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4.xml" ContentType="application/vnd.openxmlformats-officedocument.presentationml.notesSlide+xml"/>
  <Override PartName="/ppt/ink/ink83.xml" ContentType="application/inkml+xml"/>
  <Override PartName="/ppt/ink/ink8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notesSlides/notesSlide7.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8.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9.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10.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11.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12.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13.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14.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728" r:id="rId3"/>
    <p:sldId id="729" r:id="rId4"/>
    <p:sldId id="1425" r:id="rId5"/>
    <p:sldId id="1394" r:id="rId6"/>
    <p:sldId id="1397" r:id="rId7"/>
    <p:sldId id="1398" r:id="rId8"/>
    <p:sldId id="1400" r:id="rId9"/>
    <p:sldId id="1421" r:id="rId10"/>
    <p:sldId id="1401" r:id="rId11"/>
    <p:sldId id="1422" r:id="rId12"/>
    <p:sldId id="1402" r:id="rId13"/>
    <p:sldId id="1423" r:id="rId14"/>
    <p:sldId id="1403" r:id="rId15"/>
    <p:sldId id="1424" r:id="rId16"/>
    <p:sldId id="1404" r:id="rId17"/>
    <p:sldId id="1405" r:id="rId18"/>
    <p:sldId id="1406" r:id="rId19"/>
    <p:sldId id="1407" r:id="rId20"/>
    <p:sldId id="1408" r:id="rId21"/>
    <p:sldId id="1409" r:id="rId22"/>
    <p:sldId id="1410" r:id="rId23"/>
    <p:sldId id="1411" r:id="rId24"/>
    <p:sldId id="1412" r:id="rId25"/>
    <p:sldId id="1413" r:id="rId26"/>
    <p:sldId id="1414" r:id="rId27"/>
    <p:sldId id="751" r:id="rId28"/>
    <p:sldId id="752" r:id="rId29"/>
    <p:sldId id="753" r:id="rId30"/>
    <p:sldId id="1426" r:id="rId31"/>
    <p:sldId id="754" r:id="rId32"/>
    <p:sldId id="762" r:id="rId33"/>
    <p:sldId id="763" r:id="rId34"/>
    <p:sldId id="755" r:id="rId35"/>
    <p:sldId id="756" r:id="rId36"/>
    <p:sldId id="758" r:id="rId37"/>
    <p:sldId id="759" r:id="rId38"/>
    <p:sldId id="760" r:id="rId39"/>
    <p:sldId id="757"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77" d="100"/>
          <a:sy n="77" d="100"/>
        </p:scale>
        <p:origin x="5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9:37.136"/>
    </inkml:context>
    <inkml:brush xml:id="br0">
      <inkml:brushProperty name="width" value="0.025" units="cm"/>
      <inkml:brushProperty name="height" value="0.025" units="cm"/>
    </inkml:brush>
  </inkml:definitions>
  <inkml:trace contextRef="#ctx0" brushRef="#br0">2 0 19100,'-2'13'984,"4"1"-1392,8-2 288,0-8 1616,5-15-1632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0.145"/>
    </inkml:context>
    <inkml:brush xml:id="br0">
      <inkml:brushProperty name="width" value="0.025" units="cm"/>
      <inkml:brushProperty name="height" value="0.025" units="cm"/>
    </inkml:brush>
  </inkml:definitions>
  <inkml:trace contextRef="#ctx0" brushRef="#br0">15 1 17404,'1'4'189,"0"-1"-1,1 1 1,-1 0 0,-1-1 0,1 1 0,0 0 0,-1 0-1,0 0 1,0 0 0,0-1 0,0 1 0,-1 0 0,1 0-1,-3 6 1,1 3 402,0 2-324,-10 94 902,11-92-1066,1 0 0,0 0 1,1 0-1,5 23 1,-5-38-100,-1 1 0,1-1 0,0 1 1,-1-1-1,1 1 0,0-1 0,1 0 1,-1 1-1,0-1 0,1 0 0,-1 0 1,1 0-1,-1 0 0,1 0 0,0-1 1,0 1-1,0 0 0,0-1 0,0 1 1,3 0-1,-2-1-3,0 0 1,0 0 0,1 0-1,-1-1 1,0 1 0,1-1-1,-1 0 1,0 0 0,1 0-1,-1-1 1,0 1 0,1-1-1,4-1 1,6-3 2,-1-1 1,1 0-1,-1-1 0,0 0 1,20-16-1,-9 5 7,27-18 8,-51 35-19,0 1 0,0 0 0,1 0 0,-1 0 0,0 0 0,0-1 0,0 1 0,1 0 0,-1 0 0,0 0 0,0 0 0,1 0 0,-1 0 0,0 0 0,0 0 0,1 0 0,-1 0 0,0 0 0,0 0 0,1 0 0,-1 0 0,0 0 0,0 0 0,1 0 0,-1 0 0,0 0 0,0 0 0,0 0 0,1 0 0,-1 0 0,0 0 0,0 0 0,1 1 0,-1-1 0,0 0 0,0 0 0,0 0 0,0 0 0,1 1 0,-1-1 0,0 0 0,0 0 0,0 0 0,0 1 0,0-1 0,1 0 0,-1 0 0,0 1 0,0-1 0,0 0 0,0 0 0,0 1 0,0-1 0,0 0 0,0 0 0,0 1 0,0-1 0,0 0 0,0 0 0,0 1 0,0-1 0,0 0 0,0 1 0,-4 16 11,4-16-10,-14 44-28,-11 45 88,23-78-109,-1 1 1,2-1-1,0 1 1,0-1-1,2 16 1,0-26-16,-1 1 0,0-1-1,1 1 1,0-1 0,-1 1 0,1-1 0,0 0 0,0 1 0,0-1 0,1 0 0,-1 0-1,0 0 1,4 4 0,-4-5 31,1 0 0,-1 0 0,0 0 0,1 0 0,-1 0 0,1 0 0,0-1-1,-1 1 1,1-1 0,-1 1 0,1-1 0,0 1 0,0-1 0,-1 0 0,1 0 0,0 0 0,-1 0 0,1 0 0,0 0-1,0 0 1,-1-1 0,3 0 0,0 0-19,1-1-1,-1 0 0,1 0 1,-1 0-1,6-4 1,25-20-363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9.061"/>
    </inkml:context>
    <inkml:brush xml:id="br0">
      <inkml:brushProperty name="width" value="0.025" units="cm"/>
      <inkml:brushProperty name="height" value="0.025" units="cm"/>
    </inkml:brush>
  </inkml:definitions>
  <inkml:trace contextRef="#ctx0" brushRef="#br0">1 89 14363,'0'-1'221,"0"0"0,1 0 0,-1 0-1,1 0 1,-1 1 0,1-1 0,-1 0 0,1 0 0,-1 0-1,1 1 1,0-1 0,0 0 0,-1 1 0,1-1-1,0 1 1,1-1 0,-2 1-179,0 0-1,1 0 1,-1 0 0,0 1-1,1-1 1,-1 0 0,0 0-1,0 0 1,1 1-1,-1-1 1,0 0 0,0 0-1,1 1 1,-1-1 0,0 0-1,0 0 1,0 1-1,1-1 1,-1 0 0,0 1-1,0-1 1,0 0 0,0 1-1,0-1 1,0 0-1,0 1 1,0-1 0,0 1-1,2 40 255,-2-33-188,3 208 1015,-1-184-1137,2 0 0,2 0 0,0 0 0,20 52-1,-23-77-1,0 1 1,0-1-1,1 1 0,0-1 0,1 0 0,0 0 0,11 11 0,-14-16 9,0 0 1,0 0-1,0 0 1,1 0-1,-1-1 1,1 1-1,0-1 1,-1 0-1,1 0 1,0 0 0,-1 0-1,1 0 1,0-1-1,0 1 1,0-1-1,0 0 1,0 1-1,0-2 1,0 1-1,-1 0 1,1 0-1,0-1 1,0 0-1,0 1 1,4-3-1,0 0 11,0 0-1,0-1 0,-1 0 0,1 0 1,-1-1-1,0 0 0,0 0 0,9-10 1,2-6 86,18-27 1,-24 31-27,49-77 730,-5-3 0,66-157 0,-114 238-817,-4 11-85,-1 0 0,1 0-1,-1-1 1,-1 1 0,1-1 0,0-7 0,-2 13 102,0 0 0,0 0 0,0-1-1,0 1 1,0 0 0,0 0 0,0 0 0,0-1 0,0 1 0,0 0 0,0 0 0,0 0 0,0-1 0,0 1 0,-1 0 0,1 0 0,0 0-1,0 0 1,0-1 0,0 1 0,0 0 0,-1 0 0,1 0 0,0 0 0,0 0 0,0 0 0,-1 0 0,1-1 0,0 1 0,0 0 0,0 0-1,-1 0 1,1 0 0,0 0 0,0 0 0,0 0 0,-1 0 0,1 0 0,0 0 0,0 0 0,0 0 0,-1 0 0,1 0 0,0 1 0,0-1-1,0 0 1,-1 0 0,1 0 0,-11 5-226,-5 10-146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2.719"/>
    </inkml:context>
    <inkml:brush xml:id="br0">
      <inkml:brushProperty name="width" value="0.025" units="cm"/>
      <inkml:brushProperty name="height" value="0.025" units="cm"/>
    </inkml:brush>
  </inkml:definitions>
  <inkml:trace contextRef="#ctx0" brushRef="#br0">30 230 17356,'1'-1'189,"-1"0"1,1 0 0,-1 0-1,1 0 1,0 0 0,-1 0-1,1 1 1,0-1 0,0 0-1,-1 1 1,1-1 0,0 0-1,0 1 1,0-1 0,0 1-1,1-1 1,-1 1-105,-1 0 1,1 0-1,-1 0 0,1 0 1,-1 0-1,0 0 0,1 1 1,-1-1-1,0 0 0,1 0 1,-1 0-1,1 1 0,-1-1 1,0 0-1,1 0 0,-1 1 1,0-1-1,0 0 0,1 1 0,-1-1 1,0 0-1,0 1 0,1-1 1,-1 1-1,0-1 0,0 0 1,0 1-1,2 5 221,-1-1-1,0 0 1,0 1-1,0-1 1,0 7 0,-1 14-79,-1 1 0,-1-1 1,-10 47-1,-28 74-112,39-144-115,0-1 0,1 0 0,-1 1 1,0-1-1,1 1 0,0-1 0,0 1 0,-1-1 0,2 1 1,-1-1-1,0 1 0,1 4 0,-1-7 0,1 0 0,-1 1-1,0-1 1,0 0 0,1 1 0,-1-1 0,0 0-1,0 1 1,1-1 0,-1 0 0,0 0-1,1 1 1,-1-1 0,0 0 0,1 0-1,-1 0 1,1 1 0,-1-1 0,0 0 0,1 0-1,-1 0 1,1 0 0,-1 0 0,0 0-1,1 0 1,-1 0 0,1 0 0,19-9-15,19-20 2,67-65 1,-47 39 20,-56 51-6,1 1 0,1 0 0,-1 0 0,0 0 1,10-4-1,-13 6-2,-1 1 0,1 0 1,0-1-1,0 1 1,-1 0-1,1 0 1,0 0-1,0 0 0,-1 0 1,1 0-1,0 0 1,0 0-1,0 0 0,-1 0 1,1 0-1,0 0 1,0 1-1,-1-1 0,1 0 1,0 0-1,0 1 1,-1-1-1,1 1 0,0-1 1,-1 0-1,1 1 1,-1-1-1,1 1 1,-1 0-1,1-1 0,-1 1 1,1-1-1,-1 1 1,1 0-1,-1-1 0,0 1 1,1 0-1,-1 0 1,0-1-1,0 1 0,1 0 1,-1 0-1,0-1 1,0 1-1,0 0 0,0 1 1,1 11-18,0 0 0,-1 0 0,0 0 0,-1 0 0,-3 15 0,1-11-31,1 0 0,1 19 0,1-35 44,0 0-1,0 0 0,0-1 1,0 1-1,0 0 0,0 0 1,0-1-1,0 1 0,0 0 1,0-1-1,1 1 0,-1 0 0,0-1 1,1 1-1,-1 0 0,0-1 1,1 1-1,-1-1 0,1 1 1,-1 0-1,1-1 0,-1 1 0,1 0 1,0-1 1,0 0 1,0 0-1,-1 0 1,1 0-1,0 0 0,-1 0 1,1 0-1,0 0 1,-1-1-1,1 1 1,0 0-1,-1 0 1,1 0-1,0-1 0,-1 1 1,1 0-1,0-1 1,-1 1-1,1-1 1,30-29-29,-28 27 24,26-33-698,-2-1 0,-1-1 0,-2-2 0,20-42 0,66-176-6924,-104 244 6894,5-14 664,-3 7 3591,-16 47 64,-57 180 1210,-15 107-3093,76-298-1668,3-11-33,-1 0 1,1 1-1,0-1 0,1 1 0,-1-1 1,1 1-1,0-1 0,0 1 1,0-1-1,2 7 0,-2-11-1,0 1 0,0-1 1,0 0-1,0 0 0,0 0 0,0 0 0,0 0 1,0 0-1,0 0 0,0 0 0,1 1 0,-1-1 1,0 0-1,0 0 0,0 0 0,0 0 0,0 0 0,0 0 1,0 0-1,0 0 0,1 0 0,-1 0 0,0 0 1,0 0-1,0 0 0,0 0 0,0 0 0,0 0 1,0 0-1,1 0 0,-1 0 0,0 0 0,0 0 0,0 0 1,0 0-1,0 0 0,0 0 0,1 0 0,-1 0 1,0 0-1,0 0 0,0 0 0,0 0 0,0 0 1,0 0-1,0 0 0,0 0 0,0 0 0,1-1 0,-1 1 1,7-8-25,4-12-8,21-81-33,1 2-32,-24 85 36,-1 13-73,-6 2 103,-1 1-1,1-1 1,-1 0 0,1 1-1,-1 0 1,1-1-1,-1 1 1,0 0 0,1 2-1,7 8-79,-7-9 76,1 1 1,0-1 0,0 0-1,1 0 1,-1 0-1,1 0 1,-1-1-1,1 1 1,0-1-1,0 0 1,0 0-1,0-1 1,0 1-1,0-1 1,1 0-1,-1 0 1,0 0 0,1-1-1,6 1 1,-4-2 29,-1 0 1,1 0-1,0 0 1,0-1-1,-1 0 1,1-1-1,-1 1 1,0-1-1,1 0 1,-1-1 0,9-7-1,20-18 217,-35 29-210,0 0 1,0 0-1,1 0 1,-1 0-1,0 0 1,0 1-1,0-1 1,1 0-1,-1 0 1,0 0-1,0 0 1,0 0-1,1 0 1,-1 0-1,0 1 1,0-1-1,0 0 1,0 0-1,1 0 1,-1 1-1,0-1 1,0 0-1,0 0 1,0 0-1,0 1 1,0-1-1,0 0 1,0 0-1,1 0 1,-1 1-1,0-1 0,0 0 1,0 0-1,0 1 1,0-1-1,0 0 1,0 0-1,0 0 1,-1 1-1,1-1 1,0 0-1,0 0 1,0 1-1,0-1 1,0 0-1,0 0 1,0 0-1,-1 1 1,0 13-6,-1-4-4,-3 13-43,1-1 0,1 1-1,0 45 1,3-68 49,0 1-1,0 0 1,0 0 0,0 0 0,0-1 0,0 1 0,0 0 0,0 0-1,0 0 1,1-1 0,-1 1 0,0 0 0,1 0 0,-1-1-1,0 1 1,1 0 0,-1 0 0,1-1 0,-1 1 0,1-1 0,-1 1-1,1 0 1,0-1 0,-1 1 0,1-1 0,0 1 0,-1-1-1,1 0 1,0 1 0,-1-1 0,1 0 0,0 1 0,0-1 0,0 0-1,-1 0 1,1 0 0,0 0 0,0 0 0,0 0 0,-1 0-1,1 0 1,0 0 0,0 0 0,0 0 0,-1 0 0,1-1 0,0 1-1,0 0 1,0 0 0,-1-1 0,1 1 0,0-1 0,-1 1-1,1-1 1,0 0 0,5-2-7,-1 0 0,0-1 0,-1 1 0,1-1 0,7-9 0,-5 5 40,-1-1 0,0 1 0,-1-1 0,0-1 0,-1 1 0,0-1 0,0 1 0,-1-1 0,0 0 0,-1-1 0,3-19 0,-4-2 387,-1 0-1,-7-51 0,7 83-411,0-1 0,0 1 0,0-1 0,0 1 0,0-1 1,0 1-1,0 0 0,0-1 0,0 1 0,0-1 0,0 1 0,1-1 0,-1 1 0,0-1 0,0 1 0,0-1 0,1 1 0,-1 0 0,0-1 0,0 1 0,1 0 0,-1-1 0,0 1 0,1 0 0,-1-1 0,1 1 0,-1 0 0,0-1 0,1 1 0,-1 0 0,1 0 0,-1 0 0,0 0 0,1-1 0,-1 1 0,1 0 0,-1 0 0,1 0 0,-1 0 0,1 0 0,-1 0 0,1 0 0,-1 0 0,1 0 0,-1 0 0,1 0 0,-1 0 0,0 1 0,1-1 0,-1 0 0,1 1 0,34 12-521,-17-6-327,-13-6 683,0 0 0,0-1 0,0 0 0,0 1 0,0-2-1,0 1 1,0 0 0,0-1 0,0 0 0,0 0 0,0-1 0,0 0 0,0 1 0,-1-1-1,5-3 1,16-11-566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3.387"/>
    </inkml:context>
    <inkml:brush xml:id="br0">
      <inkml:brushProperty name="width" value="0.025" units="cm"/>
      <inkml:brushProperty name="height" value="0.025" units="cm"/>
    </inkml:brush>
  </inkml:definitions>
  <inkml:trace contextRef="#ctx0" brushRef="#br0">155 201 17340,'-1'-2'130,"0"1"0,0 0 0,0 0 0,0 0 0,0 0 0,-1 0 0,1 1 0,0-1 0,-1 0 0,1 1 0,0-1 0,-1 0 0,1 1 0,-1 0 0,1-1 1,-1 1-1,1 0 0,-1 0 0,1 0 0,-1 0 0,1 0 0,-1 0 0,1 0 0,-1 0 0,1 1 0,-1-1 0,1 0 0,-1 1 0,1 0 0,0-1 0,-1 1 0,1 0 0,0-1 0,-1 1 0,1 0 1,0 0-1,-2 2 0,-4 3 168,0 1 0,1 0 0,0 0 0,-9 14 0,7-10-247,0 0-1,1 1 1,1 0 0,0 0 0,0 0 0,1 1 0,1 0-1,-6 25 1,10-37-51,0 0 0,0 0 1,0 0-1,-1 0 0,1 0 0,0 0 0,0 0 0,0 0 0,1 0 1,-1 0-1,0 0 0,0-1 0,0 1 0,1 0 0,-1 0 0,0 0 1,1 0-1,-1 0 0,1 0 0,-1-1 0,1 1 0,-1 0 0,1 0 1,0-1-1,0 1 0,0 0 5,0-1 0,0 0 0,0 1 1,0-1-1,0 0 0,1 0 0,-1 0 0,0 0 0,0 0 1,0 0-1,0 0 0,0-1 0,0 1 0,0 0 1,1-1-1,-1 1 0,1-1 0,5-3 51,1 0 0,-2 0 0,1-1 1,11-10-1,12-14 325,-1-2 1,-2-1-1,35-54 1,51-106 1215,-138 246-1910,2 1-1,3 1 1,-16 69-1,34-120 279,-3 13-384,0 1 0,1 0-1,1-1 1,1 1 0,0 0 0,2 23-1,0-40 365,0-1 0,0 1-1,0-1 1,0 1 0,0-1 0,1 1-1,-1 0 1,1-1 0,-1 1-1,1-1 1,-1 0 0,1 1-1,0-1 1,0 1 0,0-1-1,-1 0 1,1 0 0,1 0 0,-1 1-1,0-1 1,0 0 0,0 0-1,1 0 1,-1-1 0,0 1-1,1 0 1,-1 0 0,1-1 0,-1 1-1,1-1 1,-1 1 0,1-1-1,-1 0 1,1 1 0,-1-1-1,1 0 1,-1 0 0,1 0-1,1-1 1,3 0-70,0 0 1,0-1-1,0 0 0,0 0 1,0 0-1,-1-1 0,1 0 0,-1 0 1,5-5-1,34-27-790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3.883"/>
    </inkml:context>
    <inkml:brush xml:id="br0">
      <inkml:brushProperty name="width" value="0.025" units="cm"/>
      <inkml:brushProperty name="height" value="0.025" units="cm"/>
    </inkml:brush>
  </inkml:definitions>
  <inkml:trace contextRef="#ctx0" brushRef="#br0">230 0 17540,'-10'7'432,"0"0"0,0 0 1,0 1-1,1 1 0,0 0 1,-7 10-1,2-4 231,-4 4-139,-51 57 613,59-65-1009,1 1-1,1 1 1,0-1-1,-10 21 1,16-20 82,8-10 40,14-11 25,7-14-52,-1-1 0,-2-1 0,0-2 1,23-31-1,-23 27-58,5-2-108,-29 31-57,0 1 0,0 0-1,0 0 1,0 0-1,0 0 1,0 0-1,0 0 1,0 0-1,1 0 1,-1 0-1,0 0 1,0 0 0,0 0-1,0 0 1,0-1-1,0 1 1,0 0-1,0 0 1,0 0-1,0 0 1,0 0-1,1 0 1,-1 0 0,0 0-1,0 0 1,0 0-1,0 0 1,0 0-1,0 0 1,0 0-1,0 0 1,0 0-1,1 0 1,-1 0 0,0 0-1,0 0 1,0 0-1,0 0 1,0 0-1,0 1 1,0-1-1,0 0 1,0 0-1,0 0 1,1 0 0,-1 0-1,0 0 1,0 0-1,0 0 1,0 0-1,0 0 1,0 0-1,0 0 1,0 1-1,0-1 1,0 0 0,0 0-1,0 0 1,0 0-1,0 0 1,0 0-1,0 0 1,0 0-1,0 11-14,-6 14-17,-14 29-35,12-34-102,0 0-1,1 0 0,2 1 0,-7 40 0,12-58 25,0 1 0,0-1 0,0 1 0,0-1-1,1 1 1,1 6 0,-2-9 96,0 0 0,1-1 0,-1 1 1,0 0-1,1-1 0,-1 1 0,1 0 0,-1-1 0,1 1 0,-1-1 1,1 1-1,-1 0 0,1-1 0,0 1 0,-1-1 0,1 0 0,0 1 0,-1-1 1,1 1-1,0-1 0,-1 0 0,1 0 0,0 1 0,0-1 0,0 0 1,-1 0-1,1 0 0,0 0 0,0 0 0,-1 0 0,1 0 0,0 0 1,0 0-1,0 0 0,-1-1 0,1 1 0,0 0 0,1-1 0,6-3-135,0 0 0,-1 0 0,1-1 0,-1-1 0,0 1 0,11-11 0,21-23-707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4.337"/>
    </inkml:context>
    <inkml:brush xml:id="br0">
      <inkml:brushProperty name="width" value="0.025" units="cm"/>
      <inkml:brushProperty name="height" value="0.025" units="cm"/>
    </inkml:brush>
  </inkml:definitions>
  <inkml:trace contextRef="#ctx0" brushRef="#br0">146 0 17364,'-1'1'67,"-26"18"1763,-28 22 1,48-34-1544,0-1 1,0 1 0,1 0 0,0 1-1,0-1 1,1 1 0,0 1-1,-6 11 1,11-19-273,-1 0-1,1 0 1,0-1-1,-1 1 1,1 0 0,0 0-1,0 0 1,-1 0 0,1 0-1,0 0 1,0 0-1,0 0 1,0 0 0,1 0-1,-1 0 1,0 0-1,0 0 1,0 0 0,1 0-1,-1-1 1,0 1-1,1 0 1,-1 0 0,1 0-1,-1 0 1,1-1-1,0 1 1,-1 0 0,1 0-1,0-1 1,-1 1-1,1-1 1,0 1 0,0 0-1,0-1 1,-1 1-1,1-1 1,2 1 0,4 1-19,0 1 1,0-1-1,1-1 1,10 2-1,7 1 7,-19-2-21,-1 0 0,1 1 0,0 0 0,-1-1 0,0 2 0,0-1 0,0 1 1,0-1-1,0 1 0,-1 1 0,1-1 0,-1 1 0,4 5 0,-6-7 6,-1-1 0,1 0 0,-1 1 0,0 0 0,0-1 0,0 1 0,0 0 0,0-1 0,-1 1 0,1 0 0,-1 0 0,1 0 0,-1 0 0,0-1 0,0 1 0,-1 0 0,1 0 0,0 0 0,-1 0 0,0-1 0,0 1 0,0 0 0,0 0 0,0-1 0,0 1 0,-1-1 0,1 1 0,-1-1 0,-3 4 0,0-1-56,1 0 1,-1 0-1,-1-1 0,1 1 0,-1-1 1,1-1-1,-12 6 0,15-8 39,-1 1 0,1-1-1,-1 0 1,0-1 0,1 1 0,-1 0-1,0-1 1,0 0 0,1 1 0,-1-1-1,0 0 1,0 0 0,1-1 0,-1 1-1,0 0 1,0-1 0,1 0-1,-1 0 1,1 0 0,-1 0 0,-4-2-1,-11-15-188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4.807"/>
    </inkml:context>
    <inkml:brush xml:id="br0">
      <inkml:brushProperty name="width" value="0.025" units="cm"/>
      <inkml:brushProperty name="height" value="0.025" units="cm"/>
    </inkml:brush>
  </inkml:definitions>
  <inkml:trace contextRef="#ctx0" brushRef="#br0">65 1 17940,'-1'27'1528,"-2"1"0,-10 42 1,4-22-1046,-4 20-190,4-22-40,-7 87-1,16-131-218,0-1 0,-1 1 0,1 0 0,0 0 0,1 0 0,-1 0 0,0 0-1,0 0 1,1-1 0,-1 1 0,1 0 0,0 0 0,-1 0 0,1-1-1,0 1 1,0 0 0,1 1 0,0-3 0,-1 1-1,0-1 1,0 0-1,0 0 0,1 1 1,-1-1-1,0 0 1,0 0-1,1 0 1,-1 0-1,0-1 1,0 1-1,0 0 1,1 0-1,-1-1 1,0 1-1,0-1 1,0 1-1,0-1 1,0 1-1,1-1 1,-1 0-1,0 0 1,-1 1-1,1-1 0,0 0 1,1-1-1,25-22 435,0 0 0,-2-2 0,-1-1 0,29-43 0,-7 10-258,-45 59-206,30-37-511,39-63-1,-69 99 482,1-1 0,-1 0 0,0 1-1,1-1 1,-1 0 0,0 0 0,-1 0 0,1 0-1,0 0 1,-1 0 0,0-5 0,-1-2-330</inkml:trace>
  <inkml:trace contextRef="#ctx0" brushRef="#br0" timeOffset="1">233 299 11907,'-1'27'1784,"1"-6"-904,2-1-392,4-5 1633,1-2-1345,6-5-744,3-2 240,7-7-240,1-8-176,6-4-128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5.317"/>
    </inkml:context>
    <inkml:brush xml:id="br0">
      <inkml:brushProperty name="width" value="0.025" units="cm"/>
      <inkml:brushProperty name="height" value="0.025" units="cm"/>
    </inkml:brush>
  </inkml:definitions>
  <inkml:trace contextRef="#ctx0" brushRef="#br0">178 10 14203,'-2'-1'119,"0"1"-1,0 0 0,0 0 1,0 0-1,1 0 1,-1 0-1,0 0 1,0 0-1,0 1 1,0-1-1,0 1 1,1-1-1,-1 1 1,0 0-1,1 0 1,-1 0-1,-1 1 1,-29 21 677,26-18-362,-13 11 491,-21 23 0,34-32-703,-1 0 0,2 1-1,-1 0 1,1 0 0,0 0 0,-4 11-1,8-19-183,1 1-1,-1-1 0,1 1 0,0-1 1,0 1-1,-1-1 0,1 1 0,0-1 0,0 1 1,0-1-1,0 1 0,-1-1 0,1 1 1,0 0-1,0-1 0,0 1 0,0-1 1,0 1-1,1-1 0,-1 1 0,0 0 0,0-1 1,0 1-1,0-1 0,1 1 0,-1-1 1,0 1-1,0-1 0,1 1 0,-1-1 0,0 1 1,1-1-1,0 1 0,0-1 20,0 1 0,1-1 1,-1 0-1,0 0 0,1 0 0,-1 0 0,0-1 0,0 1 0,1 0 1,-1 0-1,0-1 0,0 1 0,3-2 0,37-21 837,-13 0-370,-1-1 0,36-41 0,-36 36-1064,-25 27 476,10-9-1072,-12 10 1109,0 1 0,0 0 0,0 0 0,0 0 0,1 0 0,-1 0 0,0-1 0,0 1 0,0 0 0,0 0 0,1 0 0,-1 0 0,0 0 0,0 0 0,0 0 0,0 0 0,1 0 0,-1 0 1,0 0-1,0 0 0,0 0 0,0 0 0,1 0 0,-1 0 0,0 0 0,0 0 0,0 0 0,1 0 0,-1 0 0,0 0 0,0 0 0,0 0 0,0 0 0,1 0 0,-1 0 0,0 0 0,0 1 0,0-1 0,0 0 0,0 0 0,1 0 0,-1 0 0,0 0 0,0 0 0,0 1 0,0-1 0,0 0 0,0 0 0,0 0 0,0 0 1,0 1-1,0-1 0,1 0 0,-1 0 0,0 0 0,0 1 0,0-1 0,0 0 0,0 0 0,0 0 0,0 0 0,0 1 0,-1-1 0,1 0 0,0 0 0,0 0 0,0 1 0,0 10-782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5.768"/>
    </inkml:context>
    <inkml:brush xml:id="br0">
      <inkml:brushProperty name="width" value="0.025" units="cm"/>
      <inkml:brushProperty name="height" value="0.025" units="cm"/>
    </inkml:brush>
  </inkml:definitions>
  <inkml:trace contextRef="#ctx0" brushRef="#br0">138 78 14035,'-4'31'4989,"-96"397"-1876,71-320-2257,25-90-633,4-13-155,1-6-43,84-252-55,-51 144 8,50-109 1,-78 204 7,1 1 1,1-1 0,13-18-1,-20 31 12,0 0-1,-1 0 1,1 0-1,0 0 1,0 1 0,0-1-1,0 0 1,0 0-1,-1 0 1,1 1-1,1-1 1,-1 0-1,0 1 1,0-1-1,0 1 1,0 0 0,0-1-1,0 1 1,1 0-1,-1-1 1,0 1-1,0 0 1,2 0-1,-2 1-2,0-1 0,0 1 0,0-1 0,1 1-1,-1 0 1,0-1 0,-1 1 0,1 0 0,0 0-1,0 0 1,0 0 0,0 0 0,-1 0-1,1 0 1,0 0 0,-1 0 0,1 0 0,0 2-1,1 2-16,0 0-1,0 1 0,-1-1 0,0 1 1,0 0-1,0-1 0,-1 1 0,0 7 1,-1-5 38,-1-1 1,0 0-1,-1 0 1,1 1 0,-2-1-1,1-1 1,-1 1-1,1 0 1,-2-1 0,1 0-1,-1 0 1,0 0 0,0-1-1,-12 10 1,6-6 10,0-1 1,0 0-1,-1-1 1,0 0-1,-1-1 1,0 0-1,-16 4 1,-6-4-867,34-6 814,0 0 0,0 1 0,1-1 0,-1 0 0,0 0 0,0 0 0,1 0 1,-1 0-1,0 0 0,0-1 0,0 1 0,1 0 0,-1 0 0,0 0 0,1-1 0,-1 1 0,0 0 1,0-1-1,1 1 0,-1-1 0,1 1 0,-1-1 0,0 1 0,1-1 0,-1 1 0,1-1 1,-1 0-1,1 1 0,-1-1 0,1 0 0,0 1 0,-1-1 0,1 0 0,0 1 0,0-1 0,-1 0 1,1 0-1,0 1 0,0-2 0,4-11-417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6.201"/>
    </inkml:context>
    <inkml:brush xml:id="br0">
      <inkml:brushProperty name="width" value="0.025" units="cm"/>
      <inkml:brushProperty name="height" value="0.025" units="cm"/>
    </inkml:brush>
  </inkml:definitions>
  <inkml:trace contextRef="#ctx0" brushRef="#br0">162 12 17492,'8'-11'1436,"-7"12"-126,-9 25 625,1-4-1380,-37 152 1176,-37 309 0,78-452-1473,2 51 1,4-69-250,0-20-14,2-22-14,-7-28 0,-2 1 0,-16-80 0,9 70 54,11 65-35,0 1 0,0-1 1,0 1-1,0 0 0,0-1 1,0 1-1,0-1 0,0 1 1,0 0-1,0-1 1,0 1-1,0-1 0,0 1 1,0 0-1,1-1 0,-1 1 1,0 0-1,0-1 0,0 1 1,1 0-1,-1-1 0,0 1 1,0 0-1,1-1 0,-1 1 1,0 0-1,1 0 0,-1-1 1,0 1-1,1 0 0,-1 0 1,0 0-1,1-1 1,-1 1-1,1 0 0,-1 0 1,0 0-1,1 0 0,-1 0 1,1 0-1,-1 0 0,0 0 1,1 0-1,-1 0 0,1 0 1,-1 0-1,0 0 0,1 0 1,-1 0-1,1 1 0,-1-1 1,0 0-1,1 0 0,-1 0 1,1 1-1,33 13-115,-15-5-151,-9-7 74,1 1 0,0-1 0,0 0 0,0-1 0,0-1 0,0 0 0,0 0 0,0-1 0,0 0 0,20-6 0,3-4-295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6.683"/>
    </inkml:context>
    <inkml:brush xml:id="br0">
      <inkml:brushProperty name="width" value="0.025" units="cm"/>
      <inkml:brushProperty name="height" value="0.025" units="cm"/>
    </inkml:brush>
  </inkml:definitions>
  <inkml:trace contextRef="#ctx0" brushRef="#br0">113 1 18740,'-9'33'1365,"1"0"1,-3 36-1,2-10-889,-17 76 176,-22 137 773,48-265-1329,-1-1-1,1 1 0,-1-1 0,3 13 0,-2-18-77,0-1-1,0 1 0,0 0 1,1-1-1,-1 1 1,0 0-1,0-1 1,1 1-1,-1-1 1,0 1-1,1 0 0,-1-1 1,1 1-1,-1-1 1,0 1-1,1-1 1,-1 1-1,1-1 0,0 0 1,-1 1-1,2 0 1,-1-1 5,0 0 1,0 0 0,0 0 0,0 0-1,0 0 1,0 0 0,0-1-1,0 1 1,0 0 0,0-1-1,1 1 1,-1 0 0,-1-1 0,1 1-1,0-1 1,0 0 0,0 1-1,1-2 1,9-7 112,-1 0 0,0-1 1,-1 0-1,0 0 0,-1-1 0,14-22 0,36-79 454,-53 102-546,30-69-945,44-146 0,-79 220-3792,-5 7 3321,-5 7 429,-1 3-561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7.183"/>
    </inkml:context>
    <inkml:brush xml:id="br0">
      <inkml:brushProperty name="width" value="0.025" units="cm"/>
      <inkml:brushProperty name="height" value="0.025" units="cm"/>
    </inkml:brush>
  </inkml:definitions>
  <inkml:trace contextRef="#ctx0" brushRef="#br0">3 268 14691,'-1'18'833,"0"-4"-205,0 1-1,1-1 0,1 1 0,0-1 0,0 0 0,2 1 1,8 27-1,-11-41-597,1 1 1,-1-1-1,1 1 1,0-1-1,0 0 1,0 1 0,0-1-1,0 0 1,0 1-1,0-1 1,0 0-1,0 0 1,1 0-1,-1 0 1,0 0 0,1 0-1,-1-1 1,1 1-1,-1 0 1,1-1-1,-1 1 1,4 0-1,-2-1 35,0 0 0,0 0 0,-1 0-1,1-1 1,0 1 0,0-1-1,-1 0 1,1 0 0,0 0 0,-1 0-1,1 0 1,2-2 0,7-5 135,-2 0 0,1 0 1,-1-1-1,13-14 1,-10 8-214,0 0 0,-1 0 0,-1-1 0,-1-1 0,0 0 0,-1 0 0,0-1 0,8-28 1,-43 100-51,13-20 111,2-7 125,1 1 0,1-1 0,2 1 0,-5 37 0,11-64-160,1-1-1,0 1 0,0 0 0,0 0 0,0 0 1,0 0-1,0-1 0,0 1 0,0 0 0,0 0 1,0 0-1,1-1 0,-1 1 0,0 0 0,0 0 1,1 0-1,-1-1 0,1 1 0,-1 0 0,1 0 0,0-1-25,-1 1 0,1-1 0,-1 0 0,1 0 0,-1 0 0,1 0 0,-1 0 0,0 0-1,1 0 1,-1 0 0,1 0 0,-1-1 0,1 1 0,-1 0 0,1 0 0,-1 0 0,1 0-1,-1-1 1,1 1 0,-1 0 0,0 0 0,1-1 0,-1 1 0,1-1 0,2-2-206,1 0 0,-1 0 0,0-1 0,0 1 0,5-9 0,0-4-93,-1-1 1,0 0-1,-1 0 1,6-33-1,1-7-371</inkml:trace>
  <inkml:trace contextRef="#ctx0" brushRef="#br0" timeOffset="1">296 0 17708,'-6'9'1288,"3"2"-1016,0 2-216,3 2 32,3-1-376,3-1 264,2-2-128,4-1-136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9.544"/>
    </inkml:context>
    <inkml:brush xml:id="br0">
      <inkml:brushProperty name="width" value="0.025" units="cm"/>
      <inkml:brushProperty name="height" value="0.025" units="cm"/>
    </inkml:brush>
  </inkml:definitions>
  <inkml:trace contextRef="#ctx0" brushRef="#br0">1 0 15995,'20'32'1265,"4"-9"-1057,4-8-376,0 3 232,7-7 24,-2-4-96,1-1-112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7.726"/>
    </inkml:context>
    <inkml:brush xml:id="br0">
      <inkml:brushProperty name="width" value="0.025" units="cm"/>
      <inkml:brushProperty name="height" value="0.025" units="cm"/>
    </inkml:brush>
  </inkml:definitions>
  <inkml:trace contextRef="#ctx0" brushRef="#br0">170 57 16596,'-13'9'1234,"-1"-1"0,0-1 1,-20 7-1,22-9-736,0 0 0,0 0 0,1 1 0,0 1 0,-18 13 0,28-20-499,1 1-1,-1-1 0,1 0 1,-1 1-1,1-1 0,0 0 1,-1 1-1,1-1 0,-1 1 1,1-1-1,0 0 0,0 1 1,-1-1-1,1 1 0,0-1 1,0 1-1,-1-1 0,1 1 1,0 0-1,0-1 0,0 1 1,0-1-1,0 1 0,0-1 1,0 1-1,0-1 0,0 1 1,0-1-1,0 1 0,0 0 1,1-1-1,-1 1 0,1 1-28,0-1 0,0 0 0,0 0 0,1 0-1,-1 0 1,0 0 0,0 0 0,1-1 0,-1 1 0,1 0 0,2 0-1,8 3-269,1-1-1,16 3 1,-23-5 198,-2-1 45,63 15-724,-60-13 736,0 0 0,0 1 0,0-1 0,0 2-1,0-1 1,-1 1 0,7 4 0,-12-7 50,0 0 0,0 0 0,0 0-1,0 0 1,0 0 0,0 0 0,0 0 0,0 0 0,0 0-1,-1 0 1,1 0 0,-1 1 0,1-1 0,-1 0 0,1 0 0,-1 1-1,1-1 1,-1 0 0,0 1 0,0-1 0,0 1 0,0-1-1,0 2 1,-1 0 21,1-1 0,-1 0 0,0 0 0,0 0 0,0 1 0,-1-1 0,1 0-1,0 0 1,-1-1 0,1 1 0,-1 0 0,-2 2 0,-5 4 178,-1-1 0,0 0 0,-21 11 0,30-18-201,-57 26 395,55-24-368,-1-1 0,0 0 0,0 0 0,0 0 1,1 0-1,-1 0 0,0-1 0,0 0 0,0 0 0,0 0 0,0 0 0,0-1 0,-6-1 0,9 2-26,1 0 0,-1-1-1,0 1 1,1 0 0,-1-1 0,1 1-1,0-1 1,-1 1 0,1 0 0,-1-1-1,1 1 1,0-1 0,-1 1 0,1-1-1,0 1 1,-1-1 0,1 0 0,0 1-1,0-1 1,0 1 0,-1-1 0,1 0-1,0 1 1,0-1 0,0 1 0,0-1-1,0 0 1,0 1 0,0-1 0,0 1-1,0-1 1,1 0 0,-1 1 0,0-1-1,0 1 1,1-2 0,8-14-99</inkml:trace>
  <inkml:trace contextRef="#ctx0" brushRef="#br0" timeOffset="1">394 6 21229,'0'0'39,"0"-1"0,0 1 0,0 0 1,0 0-1,0 0 0,0-1 1,0 1-1,0 0 0,0 0 1,0 0-1,0-1 0,0 1 1,0 0-1,0 0 0,0 0 1,0 0-1,0-1 0,0 1 1,-1 0-1,1 0 0,0 0 1,0 0-1,0 0 0,0-1 0,0 1 1,0 0-1,-1 0 0,1 0 1,0 0-1,0 0 0,0 0 1,0-1-1,-1 1 0,1 0 1,0 0-1,0 0 0,0 0 1,0 0-1,-1 0 0,1 0 1,0 0-1,0 0 0,0 0 0,-1 0 1,1 0-1,0 0 0,0 0 1,0 0-1,0 0 0,-1 0 1,1 0-1,0 0 0,0 1 1,-14 3 234,-5 7 14,1 1 1,0 1-1,0 1 0,1 1 0,-22 25 0,37-38-306,0 0 0,0 0 0,0 0 1,1 1-1,-1-1 0,1 1 0,-1-1 1,-1 6-1,3-8 8,0 1-1,0-1 1,0 1 0,0-1 0,0 0-1,0 1 1,0-1 0,0 0-1,0 1 1,0-1 0,0 1 0,0-1-1,0 0 1,0 1 0,0-1-1,1 0 1,-1 1 0,0-1 0,0 0-1,0 1 1,1-1 0,-1 0 0,0 1-1,1-1 1,15 4-297,10-5-113,-15 0 243,1 1 0,-1 0 0,1 0 0,-1 1-1,18 4 1,-27-4 165,0-1 0,0 1 0,1 0-1,-1 0 1,0 0 0,-1 0 0,1 0 0,0 0-1,0 1 1,0-1 0,-1 1 0,1-1-1,-1 1 1,1 0 0,-1-1 0,0 1 0,0 0-1,1 0 1,-1 0 0,0 0 0,-1 0 0,1 0-1,0 0 1,-1 0 0,1 1 0,-1-1 0,0 0-1,1 0 1,-1 0 0,0 1 0,0-1-1,-1 0 1,1 0 0,-1 4 0,-1 0 15,1 0 0,-1 0 0,0-1 0,-1 1 0,1-1 0,-1 0 0,0 0 0,-1 0 0,1 0 0,-1 0 0,0-1 0,0 0 0,0 1 1,-1-1-1,0-1 0,1 1 0,-1-1 0,-1 0 0,1 0 0,-11 4 0,15-6-30,0-1 1,0 1-1,0-1 0,-1 1 1,1-1-1,0 0 1,0 0-1,-1 1 0,1-1 1,0 0-1,-1 0 1,1 0-1,0 0 0,0-1 1,-1 1-1,1 0 1,0 0-1,0-1 0,-1 1 1,1-1-1,0 1 1,0-1-1,0 0 0,0 1 1,-1-1-1,1 0 1,0 0-1,1 1 1,-1-1-1,0 0 0,0 0 1,0 0-1,0 0 1,1 0-1,-2-3 0,-1-18-267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8.224"/>
    </inkml:context>
    <inkml:brush xml:id="br0">
      <inkml:brushProperty name="width" value="0.025" units="cm"/>
      <inkml:brushProperty name="height" value="0.025" units="cm"/>
    </inkml:brush>
  </inkml:definitions>
  <inkml:trace contextRef="#ctx0" brushRef="#br0">1 130 16227,'2'2'197,"0"-1"-1,1 0 0,0 0 0,-1 0 0,1-1 0,-1 1 0,1-1 0,0 1 0,0-1 0,-1 0 0,1 0 0,0 0 0,-1 0 0,1-1 0,0 1 1,3-2-1,-2 1 92,1-1 0,0 0-1,-1 0 1,1-1 0,-1 1 0,0-1 0,0 0 0,6-5 0,-4 2-95,-1 1-1,0-1 1,0 0 0,0-1-1,0 1 1,-1-1 0,0 0-1,-1 0 1,1 0 0,-1 0-1,2-10 1,-5 16-174,0 0 0,1 1-1,-1-1 1,0 0 0,0 0 0,0 0 0,0 0-1,0 0 1,0 0 0,0 0 0,0 0 0,-1 0 0,1 0-1,0 0 1,-1-2 0,1 3-9,-1 0 1,1-1 0,0 1-1,-1 0 1,1-1-1,0 1 1,-1 0-1,1 0 1,-1-1-1,1 1 1,0 0-1,-1 0 1,1 0-1,-1 0 1,1 0-1,-1 0 1,1-1-1,0 1 1,-1 0-1,1 0 1,-1 0-1,1 0 1,-1 1-1,0-1 1,-1 0 19,0 1-1,-1 0 1,1 0 0,0 0-1,0 0 1,0 0 0,0 0 0,0 1-1,0-1 1,-4 4 0,-2 5 16,-1 0 1,1 0-1,1 1 0,0 0 1,-10 23-1,13-26-47,1 0-1,0 0 0,0 0 0,1 1 1,0-1-1,0 1 0,1 0 1,0 0-1,1 13 0,0-20 10,0-1 0,1 1 0,-1 0 0,0-1 0,1 1 1,-1-1-1,1 1 0,-1-1 0,1 1 0,0-1 0,0 1 0,0-1 0,0 0 0,0 1 0,0-1 0,0 0 0,0 0 0,0 0 0,1 0 0,-1 0 0,0 0 0,1 0 0,-1 0 1,1 0-1,-1-1 0,1 1 0,-1 0 0,1-1 0,-1 0 0,1 1 0,0-1 0,-1 0 0,1 0 0,-1 0 0,1 0 0,0 0 0,-1 0 0,3-1 0,5 0 46,0-1-1,0 0 0,0-1 0,0 0 0,11-5 1,21-13 168,-1-1 0,46-34 0,-71 49-236,-14 7 14,-1 0-1,0 0 1,0 1-1,0-1 1,1 0-1,-1 0 1,0 0-1,0 0 1,0 1-1,0-1 1,1 0-1,-1 0 1,0 0-1,0 1 1,0-1-1,0 0 1,0 0-1,0 0 1,0 1-1,0-1 1,1 0-1,-1 0 1,0 1-1,0-1 1,0 0-1,0 0 1,0 1-1,0-1 1,0 0-1,-1 0 1,1 1-1,0-1 1,0 0-1,0 0 1,0 1-1,-13 31-27,10-25 26,1-3 6,-1 3-13,0 0-1,1 0 0,-4 14 1,6-20 12,0-1 0,0 1 1,-1 0-1,1 0 0,0 0 0,0-1 1,0 1-1,0 0 0,0 0 0,0-1 0,0 1 1,0 0-1,0 0 0,0 0 0,1-1 1,-1 1-1,0 0 0,0 0 0,1-1 1,-1 1-1,1 0 0,-1-1 0,0 1 0,1 0 1,-1-1-1,1 1 0,0-1 0,-1 1 1,1-1-1,-1 1 0,1-1 0,0 1 1,-1-1-1,1 0 0,0 1 0,0-1 1,-1 0-1,1 0 0,0 1 0,0-1 0,-1 0 1,1 0-1,0 0 0,0 0 0,0 0 1,-1 0-1,3 0 0,8-2 27,0-1-1,-1 0 1,1-1-1,0 0 1,-1-1-1,0 0 1,0 0-1,12-9 1,-7 4-196,32-14 1,-45 24 122,-1-1 1,1 0 0,-1 1 0,1-1-1,-1 1 1,1 0 0,0-1 0,-1 1-1,1 0 1,0 0 0,-1 0 0,1 0-1,2 1 1,-4-1 3,1 0-1,-1 0 1,1 1 0,-1-1-1,0 0 1,1 1 0,-1-1-1,0 0 1,1 1 0,-1-1-1,0 0 1,1 1 0,-1-1-1,0 1 1,0-1 0,1 0-1,-1 1 1,0-1 0,0 1-1,0-1 1,0 1 0,0-1-1,0 1 1,0-1 0,0 0-1,0 1 1,0-1 0,0 2-1,-1 2-295,0 1-1,0-1 1,0 0-1,-1 1 1,0-1-1,0 0 0,-4 6 1,-12 17-2097,-34 38 0,22-34 1207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8.679"/>
    </inkml:context>
    <inkml:brush xml:id="br0">
      <inkml:brushProperty name="width" value="0.025" units="cm"/>
      <inkml:brushProperty name="height" value="0.025" units="cm"/>
    </inkml:brush>
  </inkml:definitions>
  <inkml:trace contextRef="#ctx0" brushRef="#br0">0 404 17892,'3'9'1912,"11"-6"-1208,25-9-103,14-4 1087,26-9-568,17-3-48,37-13-183,16 1-25,25-6-144,8-2-112,4 5-448,0 0-296,-2 4-696,-8 2-464,-21 6 1031,-12 0-263,-22 5-216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16.324"/>
    </inkml:context>
    <inkml:brush xml:id="br0">
      <inkml:brushProperty name="width" value="0.025" units="cm"/>
      <inkml:brushProperty name="height" value="0.025" units="cm"/>
    </inkml:brush>
  </inkml:definitions>
  <inkml:trace contextRef="#ctx0" brushRef="#br0">332 200 11082,'10'-8'897,"0"0"-1,0-1 1,0 0-1,-1-1 1,-1 0-1,10-14 1,-16 22-702,0-1 1,0 1 0,-1-1-1,1 0 1,-1 0-1,0 1 1,0-1 0,0 0-1,0 0 1,-1 0-1,1 0 1,-1 0 0,0 0-1,1 0 1,-2 0 0,1 0-1,0 0 1,0 0-1,-1 0 1,0 0 0,1 0-1,-1 0 1,0 0 0,-1 0-1,1 1 1,0-1-1,-1 0 1,1 1 0,-1-1-1,0 1 1,0-1-1,-4-3 1,1 3-118,1 0 1,0 0-1,-1 1 0,0-1 1,1 1-1,-1 0 0,0 1 0,0-1 1,0 1-1,0 0 0,0 0 1,-1 0-1,1 1 0,0-1 0,0 2 1,-1-1-1,1 0 0,0 1 1,0 0-1,-7 2 0,-4 1-45,0 2 0,1-1 1,0 2-1,0 0 0,-17 10 0,15-6-28,0 1 0,1 1 0,0 0 0,-25 28 0,33-32-3,0 1 0,0 0-1,1 0 1,1 1 0,-1 0 0,2 1 0,0-1 0,-8 25-1,12-33 2,0 0-1,0 0 0,1 1 1,-1-1-1,1 1 0,0-1 1,0 1-1,0-1 0,0 1 0,1-1 1,-1 0-1,1 1 0,0-1 1,0 0-1,0 1 0,0-1 1,1 0-1,-1 0 0,1 0 0,0 0 1,0 0-1,0 0 0,0-1 1,0 1-1,1-1 0,-1 1 1,1-1-1,-1 0 0,1 0 0,0 0 1,0 0-1,0-1 0,5 3 1,2-1 8,0 0 1,0 0-1,0-1 1,1 0-1,-1-1 1,0 0-1,1 0 1,-1-1-1,22-3 1,-16 0 23,1-1 1,-1 0-1,0-1 1,0 0-1,0-2 1,0 0-1,-1 0 1,0-2-1,14-10 0,-23 15 2,1-1 0,-1 0-1,0-1 1,0 1 0,0-1-1,-1-1 1,0 1 0,0-1-1,0 0 1,-1 0 0,0 0-1,-1 0 1,1-1 0,-1 0-1,-1 1 1,0-1 0,0 0-1,0 0 1,-1 0-1,1-12 1,-2 17-51,-1 1 1,1-1-1,0 1 0,0-1 1,-1 1-1,0-1 0,1 1 1,-1-1-1,0 1 0,0-1 1,0 1-1,-1 0 1,1 0-1,0-1 0,-1 1 1,1 0-1,-1 0 0,0 1 1,0-1-1,0 0 0,0 1 1,-2-3-1,2 4-86,0-1 0,0 1 1,0-1-1,1 1 0,-1-1 1,0 1-1,0 0 0,0 0 1,0 0-1,0 0 0,0 0 1,0 0-1,1 1 0,-1-1 0,0 1 1,0-1-1,0 1 0,1 0 1,-1-1-1,0 1 0,0 0 1,1 0-1,-1 0 0,1 1 1,-1-1-1,1 0 0,0 1 0,-1-1 1,1 0-1,-2 4 0,1-2-4,0 0-1,0 0 0,1 0 0,-1 0 0,1 1 0,-1-1 0,1 1 1,0-1-1,1 1 0,-1-1 0,1 1 0,-1 4 0,0 23-761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16.788"/>
    </inkml:context>
    <inkml:brush xml:id="br0">
      <inkml:brushProperty name="width" value="0.025" units="cm"/>
      <inkml:brushProperty name="height" value="0.025" units="cm"/>
    </inkml:brush>
  </inkml:definitions>
  <inkml:trace contextRef="#ctx0" brushRef="#br0">75 1 20044,'1'8'1777,"-9"12"-1225,-5 3-256,0 5 856,0 3-480,2 6-216,1-1-88,5-1-360,2-2-160,3-8-416,2-4-200,4-11-352,-2-8 840,2-14-256,-1-7-200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17.250"/>
    </inkml:context>
    <inkml:brush xml:id="br0">
      <inkml:brushProperty name="width" value="0.025" units="cm"/>
      <inkml:brushProperty name="height" value="0.025" units="cm"/>
    </inkml:brush>
  </inkml:definitions>
  <inkml:trace contextRef="#ctx0" brushRef="#br0">186 30 19228,'-1'-3'261,"-1"1"0,0 0 0,1 0 0,-1 0 0,0 0 0,0 0 1,0 0-1,0 0 0,0 1 0,0-1 0,-1 1 0,1-1 0,-5-1 0,5 3-151,0-1 0,0 1 1,0 0-1,-1 0 0,1 0 0,0 0 1,0 0-1,0 1 0,0-1 0,0 0 1,0 1-1,0 0 0,0-1 0,0 1 0,0 0 1,0 0-1,0 0 0,-2 2 0,-6 5-7,0 0-1,1 0 0,0 1 0,1 0 0,0 1 0,0 0 1,1 0-1,1 1 0,-1 0 0,2 0 0,0 1 1,0-1-1,1 1 0,0 0 0,-2 12 0,5-21-86,1 0-1,0 0 1,-1 1-1,1-1 1,0 0-1,1 0 1,-1 0-1,0 0 0,1 0 1,0 0-1,-1 0 1,1 0-1,1-1 1,-1 1-1,2 4 1,-2-6-8,0 0 0,0 0 0,0 0 0,1 0 0,-1 0 0,0 0 0,0 0 0,1-1 0,-1 1 0,0 0 0,1-1 0,-1 1 0,1-1 1,-1 1-1,0-1 0,1 0 0,-1 0 0,1 1 0,-1-1 0,1 0 0,0 0 0,-1-1 0,1 1 0,-1 0 0,0 0 0,1-1 0,-1 1 0,1-1 0,-1 1 1,1-1-1,-1 0 0,0 1 0,3-3 0,4-2 14,1 0 1,-1-1-1,0 0 1,-1-1 0,1 0-1,-1 0 1,7-9-1,39-59 16,-39 54-56,-14 21 14,1 0 0,-1 0-1,0 0 1,1 1 0,-1-1 0,0 0 0,0 0 0,1 0 0,-1 1 0,0-1-1,0 0 1,1 0 0,-1 1 0,0-1 0,0 0 0,0 1 0,1-1 0,-1 0-1,0 1 1,0-1 0,0 0 0,0 0 0,0 1 0,0-1 0,0 1 0,0-1-1,0 0 1,0 1 0,0-1 0,0 0 0,0 1 0,0-1 0,0 0 0,0 1-1,0-1 1,1 20-53,-8 44-83,-3 65-14,10-114 144,1-1 0,0 0 0,1 0 0,0 0 0,1 0 0,1-1 0,5 15 0,-6-23 9,0 1 1,0-1-1,1 0 1,0 0-1,0 0 1,0 0-1,5 4 1,12 15-14,-21-24 16,0 0 0,0 1-1,0-1 1,0 0-1,0 1 1,0-1-1,0 0 1,0 1 0,0-1-1,-1 0 1,1 1-1,0-1 1,0 0-1,0 1 1,-1-1 0,1 0-1,0 0 1,0 1-1,-1-1 1,1 0-1,0 0 1,0 1 0,-1-1-1,1 0 1,0 0-1,-1 0 1,1 0-1,0 1 1,-1-1 0,1 0-1,0 0 1,-1 0-1,1 0 1,0 0-1,-1 0 1,1 0 0,-1 0-1,1 0 1,0 0-1,-1 0 1,-16 2 40,-19 1 158,3 0 209,0-1 0,-52-3 0,68-5-266,17 6-168,0 0 0,0 0 0,0 0 0,-1 0-1,1-1 1,0 1 0,0 0 0,0 0 0,0 0 0,0 0 0,0-1 0,0 1-1,0 0 1,-1 0 0,1 0 0,0-1 0,0 1 0,0 0 0,0 0 0,0-1-1,0 1 1,0 0 0,0 0 0,0 0 0,0-1 0,1 1 0,-1 0 0,0 0 0,0 0-1,0-1 1,0 1 0,0 0 0,0 0 0,0 0 0,0 0 0,1-1 0,-1 1-1,2-1-96,-1-1-1,1 1 1,0 0-1,-1 0 0,1 0 1,0 0-1,0 0 0,0 0 1,0 0-1,0 1 1,4-1-1,16-2-327,4 3-146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18.343"/>
    </inkml:context>
    <inkml:brush xml:id="br0">
      <inkml:brushProperty name="width" value="0.025" units="cm"/>
      <inkml:brushProperty name="height" value="0.025" units="cm"/>
    </inkml:brush>
  </inkml:definitions>
  <inkml:trace contextRef="#ctx0" brushRef="#br0">257 21 15387,'1'-1'201,"0"0"0,0 0-1,0 0 1,-1 0 0,1 0-1,0 0 1,-1-1-1,1 1 1,-1 0 0,1 0-1,-1-1 1,1-1 0,-1 3-135,-1 0 0,1-1 0,0 1 0,0 0 0,0 0 0,0 0 0,0-1 0,-1 1 0,1 0 0,0 0 0,0 0 0,0 0 1,0-1-1,-1 1 0,1 0 0,0 0 0,0 0 0,-1 0 0,1 0 0,0 0 0,0 0 0,0 0 0,-1 0 0,1 0 0,0 0 0,0 0 0,-1 0 0,1 0 0,0 0 1,0 0-1,-1 0 0,1 0 0,0 0 0,0 0 0,-1 0 0,1 0 0,0 0 0,-4 2 274,0-1 0,1 0 0,-1 1 0,0 0 0,1 0 0,-6 4 0,-4 6-157,0 0-1,1 0 1,1 2-1,0-1 1,1 2-1,0-1 1,-13 28-1,4-1 4,-24 75 1,26-61 37,2 0-1,-8 62 1,20-94-140,1 0-1,1 1 1,1-1-1,0 1 0,2-1 1,1 0-1,11 44 1,-12-60-114,1 0 1,-1 0 0,1 0-1,1 0 1,-1-1 0,1 1-1,0-1 1,1 0 0,-1 0 0,1-1-1,0 1 1,1-1 0,-1 0-1,1 0 1,0-1 0,0 0-1,1 0 1,-1 0 0,1-1 0,0 0-1,0 0 1,0 0 0,0-1-1,0 0 1,1-1 0,-1 0-1,1 0 1,-1 0 0,0-1 0,1 0-1,-1-1 1,1 1 0,-1-2-1,9-1 1,23-9-198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1:04.768"/>
    </inkml:context>
    <inkml:brush xml:id="br0">
      <inkml:brushProperty name="width" value="0.025" units="cm"/>
      <inkml:brushProperty name="height" value="0.025" units="cm"/>
    </inkml:brush>
  </inkml:definitions>
  <inkml:trace contextRef="#ctx0" brushRef="#br0">0 1 14883,'2'2'944,"2"3"-1096,6-2-616,2-3 888,-2 0-184,2 0-232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1:05.486"/>
    </inkml:context>
    <inkml:brush xml:id="br0">
      <inkml:brushProperty name="width" value="0.025" units="cm"/>
      <inkml:brushProperty name="height" value="0.025" units="cm"/>
    </inkml:brush>
  </inkml:definitions>
  <inkml:trace contextRef="#ctx0" brushRef="#br0">17 0 12875,'-1'16'568,"-8"7"-408,2-6-72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17.655"/>
    </inkml:context>
    <inkml:brush xml:id="br0">
      <inkml:brushProperty name="width" value="0.025" units="cm"/>
      <inkml:brushProperty name="height" value="0.025" units="cm"/>
    </inkml:brush>
  </inkml:definitions>
  <inkml:trace contextRef="#ctx0" brushRef="#br0">28 0 22205,'-13'12'1384,"6"-4"-1744,0-3-200,7-4-40,4-8 152,3-2-72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0.496"/>
    </inkml:context>
    <inkml:brush xml:id="br0">
      <inkml:brushProperty name="width" value="0.025" units="cm"/>
      <inkml:brushProperty name="height" value="0.025" units="cm"/>
    </inkml:brush>
  </inkml:definitions>
  <inkml:trace contextRef="#ctx0" brushRef="#br0">117 49 15547,'-6'0'219,"0"0"0,1 1 0,-1 0-1,0-1 1,0 2 0,1-1 0,-1 1 0,-7 2-1,10-2-128,-1 0 0,1 0 0,0 1 0,0-1 0,0 1 0,0-1 0,0 1 0,1 0 0,-1 0 0,1 0 0,0 0 0,-1 1 0,-1 5 0,0-2-10,2 1 1,-1-1-1,1 0 1,0 1-1,1 0 1,-1-1-1,2 1 0,-1 0 1,1 0-1,0-1 1,1 1-1,0 0 1,3 12-1,-4-16-68,1 0-1,0-1 1,1 1-1,-1-1 1,1 0-1,-1 0 1,1 1 0,0-1-1,0 0 1,0 0-1,1-1 1,-1 1-1,1 0 1,0-1-1,-1 1 1,1-1 0,0 0-1,0 0 1,1 0-1,-1-1 1,0 1-1,0-1 1,1 1-1,-1-1 1,1 0 0,0-1-1,-1 1 1,1 0-1,-1-1 1,7 0-1,0-1 31,0 0-1,-1-1 1,1 0 0,-1-1-1,1 0 1,-1 0-1,0-1 1,0 0-1,0-1 1,-1 0-1,11-7 1,8-9 157,46-44 0,-17 0 24,-41 46-170,27-27-1,-31 40-60,-6 11-4,-3 15-8,-2-17 20,-2 60 199,1-28 161,3 52-1,-2-85-328,0 1-1,1-1 0,-1 0 0,0 0 0,1 0 0,0 0 0,-1 0 0,1-1 0,0 1 0,0 0 0,0 0 0,0 0 0,0-1 0,2 3 1,-2-3-11,0-1-1,-1 1 1,1-1 0,0 0 0,-1 1 0,1-1 0,0 0 0,0 1 0,0-1 0,-1 0 0,1 0 0,0 0 0,0 0 0,0 0 0,0 0 0,-1 0 0,1 0 0,0 0 0,0 0 0,0 0 0,0-1 0,-1 1 0,2-1 0,3-1 40,0-1 0,-1 0 0,1 0 1,-1-1-1,0 1 0,0-1 0,0 0 1,5-7-1,36-48 163,42-51-110,-86 108-118,1 1-1,-1-1 1,1 0 0,0 1 0,0-1-1,-1 1 1,1 0 0,0 0-1,0-1 1,0 1 0,0 0 0,0 1-1,1-1 1,-1 0 0,4 0 0,-4 1 0,-1 0 0,0 0 1,1 1-1,-1-1 0,0 0 1,0 1-1,0-1 0,1 1 1,-1 0-1,0-1 0,0 1 1,0 0-1,0 0 0,0 0 1,0-1-1,0 1 0,0 0 1,0 0-1,0 1 0,-1-1 1,1 0-1,0 0 0,-1 0 1,1 0-1,-1 1 0,1-1 1,-1 2-1,5 12-31,0 1 0,-2 0 0,4 30 0,-5-28 43,1 0 0,7 27 0,-9-44-25,-1 0 0,1 0 0,-1 1 0,1-1-1,0 0 1,0 0 0,-1 0 0,1 0 0,0 1-1,0-1 1,0-1 0,0 1 0,0 0 0,1 0-1,-1 0 1,2 1 0,-2-2-6,-1 0 1,1 0-1,-1 0 1,1 0-1,-1 0 0,1 0 1,-1 0-1,1 0 1,-1 0-1,1 0 1,-1 0-1,0 0 1,1 0-1,-1-1 0,1 1 1,-1 0-1,1 0 1,-1 0-1,1-1 1,-1 1-1,0 0 0,1-1 1,-1 1-1,0 0 1,1-1-1,-1 1 1,0 0-1,1-1 0,-1 1 1,0-1-1,0 1 1,0-1-1,1 1 1,-1 0-1,0-1 0,0 1 1,0-1-1,0 1 1,0-1-1,0 1 1,0-1-1,0 1 0,0-1 1,0 1-1,0-1 1,0 1-1,0-1 1,0 0-1,-1-19-224,-5-7-69</inkml:trace>
  <inkml:trace contextRef="#ctx0" brushRef="#br0" timeOffset="1">993 140 11546,'-6'5'577,"-1"1"-417,0-4-112</inkml:trace>
  <inkml:trace contextRef="#ctx0" brushRef="#br0" timeOffset="2">847 297 9802,'-1'1'88,"1"-1"1,0 0-1,0 0 0,0 1 1,-1-1-1,1 0 0,0 0 0,0 1 1,-1-1-1,1 0 0,0 0 1,0 0-1,-1 0 0,1 1 0,0-1 1,-1 0-1,1 0 0,0 0 1,-1 0-1,1 0 0,0 0 1,-1 0-1,1 0 0,0 0 0,-1 0 1,1 0-1,0 0 0,-1 0 1,1 0-1,0 0 0,-1 0 0,1 0 1,0-1-1,-1 1 0,1 0 1,0 0-1,0 0 0,-1 0 0,1-1 1,0 1-1,0 0 0,-1 0 1,1-1-1,0 1 0,0 0 0,-1-1 1,-1-21 2858,11-25-271,1 11-1050,15-35 1,-19 56-1271,1 1 0,1 0 1,0 0-1,19-25 0,-25 36-327,0 1 0,0 0 0,0 0-1,0 0 1,0 1 0,1-1-1,-1 0 1,0 1 0,1-1 0,-1 1-1,1 0 1,-1 0 0,1 0 0,3-1-1,-4 2-21,-1 0-1,1 0 1,-1 0-1,1 0 1,0 1-1,-1-1 1,1 0-1,-1 1 1,1-1-1,-1 1 1,1-1-1,-1 1 1,1 0-1,-1 0 1,0 0-1,1-1 1,-1 1-1,0 1 1,0-1-1,0 0 1,1 0-1,-1 0 1,0 0-1,-1 1 1,3 1-1,6 15-67,-1-1-1,0 1 0,-1 1 0,-1 0 0,-1 0 0,3 20 0,4 9-1356,-12-47 1323,0 0 0,0 0 0,0 0 0,0-1-1,0 1 1,0 0 0,1 0 0,-1 0 0,0-1-1,0 1 1,1 0 0,-1 0 0,1-1 0,-1 1-1,1 0 1,-1-1 0,1 1 0,-1 0 0,1-1-1,0 1 1,-1-1 0,1 1 0,1 0 0,-2-2 27,1 0 1,0 0 0,0 0 0,0 0 0,0 0 0,-1 0 0,1 0-1,0 0 1,-1 0 0,1 0 0,-1 0 0,1 0 0,-1 0 0,0-1 0,1 1-1,-1-2 1,8-29-893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18.745"/>
    </inkml:context>
    <inkml:brush xml:id="br0">
      <inkml:brushProperty name="width" value="0.025" units="cm"/>
      <inkml:brushProperty name="height" value="0.025" units="cm"/>
    </inkml:brush>
  </inkml:definitions>
  <inkml:trace contextRef="#ctx0" brushRef="#br0">109 41 13603,'-1'-1'101,"0"0"1,1-1-1,0 1 0,-1 0 1,1 0-1,0 0 1,0 0-1,-1 0 0,1-1 1,0 1-1,0 0 0,0 0 1,0 0-1,1-1 0,-1 1 1,0 0-1,0 0 1,1 0-1,-1 0 0,0 0 1,1 0-1,0 0 0,-1 0 1,1 0-1,-1 0 1,1 0-1,0 0 0,0 0 1,0 0-1,-1 0 0,1 0 1,0 1-1,0-1 1,0 0-1,0 1 0,0-1 1,0 1-1,0-1 0,1 1 1,-1 0-1,0-1 1,0 1-1,0 0 0,0 0 1,1 0-1,-1 0 0,0 0 1,0 0-1,2 0 1,1 0 72,1 0 1,-1 1 0,1 0 0,-1 0 0,1 0 0,-1 0 0,1 1 0,-1-1 0,0 1 0,0 0 0,0 1 0,4 2 0,3 5-44,-1 0-1,0 1 1,0 0 0,-2 0 0,1 1 0,-1 0 0,-1 1-1,0 0 1,-1 0 0,-1 0 0,0 1 0,6 23-1,-5-6 36,0 1 0,-2 0-1,-2 0 1,-2 54-1,-3-42-106,-3 0-1,-1 0 0,-3-1 0,-1-1 1,-2 1-1,-2-2 0,-2 0 0,-1-1 1,-3 0-1,-1-2 0,-1-1 1,-2-1-1,-2 0 0,-1-2 0,-37 33 1,55-56-1421,17-18 962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0.238"/>
    </inkml:context>
    <inkml:brush xml:id="br0">
      <inkml:brushProperty name="width" value="0.025" units="cm"/>
      <inkml:brushProperty name="height" value="0.025" units="cm"/>
    </inkml:brush>
  </inkml:definitions>
  <inkml:trace contextRef="#ctx0" brushRef="#br0">29 17 13907,'-7'3'1648,"1"2"-799,2 2-225,-1-4 1392,1 0-880,3-1-119,-1 3 535,2-1-984,0-3-400,0 2-368,5-4 1392,2-8-1112,0-12 8,2-1 16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7.591"/>
    </inkml:context>
    <inkml:brush xml:id="br0">
      <inkml:brushProperty name="width" value="0.025" units="cm"/>
      <inkml:brushProperty name="height" value="0.025" units="cm"/>
    </inkml:brush>
  </inkml:definitions>
  <inkml:trace contextRef="#ctx0" brushRef="#br0">1 1 16884,'5'2'356,"0"0"1,0 0 0,0-1-1,0 1 1,1-1 0,-1 0 0,0-1-1,1 1 1,-1-1 0,1 0-1,5-1 1,11 1 414,68 2 554,99 6 52,-152-4-1605,0 1-1,-1 2 1,37 11 0,-66-15-133,0-1 1,0 1-1,-1 1 1,7 3-1,-13-7 307,1 1-1,-1-1 0,1 0 1,-1 0-1,0 1 0,1-1 0,-1 0 1,0 0-1,1 1 0,-1-1 1,0 0-1,1 1 0,-1-1 0,0 1 1,0-1-1,1 0 0,-1 1 1,0-1-1,0 1 0,0-1 0,0 0 1,1 1-1,-1-1 0,0 1 1,0-1-1,0 1 0,0-1 0,0 1 1,-1 0-18,0 0 1,0 0-1,0-1 0,0 1 1,0-1-1,-1 1 1,1 0-1,0-1 0,0 0 1,0 1-1,0-1 0,-1 0 1,1 0-1,0 1 1,0-1-1,-3-1 0,-21 3-857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8.075"/>
    </inkml:context>
    <inkml:brush xml:id="br0">
      <inkml:brushProperty name="width" value="0.025" units="cm"/>
      <inkml:brushProperty name="height" value="0.025" units="cm"/>
    </inkml:brush>
  </inkml:definitions>
  <inkml:trace contextRef="#ctx0" brushRef="#br0">110 0 11042,'-12'5'665,"-11"5"1703,-43 24 1,66-34-2289,-1 0 1,0 0 0,1 1 0,-1-1 0,1 0 0,-1 1 0,1-1 0,-1 1 0,1-1 0,0 1 0,-1-1 0,1 1 0,-1-1-1,1 1 1,0-1 0,-1 1 0,1-1 0,0 1 0,0-1 0,-1 2 0,9 5 1193,21-3 51,140-13 1137,-97 4-1980,164-11-1683,-191 10 885,-6-4-88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8.510"/>
    </inkml:context>
    <inkml:brush xml:id="br0">
      <inkml:brushProperty name="width" value="0.025" units="cm"/>
      <inkml:brushProperty name="height" value="0.025" units="cm"/>
    </inkml:brush>
  </inkml:definitions>
  <inkml:trace contextRef="#ctx0" brushRef="#br0">0 9 17092,'5'-2'303,"0"0"-1,0 1 1,0 0 0,1 0 0,-1 0 0,0 1 0,0 0 0,1 0 0,-1 0 0,0 0-1,6 2 1,7 0 289,2-2-412,0 1 0,-1 1-1,1 1 1,0 1 0,-1 1 0,35 13 0,-51-17-174,0 1-1,-1-1 1,1 1 0,-1 0 0,1 0 0,-1 0 0,0 0-1,0 0 1,0 0 0,0 0 0,0 1 0,-1-1 0,1 1-1,-1 0 1,0-1 0,1 1 0,-1 0 0,0 0 0,-1-1-1,1 1 1,0 0 0,-1 0 0,1 0 0,-1 0-1,0 0 1,0 0 0,-1 0 0,1 0 0,0 0 0,-1 0-1,-1 3 1,-1 7 38,-1 0-1,-1 0 0,0 0 1,-1-1-1,-11 17 1,-20 29-448,-2-1 0,-69 76 1,95-121 42,7-9 236,4-8-228,8-14-137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8.963"/>
    </inkml:context>
    <inkml:brush xml:id="br0">
      <inkml:brushProperty name="width" value="0.025" units="cm"/>
      <inkml:brushProperty name="height" value="0.025" units="cm"/>
    </inkml:brush>
  </inkml:definitions>
  <inkml:trace contextRef="#ctx0" brushRef="#br0">8 90 16828,'0'0'72,"-1"0"1,1 0 0,-1-1-1,1 1 1,-1 0 0,1 0 0,0-1-1,-1 1 1,1 0 0,0-1-1,-1 1 1,1-1 0,0 1 0,-1 0-1,1-1 1,0 1 0,0-1-1,0 1 1,-1-1 0,1 1 0,0-1-1,0 1 1,0-1 0,0 1 0,0-1-1,0 1 1,0-1 0,0 1-1,0-1 1,0 1 0,0-1 0,12-14 1126,23-7 361,-18 14-985,1 0 1,29-7-1,-37 12-474,-1 2 0,0-1-1,0 1 1,1 0-1,-1 1 1,1 0 0,12 2-1,-20-2-89,0 0-1,0 0 0,1 1 1,-1-1-1,0 1 0,0 0 1,0 0-1,0 0 0,0 0 1,0 0-1,0 0 0,-1 0 1,1 0-1,0 1 0,-1-1 1,1 1-1,-1-1 0,1 1 1,-1 0-1,1 0 0,-1-1 1,0 1-1,0 0 0,0 0 1,0 0-1,-1 0 0,1 0 1,0 1-1,-1-1 0,1 0 1,-1 0-1,0 0 0,0 0 1,0 1-1,0-1 0,-1 4 1,0 2-7,0 0 0,-1-1 1,-1 1-1,1-1 1,-1 1-1,0-1 1,-1 0-1,0 0 1,-5 7-1,-10 12 67,-24 23-1,28-34 8,1 0 0,1 1 0,1 1 0,0 0-1,-11 23 1,21-37-60,1 0 0,0 0 0,0 0 0,0 0 0,0 1 0,0-1 0,1 0 0,-1 1 0,1-1 0,0 0 0,0 1 0,1-1 0,0 6 0,-1-7-12,1 0-1,0 0 1,0 0-1,0-1 1,0 1-1,0 0 0,1 0 1,-1 0-1,0-1 1,1 1-1,-1-1 1,1 1-1,0-1 1,-1 0-1,1 0 0,0 1 1,0-1-1,0 0 1,0-1-1,0 1 1,0 0-1,2 0 1,4 1-139,1 0 1,0-1 0,-1 0 0,1-1 0,0 1 0,-1-2-1,1 1 1,0-1 0,-1-1 0,1 0 0,14-4 0,5-4-231,-1-2 1,29-15 0,-8 0-162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9.429"/>
    </inkml:context>
    <inkml:brush xml:id="br0">
      <inkml:brushProperty name="width" value="0.025" units="cm"/>
      <inkml:brushProperty name="height" value="0.025" units="cm"/>
    </inkml:brush>
  </inkml:definitions>
  <inkml:trace contextRef="#ctx0" brushRef="#br0">6 1 15779,'-1'1'120,"1"0"0,-1 0-1,0 0 1,1 0 0,-1 1-1,1-1 1,-1 0 0,1 1-1,0-1 1,0 0-1,-1 1 1,1-1 0,0 0-1,0 1 1,0-1 0,0 0-1,1 1 1,-1-1 0,0 0-1,0 1 1,1-1 0,-1 0-1,1 0 1,-1 1 0,1-1-1,0 0 1,-1 0-1,1 0 1,0 0 0,0 0-1,0 0 1,0 0 0,0 0-1,0 0 1,0 0 0,0 0-1,0-1 1,0 1 0,0 0-1,1-1 1,-1 1-1,0-1 1,2 1 0,7 3 266,0-1 1,0 0 0,0-1-1,15 1 1,-22-2-378,64 4 484,-1-2-1,74-7 1,-7 1-296,-131 3-197,3-1 4,1 1 0,-1 1 1,0-1-1,0 1 0,9 2 0,-13-3-3,0 1 0,0-1 0,-1 0 0,1 1 0,0-1 0,-1 1 0,1-1 0,0 1 0,-1-1 0,1 1 0,-1-1 0,1 1 0,-1 0 0,1-1 0,-1 1 0,1 0 0,-1-1 0,0 1 0,1 0 0,-1-1 0,0 1 1,0 0-1,0 0 0,1 0 0,-1-1 0,0 1 0,0 0 0,0 0 0,0 0 0,0-1 0,-1 1 0,1 0 0,0 0 0,0-1 0,0 1 0,-1 0 0,1 0 0,0-1 0,-1 1 0,1 0 0,0 0 0,-1-1 0,1 1 0,-1-1 0,0 2 0,-13 18 20,0-1 0,-2 0 0,0-1 1,-26 23-1,-3 3 43,-50 66 162,22-25-1691,60-75 296,12-10 1140,1 0 0,-1 0 0,0 0 0,1-1 0,-1 1 0,1 0 0,-1 0 0,1-1 0,-1 1 0,1 0 0,-1-1 0,1 1 0,-1 0 0,1-1 0,-1 1 0,1-1 0,-1 1 0,1-1 1,0 1-1,-1-1 0,1 1 0,0-1 0,-1 1 0,1-1 0,0 0 0,0 0 0,-9-19-632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3:59.890"/>
    </inkml:context>
    <inkml:brush xml:id="br0">
      <inkml:brushProperty name="width" value="0.025" units="cm"/>
      <inkml:brushProperty name="height" value="0.025" units="cm"/>
    </inkml:brush>
  </inkml:definitions>
  <inkml:trace contextRef="#ctx0" brushRef="#br0">0 215 16852,'7'-7'1656,"9"2"-1056,5 4-256,10 1 720,3 0-151,10 1-377,4 1-392,3 1-888,2-3 984,-1-2-320,-2-1-88,-1 1-104</inkml:trace>
  <inkml:trace contextRef="#ctx0" brushRef="#br0" timeOffset="1">790 20 14427,'-4'-1'251,"0"-1"1,0 1-1,1 0 1,-1 1-1,0-1 0,0 1 1,0 0-1,0 0 0,0 0 1,0 0-1,0 1 0,0-1 1,0 1-1,1 0 1,-1 0-1,0 1 0,1-1 1,-1 1-1,0 0 0,-4 3 1,0 0 93,-1 1 1,0 0-1,1 0 0,0 1 1,1 1-1,-12 13 0,13-13-228,0 1-1,0-1 1,1 2-1,0-1 1,1 1 0,0-1-1,0 1 1,1 0-1,-3 20 1,5-26-102,1-1 0,-1 0 0,1 1 0,0-1 0,1 1 0,-1-1 0,0 1 0,1-1 0,0 0 0,0 1 0,0-1 0,0 0 1,0 0-1,1 0 0,-1 1 0,1-1 0,0-1 0,0 1 0,0 0 0,0 0 0,1-1 0,-1 1 0,1-1 0,-1 0 0,1 0 1,0 0-1,0 0 0,0 0 0,0-1 0,0 1 0,0-1 0,0 0 0,5 1 0,3 0 18,-1 0 0,1 0 0,-1-2 0,1 1-1,0-1 1,-1-1 0,1 0 0,-1 0 0,1-1 0,-1-1 0,1 1 0,-1-2-1,0 1 1,0-2 0,-1 1 0,1-1 0,12-9 0,-12 8 29,-1-1 0,-1 1 1,1-1-1,-1 0 0,-1-1 0,1 0 1,-1 0-1,-1-1 0,1 0 0,-2 0 1,1 0-1,-1-1 0,0 0 0,-1 0 1,-1 0-1,1-1 0,1-10 0,-4 18-50,-1 0-1,1 0 0,-1 0 0,0 0 0,0-1 0,0 1 0,-1 0 0,1 0 1,-1 0-1,1 0 0,-1 0 0,0 0 0,0 0 0,-1 0 0,1 0 0,0 1 1,-1-1-1,0 0 0,0 1 0,0-1 0,0 1 0,0 0 0,0-1 0,0 1 1,-1 0-1,1 0 0,-1 1 0,0-1 0,1 1 0,-1-1 0,0 1 0,-4-2 1,2 2-106,0 0 1,-1-1-1,1 2 1,-1-1 0,1 1-1,-1 0 1,1 0 0,-1 0-1,1 1 1,0-1-1,-1 2 1,1-1 0,0 0-1,-1 1 1,1 0 0,0 0-1,-7 5 1,8-5-81,-1 1 1,1 0-1,0 1 1,0-1-1,0 1 0,1-1 1,-5 8-1,7-10 135,0 0 0,0 1-1,0-1 1,0 1 0,1 0-1,-1-1 1,0 1 0,1-1 0,0 1-1,-1 0 1,1-1 0,0 1-1,0 0 1,0-1 0,0 1-1,0 0 1,0 0 0,0-1-1,1 1 1,-1-1 0,1 1 0,-1 0-1,1-1 1,0 1 0,-1-1-1,3 3 1,12 15-610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0.414"/>
    </inkml:context>
    <inkml:brush xml:id="br0">
      <inkml:brushProperty name="width" value="0.025" units="cm"/>
      <inkml:brushProperty name="height" value="0.025" units="cm"/>
    </inkml:brush>
  </inkml:definitions>
  <inkml:trace contextRef="#ctx0" brushRef="#br0">188 4 18748,'-2'-1'125,"0"0"-1,0 1 1,1-1-1,-1 1 1,0 0 0,0 0-1,0 0 1,0-1 0,1 2-1,-1-1 1,0 0-1,0 0 1,0 1 0,1-1-1,-1 1 1,-2 0 0,-28 14 242,21-9-76,0 1 0,1 1 0,0 0 0,0 0 0,1 1 1,-15 19-1,19-23-215,1 1 1,0-1-1,1 1 1,0 0-1,0-1 1,0 2 0,0-1-1,1 0 1,0 0-1,0 1 1,1-1-1,0 1 1,0 0-1,0 12 1,2-15-62,-1-1 0,1 0 0,0 1 1,0-1-1,1 0 0,-1 0 0,1 0 0,-1 0 0,1 0 0,0 0 1,0-1-1,0 1 0,0-1 0,1 1 0,-1-1 0,1 0 1,-1 0-1,1 0 0,0 0 0,0 0 0,0-1 0,0 1 0,0-1 1,0 0-1,5 2 0,6 0 16,-1 1 0,1-2 0,0 0 0,24 0 0,-16-1 67,-1-2 0,0-1-1,1 0 1,-1-2 0,0 0-1,21-8 1,-32 9-1,0-1 0,0 0 0,0-1 0,0 0 0,0-1-1,-1 0 1,0 0 0,-1-1 0,1 0 0,-1 0 0,0-1 0,-1-1 0,10-13 0,-16 22-91,-1-1 1,1 0 0,-1 1-1,0-1 1,1 0-1,-1 0 1,0 1 0,1-1-1,-1 0 1,0 0 0,0 0-1,0 0 1,1 1-1,-1-1 1,0-2 0,-1 3-23,1-1 1,-1 0 0,1 1 0,-1-1 0,0 1 0,1-1 0,-1 0 0,0 1-1,1-1 1,-1 1 0,0 0 0,1-1 0,-1 1 0,0 0 0,0-1-1,0 1 1,1 0 0,-1 0 0,0 0 0,0 0 0,0 0 0,0-1 0,-1 2-1,-26-2-765,1 2-1,-36 5 1,42-2 149,-38 10-1,59-14 631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3.032"/>
    </inkml:context>
    <inkml:brush xml:id="br0">
      <inkml:brushProperty name="width" value="0.025" units="cm"/>
      <inkml:brushProperty name="height" value="0.025" units="cm"/>
    </inkml:brush>
  </inkml:definitions>
  <inkml:trace contextRef="#ctx0" brushRef="#br0">41 1 11723,'-1'0'167,"-2"0"753,0-1-1,0 1 1,0 1 0,0-1 0,0 0 0,0 1-1,0-1 1,0 1 0,0 0 0,0 0 0,-3 2 0,6-3-868,0 0 1,0 0 0,0 1 0,0-1 0,0 0-1,0 0 1,0 1 0,0-1 0,0 0 0,0 0 0,0 1-1,0-1 1,0 0 0,0 0 0,0 1 0,0-1 0,0 0-1,1 0 1,-1 0 0,0 1 0,0-1 0,0 0-1,0 0 1,0 0 0,1 0 0,-1 1 0,0-1 0,0 0-1,0 0 1,1 0 0,-1 0 0,0 0 0,0 1-1,0-1 1,1 0 0,-1 0 0,0 0 0,0 0 0,1 0-1,-1 0 1,0 0 0,11 4 433,21 0-57,-1-2-1,59-2 1,-33-1-308,-7-1-62,-24 1-39,-1 1 0,30 3 0,-47-3-1396,-17-2 259,0 2 649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1.179"/>
    </inkml:context>
    <inkml:brush xml:id="br0">
      <inkml:brushProperty name="width" value="0.025" units="cm"/>
      <inkml:brushProperty name="height" value="0.025" units="cm"/>
    </inkml:brush>
  </inkml:definitions>
  <inkml:trace contextRef="#ctx0" brushRef="#br0">0 16 13627,'1'-15'3041,"0"16"-808,-1 3-1326,2 17-626,1 1 0,1-1-1,0 1 1,2-2 0,12 32 0,-15-47-280,0 0 0,1 0 0,-1 0 0,1 0 0,0 0 0,0-1 0,0 0 0,1 0 0,-1 0 0,1 0 0,7 3 0,-11-6 9,-1-1 1,0 0-1,1 0 1,-1 0 0,0 0-1,1 0 1,-1 1-1,0-1 1,1 0-1,-1 0 1,0 0 0,1 0-1,-1 0 1,0 0-1,1 0 1,-1 0 0,0 0-1,1 0 1,-1 0-1,1 0 1,-1-1 0,0 1-1,1 0 1,-1 0-1,0 0 1,0 0 0,1-1-1,-1 1 1,0 0-1,1 0 1,-1 0-1,0-1 1,0 1 0,1 0-1,-1-1 1,0 1-1,0 0 1,0 0 0,1-1-1,-1 1 1,0 0-1,0-1 1,0 1 0,0 0-1,0-1 1,0 1-1,0-1 1,0 1-1,0 0 1,0-1 0,0 1-1,0 0 1,0-1-1,0 1 1,0 0 0,0-1-1,0 1 1,0-1-1,-5-27 631,4 23-501,0-14 124,0 0 0,1 0 0,1 0 0,1 1 1,5-25-1,-7 43-272,0 0 1,0 0 0,1 0 0,-1 0-1,0 1 1,0-1 0,0 0 0,0 0-1,0 0 1,0 0 0,0 0 0,1 0-1,-1 0 1,0 0 0,0 0 0,0 0 0,0 0-1,0 0 1,1 0 0,-1 0 0,0 0-1,0 0 1,0 0 0,0 0 0,0 0-1,1 0 1,-1 0 0,0 0 0,0 0-1,0 0 1,0-1 0,0 1 0,0 0-1,0 0 1,1 0 0,-1 0 0,0 0 0,0 0-1,0 0 1,0 0 0,0 0 0,0-1-1,0 1 1,0 0 0,0 0 0,0 0-1,0 0 1,0 0 0,1-1 0,2 15-290,-2 12-88,0-19 332,0-1 0,-1 1 0,0-1 1,0 0-1,0 1 0,-1-1 1,0 1-1,-1-1 0,-3 12 1,-8-44-1419,0 2-364,6 13 1189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4.031"/>
    </inkml:context>
    <inkml:brush xml:id="br0">
      <inkml:brushProperty name="width" value="0.025" units="cm"/>
      <inkml:brushProperty name="height" value="0.025" units="cm"/>
    </inkml:brush>
  </inkml:definitions>
  <inkml:trace contextRef="#ctx0" brushRef="#br0">14 326 16011,'-1'3'119,"-10"22"3500,10-25-3576,1 0 0,0 0 0,0 0 0,0 0 0,0 0 0,0 1 0,0-1 0,0 0 0,0 0 0,0 0 0,0 0 0,0 0 0,0 0 0,0 0 0,0 0 0,0 1 0,0-1 0,0 0 0,0 0 0,0 0 0,0 0 0,0 0 0,0 0 0,0 0 0,0 1 0,0-1 0,0 0 0,0 0 0,0 0 1,0 0-1,0 0 0,0 0 0,0 0 0,0 0 0,0 1 0,0-1 0,1 0 0,-1 0 0,0 0 0,0 0 0,0 0 0,0 0 0,0 0 0,0 0 0,0 0 0,0 0 0,1 0 0,-1 0 0,0 0 0,0 0 0,0 0 0,12-9 1353,107-111 1889,-53 52-2788,91-74 0,-154 139-504,-1 1 1,1 0 0,0 0 0,0 0-1,0 0 1,0 1 0,0-1 0,5-1 0,-8 3 3,1 0 0,-1 0 1,0 0-1,1 0 1,-1 0-1,0 0 0,1 1 1,-1-1-1,0 0 1,1 0-1,-1 0 0,0 0 1,1 0-1,-1 0 1,0 0-1,0 1 1,1-1-1,-1 0 0,0 0 1,0 1-1,1-1 1,-1 0-1,0 0 0,0 1 1,1-1-1,-1 0 1,0 0-1,0 1 0,0-1 1,1 1-1,-1 21-51,-6 13 2,-12 35 0,3-8 55,3-17-2,6-23-41,1 0 1,1 0-1,-2 38 0,7-55-758,1-6-109,1-10 209,-3-3 279,-2-2-133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4.496"/>
    </inkml:context>
    <inkml:brush xml:id="br0">
      <inkml:brushProperty name="width" value="0.025" units="cm"/>
      <inkml:brushProperty name="height" value="0.025" units="cm"/>
    </inkml:brush>
  </inkml:definitions>
  <inkml:trace contextRef="#ctx0" brushRef="#br0">118 1 18292,'1'0'82,"-1"1"0,0-1 1,1 1-1,-1-1 0,0 1 0,0-1 1,0 1-1,0-1 0,1 1 0,-1-1 0,0 1 1,0-1-1,0 1 0,0-1 0,0 1 1,0-1-1,0 1 0,0-1 0,0 1 1,-1-1-1,1 1 0,0-1 0,0 1 0,0-1 1,0 1-1,-1-1 0,1 1 0,0-1 1,-1 1-1,-10 21 466,8-16-8,-11 25-270,1-1-1,2 1 1,1 1-1,1 0 0,2 1 1,1-1-1,2 1 0,-1 36 1,3-78-390,0 1 0,-1 0 0,-4-11 0,7 19 113,-10-24-237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4.980"/>
    </inkml:context>
    <inkml:brush xml:id="br0">
      <inkml:brushProperty name="width" value="0.025" units="cm"/>
      <inkml:brushProperty name="height" value="0.025" units="cm"/>
    </inkml:brush>
  </inkml:definitions>
  <inkml:trace contextRef="#ctx0" brushRef="#br0">0 0 17308,'0'3'2232,"0"3"-1328,7-2-239,3-1 1479,10 0-888,5-2-216,11 1-343,7-1-89,1-1-448,2-1-248,0-1-968,-3-2-177,-6 0 937,-3 2-232,-6-1-216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5.442"/>
    </inkml:context>
    <inkml:brush xml:id="br0">
      <inkml:brushProperty name="width" value="0.025" units="cm"/>
      <inkml:brushProperty name="height" value="0.025" units="cm"/>
    </inkml:brush>
  </inkml:definitions>
  <inkml:trace contextRef="#ctx0" brushRef="#br0">0 311 18804,'1'-1'218,"0"-1"-1,0 0 1,0 1-1,0-1 1,0 1-1,0-1 1,0 1-1,0 0 1,1-1-1,-1 1 1,1 0-1,-1 0 1,1 0-1,-1 0 1,1 0-1,0 0 1,-1 1-1,1-1 1,0 0-1,0 1 1,-1-1-1,1 1 1,4-1-1,3 0 273,1-1 0,0 1 0,12 1 0,-19 0-455,1 0 0,-1 0-1,1 0 1,-1 1 0,0 0-1,1-1 1,-1 1 0,0 1 0,0-1-1,0 0 1,0 1 0,0 0-1,0-1 1,0 1 0,0 0-1,-1 1 1,1-1 0,-1 0-1,4 4 1,-4-2-32,0-1 0,0 1-1,0 0 1,0 0 0,-1 0-1,0 0 1,1 1 0,-2-1 0,1 0-1,0 0 1,-1 1 0,0-1 0,0 0-1,0 1 1,-1 3 0,1 1 21,-1-1-1,-1 1 1,0-1 0,0 0 0,0 0 0,-1 0 0,0 0 0,-1 0 0,0 0 0,0-1 0,-10 13-1,18-64 1118,7-25-456,-7 39-533,2 0 1,13-43 0,-19 72-159,1 0 1,-1-1 0,1 1 0,0 0 0,-1-1 0,1 1 0,0 0 0,0 0 0,0 0 0,0 0 0,0 0-1,0 0 1,0 0 0,0 0 0,1 0 0,-1 0 0,0 1 0,0-1 0,1 0 0,-1 1 0,0-1-1,1 1 1,-1 0 0,1-1 0,-1 1 0,0 0 0,1 0 0,-1 0 0,4 0 0,2 1-136,1 0 1,-1 1 0,0-1 0,13 6 0,-3-1-223,4 0-402,0-1-1,0-1 1,1-1-1,0-1 1,-1-1-1,38-2 1,-22-4-171</inkml:trace>
  <inkml:trace contextRef="#ctx0" brushRef="#br0" timeOffset="1">659 3 28134,'-2'-3'-40,"39"167"-6305,-33-100 11618,32-14-4201,-55 3-1048,-9 3 8,-7-1-32,1-1-104,-8 6 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5.907"/>
    </inkml:context>
    <inkml:brush xml:id="br0">
      <inkml:brushProperty name="width" value="0.025" units="cm"/>
      <inkml:brushProperty name="height" value="0.025" units="cm"/>
    </inkml:brush>
  </inkml:definitions>
  <inkml:trace contextRef="#ctx0" brushRef="#br0">236 31 17388,'1'-1'228,"0"-1"0,0 0 0,0 1 0,0-1 0,0 0 1,0 0-1,-1 1 0,1-1 0,-1 0 0,1 0 0,-1 0 0,0 0 1,1-3-1,-1 5-199,0 0 1,-1 0 0,1 0 0,0 0-1,0-1 1,0 1 0,0 0-1,0 0 1,0 0 0,0 0-1,0 0 1,0 0 0,0 0 0,0-1-1,-1 1 1,1 0 0,0 0-1,0 0 1,0 0 0,0 0-1,0 0 1,0 0 0,0 0 0,-1 0-1,1 0 1,0 0 0,0 0-1,0 0 1,0 0 0,0 0-1,-1 0 1,1 0 0,0 0 0,0 0-1,0 0 1,0 0 0,0 0-1,-1 0 1,1 0 0,0 0-1,0 0 1,0 0 0,0 0 0,0 0-1,0 0 1,-1 0 0,1 0-1,0 0 1,0 1 0,0-1-1,-14 15 1104,-17 34-707,2 3 0,2 0 0,-23 65 0,32-69-381,1 1 0,3 1-1,1 1 1,-8 80 0,18-97-112,1 1 1,2-1-1,1 0 1,2 1 0,1-1-1,2 0 1,19 62-1,-19-79-714,1 0 1,17 31-1,-21-42 579,1-1 1,-1 0 0,1 0 0,0 0 0,1 0-1,-1-1 1,1 0 0,0 0 0,0 0 0,0 0-1,0-1 1,7 4 0,15 1-814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4:07.563"/>
    </inkml:context>
    <inkml:brush xml:id="br0">
      <inkml:brushProperty name="width" value="0.025" units="cm"/>
      <inkml:brushProperty name="height" value="0.025" units="cm"/>
    </inkml:brush>
  </inkml:definitions>
  <inkml:trace contextRef="#ctx0" brushRef="#br0">282 139 10658,'3'-4'484,"18"-35"3069,-20 37-3178,0 0-1,0-1 1,0 1-1,-1 0 1,1 0-1,-1-1 1,1 1-1,-1 0 1,0 0-1,0-1 1,0 1-1,0 0 1,0-1-1,0 1 1,-1-4-1,0 5-183,0 0 1,0-1-1,0 1 0,-1 0 1,1 0-1,0 0 0,0 0 0,-1 0 1,1 0-1,-1 0 0,1 0 1,-1 0-1,1 1 0,-1-1 0,1 1 1,-1-1-1,0 1 0,1 0 1,-1-1-1,0 1 0,1 0 0,-1 0 1,0 0-1,1 0 0,-4 1 1,-4 0 17,0 0 1,0 1 0,-12 4 0,6-1-126,-1 1 0,1 1 0,0 1-1,0 0 1,1 1 0,-22 17 0,26-18-83,1 1 0,0-1 0,0 1 0,1 1 0,0 0 0,1 0 0,0 1 1,1-1-1,-8 19 0,12-25-6,1 1-1,-1-1 1,1 1 0,0 0 0,0 0 0,1-1 0,0 1-1,-1 0 1,2 0 0,0 9 0,-1-12 1,1 1 0,0 0-1,0-1 1,0 1 0,0-1 0,0 1-1,1-1 1,-1 0 0,1 1 0,-1-1 0,1 0-1,0 0 1,0 0 0,0 0 0,0 0 0,0-1-1,0 1 1,1-1 0,-1 1 0,4 1-1,4 0-2,-1 0-1,1 0 1,0-1-1,0 0 0,0-1 1,0 0-1,0 0 1,0-1-1,0-1 0,0 0 1,0 0-1,14-4 0,-5 0 40,0 0-1,0-2 0,-1 0 0,0-1 0,25-15 0,-35 18 22,1-1-1,-1 0 0,-1 0 1,1-1-1,-1 0 1,0-1-1,-1 1 0,0-1 1,0 0-1,0-1 0,7-16 1,-11 20-26,0 0 0,0 0 0,0-1 0,-1 1 0,0-1 0,0 1 0,-1-1 0,1 0 0,-1 1 0,0-1 0,-1 1 1,1-1-1,-1 0 0,0 1 0,-1-1 0,1 1 0,-1 0 0,0 0 0,0-1 0,-1 1 0,0 0 0,-4-6 0,3 6-116,1 0 0,-1 0 0,-1 1 0,1-1 0,0 1 0,-1 0 0,0 0 0,0 1 0,0 0 0,0 0 0,-1 0 0,1 0 0,-10-2-1,-12 0-636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06.319"/>
    </inkml:context>
    <inkml:brush xml:id="br0">
      <inkml:brushProperty name="width" value="0.025" units="cm"/>
      <inkml:brushProperty name="height" value="0.025" units="cm"/>
    </inkml:brush>
  </inkml:definitions>
  <inkml:trace contextRef="#ctx0" brushRef="#br0">10 1 15827,'-1'3'1633,"1"-2"-665,-3-1 544,2 0 297,-2 0 2248,1 0-3937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06.849"/>
    </inkml:context>
    <inkml:brush xml:id="br0">
      <inkml:brushProperty name="width" value="0.025" units="cm"/>
      <inkml:brushProperty name="height" value="0.025" units="cm"/>
    </inkml:brush>
  </inkml:definitions>
  <inkml:trace contextRef="#ctx0" brushRef="#br0">1 60 14675,'10'-22'1889,"-3"5"-809,-3-3-208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07.275"/>
    </inkml:context>
    <inkml:brush xml:id="br0">
      <inkml:brushProperty name="width" value="0.025" units="cm"/>
      <inkml:brushProperty name="height" value="0.025" units="cm"/>
    </inkml:brush>
  </inkml:definitions>
  <inkml:trace contextRef="#ctx0" brushRef="#br0">10 0 24973,'0'2'-9,"-4"19"-5,2 0 0,-1 34-1,4-45 14,1 0 0,0 0 0,1 0-1,0-1 1,1 1 0,0-1 0,0 0-1,1 0 1,0 0 0,8 9 0,-7-7-4,-4-9 16,0 1 1,0-1 0,-1 1 0,0 0 0,1-1-1,-1 1 1,0 0 0,0 0 0,0 0 0,-1 0-1,1 0 1,-1 0 0,0 0 0,0 0 0,0 0-1,0 0 1,0 0 0,-1 0 0,1 0 0,-1 0-1,0 0 1,0 0 0,0 0 0,0-1 0,0 1-1,-1 0 1,1-1 0,-1 1 0,0-1 0,1 1-1,-1-1 1,-1 0 0,1 1 0,0-1 0,0-1-1,-1 1 1,1 0 0,-4 1 0,-12 7 222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41.107"/>
    </inkml:context>
    <inkml:brush xml:id="br0">
      <inkml:brushProperty name="width" value="0.025" units="cm"/>
      <inkml:brushProperty name="height" value="0.025" units="cm"/>
    </inkml:brush>
  </inkml:definitions>
  <inkml:trace contextRef="#ctx0" brushRef="#br0">394 87 15451,'1'-7'854,"-1"6"-737,1-1 0,-1 1 0,0-1 0,1 1 1,-1-1-1,0 0 0,0 1 0,0-1 0,-1 1 0,1-1 0,0 1 0,-1-1 0,1 1 0,0-1 0,-1 1 0,0 0 0,1-1 0,-1 1 0,0 0 0,0-1 0,0 1 0,-1-2 0,-2-1 163,0 0 0,-1 0 0,1 0 0,-1 1 0,0-1 0,0 1-1,-1 0 1,1 1 0,0-1 0,-1 1 0,0 0 0,1 0 0,-1 1-1,0 0 1,0 0 0,0 0 0,0 1 0,0 0 0,-10 1 0,-1 1-47,1 2 0,0 0 0,0 1 1,-23 11-1,14-6-86,18-7-141,-1 1 0,1 0 1,0 0-1,0 1 0,0 0 0,1 0 0,-1 0 0,1 1 0,1 0 0,-9 11 1,3-2-24,2-1 0,0 2 0,-13 29 0,21-42 10,-1 0-1,1 0 1,0 0 0,0 0-1,0 1 1,1-1-1,-1 0 1,1 0-1,0 1 1,-1-1 0,2 0-1,-1 1 1,0-1-1,1 0 1,-1 0 0,1 1-1,1 3 1,0-5 0,-1 0 0,1 0 0,0 1 0,-1-1 0,1 0 0,0 0 0,0 0 1,1-1-1,-1 1 0,0 0 0,0-1 0,1 0 0,-1 1 0,1-1 0,-1 0 0,1 0 0,0 0 0,-1-1 1,1 1-1,0-1 0,4 1 0,2-1 0,1 1-1,0-2 1,0 1 0,-1-1-1,1-1 1,-1 0 0,1 0 0,-1-1-1,0 0 1,0-1 0,0 1-1,0-2 1,0 0 0,-1 0 0,0 0-1,8-7 1,-3 1 11,0 0 1,-1-1-1,0 0 1,-1-1-1,0-1 1,-1 1-1,0-2 0,9-19 1,-16 28-3,0-1-1,0 0 1,-1 0 0,0 1 0,1-12-1,-5 8-1,-4 12-3,-7 12-11,6-1-4,0 0 0,1 0 0,1 1-1,0 0 1,1 0 0,0 0 0,1 0 0,1 1-1,0-1 1,1 1 0,1 0 0,0-1 0,4 24-1,-2-32 11,0 0-1,0 0 0,1 0 0,-1-1 1,1 1-1,1-1 0,-1 0 1,1 0-1,0 0 0,0 0 0,0-1 1,1 1-1,7 4 0,15 18-5,-25-25 14,0 1-1,-1-1 0,0 1 0,1-1 0,-1 1 0,0 0 0,-1-1 0,1 1 1,0 0-1,-1 0 0,1 0 0,-1 0 0,0-1 0,0 1 0,0 0 1,0 0-1,-1 0 0,1 0 0,-1 0 0,1-1 0,-2 4 0,-1 3-1,-1 0 0,1 0 0,-2 0 0,-8 15 0,-1-6 35,-2 0 51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1.649"/>
    </inkml:context>
    <inkml:brush xml:id="br0">
      <inkml:brushProperty name="width" value="0.025" units="cm"/>
      <inkml:brushProperty name="height" value="0.025" units="cm"/>
    </inkml:brush>
  </inkml:definitions>
  <inkml:trace contextRef="#ctx0" brushRef="#br0">54 243 13539,'-1'1'206,"0"0"-1,0 0 1,0-1-1,0 1 1,1-1 0,-1 1-1,0-1 1,0 1 0,0-1-1,0 1 1,0-1 0,0 0-1,-1 0 1,1 1 0,0-1-1,0 0 1,0 0 0,0 0-1,0 0 1,-2-1 0,-24-3 3363,27 4-3548,0-1 0,0 1 1,-1 0-1,1 0 0,0-1 0,-1 1 0,1 0 0,0-1 0,0 1 0,0 0 0,-1-1 0,1 1 1,0 0-1,0-1 0,0 1 0,0-1 0,0 1 0,0 0 0,0-1 0,0 1 0,0-1 1,0 1-1,0 0 0,0-1 0,0 1 0,0-1 0,0 1 0,0 0 0,0-1 0,0 1 0,1 0 1,-1-1-1,0 1 0,0 0 0,0-1 0,1 1 0,-1 0 0,0-1 0,1 1 0,-1-1 1,14-19 156,-12 16-91,1 0-54,78-104 913,-70 96-787,0 0 1,0 1-1,1 0 1,1 1-1,0 1 1,19-12-1,-30 20-131,0 0 0,0 0-1,0 0 1,1 0 0,-1 0 0,0 0-1,1 0 1,-1 1 0,1 0-1,-1-1 1,1 1 0,-1 0 0,1 0-1,-1 0 1,4 1 0,-5 0-19,1-1 0,0 1 1,-1 0-1,1 0 0,-1 0 0,1 0 1,-1 0-1,1 1 0,-1-1 1,0 0-1,0 1 0,1-1 1,-1 1-1,0-1 0,0 1 1,-1-1-1,1 1 0,0 0 0,0-1 1,-1 1-1,1 2 0,2 10-129,0 0 0,-1-1 0,-1 1 0,-1 0 0,1 0 0,-5 27 0,1 13-1742,3-45 1408,2-15-109,-1-11-143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3.093"/>
    </inkml:context>
    <inkml:brush xml:id="br0">
      <inkml:brushProperty name="width" value="0.025" units="cm"/>
      <inkml:brushProperty name="height" value="0.025" units="cm"/>
    </inkml:brush>
  </inkml:definitions>
  <inkml:trace contextRef="#ctx0" brushRef="#br0">68 76 13075,'15'-5'7894,"-12"3"-7899,-1 0 0,1 0 0,-1 0-1,0 0 1,0 0 0,0 0 0,0 0 0,0-1 0,0 1-1,-1-1 1,3-4 0,-4 7 5,-1 0 1,1-1-1,0 1 0,0 0 0,0 0 0,0 0 1,0 0-1,-1-1 0,1 1 0,0 0 1,0 0-1,0 0 0,-1 0 0,1 0 1,0 0-1,0 0 0,0 0 0,-1 0 0,1-1 1,0 1-1,0 0 0,0 0 0,-1 0 1,1 0-1,0 0 0,0 0 0,-1 0 1,1 0-1,0 1 0,0-1 0,0 0 0,-1 0 1,1 0-1,0 0 0,0 0 0,0 0 1,-1 0-1,1 0 0,0 1 0,0-1 0,0 0 1,-1 0-1,-9 4-9,7-2 6,-11 8-8,13-9 10,1-1-1,-1 0 1,1 0-1,0 1 1,-1-1-1,1 0 0,-1 1 1,1-1-1,0 1 1,0-1-1,-1 0 1,1 1-1,0-1 0,-1 1 1,1-1-1,0 1 1,0-1-1,0 1 1,0-1-1,0 1 1,-1-1-1,1 1 0,0-1 1,0 1-1,0 0 1,1-1 0,-1 1 0,1-1 0,-1 0 0,0 0 1,1 0-1,-1 0 0,1 0 0,-1 0 0,1 0 0,-1 0 1,0 0-1,1 0 0,-1 0 0,1 0 0,-1 0 0,1 0 1,-1 0-1,1 0 0,-1 0 0,0 0 0,1-1 0,-1 1 0,1 0 1,-1 0-1,0 0 0,1-1 0,-1 1 0,0 0 0,1-1 1,-1 1-1,14-11 2,-13 10-3,22-21-6,-22 21 10,0 1 1,0-1 0,-1 0 0,1 0-1,0 0 1,-1 0 0,1 0 0,0 0-1,-1 0 1,0 0 0,1 0 0,-1 0-1,0 0 1,1 0 0,-1 0-1,0 0 1,0 0 0,0 0 0,0-1-1,0 1 1,0 0 0,0 0 0,0 0-1,-1-2 1,1 3 0,-1 0 1,1-1-1,-1 1 1,1 0-1,-1-1 0,1 1 1,-1 0-1,1-1 0,-1 1 1,0 0-1,1 0 0,-1 0 1,1 0-1,-1 0 1,0 0-1,1-1 0,-1 1 1,1 1-1,-1-1 0,0 0 1,1 0-1,-1 0 0,1 0 1,-2 0-1,-16 6 41,16-6-35,-9 4 30,0 1-1,-17 10 0,23-13-27,1 1 0,0 0 0,0 0 0,0 0 0,1 0 0,-1 1 0,1-1 1,0 1-1,-4 4 0,7-8-10,0 0 0,1 0 0,-1 0 0,0 0-1,0 0 1,0 0 0,0 0 0,0 0 0,0 0 0,0 0 0,0 0 0,0 0 0,1 0 0,-1 0 0,0 0 0,0 0 0,0 0-1,0 0 1,0 0 0,0 0 0,0 0 0,0 0 0,0 0 0,0 0 0,1 1 0,-1-1 0,0 0 0,0 0 0,0 0 0,0 0-1,0 0 1,0 0 0,0 0 0,0 0 0,0 0 0,0 0 0,0 0 0,0 0 0,0 0 0,0 1 0,0-1 0,0 0 0,0 0-1,0 0 1,0 0 0,0 0 0,0 0 0,0 0 0,0 0 0,0 0 0,0 1 0,0-1 0,0 0 0,0 0 0,0 0 0,0 0-1,0 0 1,0 0 0,0 0 0,0 0 0,0 0 0,0 0 0,0 1 0,0-1 0,0 0 0,0 0 0,0 0 0,0 0-1,-1 0 1,13-4 42,13-10 5,12-16 48,-38 33-315,-1 2 90,0-1-1,1 1 1,0 0 0,0-1 0,0 1-1,0 0 1,0 0 0,1-1 0,0 8 0,8 0-161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3.928"/>
    </inkml:context>
    <inkml:brush xml:id="br0">
      <inkml:brushProperty name="width" value="0.025" units="cm"/>
      <inkml:brushProperty name="height" value="0.025" units="cm"/>
    </inkml:brush>
  </inkml:definitions>
  <inkml:trace contextRef="#ctx0" brushRef="#br0">107 102 16011,'15'-13'834,"1"-3"-8,1 2 0,22-16 0,-33 26-669,0 0 0,1 1 0,-1 0 0,0 0 0,1 1 0,0-1-1,0 2 1,-1-1 0,1 1 0,0 0 0,10 0 0,-16 0-141,1 1-1,0 0 1,-1 0 0,1 1 0,0-1-1,-1 0 1,1 0 0,0 1 0,-1-1-1,1 1 1,-1-1 0,1 1 0,-1 0-1,1 0 1,-1-1 0,1 1 0,-1 0 0,0 0-1,1 0 1,-1 1 0,0-1 0,0 0-1,0 0 1,0 1 0,0-1 0,0 1-1,0-1 1,-1 1 0,1-1 0,0 1-1,-1-1 1,1 1 0,-1-1 0,0 1-1,1 0 1,-1-1 0,0 1 0,0 0-1,0 1 1,-1 4-4,1 0-1,-1 0 0,-1 0 0,1 0 1,-1 0-1,0-1 0,-1 1 1,-3 6-1,-7 12 20,-2-1 0,0 0 0,-36 41-1,-66 56 189,72-77-73,43-42-138,-3 2 14,1 0 0,-1 0 0,1 0-1,0 1 1,0 0 0,1 0-1,0 0 1,-1 0 0,2 0-1,-1 1 1,1-1 0,-1 1-1,0 6 1,3-10-16,0-1 0,0 1-1,0-1 1,0 1 0,1-1 0,-1 0 0,0 1-1,1-1 1,0 1 0,-1-1 0,1 0-1,0 0 1,-1 1 0,1-1 0,0 0-1,0 0 1,0 0 0,0 0 0,0 0 0,0 0-1,0 0 1,1 0 0,-1 0 0,0-1-1,0 1 1,1 0 0,-1-1 0,0 1-1,1-1 1,-1 1 0,1-1 0,-1 0-1,1 0 1,1 1 0,7 0 4,-1 0 1,1 0-1,-1-1 0,11-1 1,12-3-431,1-3 1,-1 0-1,0-2 1,0-1-1,31-16 0,0 2-746,-43 18 470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4.380"/>
    </inkml:context>
    <inkml:brush xml:id="br0">
      <inkml:brushProperty name="width" value="0.025" units="cm"/>
      <inkml:brushProperty name="height" value="0.025" units="cm"/>
    </inkml:brush>
  </inkml:definitions>
  <inkml:trace contextRef="#ctx0" brushRef="#br0">214 0 17060,'-16'8'282,"1"0"0,1 0 0,-1 2 0,1 0 0,1 0 1,0 1-1,0 1 0,-20 24 0,26-26-231,-1 0-1,1 0 1,1 0-1,0 1 1,0 0-1,1 0 1,0 1 0,1-1-1,0 1 1,1 0-1,1 0 1,-3 22-1,5-31-46,0-1 0,0 0 0,0 1 0,1-1 0,-1 0 0,0 0 0,1 1 0,0-1-1,-1 0 1,1 0 0,0 0 0,0 0 0,0 0 0,0 0 0,0 0 0,1 0 0,-1 0 0,1-1-1,2 4 1,-1-3 0,0 0-1,0-1 0,0 1 0,0-1 1,0 1-1,1-1 0,-1 0 0,0 0 0,1-1 1,-1 1-1,7 0 0,1-1 7,1 0 1,-1-1-1,0-1 0,1 0 0,-1 0 0,20-7 0,-14 2 47,1-1 0,-1 0-1,-1-2 1,0 1 0,17-15-1,-27 20-1,0-1-1,0 0 1,0-1-1,-1 0 1,0 0-1,0 0 1,0 0-1,-1-1 1,0 1-1,0-1 1,-1 0-1,1-1 1,-2 1-1,5-15 1,-7 19-21,1-1 0,-1 1 0,0-1 0,0 0 0,0 1 0,-1-1 0,1 1 0,-1-1 0,0 1 0,0-1 0,0 1 1,0-1-1,-1 1 0,1 0 0,-5-6 0,3 5-2,0 0 0,-1 0-1,0 0 1,0 0 0,0 1 0,0 0 0,0 0 0,-1 0 0,0 0 0,-4-1 0,0 0-171,0 0 0,0 1 1,-1 1-1,1 0 0,-1 0 0,1 1 0,-1 0 1,1 0-1,-1 1 0,0 0 0,-14 3 0,21-2 81,1-1 1,0 1-1,0 0 0,-1 0 0,1 0 0,0 0 0,0 0 0,0 0 0,0 1 0,0-1 0,0 1 0,-3 2 0,2 5-449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4.817"/>
    </inkml:context>
    <inkml:brush xml:id="br0">
      <inkml:brushProperty name="width" value="0.025" units="cm"/>
      <inkml:brushProperty name="height" value="0.025" units="cm"/>
    </inkml:brush>
  </inkml:definitions>
  <inkml:trace contextRef="#ctx0" brushRef="#br0">259 1 14451,'-19'16'649,"-85"74"1496,87-73-1801,1 0 1,0 2-1,-21 34 1,27-36-119,0 0 1,-10 27-1,18-40-192,1 0-1,-1 1 0,1-1 0,0 1 0,0 0 1,0-1-1,0 1 0,1-1 0,0 1 0,0 0 1,0 0-1,1-1 0,0 1 0,0-1 0,2 10 1,-2-12-30,0 0 1,1 0-1,-1-1 0,0 1 1,0 0-1,1-1 1,-1 1-1,1-1 1,0 1-1,-1-1 1,1 1-1,0-1 1,0 0-1,0 0 1,0 0-1,0 0 1,2 0-1,0 0-2,0 0-1,0 0 1,0 0-1,0-1 1,1 0-1,-1 0 1,0 0-1,6-1 1,2-2-7,0 0 0,1 0 0,-1-1 0,21-11 0,-19 8 32,0-1 0,-1-1 0,0 0-1,0-1 1,-1-1 0,0 0 0,19-24 0,-26 30 24,-1-1-1,0 1 1,0-1-1,0 0 1,-1 0 0,0 0-1,0-1 1,-1 1-1,1-1 1,-1 0 0,-1 0-1,1 1 1,-1-1-1,-1 0 1,1 0 0,-1 0-1,0 0 1,-1 0-1,0 0 1,-2-11 0,2 15-21,0 0 1,-1 0-1,1 0 1,0 1-1,-1-1 1,0 0-1,0 1 1,0-1-1,0 1 1,0 0-1,0-1 1,0 1 0,-1 0-1,1 0 1,-1 0-1,0 1 1,1-1-1,-1 1 1,0 0-1,0-1 1,0 1-1,0 0 1,0 1 0,0-1-1,0 0 1,-1 1-1,1 0 1,0 0-1,0 0 1,0 0-1,0 0 1,-6 2-1,-3 0-27,1 1-1,-1 0 1,1 0-1,0 1 0,0 1 1,0 0-1,-14 10 0,17-11-134,1 0-1,1 1 1,-1 0-1,1 1 0,0-1 1,0 1-1,1 0 0,-1 1 1,1-1-1,-5 10 0,6 0-165,11-8-100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5.268"/>
    </inkml:context>
    <inkml:brush xml:id="br0">
      <inkml:brushProperty name="width" value="0.025" units="cm"/>
      <inkml:brushProperty name="height" value="0.025" units="cm"/>
    </inkml:brush>
  </inkml:definitions>
  <inkml:trace contextRef="#ctx0" brushRef="#br0">214 3 16852,'-6'-1'209,"-1"0"0,1 1 0,-1 0 0,1 0 0,-1 0 0,0 1 1,1-1-1,-1 2 0,1-1 0,0 1 0,0 0 0,-1 0 0,1 1 1,0-1-1,1 1 0,-1 1 0,0-1 0,1 1 0,-9 8 0,5-4-115,1 1 0,1 0-1,0 0 1,0 1 0,0 0-1,2 0 1,-1 1 0,1-1-1,1 1 1,-5 15 0,7-20-86,0 0 0,1 0-1,0 0 1,0 0 0,1 0 0,-1 0 0,1 0 0,1 0 0,-1 1 0,1-1 0,0 0 0,3 9 0,-3-11-10,1-1 1,0 1-1,0-1 1,0 0-1,0 1 1,0-1-1,1 0 1,-1 0-1,1 0 1,0-1 0,0 1-1,0-1 1,0 1-1,1-1 1,-1 0-1,1 0 1,-1-1-1,1 1 1,0-1-1,4 2 1,2-1-16,1-1 1,-1 1 0,1-2 0,-1 0-1,1 0 1,-1-1 0,1 0-1,-1 0 1,0-2 0,1 1-1,-1-1 1,0-1 0,-1 1 0,1-2-1,11-6 1,-15 8-2,1-1 0,-1-1 0,0 1 0,-1-1 0,1 0 0,-1 0 0,0-1 0,0 1 1,8-13-1,-11 13 8,0 1 0,0 0 0,0 0 0,0-1 0,-1 1 0,0-1 0,0 1 1,0-1-1,-1 0 0,1 1 0,-1-1 0,0 0 0,-1 1 0,1-1 0,-1 0 0,-2-7 1,2 8 26,-1 0 1,1 0-1,-1 0 1,0 1-1,0-1 1,0 0-1,-1 1 1,0 0-1,1 0 1,-1-1-1,0 1 1,0 1-1,-1-1 1,1 0-1,0 1 1,-1 0-1,-7-4 1,0 2 117,0 0 0,0 0 1,0 1-1,-1 0 0,-13-1 1,-11 0 61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7.679"/>
    </inkml:context>
    <inkml:brush xml:id="br0">
      <inkml:brushProperty name="width" value="0.025" units="cm"/>
      <inkml:brushProperty name="height" value="0.025" units="cm"/>
    </inkml:brush>
  </inkml:definitions>
  <inkml:trace contextRef="#ctx0" brushRef="#br0">20 29 16428,'-10'5'1528,"4"0"-944,3-3-184,16-1 712,4 1-95,16-1-217,6-1-136,9-1-224,4-6-40,5-1-152,1 1-192,-7-1-464,1 2-240,-15 2-416,-5 2-105,-17 1 761,-7 4-280,-13 2-192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8.086"/>
    </inkml:context>
    <inkml:brush xml:id="br0">
      <inkml:brushProperty name="width" value="0.025" units="cm"/>
      <inkml:brushProperty name="height" value="0.025" units="cm"/>
    </inkml:brush>
  </inkml:definitions>
  <inkml:trace contextRef="#ctx0" brushRef="#br0">0 39 15267,'0'9'1321,"14"-5"-769,11-2-160,11-2 472,5-3-64,9-3-96,6-1-56,-1 0-160,1 1-79,-11-3-553,-6 2-377,-12 1 489,-7 5-120,-11 0-104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8.678"/>
    </inkml:context>
    <inkml:brush xml:id="br0">
      <inkml:brushProperty name="width" value="0.025" units="cm"/>
      <inkml:brushProperty name="height" value="0.025" units="cm"/>
    </inkml:brush>
  </inkml:definitions>
  <inkml:trace contextRef="#ctx0" brushRef="#br0">111 84 16083,'43'-84'6106,"-50"114"-3647,5-14-2252,-7 18-22,5-27-170,2 1 1,-1 0 0,1 1-1,1-1 1,0 0 0,0 0-1,0 1 1,1-1 0,0 1-1,2 13 1,0-19-22,-1 0 0,0-1 0,1 1-1,-1 0 1,1-1 0,0 0 0,0 1 0,0-1 0,0 0 0,0 0-1,0 0 1,0 0 0,1 0 0,-1-1 0,1 1 0,-1-1 0,6 3-1,7 1-104,-1 0-1,22 4 1,5 2-183,-33-8 206,0 1 1,0-1-1,0 2 0,-1-1 1,0 1-1,1 0 0,8 9 0,-14-13 75,-1 1-1,0-1 0,0 0 1,1 1-1,-1-1 1,0 1-1,0-1 0,0 1 1,-1-1-1,1 1 1,0 0-1,0-1 0,-1 1 1,0 0-1,1 0 1,-1 0-1,0-1 0,1 1 1,-1 0-1,0 0 1,0 0-1,-1-1 0,1 1 1,0 0-1,-1 0 1,1 0-1,-1-1 0,1 1 1,-1 0-1,0-1 1,0 1-1,0-1 0,0 1 1,0-1-1,0 1 0,0-1 1,0 1-1,-1-1 1,1 0-1,0 0 0,-1 0 1,-2 2-1,-2 1 13,0 0 0,0-1 0,0 0-1,-1 0 1,1-1 0,-1 0 0,1 0 0,-1 0-1,0-1 1,-8 1 0,-4 0 70,-1-1 0,-26-3 0,33 2-115,1-2 0,0 1 0,0-2 0,0 0 0,0 0 0,-17-8 0,25 9-9,0 0 1,0-1-1,0 1 0,0-1 0,0 0 0,1 0 0,-1 0 0,1 0 0,0 0 1,0-1-1,0 0 0,0 1 0,0-1 0,1 0 0,0-1 0,0 1 1,0 0-1,0-1 0,1 1 0,-1-5 0,-4-29-318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9.109"/>
    </inkml:context>
    <inkml:brush xml:id="br0">
      <inkml:brushProperty name="width" value="0.025" units="cm"/>
      <inkml:brushProperty name="height" value="0.025" units="cm"/>
    </inkml:brush>
  </inkml:definitions>
  <inkml:trace contextRef="#ctx0" brushRef="#br0">0 58 17404,'10'-1'2064,"-1"-4"-1312,2 0-352,7-3 1097,6 4-641,2-2-264,10 2-832,1-2-480,10 1 616,3-3-192,-2 3-112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4:59.565"/>
    </inkml:context>
    <inkml:brush xml:id="br0">
      <inkml:brushProperty name="width" value="0.025" units="cm"/>
      <inkml:brushProperty name="height" value="0.025" units="cm"/>
    </inkml:brush>
  </inkml:definitions>
  <inkml:trace contextRef="#ctx0" brushRef="#br0">228 0 16107,'-16'12'533,"-22"16"649,-48 46 0,76-65-1000,1 1 0,1 0 0,0 0 0,0 1 0,1 0 0,0 0 0,1 0 0,0 1 0,-7 25 0,11-34-154,1 1 0,1-1 0,-1 1 0,0-1 0,1 1 0,0 0 0,0-1 0,0 1 0,0 0 0,0-1 0,1 1 0,0-1 0,0 1 0,0-1 0,0 1 0,0-1 0,1 0 0,2 6 0,-1-6-26,-1 0 0,1 0 0,0-1 1,0 1-1,0-1 0,1 1 1,-1-1-1,0 0 0,1 0 0,-1-1 1,1 1-1,0-1 0,0 0 1,5 2-1,4-1-38,0-1 0,0 0 1,0 0-1,0-1 0,0-1 0,-1 0 1,1-1-1,0-1 0,16-4 1,-20 3 30,0 1 0,0-2 0,0 1 0,-1-1 0,1 0 0,-1-1 0,-1 0 0,1 0 1,-1-1-1,0 1 0,0-2 0,-1 1 0,8-12 0,-11 15 35,-1-1 0,1 1 0,-1-1 0,0 0 0,0 1 0,-1-1 0,1 0 0,-1 0 0,0 0 0,0 0 0,-1 0 0,1-1 0,-1 1 0,0 0 0,-1 0 0,1 0 0,-1 0 0,0 0 0,0 0 0,-1 0 0,1 0-1,-1 0 1,0 1 0,0-1 0,-1 0 0,0 1 0,-3-5 0,2 5 11,0-1-1,0 2 1,0-1-1,0 1 1,-1-1-1,1 1 1,-1 0-1,0 1 1,0-1-1,0 1 0,0 0 1,0 0-1,-1 1 1,1-1-1,-1 1 1,1 0-1,-1 1 1,1-1-1,-7 1 1,7 0-82,0 1 1,0-1 0,1 1 0,-1-1 0,0 1 0,1 1-1,-1-1 1,1 1 0,-1-1 0,1 1 0,0 0 0,0 1-1,0-1 1,0 1 0,0 0 0,0 0 0,1 0-1,-1 1 1,1-1 0,0 1 0,0-1 0,-4 8 0,7-11 44,-1 1 1,1-1 0,0 1 0,-1-1 0,1 1-1,0-1 1,-1 1 0,1-1 0,0 1 0,0-1-1,0 1 1,-1 0 0,1-1 0,0 1 0,0-1-1,0 1 1,0 0 0,0-1 0,0 1 0,0 0-1,0-1 1,0 1 0,0-1 0,1 1 0,-1 0 0,0-1-1,0 1 1,1-1 0,-1 1 0,0-1 0,0 1-1,1-1 1,-1 1 0,1-1 0,-1 1 0,0-1-1,1 1 1,0-1 0,1 1-19,0-1 0,0 1 1,0-1-1,0 0 0,0 1 0,0-1 0,1 0 1,-1 0-1,0-1 0,0 1 0,0 0 0,2-2 1,37-8-191</inkml:trace>
  <inkml:trace contextRef="#ctx0" brushRef="#br0" timeOffset="1">802 10 16235,'-69'58'1603,"-30"29"-618,90-78-836,0 1-1,1 0 1,0 1-1,0-1 1,2 2-1,-1-1 0,-7 21 1,12-28-100,1 0 0,0 0 0,0 0 1,0 1-1,0-1 0,1 0 0,-1 0 0,1 1 0,1 6 0,-1-9-35,1 1 0,0-1 0,-1 0 0,1 0 0,0 0-1,0 0 1,0 0 0,0 0 0,1 0 0,-1 0-1,0 0 1,1 0 0,0-1 0,-1 1 0,1 0-1,0-1 1,0 0 0,-1 1 0,1-1 0,3 1-1,3 2-9,1-1-1,0 0 0,0 0 0,1-1 0,-1 0 0,0-1 1,1 0-1,-1-1 0,1 1 0,-1-2 0,14-1 0,-3-1 40,0-1 1,0-1-1,-1 0 0,28-13 0,-37 14 81,1-1 1,-1-1 0,0 0-1,0 0 1,-1-1-1,1 0 1,14-16 0,-21 20-54,0 0 0,-1-1 0,1 1 0,-1-1 0,0 0 1,1 1-1,-2-1 0,1 0 0,0 0 0,-1 0 1,0-1-1,0 1 0,0 0 0,0 0 0,-1-1 1,0 1-1,0-1 0,0 1 0,0 0 0,-1-1 1,1 1-1,-1 0 0,0 0 0,-2-5 0,0 3 17,1 0 0,-1 0 0,-1 0 0,1 0-1,-1 0 1,0 1 0,0-1 0,-1 1 0,1 1-1,-1-1 1,0 0 0,-1 1 0,1 0 0,-1 0-1,1 1 1,-1 0 0,0 0 0,-1 0 0,-7-2-1,-9-1-199,-1 0 0,1 2 0,-1 1 0,-25 0 0,-1-1-514,35 1 311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2.150"/>
    </inkml:context>
    <inkml:brush xml:id="br0">
      <inkml:brushProperty name="width" value="0.025" units="cm"/>
      <inkml:brushProperty name="height" value="0.025" units="cm"/>
    </inkml:brush>
  </inkml:definitions>
  <inkml:trace contextRef="#ctx0" brushRef="#br0">9 141 16652,'-8'-26'1673,"7"41"1131,3 19-1612,16 134 213,15 95-820,-32-258-570,1 5 17,0 0-1,1-1 0,5 14 0,-7-21-23,-1-1-1,1 1 1,0-1-1,-1 1 1,1-1-1,0 0 0,0 1 1,0-1-1,0 0 1,0 1-1,0-1 0,1 0 1,-1 0-1,0 0 1,1 0-1,-1 0 1,0-1-1,1 1 0,-1 0 1,1 0-1,-1-1 1,1 1-1,0-1 1,-1 0-1,1 1 0,0-1 1,-1 0-1,4 0 1,-2-1 4,0 0 1,0 0-1,0 0 0,0 0 1,0-1-1,-1 1 1,1-1-1,0 0 1,-1 0-1,5-3 1,24-28 84,-3-3-17,-1-1 1,-3-2-1,31-62 0,45-131 77,-95 221-156,54-159-2312,-95 256 1635,20-41 272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3.412"/>
    </inkml:context>
    <inkml:brush xml:id="br0">
      <inkml:brushProperty name="width" value="0.025" units="cm"/>
      <inkml:brushProperty name="height" value="0.025" units="cm"/>
    </inkml:brush>
  </inkml:definitions>
  <inkml:trace contextRef="#ctx0" brushRef="#br0">42 130 16404,'-4'0'371,"-1"0"0,1-1 1,0 1-1,0-1 0,-7-2 1,10 3-336,0 0 1,1 0 0,-1-1-1,1 1 1,-1 0-1,1 0 1,-1-1 0,1 1-1,-1-1 1,1 1-1,-1 0 1,1-1 0,0 1-1,-1-1 1,1 1-1,0-1 1,-1 1 0,1-1-1,0 1 1,-1-2-1,1 2 25,0-1 0,0 0-1,0 0 1,0 0-1,1 0 1,-1 0 0,0 1-1,0-1 1,1 0-1,-1 0 1,0 0 0,1 1-1,-1-1 1,1 0-1,-1 1 1,1-1 0,-1 0-1,1 1 1,0-2-1,12-9 188,0 0 0,1 1-1,0 1 1,0 0 0,1 0-1,0 2 1,1 0 0,-1 0-1,27-6 1,-36 12-234,1-1 1,-1 1-1,1 0 1,-1 0-1,1 0 0,0 1 1,-1 0-1,1 1 1,12 2-1,-17-3-12,0 1 0,-1 0 0,1-1 0,0 1 0,-1 0 0,1 0 0,-1 0 0,1 0 0,-1 0 0,0 0 0,1 0 0,-1 1 0,0-1 0,0 0 0,0 1 0,0-1 0,1 2-1,-1 0 1,0 0-1,-1-1 1,1 1-1,0 0 1,-1-1-1,0 1 1,0 0-1,0 0 1,0 0-1,0-1 0,0 1 1,-1 0-1,1 0 1,-2 2-1,-2 11 1,-2-1-1,1-1 1,-2 1-1,-15 26 1,-43 49 33,-6 13 70,69-100-97,0 0 0,1 1 0,-1-1 0,0 1 0,1-1 0,0 1 0,0 0 0,0 0 0,1-1 0,-1 1 0,1 0 0,0 0 0,0 7 0,0-10-5,1 1 1,-1-1-1,0 0 1,1 0-1,0 0 0,-1 1 1,1-1-1,-1 0 1,1 0-1,0 0 1,0 0-1,0 0 1,0 0-1,0 0 0,0 0 1,0 0-1,1 0 1,0 0-2,1 0 1,-1 0-1,1 0 1,-1 0 0,0-1-1,1 1 1,-1-1-1,1 0 1,-1 1-1,1-1 1,4-1-1,13-2-143,0-1 0,0-1 0,0-1 0,-1-1-1,0 0 1,0-2 0,26-16 0,0-2-63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3.824"/>
    </inkml:context>
    <inkml:brush xml:id="br0">
      <inkml:brushProperty name="width" value="0.025" units="cm"/>
      <inkml:brushProperty name="height" value="0.025" units="cm"/>
    </inkml:brush>
  </inkml:definitions>
  <inkml:trace contextRef="#ctx0" brushRef="#br0">1 67 16075,'1'1'151,"1"1"-1,0 0 1,0 0-1,0-1 1,0 1-1,0-1 1,0 0-1,0 0 1,1 0 0,-1 0-1,0 0 1,1 0-1,-1 0 1,1-1-1,-1 1 1,1-1-1,-1 0 1,1 1-1,3-2 1,7 1 293,1-1 0,19-4 0,-21 2-158,299-66 1385,-307 67-1678,25-3-84,-29 5 88,1 0 0,-1 0 0,0 0 0,1 0 0,-1 0 0,1 0 0,-1 0 0,0 0 0,1 0 0,-1 0 0,1 0 0,-1 1 0,0-1 0,1 0 0,-1 0 0,0 0 0,1 1 0,-1-1 0,0 0 0,1 0 0,-1 1 0,0-1 0,1 0-1,-1 1 1,0-1 0,0 0 0,0 1 0,1-1 0,-1 1 0,0-1 0,0 0 0,0 1 0,0-1 0,0 1 0,0-1 0,0 1 0,1-1 0,-1 0 0,0 1 0,-1-1 0,1 1 0,0-1 0,0 0 0,0 1 0,0-1 0,0 1 0,0-1 0,0 0 0,-1 1 0,1-1-1,0 1 1,-8 18-20,-1-1 0,0 0 0,-20 29-1,3-6 99,10-14-19,-7 9 142,2 2 0,2 0 0,-23 64 0,40-91-362,0-2 274,1-15 164,2-7-301,0-5 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4.249"/>
    </inkml:context>
    <inkml:brush xml:id="br0">
      <inkml:brushProperty name="width" value="0.025" units="cm"/>
      <inkml:brushProperty name="height" value="0.025" units="cm"/>
    </inkml:brush>
  </inkml:definitions>
  <inkml:trace contextRef="#ctx0" brushRef="#br0">1 118 14443,'9'7'1568,"5"3"-839,6-1-257,9-6 960,5-2-608,8-2-384,2-5-320,9-3-168,0-2 128,0-2-192,0 0-120</inkml:trace>
  <inkml:trace contextRef="#ctx0" brushRef="#br0" timeOffset="1">669 1 16996,'-17'4'433,"1"0"1,0 2 0,0 0 0,0 1 0,1 0 0,0 1 0,-15 11-1,22-14-297,0 1-1,0 0 1,0 1-1,1 0 1,0 0-1,1 1 1,-1-1-1,1 1 1,1 1-1,-1-1 1,2 1-1,-1 0 1,-3 11-1,7-18-123,0 0 0,0 0 0,1 1-1,-1-1 1,1 0 0,0 0 0,0 0-1,-1 1 1,1-1 0,1 0 0,-1 0 0,0 1-1,0-1 1,1 0 0,-1 0 0,1 0-1,0 0 1,0 0 0,0 0 0,0 0-1,0 0 1,0 0 0,0 0 0,1 0-1,-1 0 1,1-1 0,-1 1 0,1-1-1,0 1 1,-1-1 0,1 0 0,0 1-1,0-1 1,0 0 0,0 0 0,0 0-1,0-1 1,0 1 0,5 0 0,-1 1-12,1-1 1,0 0-1,-1-1 1,1 0-1,0 0 1,0 0 0,-1-1-1,1 0 1,-1 0-1,1-1 1,-1 1-1,12-6 1,-11 3 43,0 0 0,0-1 0,0 0 0,-1 0 0,0 0 1,0-1-1,0 0 0,-1 0 0,0-1 0,0 1 0,0-1 0,-1 0 0,6-14 0,-8 18-19,-1-1-1,1 1 1,-1-1-1,0 0 0,0 1 1,0-1-1,-1 0 1,1 1-1,-1-1 0,0 0 1,0 0-1,-1 1 1,1-1-1,-1 0 1,1 0-1,-1 1 0,0-1 1,0 1-1,-1-1 1,1 1-1,-1-1 0,0 1 1,0 0-1,0 0 1,0 0-1,-1 0 0,1 0 1,-1 0-1,1 1 1,-1-1-1,0 1 0,-4-3 1,5 3-117,0 1 1,-1 0 0,1 0-1,0 0 1,0 0 0,-1 0-1,1 0 1,0 1 0,-1-1-1,1 1 1,-1-1 0,1 1-1,-1 0 1,1 0 0,-4 1-1,3 1-284,8 0 166,9 0-65,12 0-197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4.674"/>
    </inkml:context>
    <inkml:brush xml:id="br0">
      <inkml:brushProperty name="width" value="0.025" units="cm"/>
      <inkml:brushProperty name="height" value="0.025" units="cm"/>
    </inkml:brush>
  </inkml:definitions>
  <inkml:trace contextRef="#ctx0" brushRef="#br0">170 0 14747,'-18'18'1720,"-27"19"1,26-21-547,-23 23 0,37-33-961,0 0 0,0 0 0,0 0 0,1 1 0,0 0 1,0 0-1,1 0 0,-4 9 0,6-14-190,1-1 0,-1 1-1,1 0 1,-1 0 0,1 0-1,0-1 1,0 1 0,0 0-1,0 0 1,0 0 0,0 0 0,0 0-1,1-1 1,-1 1 0,0 0-1,1 0 1,0 0 0,-1-1 0,1 1-1,0 0 1,0-1 0,0 1-1,0-1 1,0 1 0,0-1-1,1 1 1,-1-1 0,0 0 0,1 0-1,-1 0 1,1 1 0,-1-1-1,1-1 1,0 1 0,-1 0 0,1 0-1,0-1 1,0 1 0,-1-1-1,1 1 1,3-1 0,4 2-17,0 0 1,0-1-1,1-1 1,-1 1-1,0-2 1,1 1-1,10-3 1,-7 0 6,-1 0 0,1-1 0,-1 0 0,0-1-1,0 0 1,14-9 0,-21 11 20,-1 0 0,1-1 0,-1 1 0,0-1-1,0 0 1,0 0 0,5-8 0,-7 10 2,-1-1 1,1 0-1,-1 1 1,0-1-1,0 0 1,0 0-1,0 0 1,0 0-1,-1 0 1,1 0-1,-1 0 1,0 0-1,0 0 1,0-6-1,-1 7-7,1 0-1,-1 0 0,1 0 1,-1 0-1,1 0 0,-1 0 1,0 0-1,0 0 1,0 0-1,0 1 0,-1-1 1,1 0-1,0 1 1,-1-1-1,1 0 0,-1 1 1,1 0-1,-1-1 0,-2 0 1,0 0-49,0 0 0,0 0-1,0 1 1,0 0 0,0 0 0,0 0 0,0 0 0,0 0-1,-6 1 1,-2 0-121,-1 1 0,0 0 0,1 0-1,-1 2 1,-17 5 0,3 0-145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5.279"/>
    </inkml:context>
    <inkml:brush xml:id="br0">
      <inkml:brushProperty name="width" value="0.025" units="cm"/>
      <inkml:brushProperty name="height" value="0.025" units="cm"/>
    </inkml:brush>
  </inkml:definitions>
  <inkml:trace contextRef="#ctx0" brushRef="#br0">0 12 18228,'12'7'1640,"5"2"-1040,9-3-208,11-2 497,6 0-129,9-4-208,-1-4-296,2-3-912,2 0 1248,-11-2-640,-5 2-96,-9 0-72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5.701"/>
    </inkml:context>
    <inkml:brush xml:id="br0">
      <inkml:brushProperty name="width" value="0.025" units="cm"/>
      <inkml:brushProperty name="height" value="0.025" units="cm"/>
    </inkml:brush>
  </inkml:definitions>
  <inkml:trace contextRef="#ctx0" brushRef="#br0">149 1 16740,'-9'6'444,"0"1"1,0 0 0,1 0-1,0 1 1,-12 15 0,17-20-364,1 0 0,-1 0 1,1 1-1,0-1 1,0 1-1,0 0 0,1-1 1,-1 1-1,1 0 0,0 0 1,0 0-1,0 0 1,1 0-1,-1 0 0,1 0 1,0 0-1,0 0 0,2 7 1,-2-8-62,2-1 1,-1 1 0,0-1-1,0 0 1,1 0-1,-1 0 1,1 0-1,0 0 1,0 0-1,-1 0 1,1 0 0,1-1-1,-1 1 1,0-1-1,0 1 1,0-1-1,1 0 1,-1 0 0,1 0-1,2 1 1,8 2-12,0-1 0,22 3 1,-23-4-3,12 2-21,41 7-7,-58-9 14,-1 0 0,0 0 0,0 0 0,0 1 0,0 0 0,0 0 0,8 6 0,-13-9 6,0 1-1,0 0 1,0-1 0,-1 1-1,1 0 1,0 0-1,0 0 1,0 0 0,-1 0-1,1 0 1,0 0 0,-1 0-1,1 0 1,-1 0 0,1 0-1,-1 1 1,0-1 0,1 0-1,-1 0 1,0 0 0,0 1-1,0-1 1,0 1 0,0 0 6,-1 0 1,0-1-1,1 1 1,-1 0 0,0-1-1,0 1 1,0-1 0,0 1-1,0-1 1,0 0-1,0 1 1,0-1 0,-1 0-1,0 1 1,-6 4 81,0-1 0,0 0 0,0-1 0,-14 6 0,3-3 173,-1 0 1,1-1-1,-1-1 1,-32 3-1,43-7-240,1-1 0,0 0 0,0 0 0,0-1 0,0 0 0,-11-3-1,15 3-79,0-1 0,0 1-1,0-1 1,0 0 0,0 0-1,0-1 1,0 1 0,1-1-1,-1 1 1,1-1 0,0 0-1,-5-6 1,7 6 28,-1 1-1,0-1 0,1 0 1,-1 0-1,1 0 1,-2-6-1,-2-21-320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6.137"/>
    </inkml:context>
    <inkml:brush xml:id="br0">
      <inkml:brushProperty name="width" value="0.025" units="cm"/>
      <inkml:brushProperty name="height" value="0.025" units="cm"/>
    </inkml:brush>
  </inkml:definitions>
  <inkml:trace contextRef="#ctx0" brushRef="#br0">0 52 17036,'19'4'1672,"5"-4"-1080,5 0-248,11 0 576,3 0-255,8-4-633,4-5-353,-1-1 329,1-4-184,1-5-168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6.556"/>
    </inkml:context>
    <inkml:brush xml:id="br0">
      <inkml:brushProperty name="width" value="0.025" units="cm"/>
      <inkml:brushProperty name="height" value="0.025" units="cm"/>
    </inkml:brush>
  </inkml:definitions>
  <inkml:trace contextRef="#ctx0" brushRef="#br0">110 42 15667,'-14'11'807,"0"0"0,0 1-1,2 1 1,-21 25 0,30-35-731,1 0 0,0 0 0,0 1 1,0-1-1,0 1 0,0 0 0,1-1 0,-1 1 1,1 0-1,0 0 0,0 0 0,0 0 0,1 0 0,0 0 1,0 0-1,0 0 0,0 0 0,0 0 0,1 0 1,-1 0-1,1 0 0,0 0 0,1 0 0,-1-1 0,1 1 1,-1 0-1,5 5 0,-3-5-64,0 0 1,1 0-1,0-1 0,-1 0 1,1 0-1,0 0 1,0 0-1,1 0 0,-1-1 1,1 0-1,-1 0 0,1 0 1,0 0-1,-1-1 0,1 0 1,0 0-1,0 0 0,0-1 1,0 1-1,0-1 1,0 0-1,0-1 0,0 1 1,6-2-1,-4 1-7,0-1 0,0 1 1,0-1-1,-1-1 0,1 1 0,-1-1 0,1 0 1,-1-1-1,0 0 0,0 0 0,0 0 0,-1 0 1,0-1-1,1 0 0,-2 0 0,7-8 0,-8 8 11,-1 1-1,0 0 1,0 0-1,-1-1 1,1 1-1,-1-1 1,0 1-1,0-1 1,0 0-1,-1 1 1,0-1-1,0 0 1,0 1-1,0-1 1,-1 0-1,0 1 1,0-1-1,0 1 1,0-1-1,-4-7 1,3 9-1,0-1 1,0 0-1,0 0 1,0 1-1,-1 0 1,0-1-1,1 1 1,-1 0 0,-1 0-1,1 0 1,0 1-1,-1-1 1,1 1-1,-1 0 1,1 0-1,-1 0 1,0 0-1,0 1 1,0 0 0,0-1-1,0 1 1,-8 0-1,6 1-52,0 0-1,0 0 1,-1 0-1,1 1 1,0 0-1,0 1 1,-11 3-1,14-4-61,1 0 1,-1 0-1,1 1 0,0-1 0,-1 0 1,1 1-1,0-1 0,0 1 0,0 0 1,0-1-1,0 1 0,0 0 0,1 0 1,-1 1-1,1-1 0,-1 0 0,1 0 1,0 1-1,0-1 0,0 1 0,-1 2 1,2-4 67,0 0 0,0-1 0,0 1 1,0 0-1,0 0 0,0 0 0,0 0 0,0 0 1,0 0-1,0-1 0,1 1 0,-1 0 0,0 0 1,1 0-1,-1 0 0,0-1 0,1 1 0,-1 0 1,1 0-1,0-1 0,-1 1 0,1 0 0,-1-1 1,1 1-1,0-1 0,-1 1 0,1-1 0,0 1 1,0-1-1,0 0 0,1 1 0,19 3-613</inkml:trace>
  <inkml:trace contextRef="#ctx0" brushRef="#br0" timeOffset="1">678 0 19780,'-41'27'1382,"15"-11"-800,0 1-1,-25 24 0,45-36-464,0 1 1,0 0-1,1 0 1,0 0-1,0 1 0,1 0 1,-1 0-1,2 0 0,-1 0 1,1 1-1,0-1 1,-4 16-1,7-21-102,-1 0 0,1 1 0,0-1-1,0 0 1,0 1 0,0-1 0,0 0 0,0 1 0,1-1 0,-1 0 0,1 1 0,-1-1 0,1 0-1,0 0 1,0 0 0,0 1 0,0-1 0,1 0 0,-1-1 0,2 4 0,0-3-23,1 1 0,-1 0 0,0-1 0,1 0-1,-1 1 1,1-1 0,0-1 0,0 1 0,0 0 0,6 1 0,5 0-68,-1-1 1,1 0-1,0-1 0,0-1 0,20-1 0,-22 0 48,0-1 1,0 0-1,0-1 0,0-1 0,0 0 0,-1 0 0,0-1 1,1-1-1,-2 0 0,1-1 0,-1 0 0,0-1 1,14-12-1,-23 18 50,0 0 1,-1 1 0,1-1-1,0 0 1,-1 0-1,1 0 1,-1-1-1,0 1 1,0 0 0,0 0-1,0-1 1,0 1-1,-1 0 1,1-1-1,0 1 1,-1-1 0,0 1-1,0-1 1,0 1-1,0-1 1,0 1 0,0-1-1,-1-2 1,0 2 5,0 1 1,-1-1-1,1 0 1,0 1-1,-1-1 1,0 1-1,0 0 1,0 0-1,0-1 1,0 1-1,0 0 1,0 0-1,0 1 1,-1-1-1,1 0 1,-1 1-1,0 0 1,1-1 0,-5 0-1,-7-2-68,1 0 0,-1 2 0,0-1 0,0 2 0,1 0 0,-1 0 1,0 1-1,0 1 0,0 1 0,0 0 0,0 0 0,1 1 0,-1 1 0,-24 10 0,27-5-147,11-3-90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7.115"/>
    </inkml:context>
    <inkml:brush xml:id="br0">
      <inkml:brushProperty name="width" value="0.025" units="cm"/>
      <inkml:brushProperty name="height" value="0.025" units="cm"/>
    </inkml:brush>
  </inkml:definitions>
  <inkml:trace contextRef="#ctx0" brushRef="#br0">1 32 16404,'13'-2'1728,"13"-2"-1208,17-4-216,8-1 928,17 5-792,2 1-200,1 1-472,-2 2-304,-11 5 448,-10 2-152,-20 1-136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7.536"/>
    </inkml:context>
    <inkml:brush xml:id="br0">
      <inkml:brushProperty name="width" value="0.025" units="cm"/>
      <inkml:brushProperty name="height" value="0.025" units="cm"/>
    </inkml:brush>
  </inkml:definitions>
  <inkml:trace contextRef="#ctx0" brushRef="#br0">4 1 15451,'-3'17'1385,"16"-6"-809,12-2-208,21-2 528,9 0-120,18-2-192,4-1-128,6-4 1297,-1 0-1425,-6 0-8,-7 0 80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2.583"/>
    </inkml:context>
    <inkml:brush xml:id="br0">
      <inkml:brushProperty name="width" value="0.025" units="cm"/>
      <inkml:brushProperty name="height" value="0.025" units="cm"/>
    </inkml:brush>
  </inkml:definitions>
  <inkml:trace contextRef="#ctx0" brushRef="#br0">1 0 15251,'21'26'1345,"3"0"-1001,-1-5-120,3-5 392,3-5-280,-3-11-616,1-7 56,-4-13 104,-2-3-120,-8-8-72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0.795"/>
    </inkml:context>
    <inkml:brush xml:id="br0">
      <inkml:brushProperty name="width" value="0.025" units="cm"/>
      <inkml:brushProperty name="height" value="0.025" units="cm"/>
    </inkml:brush>
  </inkml:definitions>
  <inkml:trace contextRef="#ctx0" brushRef="#br0">0 0 14731,'0'7'1689,"2"1"-1049,15-4-112,5-3 968,10 1-600,4-2-112,13 1-207,4-2-89,4-5-136,2-1-160,-12 3-464,-2 2-224,-16 2-353,-9 3 681,-23 1-160,-10 1-112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1.218"/>
    </inkml:context>
    <inkml:brush xml:id="br0">
      <inkml:brushProperty name="width" value="0.025" units="cm"/>
      <inkml:brushProperty name="height" value="0.025" units="cm"/>
    </inkml:brush>
  </inkml:definitions>
  <inkml:trace contextRef="#ctx0" brushRef="#br0">1 24 14611,'11'10'1400,"15"-6"-735,3-1-209,14-4 512,6-4-152,8 0-112,3-1-248,-1-1-680,-2-1 1961,-11 1-1609,-6 6 24,-14 1-8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1.636"/>
    </inkml:context>
    <inkml:brush xml:id="br0">
      <inkml:brushProperty name="width" value="0.025" units="cm"/>
      <inkml:brushProperty name="height" value="0.025" units="cm"/>
    </inkml:brush>
  </inkml:definitions>
  <inkml:trace contextRef="#ctx0" brushRef="#br0">105 7 17028,'33'-3'1190,"-16"1"-745,0 1 1,0 0-1,28 3 1,-40-1-405,0 0 0,0 0 0,0 0 1,0 1-1,0 0 0,-1 0 1,1 0-1,0 0 0,-1 1 1,0 0-1,0 0 0,1 0 1,-2 0-1,1 1 0,0-1 0,4 7 1,-5-6-33,-1-1 1,1 1 0,-1 0-1,0 0 1,-1 0 0,1 0 0,-1 1-1,1-1 1,-1 0 0,-1 1-1,1-1 1,0 7 0,-1-3 5,-1 0 0,1 0 0,-2 0 0,1 0 1,-1 0-1,-3 10 0,-4 3 30,-1 0 0,0-1 0,-26 37 0,7-15-154,-37 40 1,50-65 25,-1 0 0,0-1 0,-2-1 0,-30 20 0,4-10-67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8.799"/>
    </inkml:context>
    <inkml:brush xml:id="br0">
      <inkml:brushProperty name="width" value="0.025" units="cm"/>
      <inkml:brushProperty name="height" value="0.025" units="cm"/>
    </inkml:brush>
  </inkml:definitions>
  <inkml:trace contextRef="#ctx0" brushRef="#br0">0 390 15859,'20'-12'1229,"0"-1"0,-1 0 0,17-17 0,65-62-595,-88 80-372,43-43 113,84-106 0,-138 159-293,-4 4-33,-6 7-17,-12 21-23,10-9-77,1 1 1,0 0-1,2 0 1,1 1-1,0 0 1,2 0-1,-3 35 1,7-54-6,0 0 0,0 0 0,1 1 0,-1-1 0,1 0 0,0 0 0,1 5 0,-1-8 58,0 1 1,-1-1-1,1 0 0,0 1 0,0-1 1,0 0-1,0 0 0,0 0 0,0 0 1,0 0-1,0 0 0,0 0 0,0 0 1,1 0-1,-1 0 0,0-1 0,1 1 1,-1-1-1,0 1 0,1-1 0,-1 1 1,1-1-1,-1 0 0,3 1 1,27-3-275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9.240"/>
    </inkml:context>
    <inkml:brush xml:id="br0">
      <inkml:brushProperty name="width" value="0.025" units="cm"/>
      <inkml:brushProperty name="height" value="0.025" units="cm"/>
    </inkml:brush>
  </inkml:definitions>
  <inkml:trace contextRef="#ctx0" brushRef="#br0">232 1 16299,'-1'22'1833,"-8"3"-1273,-5-2-224,-2 4 1304,5 5-1223,2 1-41,5-2-240,3 1-264,3-5-473,3 0-159,0-7 544,1-6-128,-7-4-144</inkml:trace>
  <inkml:trace contextRef="#ctx0" brushRef="#br0" timeOffset="1">0 228 16067,'6'-1'1369,"11"-2"-937,5-3-200,11 2 552,7-3-248,9 1-664,1 2-200,4-5 336,2 2-104,1-9-160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09.739"/>
    </inkml:context>
    <inkml:brush xml:id="br0">
      <inkml:brushProperty name="width" value="0.025" units="cm"/>
      <inkml:brushProperty name="height" value="0.025" units="cm"/>
    </inkml:brush>
  </inkml:definitions>
  <inkml:trace contextRef="#ctx0" brushRef="#br0">1 130 16099,'24'-15'2614,"-17"10"-2352,1 1-1,0-1 0,0 2 1,0-1-1,0 1 1,1 0-1,-1 1 0,1 0 1,16-2-1,-22 4-238,0-1 0,0 1-1,1 0 1,-1 1 0,0-1-1,0 0 1,1 1 0,-1 0-1,0 0 1,0 0 0,0 0-1,0 0 1,0 1 0,0-1-1,0 1 1,0 0 0,-1 0-1,1 0 1,-1 0 0,1 0-1,-1 1 1,0-1 0,0 1-1,0 0 1,0-1 0,-1 1-1,1 0 1,-1 0 0,2 4-1,0 1 1,-1 0-1,0 0 0,0 0 1,-1 0-1,0 0 0,-1 0 1,0 14-1,-3 3 71,-6 29 1,4-30 20,5-11 202,8-22-6,7-25 105,-9 7-188,-1-1 1,-1 0-1,1-32 1,5-41-41,-9 100-235,-1-1-1,0 0 1,1 1-1,-1-1 1,1 0-1,0 1 1,-1-1-1,1 0 1,0 1-1,0-1 1,0 1-1,0 0 1,0-1-1,1 1 1,-1 0-1,0-1 1,1 1-1,-1 0 1,0 0-1,1 0 1,-1 0-1,1 1 1,0-1-1,-1 0 1,1 1-1,0-1 1,-1 1-1,4-1 1,4 0-276,0 1 1,0 0 0,0 0 0,16 3 0,9 0 78,10-4-397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0.161"/>
    </inkml:context>
    <inkml:brush xml:id="br0">
      <inkml:brushProperty name="width" value="0.025" units="cm"/>
      <inkml:brushProperty name="height" value="0.025" units="cm"/>
    </inkml:brush>
  </inkml:definitions>
  <inkml:trace contextRef="#ctx0" brushRef="#br0">369 1 14547,'-4'2'323,"1"0"0,0 0 0,0 1 0,0-1 0,0 1-1,0-1 1,1 1 0,-1 0 0,1 1 0,0-1 0,0 0 0,0 0 0,0 1 0,0-1-1,1 1 1,-1 0 0,1-1 0,0 1 0,1 0 0,-2 4 0,0 9 276,1 1 1,1 0 0,1 20 0,0-18-571,0-4-161,0 0 0,-2 0 1,0 0-1,-1 0 0,0-1 1,-1 1-1,-1 0 0,-1-1 1,0 0-1,-1 0 0,0 0 1,-1-1-1,-1 0 0,-1 0 1,1-1-1,-2 0 0,0-1 1,-17 17-1,13-16-160,0-1 0,-1 0 0,-1-1 0,0 0 0,0-1 0,-1-1-1,-24 9 1,-20 3-533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0.575"/>
    </inkml:context>
    <inkml:brush xml:id="br0">
      <inkml:brushProperty name="width" value="0.025" units="cm"/>
      <inkml:brushProperty name="height" value="0.025" units="cm"/>
    </inkml:brush>
  </inkml:definitions>
  <inkml:trace contextRef="#ctx0" brushRef="#br0">251 13 15019,'7'-8'1745,"-5"4"-1169,-14 5-208,-5 8 1248,-6 14-952,-1 10-80,-5 17-216,1 10-127,-1 12-65,0 2-40,8 3-40,1 2-88,7-8-392,1-6-281,9-22 529,5-8-72,9-17-96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1.070"/>
    </inkml:context>
    <inkml:brush xml:id="br0">
      <inkml:brushProperty name="width" value="0.025" units="cm"/>
      <inkml:brushProperty name="height" value="0.025" units="cm"/>
    </inkml:brush>
  </inkml:definitions>
  <inkml:trace contextRef="#ctx0" brushRef="#br0">255 89 19548,'0'-5'163,"0"1"-1,0 0 0,-1 0 1,1-1-1,-1 1 0,0 0 1,-1 0-1,1 0 0,-1 0 1,1 0-1,-1 0 0,0 0 1,-1 1-1,1-1 0,-1 1 1,-2-4-1,2 5-103,1 0-1,0 1 0,0-1 1,-1 0-1,1 1 1,-1 0-1,1 0 1,-1-1-1,0 2 1,0-1-1,1 0 1,-1 0-1,0 1 0,0 0 1,0-1-1,0 1 1,1 0-1,-1 0 1,0 1-1,0-1 1,0 1-1,0-1 0,1 1 1,-1 0-1,-3 1 1,-1 2-28,0-1 1,0 1-1,0 1 1,1-1 0,-1 1-1,1 0 1,0 1-1,0 0 1,1-1-1,0 2 1,0-1-1,0 1 1,-3 7 0,-3 6-31,1-1 1,1 1-1,-10 35 1,14-37-7,0 1 0,2-1 0,-3 23 0,6-35 0,-1 1 1,1-1-1,0 0 1,1 1-1,0-1 0,0 0 1,0 0-1,0 0 1,1 0-1,0 0 1,1 0-1,-1 0 0,5 6 1,-6-10 2,1 0 1,0 0 0,-1 0-1,1 0 1,0 0-1,0 0 1,0-1-1,0 1 1,1-1 0,-1 0-1,0 1 1,0-1-1,1 0 1,-1 0 0,1-1-1,-1 1 1,4 0-1,-2 0-1,0-1 1,0 0-1,0 0 0,1-1 0,-1 1 1,0-1-1,0 0 0,0 0 0,7-3 0,-1 0 10,0-1 0,0-1-1,0 0 1,-1 0 0,0-1-1,16-15 1,-14 11 28,-1-1 0,0 0 1,-1-1-1,0 0 0,-1 0 0,-1-1 0,0 0 0,7-22 0,-11 29-30,-1 0 0,0 0-1,-1-1 1,1 1 0,-1 0-1,-1-1 1,1 1 0,-1-1-1,-1 1 1,1 0 0,-1-1-1,-1 1 1,1 0 0,-1 0-1,0-1 1,-1 1 0,0 1-1,0-1 1,-8-12 0,8 15-126,0 1 1,0 0-1,0 0 1,-1 1 0,1-1-1,-1 1 1,0-1-1,1 1 1,-1 0 0,0 0-1,-5-1 1,8 3 55,0-1-1,-1 1 1,1 0 0,0-1-1,0 1 1,0 0 0,-1 0-1,1-1 1,0 1 0,0 0-1,0 0 1,-1 1 0,1-1 0,0 0-1,0 0 1,0 0 0,-1 1-1,1-1 1,0 1 0,0-1-1,0 1 1,0-1 0,0 1-1,0 0 1,0-1 0,0 1 0,0 0-1,0 0 1,0 0 0,1 0-1,-1 0 1,0 0 0,0 0-1,1 0 1,-1 0 0,1 0-1,-1 0 1,1 0 0,-1 0 0,1 1-1,0-1 1,0 0 0,0 0-1,-1 2 1,2 13-718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1.509"/>
    </inkml:context>
    <inkml:brush xml:id="br0">
      <inkml:brushProperty name="width" value="0.025" units="cm"/>
      <inkml:brushProperty name="height" value="0.025" units="cm"/>
    </inkml:brush>
  </inkml:definitions>
  <inkml:trace contextRef="#ctx0" brushRef="#br0">25 0 18468,'-3'12'2008,"0"5"-1415,-3 0-265,-1 2 1336,1 0-1080,6-1-168,0-4-512,3-2-344,9-6-592,-2-6-1913,0-5 2441,1-3-392,5-4-376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3.050"/>
    </inkml:context>
    <inkml:brush xml:id="br0">
      <inkml:brushProperty name="width" value="0.025" units="cm"/>
      <inkml:brushProperty name="height" value="0.025" units="cm"/>
    </inkml:brush>
  </inkml:definitions>
  <inkml:trace contextRef="#ctx0" brushRef="#br0">0 0 13507,'9'12'3193,"-4"-5"-2735,1 0 0,0-1 0,0 1 0,9 7-1,-9-10-302,1 0-1,0 0 1,0 0-1,0-1 0,0 0 1,8 1-1,-12-3-83,-1 0 0,1 0 0,0-1 0,-1 1 0,1-1 0,0 0 0,0 0 0,0 0 0,-1 0 1,1 0-1,0-1 0,0 1 0,-1-1 0,1 0 0,0 0 0,-1 0 0,1 0 0,-1 0 0,1 0 0,1-2 0,-3 2-36,0 1-1,-1-1 1,1 1 0,-1-1 0,1 1-1,0-1 1,-1 1 0,1-1 0,-1 0-1,0 1 1,1-1 0,-1 0 0,0 1 0,1-1-1,-1 0 1,0 0 0,0 1 0,1-1-1,-1 0 1,0 0 0,0 1 0,0-1-1,0 0 1,0 0 0,0 0 0,0 1-1,-1-2 1,1 1 12,-1 0 0,0-1 0,1 1 0,-1 0 0,0 0-1,0 0 1,0 0 0,0 0 0,0 0 0,0 0 0,0 0 0,-1 0 0,-1 0 0,-1-2 20,-1 1 0,1 1 0,-1-1 0,1 0 0,-1 1 0,1 0 0,-1 0 1,-6 0-1,8 1-61,-1 1 0,1-1 0,-1 1-1,1-1 1,-1 1 0,1 0 0,0 1 0,0-1 0,-1 1 0,1-1 0,0 1 0,0 0 0,0 0 0,0 0 0,1 0 0,-1 1-1,1-1 1,-4 5 0,3-3-7,0 1 0,0 0 0,0-1 0,1 1 0,0 0 0,0 1 0,0-1 0,0 0 0,1 1 0,0-1 0,-1 8 0,2-8-6,0 1 0,0 0 0,0-1 0,1 1 1,-1 0-1,1-1 0,1 1 0,-1 0 0,1-1 0,0 0 0,3 6 0,-4-8 1,1 0 1,0 0-1,0 0 0,1 0 1,-1 0-1,1 0 1,-1-1-1,1 1 0,0-1 1,0 1-1,0-1 0,0 0 1,0-1-1,0 1 1,1 0-1,-1-1 0,7 2 1,-2-2-6,0 0 1,1 0 0,-1-1-1,0 0 1,0-1 0,1 0 0,-1 0-1,0-1 1,0 0 0,0 0-1,0-1 1,0 0 0,-1 0-1,1-1 1,-1 0 0,0 0-1,8-7 1,0 0-25,0-2-1,0 1 0,-1-2 1,-1 0-1,0 0 1,14-21-1,-9 5-139,-21 36 152,1-1-1,1 1 0,-1-1 1,1 1-1,0 0 0,0-1 1,1 1-1,0 0 0,0 0 1,0 0-1,0-1 1,1 1-1,3 9 0,-4-13 32,0 1-1,1-1 1,0 1-1,-1-1 1,1 0-1,0 1 1,0-1 0,0 0-1,1 0 1,-1 0-1,1 0 1,-1 0-1,1 0 1,-1 0-1,1-1 1,0 1-1,0 0 1,0-1-1,0 1 1,0-1-1,0 0 1,0 0-1,1 0 1,-1 0-1,0 0 1,1 0 0,-1-1-1,1 1 1,-1-1-1,0 0 1,1 1-1,-1-1 1,1 0-1,-1 0 1,4-1-1,4-2 14,0 0 0,0-1 0,0 0-1,0-1 1,-1 0 0,1-1 0,-1 1-1,-1-2 1,1 1 0,9-11 0,37-25-242,-54 41 209,0 1-1,-1-1 1,1 1-1,0-1 1,0 1-1,0 0 1,0-1-1,0 1 0,0 0 1,0 0-1,0-1 1,0 1-1,0 0 1,0 0-1,0 0 1,0 0-1,0 1 1,0-1-1,0 0 1,0 0-1,0 0 1,0 1-1,0-1 1,0 1-1,0-1 0,0 0 1,-1 1-1,1 0 1,0-1-1,0 1 1,1 1-1,1 2-29,1 0 0,-1 1 0,0-1 0,6 11 0,8 11-6,-13-22 58,-1-1-1,1 0 1,1-1-1,-1 1 1,0-1-1,1 1 1,-1-2 0,1 1-1,-1 0 1,1-1-1,0 0 1,0 0-1,0 0 1,0 0-1,0-1 1,0 0-1,-1 0 1,1 0-1,0-1 1,0 0-1,0 0 1,0 0-1,6-3 1,5-1 16,0-2 1,0 0 0,0 0-1,-1-2 1,19-13 0,-29 19-20,43-35 24,-45 36-29,-1 0 0,0-1 0,0 1 1,1-1-1,-1 1 0,-1-1 1,1 0-1,0 0 0,-1 0 0,1 0 1,-1 0-1,0 0 0,0 0 1,0 0-1,0-6 0,-1 9 0,0-1-1,0 0 1,0 0-1,0 0 1,0 1-1,0-1 0,-1 0 1,1 1-1,0-1 1,-1 0-1,1 0 1,0 1-1,-1-1 1,1 0-1,-1 1 1,1-1-1,-1 1 0,1-1 1,-1 1-1,1-1 1,-1 1-1,0-1 1,1 1-1,-1 0 1,0-1-1,1 1 1,-1 0-1,0-1 1,0 1-1,1 0 0,-1 0 1,0 0-1,0 0 1,1-1-1,-1 1 1,0 0-1,0 1 1,1-1-1,-1 0 1,0 0-1,0 0 1,-1 1-1,-2-1 19,1 1 0,-1 0-1,0 0 1,1 0 0,-1 1 0,1-1 0,-5 4 0,6-3 8,-1 0 1,0 0 0,1 0-1,0 1 1,0-1-1,-1 1 1,1 0 0,1-1-1,-1 1 1,0 0 0,1 0-1,-1 1 1,1-1 0,0 0-1,0 0 1,0 0 0,1 1-1,-1-1 1,1 0-1,0 1 1,0-1 0,0 1-1,0-1 1,0 0 0,1 1-1,0-1 1,-1 0 0,4 6-1,-3-6-74,0-1-1,0 1 1,0-1 0,0 0-1,1 1 1,-1-1-1,1 0 1,-1 0-1,1 0 1,0 0 0,0-1-1,0 1 1,0 0-1,0-1 1,1 1 0,-1-1-1,0 0 1,1 0-1,-1 0 1,1 0-1,-1 0 1,1 0 0,-1-1-1,1 1 1,-1-1-1,1 0 1,0 0-1,-1 0 1,1 0 0,0 0-1,-1 0 1,1-1-1,-1 0 1,1 1 0,0-1-1,3-2 1,-4 2-6,1 0 0,-1 0 0,0 0 0,0 0 1,0-1-1,0 1 0,0-1 0,0 1 0,0-1 0,-1 0 1,1 0-1,-1 0 0,1 0 0,1-4 0,8-13-467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1.928"/>
    </inkml:context>
    <inkml:brush xml:id="br0">
      <inkml:brushProperty name="width" value="0.025" units="cm"/>
      <inkml:brushProperty name="height" value="0.025" units="cm"/>
    </inkml:brush>
  </inkml:definitions>
  <inkml:trace contextRef="#ctx0" brushRef="#br0">149 55 17260,'0'-2'110,"0"-1"1,0 1-1,-1 0 0,1-1 1,-1 1-1,1 0 1,-1 0-1,0-1 1,0 1-1,0 0 1,0 0-1,0 0 1,-1 0-1,1 0 0,-1 0 1,1 1-1,-1-1 1,1 0-1,-1 1 1,0-1-1,0 1 1,0 0-1,0-1 0,0 1 1,0 0-1,0 0 1,0 0-1,-1 1 1,1-1-1,0 0 1,-5 0-1,4 1-39,-1 0 0,1 0 1,-1 0-1,0 0 0,1 1 0,0 0 1,-1-1-1,1 1 0,-1 0 0,1 1 0,0-1 1,0 1-1,-1-1 0,1 1 0,0 0 0,1 0 1,-1 0-1,0 0 0,0 1 0,1-1 1,-3 4-1,2-1-43,-1 0 0,1 1 0,0 0-1,0-1 1,1 1 0,0 0 0,0 0 0,0 1 0,1-1 0,0 0 0,0 0 0,0 1 0,1 9 0,0-13-24,0-1 1,0 1-1,1-1 1,-1 1-1,1 0 1,0-1-1,-1 1 1,1-1-1,0 0 1,0 1-1,1-1 1,-1 0-1,0 1 1,1-1-1,-1 0 1,1 0-1,0 0 1,0-1-1,0 1 1,0 0-1,0 0 1,0-1-1,0 0 0,0 1 1,1-1-1,-1 0 1,0 0-1,1 0 1,-1 0-1,1-1 1,-1 1-1,1-1 1,0 1-1,4-1 1,1 0-1,0-1 0,0 0 0,0 0 0,-1-1 0,1 0 0,-1 0 0,1-1 0,-1 0 0,0 0 0,0-1-1,0 0 1,0 0 0,9-8 0,5-5-139,-1-1-1,28-32 0,-40 42-132,-19 24-306,2 3 566,0 1-1,1 0 0,1 0 1,1 1-1,1 0 1,1 0-1,0 0 0,2 1 1,0-1-1,2 1 1,0-1-1,5 33 0,-3-46 41,0-1 0,-1 1 0,-1 0-1,1 0 1,-1 0 0,0-1 0,-1 1 0,-2 13-1,2-17 0,-1-1 1,1 1-1,-1-1 0,0 0 0,0 1 0,0-1 0,0 0 0,-1 0 0,1 0 0,-1 0 1,1-1-1,-1 1 0,0-1 0,0 0 0,0 0 0,-1 0 0,1 0 0,0 0 0,-8 2 0,3-1-1,1 0 0,-1-1-1,-1 0 1,1 0 0,0-1-1,0 0 1,-1 0-1,1-1 1,0 0 0,-1-1-1,1 0 1,0 0 0,-13-3-1,20 3-57,-1 0 0,1 1 0,0-1 0,0 0 0,-1 0 0,1 0 0,0 0 1,0 0-1,0 0 0,0 0 0,0 0 0,0 0 0,1-1 0,-1 1 0,0 0 0,1-1 0,-1 1 0,0 0 0,1-1 0,0 1 0,-1-1 0,1 1 0,0 0 0,0-1 0,0 1 0,0-1 0,0 1 0,0-1 0,0 1 0,0-1 0,1 1 0,-1 0 0,1-3 0,9-19-286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2.352"/>
    </inkml:context>
    <inkml:brush xml:id="br0">
      <inkml:brushProperty name="width" value="0.025" units="cm"/>
      <inkml:brushProperty name="height" value="0.025" units="cm"/>
    </inkml:brush>
  </inkml:definitions>
  <inkml:trace contextRef="#ctx0" brushRef="#br0">13 53 19740,'-7'22'1777,"3"-9"-1273,2-12-216,4-2 720,5-5-976,7-7-1136,3-4 1144,6-7-432,2-4-152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2.772"/>
    </inkml:context>
    <inkml:brush xml:id="br0">
      <inkml:brushProperty name="width" value="0.025" units="cm"/>
      <inkml:brushProperty name="height" value="0.025" units="cm"/>
    </inkml:brush>
  </inkml:definitions>
  <inkml:trace contextRef="#ctx0" brushRef="#br0">0 9 15707,'17'-2'880,"-4"-1"-262,1 2 1,-1-1-1,0 2 1,1-1-1,20 4 0,-31-3-571,-1 1 0,0-1 0,1 1-1,-1 0 1,0 0 0,1 0 0,-1 0-1,0 0 1,0 0 0,0 1 0,0-1-1,0 1 1,0-1 0,0 1 0,-1 0-1,1 0 1,-1 0 0,1-1 0,-1 2 0,1-1-1,-1 0 1,0 0 0,0 0 0,0 1-1,-1-1 1,1 0 0,0 1 0,-1-1-1,1 0 1,-1 1 0,0-1 0,0 1-1,0-1 1,0 1 0,0-1 0,-1 1-1,0 2 1,-2 10 5,-1 0 0,-1 0 0,0 0 0,-1-1 0,-1 0 0,0 0 0,-11 16 0,7-12 63,1 0 1,-15 39 0,24-55-126,0 0 1,0 0 0,1 1-1,-1-1 1,1 0-1,0 1 1,-1-1-1,1 0 1,0 1-1,0-1 1,1 0 0,-1 1-1,0-1 1,1 0-1,0 0 1,-1 1-1,1-1 1,0 0 0,1 2-1,-1-2 32,1-1 0,-1 0-1,1 1 1,-1-1 0,1 0 0,0 0 0,-1 0 0,1 0-1,0-1 1,0 1 0,-1 0 0,1-1 0,0 1-1,0-1 1,0 1 0,0-1 0,0 0 0,0 0 0,0 0-1,0 0 1,0 0 0,0-1 0,3 0 0,6-2 19,1 0 1,0 0 0,-1-2 0,0 1 0,20-12-1,23-17-26</inkml:trace>
  <inkml:trace contextRef="#ctx0" brushRef="#br0" timeOffset="1">513 104 17868,'-4'0'-2241,"14"1"2297,6-4-56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3.211"/>
    </inkml:context>
    <inkml:brush xml:id="br0">
      <inkml:brushProperty name="width" value="0.025" units="cm"/>
      <inkml:brushProperty name="height" value="0.025" units="cm"/>
    </inkml:brush>
  </inkml:definitions>
  <inkml:trace contextRef="#ctx0" brushRef="#br0">221 1 15107,'-61'43'2315,"39"-30"-1700,2 1 1,0 1-1,1 2 1,0-1 0,-18 23-1,34-36-541,1 1 1,0-1-1,-1 0 0,1 1 0,1 0 1,-1-1-1,0 1 0,1 0 0,0 0 1,0 0-1,0 0 0,0 0 0,1 0 1,-1 4-1,1-6-76,1 0-1,-1 0 1,1 0-1,-1 0 1,1 0-1,-1 0 1,1-1-1,0 1 1,0 0-1,0 0 1,0-1-1,0 1 1,1 0 0,-1-1-1,0 0 1,1 1-1,-1-1 1,1 0-1,-1 1 1,1-1-1,0 0 1,0 0-1,-1 0 1,1 0 0,0-1-1,0 1 1,0-1-1,0 1 1,0-1-1,3 1 1,3 0-173,1 0 1,0-1 0,0 0-1,0 0 1,-1-1 0,1 0-1,0-1 1,-1 0 0,1 0-1,-1-1 1,0 0 0,15-8-1,-19 9 87,0 0-1,0-1 0,0 0 0,0 0 0,-1 0 0,1 0 0,-1 0 0,0-1 0,0 1 0,0-1 0,3-6 0,-4 7 62,-1 0-1,0 0 1,0 0-1,0 0 0,-1 0 1,1 0-1,-1-1 0,1 1 1,-1 0-1,0 0 1,0-1-1,-1 1 0,1 0 1,0 0-1,-1 0 0,0-1 1,0 1-1,-1-3 1,0 2 19,0 1 1,0-1-1,0 0 0,0 1 1,-1-1-1,1 1 1,-1 0-1,0-1 1,0 1-1,0 1 1,0-1-1,-1 0 1,1 1-1,-1 0 1,-6-4-1,1 3-68,0-1 0,0 1 0,0 1 0,-1 0 0,-16-2 0,15 3-38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3.633"/>
    </inkml:context>
    <inkml:brush xml:id="br0">
      <inkml:brushProperty name="width" value="0.025" units="cm"/>
      <inkml:brushProperty name="height" value="0.025" units="cm"/>
    </inkml:brush>
  </inkml:definitions>
  <inkml:trace contextRef="#ctx0" brushRef="#br0">345 27 14739,'-10'-5'346,"0"1"1,0 0-1,-1 1 0,0 0 1,0 0-1,0 1 0,0 1 0,0 0 1,0 0-1,0 1 0,0 1 0,-1 0 1,1 0-1,0 1 0,0 0 1,1 1-1,-1 1 0,0-1 0,1 2 1,0-1-1,0 1 0,-14 10 1,17-10-275,0 1 0,1-1 0,0 1 1,0 0-1,0 0 0,1 1 1,0 0-1,0 0 0,0 0 0,1 0 1,0 1-1,1 0 0,0 0 1,0 0-1,0 0 0,1 0 0,0 0 1,1 1-1,-1 16 0,2-18-54,0-1 0,1 1 0,0 0 0,0-1 0,0 1 0,1-1 0,0 1-1,0-1 1,1 1 0,-1-1 0,1 0 0,1 0 0,-1-1 0,1 1 0,0-1 0,0 1 0,1-1-1,0-1 1,0 1 0,0-1 0,0 1 0,1-1 0,-1-1 0,1 1 0,8 3 0,-6-4 10,-1-1 1,0 1-1,1-1 0,-1 0 1,1-1-1,0 0 1,-1 0-1,1-1 1,0 0-1,0 0 1,-1-1-1,12-2 1,-14 2 9,1 0 1,-1-1 0,0 0 0,0 0 0,1 0-1,-1-1 1,0 0 0,-1 0 0,1 0 0,0 0-1,-1-1 1,0 0 0,0 0 0,0 0-1,0 0 1,-1-1 0,5-6 0,-7 9-37,-1 1 0,1 0 0,-1 0 0,1 0 0,-1-1 0,1 1 0,-1 0 0,0-1 0,1 1 0,-1-1 0,0 1 0,0-3 0,-1 0-71,0 0 0,0 0 0,0 0 0,0 0 0,-1 0 0,0 0 0,-3-6 0,-73-109-2541,72 111 2430,-10-15-281,19 25 608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14.211"/>
    </inkml:context>
    <inkml:brush xml:id="br0">
      <inkml:brushProperty name="width" value="0.025" units="cm"/>
      <inkml:brushProperty name="height" value="0.025" units="cm"/>
    </inkml:brush>
  </inkml:definitions>
  <inkml:trace contextRef="#ctx0" brushRef="#br0">284 42 14211,'0'-1'155,"0"-1"0,1 1-1,-1-1 1,0 1 0,0 0 0,0-1-1,-1 1 1,1-1 0,0 1 0,0 0-1,-1-1 1,1 1 0,-1 0 0,1-1-1,-1 1 1,0 0 0,1-1 0,-1 1-1,0 0 1,0 0 0,0 0 0,-1-1-1,0 0 48,0 1-1,0 0 1,-1 0-1,1 0 0,0 0 1,0 0-1,-1 0 0,1 1 1,0-1-1,-1 1 0,1 0 1,-4-1-1,-2 1 109,0 1 0,0-1 0,0 2 0,0-1 1,0 1-1,0 0 0,-8 3 0,4 1-187,-1 0 0,2 1 0,-1 0 1,1 1-1,0 0 0,1 1 0,0 0 0,0 0 0,-10 14 1,14-16-108,1 0 0,0 0 0,0 1 1,1-1-1,0 1 0,0 0 1,1 1-1,0-1 0,1 0 0,-1 1 1,2 0-1,-1-1 0,1 1 1,0 0-1,1 10 0,1-15-14,-1 0 1,1 0-1,0 0 0,0 0 0,0 0 0,1 0 1,-1 0-1,1 0 0,0-1 0,0 1 0,0-1 1,1 1-1,-1-1 0,1 0 0,0 0 0,0 0 1,0 0-1,0 0 0,0-1 0,1 1 0,-1-1 1,1 0-1,-1 0 0,1-1 0,0 1 0,0-1 1,0 1-1,0-1 0,0 0 0,0-1 0,5 1 1,1 0 8,1 0 1,-1-1 0,1 0 0,-1 0 0,0-2 0,1 1 0,-1-1 0,0-1 0,0 1 0,0-2 0,14-6 0,-17 6 18,0 0 0,-1-1 0,0 1 0,0-1 0,0-1 0,0 1 0,-1-1 0,0 0 0,0 0 1,0-1-1,-1 1 0,0-1 0,4-10 0,-6 13-42,-1 1-1,1-1 1,-1 1 0,0-1-1,-1 1 1,1-1 0,-1 0 0,1 1-1,-1-1 1,0 0 0,0 1-1,-1-1 1,1 0 0,-1 1-1,0-1 1,0 0 0,0 1 0,0-1-1,-1 1 1,1 0 0,-1-1-1,0 1 1,0 0 0,0 0-1,0 0 1,-1 0 0,1 1 0,-1-1-1,0 1 1,-4-4 0,1 3-73,1-1 1,-1 2 0,0-1 0,0 1 0,0 0 0,0 0 0,0 0 0,0 1 0,-1 0-1,1 0 1,0 1 0,-8 0 0,-11-1-280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2.388"/>
    </inkml:context>
    <inkml:brush xml:id="br0">
      <inkml:brushProperty name="width" value="0.025" units="cm"/>
      <inkml:brushProperty name="height" value="0.025" units="cm"/>
    </inkml:brush>
  </inkml:definitions>
  <inkml:trace contextRef="#ctx0" brushRef="#br0">0 244 14763,'22'4'390,"0"-1"0,-1-1 0,1-1-1,27-2 1,88-14 37,-79 8-22,-30 3-250,716-84 2221,3 22-1656,-166 34-580,-154 11-73,112 2 29,-516 19-93,-13 0-2,0-1 1,0 2 0,1-1 0,-1 1-1,0 1 1,0 0 0,-1 0 0,17 6 0,-26-8-4,0 1 1,1-1 0,-1 0-1,1 0 1,-1 0 0,0 0-1,1 0 1,-1 1 0,1-1-1,-1 0 1,0 0 0,1 0-1,-1 1 1,0-1 0,0 0-1,1 1 1,-1-1 0,0 0 0,1 1-1,-1-1 1,0 0 0,0 1-1,0-1 1,0 0 0,1 1-1,-1-1 1,0 1 0,0-1-1,0 0 1,0 1 0,0-1-1,0 1 1,0 0 0,-12 7-215,-26-1-133,24-6 281,0-1 1,-18-2-1,1-3-88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4.908"/>
    </inkml:context>
    <inkml:brush xml:id="br0">
      <inkml:brushProperty name="width" value="0.025" units="cm"/>
      <inkml:brushProperty name="height" value="0.025" units="cm"/>
    </inkml:brush>
  </inkml:definitions>
  <inkml:trace contextRef="#ctx0" brushRef="#br0">55 86 13427,'-3'-1'266,"-3"-2"550,-1 0 0,1 0 0,-1-1 0,-8-5 0,15 8-727,-1 1-1,0-1 1,0 1 0,1-1-1,-1 1 1,0-1 0,1 0-1,-1 1 1,1-1 0,-1 0-1,1 1 1,-1-1 0,1 0-1,0 0 1,-1 0 0,1 1-1,0-1 1,-1 0 0,1 0 0,0 0-1,0 0 1,0 0 0,0 1-1,0-1 1,0 0 0,0 0-1,0 0 1,0 0 0,0 0-1,1 1 1,-1-1 0,0 0-1,0 0 1,1 0 0,-1 0-1,1 1 1,-1-1 0,1 0-1,-1 1 1,1-1 0,-1 0-1,1 1 1,-1-1 0,1 0-1,0 1 1,0-1 0,-1 1-1,2-1 1,4-3-1,1 1 1,0-1-1,0 1 0,1 0 1,-1 1-1,1 0 0,-1 0 0,1 1 1,-1 0-1,1 0 0,0 1 1,-1-1-1,1 2 0,0-1 1,0 1-1,-1 1 0,1-1 0,12 5 1,-17-4-89,-1 0 0,1 0 0,-1 0 0,0 0 0,0 0 1,0 0-1,0 1 0,0-1 0,0 1 0,0-1 0,-1 1 0,0 0 1,1-1-1,-1 1 0,0 0 0,0 0 0,-1 0 0,1 0 0,-1 0 0,1 0 1,-1 0-1,0 0 0,0 0 0,0 0 0,0 0 0,-2 6 0,-1 7-15,-1 1 1,0-1-1,-10 24 0,11-31 7,-23 56-46,12-31 24,-18 62 0,31-92 27,1-1 0,-1 1-1,0-1 1,1 1 0,0-1 0,0 1-1,0-1 1,0 1 0,0 0-1,1-1 1,0 1 0,-1-1-1,1 0 1,1 1 0,1 3 0,-2-4-19,1-1 1,0 0 0,0 0 0,0 0-1,0 0 1,0 0 0,1 0 0,-1-1-1,0 1 1,1-1 0,-1 1 0,1-1 0,0 0-1,-1 0 1,1 0 0,0 0 0,0-1-1,-1 1 1,5-1 0,7 2-73,-1-2 1,1 0-1,-1 0 1,1-1-1,-1-1 1,1 0-1,-1-1 1,21-8-1,24-11-144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5.384"/>
    </inkml:context>
    <inkml:brush xml:id="br0">
      <inkml:brushProperty name="width" value="0.025" units="cm"/>
      <inkml:brushProperty name="height" value="0.025" units="cm"/>
    </inkml:brush>
  </inkml:definitions>
  <inkml:trace contextRef="#ctx0" brushRef="#br0">0 44 16948,'4'-2'339,"-1"0"0,0 0 1,0 0-1,1 1 0,-1 0 1,1 0-1,-1 0 0,7-1 1,-9 1-104,31-6 604,-14 1-617,2 1-1,-1 2 0,0 0 1,30-1-1,-48 4-222,1 0 0,0 0 0,-1 0 0,1 1 0,-1-1 0,1 1 0,-1-1 0,1 1 1,-1-1-1,1 1 0,-1 0 0,1 0 0,-1 0 0,0 0 0,1 0 0,-1 0 0,0 0 0,0 0 0,0 0 0,0 1 0,0-1 0,0 0 0,0 1 0,0-1 0,-1 1 0,1-1 0,0 1 0,-1-1 0,1 1 0,-1 0 1,0-1-1,0 1 0,1-1 0,-1 1 0,0 2 0,0 7 15,-1 0 0,0 0 0,0 0 0,-4 12 0,4-18-9,-79 323-961,77-326 578,0-8 199,-3-12-181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5.866"/>
    </inkml:context>
    <inkml:brush xml:id="br0">
      <inkml:brushProperty name="width" value="0.025" units="cm"/>
      <inkml:brushProperty name="height" value="0.025" units="cm"/>
    </inkml:brush>
  </inkml:definitions>
  <inkml:trace contextRef="#ctx0" brushRef="#br0">1 252 15491,'7'7'1577,"5"-7"-905,5-2-232,7-5 536,8-1-136,6-5-360,7-2-304,1-2-736,4-3 568,3 0-216,1 1-152</inkml:trace>
  <inkml:trace contextRef="#ctx0" brushRef="#br0" timeOffset="1">733 1 18996,'-8'1'171,"-1"1"-1,0 0 1,1 0-1,0 1 1,-1 0 0,1 0-1,0 1 1,0 0-1,1 0 1,0 1 0,-1 0-1,1 0 1,1 1-1,-1 0 1,1 0 0,-10 14-1,10-13-140,0 1-1,1-1 1,0 1 0,1 1-1,0-1 1,0 1 0,1 0-1,0 0 1,0 0-1,1 0 1,0 0 0,1 0-1,0 1 1,1-1-1,0 15 1,0-21-29,1 1-1,-1-1 1,1 1-1,0-1 0,0 0 1,0 1-1,1-1 1,-1 0-1,1 0 1,0 1-1,0-1 1,0 0-1,0-1 1,0 1-1,1 0 1,-1-1-1,1 1 1,0-1-1,-1 0 1,1 0-1,0 0 0,0 0 1,1-1-1,-1 1 1,0-1-1,7 2 1,-4-1-1,-1-1-1,1-1 1,0 1 0,0-1 0,0 0 0,-1 0-1,1-1 1,0 0 0,0 0 0,-1 0 0,1 0-1,-1-1 1,1 0 0,-1 0 0,10-6-1,-4 1 31,-1-1 0,0 0 0,-1 0 0,1-1 0,-2 0 0,1 0 0,-1-1 0,12-19 0,-17 23-6,0 1 1,1-1-1,-2 1 0,1-1 0,-1 0 0,0 0 0,0 0 0,-1 0 0,0 0 0,0-1 0,0 1 0,-1 0 0,1-1 0,-2 1 0,1 0 0,-1-1 0,0 1 0,0 0 0,-3-9 0,2 12-38,0 0-1,0 0 1,0 0-1,-1 0 1,1 0-1,-1 1 1,0-1-1,1 1 1,-1 0-1,0 0 1,0 0-1,-1 0 1,1 0-1,0 1 1,-6-2-1,8 2-74,0 0 0,-1 1 0,1-1 0,-1 1 0,0-1-1,1 1 1,-1 0 0,1 0 0,-1 0 0,1 0-1,-1 0 1,0 0 0,1 0 0,-1 0 0,1 0 0,-1 1-1,1-1 1,-1 1 0,1-1 0,-1 1 0,1 0-1,-1 0 1,1-1 0,0 1 0,-1 0 0,1 0 0,0 0-1,0 0 1,0 0 0,0 1 0,0-1 0,0 0-1,0 1 1,0-1 0,0 0 0,0 1 0,0 1-1,1-2 33,0-1 0,0 1 0,-1 0-1,1 0 1,0 0 0,0 0-1,0 0 1,0 0 0,0 0 0,1-1-1,-1 1 1,0 0 0,0 0 0,0 0-1,1 0 1,-1 0 0,1-1-1,-1 1 1,0 0 0,1 0 0,0 1-1,10 6-707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3.532"/>
    </inkml:context>
    <inkml:brush xml:id="br0">
      <inkml:brushProperty name="width" value="0.025" units="cm"/>
      <inkml:brushProperty name="height" value="0.025" units="cm"/>
    </inkml:brush>
  </inkml:definitions>
  <inkml:trace contextRef="#ctx0" brushRef="#br0">29 1 19500,'-16'0'1673,"9"4"-1433,1 3-665,9-1 1178,7-4-569,1-2-208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6.988"/>
    </inkml:context>
    <inkml:brush xml:id="br0">
      <inkml:brushProperty name="width" value="0.025" units="cm"/>
      <inkml:brushProperty name="height" value="0.025" units="cm"/>
    </inkml:brush>
  </inkml:definitions>
  <inkml:trace contextRef="#ctx0" brushRef="#br0">313 67 9898,'-2'-4'478,"1"-1"1,-2 1-1,1 0 0,0 0 0,-1 1 0,0-1 0,0 0 1,0 1-1,0 0 0,0 0 0,-1 0 0,1 0 1,-1 0-1,-6-3 0,5 4-230,1 0 0,-1 1 0,1-1 0,-1 1 0,1 0 0,-1 1 0,0-1 0,0 1 0,1 0 0,-1 0 0,0 0 0,-5 2-1,0 0-158,0 1 0,1 0 0,-1 0 0,1 1 0,0 0 0,0 1 0,1 0 0,-1 0 0,1 1 0,0 0 0,1 1 0,-12 12 0,8-7-71,2 0-1,-1 1 1,1 0-1,-7 16 1,14-24-16,-1 0 0,1 1 0,0-1 0,0 1-1,0 0 1,1 0 0,0-1 0,0 1 0,0 0 0,1 0 0,0 0 0,0 0 0,2 10 0,-2-13-2,1-1 1,-1 0-1,1 0 1,0 0-1,0 0 0,0 0 1,0 0-1,0 0 1,0-1-1,0 1 1,1 0-1,-1-1 0,1 1 1,-1 0-1,1-1 1,-1 0-1,1 1 1,0-1-1,0 0 0,2 1 1,0 0-1,-1-1 0,1-1 1,-1 1-1,1 0 0,-1-1 1,1 0-1,0 0 0,-1 0 1,1 0-1,-1-1 0,6 0 1,2-2 0,-1 0 1,1-1-1,0 0 1,-1-1 0,0 0-1,17-12 1,-15 9 23,-1-1-1,0-1 1,0 0-1,9-13 1,-17 20-5,0 0 0,0-1 0,-1 0 0,1 1-1,-1-1 1,0 0 0,0 0 0,0 0 0,-1 0 0,0-1 0,1 1 0,-1 0 0,-1-1 0,1 1 0,-1-1 0,0 1-1,0-8 1,-1 10-13,0-1 0,0 1 0,0-1-1,0 0 1,0 1 0,-1 0 0,1-1-1,-1 1 1,0 0 0,0 0 0,0 0-1,0 0 1,0 0 0,0 0 0,0 1-1,-1-1 1,1 1 0,0-1 0,-1 1-1,0 0 1,1 0 0,-1 0 0,-5-1-1,3 1-166,1 0-1,-1 0 1,0 1 0,0-1-1,0 1 1,0 0 0,0 0-1,0 1 1,0-1-1,0 1 1,0 0 0,-7 3-1,12-4 144,0 0 0,-1 0 0,1 0 0,0 0 0,-1 0 0,1 0-1,0 0 1,0 0 0,-1 1 0,1-1 0,0 0 0,0 0 0,-1 0-1,1 0 1,0 0 0,0 1 0,-1-1 0,1 0 0,0 0 0,0 0 0,0 1-1,0-1 1,-1 0 0,1 0 0,0 1 0,0-1 0,0 0 0,0 0-1,0 1 1,0-1 0,0 0 0,0 1 0,0-1 0,-1 0 0,1 0 0,0 1-1,0-1 1,1 0 0,-1 1 0,0-1 0,0 0 0,0 0 0,0 1-1,0-1 1,0 0 0,0 0 0,0 1 0,0-1 0,1 0 0,-1 0 0,0 1-1,13 3-579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7.362"/>
    </inkml:context>
    <inkml:brush xml:id="br0">
      <inkml:brushProperty name="width" value="0.025" units="cm"/>
      <inkml:brushProperty name="height" value="0.025" units="cm"/>
    </inkml:brush>
  </inkml:definitions>
  <inkml:trace contextRef="#ctx0" brushRef="#br0">16 0 16035,'-8'9'1825,"0"-1"-1217,14-3-200,13 0 976,12-2-519,7-1-97,9 2-248,3 0-168,3-1-400,0-3-480,-8-7 528,-7-3-104,-11-3-144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7.829"/>
    </inkml:context>
    <inkml:brush xml:id="br0">
      <inkml:brushProperty name="width" value="0.025" units="cm"/>
      <inkml:brushProperty name="height" value="0.025" units="cm"/>
    </inkml:brush>
  </inkml:definitions>
  <inkml:trace contextRef="#ctx0" brushRef="#br0">134 1 19028,'-6'3'337,"0"1"0,1 0 0,-1 1 0,1-1 0,0 1 0,1 0 0,-1 0-1,1 1 1,0 0 0,-4 7 0,7-12-323,0 1 0,0-1-1,0 1 1,0 0 0,0-1 0,0 1-1,1-1 1,-1 1 0,1 0 0,-1 0-1,1-1 1,0 1 0,0 0 0,0 0-1,0 0 1,0-1 0,0 1 0,0 0-1,1 0 1,-1-1 0,0 1 0,1 0-1,0-1 1,-1 1 0,1 0 0,0-1-1,0 1 1,0-1 0,0 1 0,2 2-1,3 0-95,-1 1 0,1-1-1,1-1 1,-1 1 0,0-1-1,11 4 1,-15-6 59,9 3-141,1 1-1,-1 1 1,0 0 0,0 1-1,-1 0 1,19 16 0,-26-20 141,0 1 0,0-1 0,0 1 0,-1 0 1,1-1-1,-1 1 0,0 0 0,0 0 0,-1 1 0,1-1 1,-1 0-1,0 0 0,0 1 0,0-1 0,-1 1 1,1-1-1,-1 1 0,0-1 0,-1 1 0,1-1 0,-1 1 1,-2 8-1,0-5 63,0 1 0,0 0 0,-1-1 1,0 1-1,-1-1 0,0 0 0,0-1 0,-1 1 0,-9 10 1,10-14 6,0 1 0,0 0 0,0-1 1,-1 0-1,1 0 0,-1-1 0,0 1 0,0-1 1,0 0-1,0-1 0,-1 0 0,1 0 0,-13 2 1,16-4-110,0 0 1,0 0 0,0 0-1,-1-1 1,1 1 0,0-1 0,0 0-1,0 0 1,0 0 0,0-1-1,0 1 1,1 0 0,-1-1 0,0 0-1,1 0 1,-1 0 0,1 0-1,-1 0 1,1 0 0,0-1-1,0 1 1,0-1 0,0 0 0,1 1-1,-1-1 1,-2-5 0,-2-6-170,0-1 0,1 1 0,1-1 0,-3-16 0,-1-21-368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8.314"/>
    </inkml:context>
    <inkml:brush xml:id="br0">
      <inkml:brushProperty name="width" value="0.025" units="cm"/>
      <inkml:brushProperty name="height" value="0.025" units="cm"/>
    </inkml:brush>
  </inkml:definitions>
  <inkml:trace contextRef="#ctx0" brushRef="#br0">1 1 14715,'20'1'1881,"6"4"-1193,2-4-312,5 1 1008,6-2-776,0 0-448,-1-2 72,0-2-136,-6 4-248</inkml:trace>
  <inkml:trace contextRef="#ctx0" brushRef="#br0" timeOffset="1">412 55 14891,'-20'22'1285,"6"-8"-477,-22 31 0,33-41-666,0 1-1,0-1 1,1 1 0,0-1 0,0 1-1,0 0 1,0 0 0,1 0 0,0 0 0,0 0-1,0 0 1,1 7 0,0-10-108,0 0 0,0 0 0,0 0 0,1 0 0,-1-1 0,1 1 0,-1 0 0,1 0 0,0 0 0,-1-1 0,1 1 0,0 0 0,0-1 0,0 1 0,1-1 0,-1 1 1,0-1-1,1 0 0,-1 1 0,0-1 0,1 0 0,0 0 0,-1 0 0,1 0 0,-1 0 0,1 0 0,0-1 0,0 1 0,0 0 0,-1-1 0,1 0 0,0 1 0,0-1 0,0 0 0,0 0 0,2 0 0,4 0-16,0-1-1,0 1 1,0-1 0,0-1-1,0 1 1,-1-2 0,13-3-1,-9 0 3,1 0 0,-1 0 0,-1-1 0,1-1-1,-1 0 1,0 0 0,14-16 0,-20 19 8,0 0 0,0 0 0,-1 0 0,1 0 0,-1-1 0,-1 0 0,5-10 0,-6 12-7,0 1 0,-1 0 1,1-1-1,-1 1 0,0 0 1,0-1-1,0 1 1,0 0-1,0-1 0,-1 1 1,0 0-1,0 0 0,1-1 1,-2 1-1,-1-4 0,1 3 5,-1 1-1,0-1 1,0 1-1,0 0 0,0 0 1,0 1-1,-1-1 1,1 1-1,-1-1 0,1 1 1,-1 0-1,0 1 1,0-1-1,0 0 0,0 1 1,0 0-1,0 0 1,-1 1-1,1-1 0,0 1 1,-8 0-1,7-1-99,1 1-1,-1 0 1,0 0-1,1 1 1,-1 0 0,0-1-1,1 2 1,-1-1-1,1 0 1,-1 1 0,1 0-1,0 0 1,0 0-1,0 0 1,0 1-1,0 0 1,0 0 0,1 0-1,-7 6 1,10-8 48,-1-1 0,1 0 0,-1 1 1,1-1-1,0 1 0,-1-1 0,1 1 1,0-1-1,-1 0 0,1 1 0,0-1 1,-1 1-1,1 0 0,0-1 0,0 1 1,0-1-1,0 1 0,-1-1 0,1 1 1,0-1-1,0 1 0,0 0 0,0-1 1,0 1-1,0-1 0,1 1 0,-1-1 0,0 1 1,0 0-1,0-1 0,0 1 0,1-1 1,-1 1-1,0-1 0,1 1 0,-1-1 1,0 1-1,1-1 0,-1 0 0,0 1 1,1-1-1,-1 1 0,1-1 0,-1 0 1,1 1-1,-1-1 0,1 0 0,-1 0 0,1 1 1,-1-1-1,1 0 0,-1 0 0,1 0 1,0 0-1,-1 0 0,1 1 0,-1-1 1,1 0-1,0-1 0,25 5-534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8.748"/>
    </inkml:context>
    <inkml:brush xml:id="br0">
      <inkml:brushProperty name="width" value="0.025" units="cm"/>
      <inkml:brushProperty name="height" value="0.025" units="cm"/>
    </inkml:brush>
  </inkml:definitions>
  <inkml:trace contextRef="#ctx0" brushRef="#br0">261 0 17156,'-18'4'431,"-1"0"0,1 1 0,0 1 1,1 0-1,0 1 0,0 1 0,0 1 1,1 1-1,0 0 0,-18 16 0,28-21-332,0 0-1,1 0 1,-1 1-1,1 0 1,1 0 0,-1 1-1,-4 8 1,8-13-100,0 0 0,0-1 0,0 1 1,0 0-1,1 0 0,-1 0 0,1 0 0,-1 0 1,1 0-1,0 0 0,0 0 0,0 0 1,0 0-1,0 0 0,0 0 0,0-1 1,1 1-1,-1 0 0,1 0 0,-1 0 1,1 0-1,0 0 0,0-1 0,0 1 0,0 0 1,0 0-1,0-1 0,0 1 0,1-1 1,-1 1-1,0-1 0,1 0 0,-1 0 1,3 2-1,3 1-66,-1-1 1,1 0 0,1 0-1,-1 0 1,0-1-1,1 0 1,-1 0 0,1-1-1,-1 0 1,1 0 0,-1-1-1,1 0 1,0-1-1,-1 1 1,1-1 0,0-1-1,12-3 1,-3 0 24,0-1 0,0-1 0,-1 0 0,0-1 0,0-1 0,21-16 1,-30 20 183,0 0 0,-1-1 0,0 0 0,0 0 0,10-13 0,-15 17-100,0 1 1,0 0-1,0-1 1,-1 1-1,1-1 1,0 1 0,-1-1-1,1 1 1,-1-1-1,1 1 1,-1-1-1,0 0 1,1 1-1,-1-1 1,0 0-1,0 1 1,0-1-1,-1 1 1,1-1-1,0 0 1,-1 1 0,1-1-1,0 1 1,-1-1-1,0 1 1,1-1-1,-1 1 1,0-1-1,0 1 1,0-1-1,0 1 1,0 0-1,0 0 1,0 0-1,-1-1 1,1 1 0,-2-1-1,-4-2 83,0 0 0,-1 1-1,1 0 1,-1 0 0,0 1 0,0 0-1,1 0 1,-1 0 0,0 1 0,-11 0-1,4 1-232,0 0 0,0 1 0,0 0 0,-26 7 0,41-8 74,-21 7-668,20-7 680,1 1 1,-1-1-1,0 0 0,1 1 1,-1-1-1,1 0 0,-1 1 1,0-1-1,1 1 0,-1-1 1,1 1-1,0-1 0,-1 1 1,1 0-1,-1-1 1,1 1-1,0-1 0,-1 1 1,1 0-1,0-1 0,0 1 1,-1 0-1,1-1 0,0 1 1,0 0-1,0-1 0,0 1 1,0 1-1,4 5-370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9.359"/>
    </inkml:context>
    <inkml:brush xml:id="br0">
      <inkml:brushProperty name="width" value="0.025" units="cm"/>
      <inkml:brushProperty name="height" value="0.025" units="cm"/>
    </inkml:brush>
  </inkml:definitions>
  <inkml:trace contextRef="#ctx0" brushRef="#br0">11 97 13859,'-1'1'85,"0"0"1,0 0-1,1 0 0,-1 0 1,0 0-1,0 0 0,0 1 1,1-1-1,-1 0 1,1 1-1,-1-1 0,1 0 1,-1 1-1,1 2 0,0-3-58,0 0 0,1-1 0,-1 1 0,1 0 0,-1 0 0,1 0 0,-1-1 0,1 1-1,-1 0 1,1-1 0,0 1 0,0 0 0,-1-1 0,1 1 0,0-1 0,0 1 0,0-1-1,-1 0 1,1 1 0,0-1 0,0 0 0,0 0 0,0 1 0,0-1 0,0 0 0,0 0-1,0 0 1,-1 0 0,3 0 0,45 2 670,0-1 0,1-2 0,55-10-1,-25 3-212,-65 7-411,872-71 2252,6 39-2113,-278 50-180,-124-1 3,-392-15-238,157-19-1,-250 17 291,-1 1-1,0-1 1,1-1-1,-1 1 0,0-1 1,0 1-1,0-1 1,0 0-1,6-5 0,0 2-16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29.980"/>
    </inkml:context>
    <inkml:brush xml:id="br0">
      <inkml:brushProperty name="width" value="0.025" units="cm"/>
      <inkml:brushProperty name="height" value="0.025" units="cm"/>
    </inkml:brush>
  </inkml:definitions>
  <inkml:trace contextRef="#ctx0" brushRef="#br0">313 92 14923,'2'-2'160,"1"-1"-1,-1 1 1,-1-1-1,1 0 1,0 1 0,-1-1-1,1 0 1,-1 0-1,0 0 1,0 0-1,1-5 1,-2 7-94,0-1-1,0 0 1,0 1 0,0-1-1,0 1 1,-1-1 0,1 1 0,0-1-1,-1 1 1,0-1 0,1 1-1,-1 0 1,0-1 0,0 1-1,1 0 1,-1 0 0,0-1 0,0 1-1,0 0 1,-1 0 0,1 0-1,0 0 1,0 0 0,-1 0 0,1 1-1,-2-2 1,-3-1 91,-1 0 0,1 1 1,-1-1-1,0 1 0,0 0 0,0 1 0,0 0 1,0 0-1,-1 1 0,1 0 0,0 0 0,0 0 1,0 1-1,0 0 0,0 0 0,-13 5 0,8-2-77,0 0-1,0 1 0,1 0 1,0 1-1,0 1 0,0 0 0,1 0 1,-17 15-1,20-14-51,0 0 0,0 0 0,1 0 0,0 1 0,1 0 0,0 0 0,-5 13 0,8-18-18,0 0-1,1 1 1,-1-1 0,1 1 0,0 0-1,1-1 1,-1 1 0,1-1 0,0 1 0,0 0-1,0-1 1,0 1 0,1 0 0,0-1-1,0 1 1,0-1 0,1 1 0,2 5-1,-3-8 1,1 1 0,0-1-1,0 0 1,-1 0-1,1 0 1,1 0-1,-1 0 1,0 0 0,0-1-1,1 1 1,-1-1-1,1 1 1,-1-1-1,4 1 1,0 0 10,0 0 0,1-1 1,-1 0-1,0 0 0,0 0 1,8-1-1,1-1 36,-1 0 0,1-1 1,-1-1-1,0 0 0,14-5 0,-12 2 47,0-1-1,0 0 0,-1-1 1,16-11-1,-25 16-58,-1-1-1,0 0 1,0-1 0,0 1-1,0-1 1,-1 0 0,0 0-1,0 0 1,0-1 0,0 1-1,-1-1 1,0 0 0,4-11-1,-6 15-72,-1 0-1,0 1 1,1-1-1,-1 0 0,0 0 1,0 0-1,0 0 1,0 0-1,0 0 1,0 0-1,-1 0 1,1 1-1,-1-1 1,1 0-1,-1 0 1,0 0-1,1 1 1,-1-1-1,0 0 0,0 1 1,0-1-1,-1 1 1,1-1-1,0 1 1,-1 0-1,1-1 1,0 1-1,-1 0 1,0 0-1,1 0 1,-1 0-1,1 0 1,-1 0-1,0 0 0,0 1 1,-2-1-1,1 0-33,0 0-1,0 0 1,0 1 0,-1-1-1,1 1 1,0 0-1,0 0 1,-1 0-1,1 1 1,0-1-1,0 1 1,0 0 0,0-1-1,0 1 1,0 1-1,0-1 1,0 0-1,0 1 1,0 0 0,0-1-1,-2 4 1,-9 12-469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0.419"/>
    </inkml:context>
    <inkml:brush xml:id="br0">
      <inkml:brushProperty name="width" value="0.025" units="cm"/>
      <inkml:brushProperty name="height" value="0.025" units="cm"/>
    </inkml:brush>
  </inkml:definitions>
  <inkml:trace contextRef="#ctx0" brushRef="#br0">42 1 15995,'-10'34'1553,"2"2"-1185,-1-1-176,-2-3 704,8-6-736,3-4-296,4-16 168,6-9-64,13-16-128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0.856"/>
    </inkml:context>
    <inkml:brush xml:id="br0">
      <inkml:brushProperty name="width" value="0.025" units="cm"/>
      <inkml:brushProperty name="height" value="0.025" units="cm"/>
    </inkml:brush>
  </inkml:definitions>
  <inkml:trace contextRef="#ctx0" brushRef="#br0">138 1 16924,'-11'4'894,"0"0"1,-20 5 0,24-7-710,-1 0 0,1 0 0,-1 0 1,1 1-1,0 0 0,0 0 0,0 1 0,1 0 0,-8 5 0,14-9-182,-1 1 0,1-1-1,0 0 1,-1 1 0,1-1 0,-1 0-1,1 1 1,0-1 0,-1 0-1,1 1 1,0-1 0,-1 1 0,1-1-1,0 0 1,0 1 0,0-1 0,-1 1-1,1-1 1,0 1 0,0-1-1,0 1 1,0-1 0,0 1 0,0-1-1,0 1 1,0-1 0,0 1 0,0-1-1,0 1 1,0-1 0,0 1-1,0-1 1,0 1 0,1-1 0,-1 1-1,0-1 1,0 1 0,1-1 0,-1 0-1,0 1 1,0-1 0,1 1-1,-1-1 1,1 0 0,-1 1 0,0-1-1,1 0 1,-1 0 0,1 1-1,-1-1 1,0 0 0,1 0 0,-1 1-1,1-1 1,-1 0 0,1 0 0,-1 0-1,1 0 1,-1 0 0,1 0-1,0 0 1,36 5-137,-15-5 5,-1-1 0,1-1 0,0-1 1,22-6-1,21-3-270,-64 12 396,-1-1 1,1 2-1,-1-1 1,1 0-1,0 0 0,-1 0 1,1 0-1,-1 0 1,1 0-1,-1 1 1,1-1-1,-1 0 0,1 0 1,-1 1-1,1-1 1,-1 0-1,1 1 0,-1-1 1,1 0-1,-1 1 1,0-1-1,1 1 0,-1-1 1,0 1-1,1-1 1,-1 1-1,0-1 0,0 1 1,1-1-1,-1 1 1,0-1-1,0 1 1,0-1-1,0 1 0,0 0 1,0-1-1,0 1 1,0-1-1,0 1 0,0-1 1,0 1-1,0 0 1,0-1-1,0 1 0,-1 0 1,-7 36 127,5-27-90,-4 17 67,3-13-37,0 0 0,-2 21 0,6-32-47,-1 1 0,1-1 0,0 0 0,0 0 0,1 0 0,-1 0-1,0 1 1,1-1 0,0 0 0,0 0 0,0 0 0,0 0 0,0-1 0,1 1 0,-1 0-1,1 0 1,2 2 0,-4-5 5,1 1-1,-1 0 1,1-1-1,-1 0 1,1 1-1,0-1 1,-1 1-1,1-1 1,0 0 0,-1 1-1,1-1 1,0 0-1,-1 0 1,1 1-1,0-1 1,-1 0-1,1 0 1,1 0-1,-1-2 461,-9-2-99,-4 2-186,0 0 0,1 0 0,-1 1 0,0 1 1,-22 1-1,20 0-140,1 0 0,0-2 1,0 1-1,-21-5 0,33 5-52,-32-10-316,32 9 243,0 1 0,1 0 1,-1 0-1,0-1 0,0 1 0,0 0 0,0-1 0,0 1 1,0-1-1,1 1 0,-1-1 0,0 1 0,0-1 0,1 0 0,-1 1 1,0-1-1,1 0 0,-1 0 0,1 1 0,-1-1 0,1 0 0,-1 0 1,1 0-1,0 0 0,-1 0 0,1 1 0,0-1 0,0 0 0,-1-2 1,3 1-370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1.292"/>
    </inkml:context>
    <inkml:brush xml:id="br0">
      <inkml:brushProperty name="width" value="0.025" units="cm"/>
      <inkml:brushProperty name="height" value="0.025" units="cm"/>
    </inkml:brush>
  </inkml:definitions>
  <inkml:trace contextRef="#ctx0" brushRef="#br0">5 43 22069,'-3'0'1776,"2"0"-1416,1-3-144,7-1 368,7-3-376,8-2-1040,1-1 800,-3 4-280,0 2-144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3.955"/>
    </inkml:context>
    <inkml:brush xml:id="br0">
      <inkml:brushProperty name="width" value="0.025" units="cm"/>
      <inkml:brushProperty name="height" value="0.025" units="cm"/>
    </inkml:brush>
  </inkml:definitions>
  <inkml:trace contextRef="#ctx0" brushRef="#br0">0 222 17436,'6'13'1464,"1"10"-1032,2 2-176,3 13 808,1 2-351,2 4-473,-1 2-88,-1-6-24,0-4-24,-3-6-360,-2-7-240,-2-17-265,0-6 609,-6-19-136,0-8-96</inkml:trace>
  <inkml:trace contextRef="#ctx0" brushRef="#br0" timeOffset="1">17 123 17556,'16'1'1624,"3"4"-984,2-1-248,9-4 617,3-6-161,7-3-184,5-2-224,-2-6-488,-5-2-344,-5-1-608,-5-1 840,-17 2-176,-9 9-129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1.731"/>
    </inkml:context>
    <inkml:brush xml:id="br0">
      <inkml:brushProperty name="width" value="0.025" units="cm"/>
      <inkml:brushProperty name="height" value="0.025" units="cm"/>
    </inkml:brush>
  </inkml:definitions>
  <inkml:trace contextRef="#ctx0" brushRef="#br0">13 3 17636,'-3'-1'2788,"12"0"-1335,-8 1-1385,1 0-1,-1 0 1,1 0 0,0 0 0,-1 0 0,1 0 0,-1 1-1,1-1 1,-1 1 0,1-1 0,-1 1 0,1 0 0,-1-1-1,3 3 1,-2-1-43,0 0 1,0 1-1,0-1 0,0 0 0,0 1 0,-1-1 1,1 1-1,-1 0 0,0-1 0,0 1 0,0 0 1,0 0-1,0 0 0,-1 0 0,1 0 0,-1 0 0,0 0 1,1 0-1,-2-1 0,1 1 0,0 0 0,0 0 1,-1 0-1,-1 4 0,-2 6-15,-1 0 0,-1-1 0,0 1-1,-9 13 1,-6 13 79,20-38-102,0-1-1,1 1 1,-1 0-1,1 0 1,-1 0-1,1 0 1,0 0-1,-1 0 1,1 0-1,0 0 1,0 0-1,-1 0 1,1 0-1,0 0 1,0 0-1,0 0 1,0 0-1,1 0 1,-1 0-1,0 0 1,0 0-1,1 0 1,-1 0-1,0 0 1,1-1-1,-1 1 1,1 0-1,-1 0 1,1 0-1,-1 0 1,1-1-1,0 1 1,-1 0-1,1 0 1,0-1-1,0 1 1,-1-1-1,1 1 1,0 0-1,0-1 1,0 0-1,0 1 1,0-1-1,0 1 1,0-1-1,0 0 1,0 0-1,0 0 1,0 0-1,0 0 1,0 0-1,0 0 1,0 0 0,1 0-1,8 0-394,-1-1 0,1 0-1,-1 0 1,15-5 0,73-27-681,-36 8 375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2.182"/>
    </inkml:context>
    <inkml:brush xml:id="br0">
      <inkml:brushProperty name="width" value="0.025" units="cm"/>
      <inkml:brushProperty name="height" value="0.025" units="cm"/>
    </inkml:brush>
  </inkml:definitions>
  <inkml:trace contextRef="#ctx0" brushRef="#br0">243 0 17244,'-49'27'1344,"-52"32"82,89-51-1146,0 1 0,1 1 0,0 0 1,0 0-1,-15 21 0,25-30-260,0 0-1,0 0 0,0 0 0,1 0 0,-1 0 1,0 0-1,1 0 0,-1 0 0,1 0 0,-1 1 1,1-1-1,0 0 0,-1 0 0,1 0 0,0 1 1,0-1-1,0 0 0,0 0 0,0 1 1,0-1-1,0 0 0,1 0 0,0 3 0,-1-3-5,1 1 0,1-1-1,-1 0 1,0 0 0,0 0 0,0 0-1,0 0 1,1 0 0,-1 0-1,1 0 1,-1 0 0,0-1 0,1 1-1,-1 0 1,4 0 0,5 1-3,-1 0 0,1-1 1,-1 0-1,1-1 0,11 0 0,-5-2-6,0 0 0,0 0-1,0-2 1,26-9-1,-35 11 8,-1 0-1,0-1 0,0 0 0,0 0 1,0 0-1,0-1 0,-1 0 1,0 0-1,0-1 0,0 1 0,0-1 1,-1 0-1,1 0 0,3-7 1,-7 10-4,0 0 1,0 0 0,0 0-1,0 0 1,0 0 0,0 0-1,-1-1 1,1 1 0,-1 0-1,0 0 1,1-1 0,-1 1-1,0 0 1,0-1 0,0 1-1,-1 0 1,1 0 0,0-1-1,-1 1 1,-1-3 0,1 3 1,-1 0 1,1 0-1,-1 0 1,1 0 0,-1 0-1,0 0 1,0 1-1,0-1 1,0 1-1,0-1 1,0 1-1,0 0 1,0 0-1,-1 0 1,-3-1-1,-2 0-67,1 0 0,-1 0 0,0 1 0,1 1 0,-1-1 0,0 1 0,0 0 0,1 1 0,-1 0 0,-13 3 0,17-2-125,0-1 0,1 1 0,-1-1 0,1 1 0,-1 0 0,-3 3 0,7-4 149,-1-1 0,1 0 1,0 1-1,-1-1 0,1 0 0,0 1 0,-1-1 0,1 1 0,0-1 0,-1 1 1,1-1-1,0 1 0,0-1 0,0 1 0,-1-1 0,1 1 0,0-1 0,0 1 0,0-1 1,0 1-1,0 0 0,0 0 7,1-1 0,-1 1 0,0 0 0,1-1 0,-1 1 0,1 0 0,-1-1 0,1 1 0,-1 0 0,1-1 0,0 1 0,-1-1 1,1 0-1,0 1 0,-1-1 0,1 1 0,0-1 0,-1 0 0,3 1 0,23 8-565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2.621"/>
    </inkml:context>
    <inkml:brush xml:id="br0">
      <inkml:brushProperty name="width" value="0.025" units="cm"/>
      <inkml:brushProperty name="height" value="0.025" units="cm"/>
    </inkml:brush>
  </inkml:definitions>
  <inkml:trace contextRef="#ctx0" brushRef="#br0">109 1 16908,'-36'33'2078,"-9"10"-827,42-40-1103,0 1 0,0 0-1,0 0 1,0 0 0,1 1-1,-1-1 1,1 1 0,1-1-1,-3 8 1,4-11-125,-1 1 0,1-1 0,0 0 0,0 1 0,0-1 0,0 1 0,0-1 0,1 0-1,-1 1 1,0-1 0,1 0 0,-1 1 0,0-1 0,1 0 0,0 0 0,-1 1 0,1-1 0,0 0 0,0 0 0,0 0 0,-1 0 0,1 0 0,0 0 0,0 0 0,1 0-1,-1 0 1,0 0 0,0-1 0,0 1 0,0 0 0,1-1 0,-1 1 0,0-1 0,1 0 0,-1 1 0,0-1 0,1 0 0,1 0 0,8 2-7,0 0 1,0-2-1,19 0 1,-23 0-2,32-2-36,0-1 0,-1-3 0,0-1 0,0-1 0,45-17-1,-80 24 47,0 0 0,0-1 0,0 1 0,0 0 0,0-1-1,-1 0 1,1 0 0,0 0 0,-1 0 0,0 0 0,1 0-1,-1 0 1,4-6 0,-6 7-8,0 1-1,1-1 1,-1 0-1,0 1 1,0-1 0,1 0-1,-1 0 1,0 1 0,0-1-1,0 0 1,0 0-1,0 0 1,0 1 0,0-1-1,0 0 1,-1 0-1,1 1 1,0-1 0,0 0-1,-1 1 1,1-1 0,-1-1-1,-1 0 11,1 1 0,-1-1 0,1 1 0,-1-1 0,0 1 0,1 0 0,-1-1 0,0 1 0,0 0 0,0 0 0,0 1 0,-2-2 0,-15-5 75,0 2 1,-1 0-1,1 0 1,-1 2-1,0 1 1,0 0-1,0 1 0,0 2 1,0 0-1,0 1 1,-34 7-1,50-8-103,1 1-1,-1-1 1,1 0-1,-1 1 1,1 0-1,0-1 1,0 1-1,0 1 1,0-1-1,-5 4 1,8-5 10,-1 0 0,1-1 1,0 1-1,-1-1 1,1 1-1,-1 0 1,1 0-1,0-1 1,0 1-1,-1 0 1,1 0-1,0-1 1,0 1-1,0 0 1,0 0-1,0-1 1,0 1-1,0 0 1,0 0-1,0 0 1,0 0-1,1 1 22,0-1-1,0 1 0,0-1 1,-1 0-1,1 1 1,1-1-1,-1 0 1,0 0-1,0 1 0,0-1 1,1 0-1,-1 0 1,0-1-1,2 2 0,21 7 40,10-4 40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3.618"/>
    </inkml:context>
    <inkml:brush xml:id="br0">
      <inkml:brushProperty name="width" value="0.025" units="cm"/>
      <inkml:brushProperty name="height" value="0.025" units="cm"/>
    </inkml:brush>
  </inkml:definitions>
  <inkml:trace contextRef="#ctx0" brushRef="#br0">245 98 14555,'4'-6'479,"0"-1"-86,1-1 0,-1 1 0,0-1 0,4-15 0,-7 22-331,-1 0-1,1 0 0,-1 0 1,0-1-1,0 1 0,0 0 1,1 0-1,-1 0 1,0-1-1,-1 1 0,1 0 1,0 0-1,0 0 0,0-1 1,-1 1-1,1 0 0,-1 0 1,1 0-1,-1 0 0,1 0 1,-1 0-1,1 0 0,-1 0 1,0 0-1,0 0 1,0 0-1,1 0 0,-1 0 1,0 1-1,0-1 0,0 0 1,0 1-1,0-1 0,0 0 1,0 1-1,-1 0 0,1-1 1,0 1-1,0 0 0,0-1 1,0 1-1,-1 0 1,1 0-1,-1 0 0,-3 0 100,0 0-1,0 1 0,0 0 0,0-1 1,1 2-1,-1-1 0,0 0 0,1 1 1,-1 0-1,1 0 0,0 0 1,0 1-1,-8 5 0,-6 6 304,-26 24 1,27-21-323,1 0 0,-25 34 0,36-44-123,0 0-1,1 0 1,0 0-1,0 0 1,1 0-1,0 1 1,1 0-1,-1-1 1,1 1-1,1 0 1,-2 16-1,3-22-18,0-1 0,0 1 0,0-1 0,1 1 0,-1 0 0,0-1 0,1 1 0,-1-1 0,1 1 0,0-1-1,-1 1 1,1-1 0,0 0 0,0 1 0,0-1 0,0 0 0,0 1 0,0-1 0,0 0 0,1 0 0,0 1 0,1 0 0,0-1-1,0 0 1,0 0 0,0 1 0,1-2 0,-1 1-1,0 0 1,0-1 0,0 1 0,4-1 0,7 0 0,0-1 0,-1-1 0,27-5 0,-19 1 57,0 0-1,0-1 1,0-2 0,33-18-1,-52 26-45,-1 1-1,0-1 1,0 1 0,0-1 0,0 0-1,0 0 1,1 0 0,-1 1-1,0-1 1,-1 0 0,1 0-1,0 0 1,0 0 0,0-1 0,1-1-1,-3 3-12,1-1-1,0 1 0,0 0 1,0-1-1,-1 1 0,1 0 1,0-1-1,0 1 1,-1 0-1,1-1 0,0 1 1,-1 0-1,1 0 0,0-1 1,-1 1-1,1 0 1,-1 0-1,1 0 0,0-1 1,-1 1-1,1 0 0,-1 0 1,1 0-1,0 0 1,-1 0-1,1 0 0,-1 0 1,1 0-1,-1 0 0,-6 0-142,1 0 0,0 0-1,0 0 1,0 1-1,-8 2 1,-34 15-314,25-4 138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5.425"/>
    </inkml:context>
    <inkml:brush xml:id="br0">
      <inkml:brushProperty name="width" value="0.025" units="cm"/>
      <inkml:brushProperty name="height" value="0.025" units="cm"/>
    </inkml:brush>
  </inkml:definitions>
  <inkml:trace contextRef="#ctx0" brushRef="#br0">1 40 18908,'0'-1'1688,"4"0"-1103,6-1-185,10 1 784,10-1-208,13-1-232,7-2-120,13-3-176,3 0-31,3-1-105,69 35-3649,-147-9 2593,-45 19-841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6.093"/>
    </inkml:context>
    <inkml:brush xml:id="br0">
      <inkml:brushProperty name="width" value="0.025" units="cm"/>
      <inkml:brushProperty name="height" value="0.025" units="cm"/>
    </inkml:brush>
  </inkml:definitions>
  <inkml:trace contextRef="#ctx0" brushRef="#br0">0 518 15267,'0'0'57,"1"1"-1,-1-1 0,0 0 0,0 1 1,1-1-1,-1 0 0,0 1 1,0-1-1,1 0 0,-1 0 1,0 1-1,1-1 0,-1 0 0,0 0 1,1 0-1,-1 1 0,1-1 1,-1 0-1,0 0 0,1 0 1,-1 0-1,1 0 0,-1 0 0,0 0 1,1 0-1,-1 0 0,1 0 1,-1 0-1,0 0 0,1 0 1,-1 0-1,1 0 0,-1 0 0,0 0 1,1-1-1,-1 1 0,1 0 1,-1 0-1,0-1 0,1 1 1,-1 0-1,20-15 87,-14 11 117,86-71 1127,-3-4 0,-3-4 0,123-154 1,-196 220-1243,-5 6 159,-12 27-179,-10 27-315,2 0-1,1 0 0,3 1 1,1 0-1,0 67 0,7-98 43,0-6 66,0 1-1,0-1 0,-3 13 0,-3-3-223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6.826"/>
    </inkml:context>
    <inkml:brush xml:id="br0">
      <inkml:brushProperty name="width" value="0.025" units="cm"/>
      <inkml:brushProperty name="height" value="0.025" units="cm"/>
    </inkml:brush>
  </inkml:definitions>
  <inkml:trace contextRef="#ctx0" brushRef="#br0">321 72 15067,'-1'-4'213,"-1"0"0,1 0 1,-1 0-1,0 0 0,0 0 0,-1 1 0,1-1 0,-1 1 0,1-1 0,-1 1 1,0 0-1,0 0 0,-1 0 0,1 1 0,-1-1 0,1 1 0,-1 0 0,0 0 1,0 0-1,0 0 0,0 0 0,0 1 0,0 0 0,0 0 0,0 0 1,-6 0-1,2 1-60,1 1 0,-1-1 1,1 1-1,0 1 1,0-1-1,0 1 0,-1 1 1,2-1-1,-1 1 0,0 0 1,1 1-1,-1 0 1,1 0-1,-10 8 0,4-1-34,1 0 0,0 0 1,0 1-1,1 0 0,-15 26 0,19-28-85,1-1 1,1 1-1,-1 0 1,2 0-1,-1 1 0,1-1 1,1 1-1,0 0 1,-1 14-1,3-22-34,0-1 1,0 1-1,0 0 0,0-1 1,0 1-1,1-1 0,-1 1 0,1-1 1,0 1-1,-1-1 0,1 1 1,0-1-1,1 0 0,-1 0 0,0 1 1,1-1-1,-1 0 0,1 0 1,0 0-1,-1 0 0,1-1 1,0 1-1,0 0 0,0-1 0,1 1 1,-1-1-1,0 0 0,0 0 1,1 0-1,-1 0 0,1 0 0,-1 0 1,1-1-1,-1 1 0,1-1 1,-1 0-1,5 0 0,4 1 7,0-2-1,0 0 1,0 0 0,0-1-1,0 0 1,-1-1 0,18-6-1,-14 3 53,0-1 0,0 0-1,0 0 1,16-14 0,-26 19-22,-1-1 0,0 1 0,1-1 0,-1 0-1,-1 1 1,1-2 0,0 1 0,-1 0 0,1 0 0,-1-1 0,0 0 0,0 1 0,0-1 0,-1 0 0,0 0 0,1 0 0,-1 0 0,0 0 0,-1 0 0,1 0 0,-1-5 0,0 7-11,0 0 0,-1 0-1,1 0 1,-1 0 0,0 0-1,1 0 1,-1 0 0,0 0 0,0 0-1,0 0 1,-1 1 0,1-1 0,0 0-1,-1 1 1,1-1 0,-1 1-1,1-1 1,-3 0 0,0-1-23,0 1-1,0 0 1,0 0 0,0 1 0,0-1-1,0 1 1,-1 0 0,-5-1-1,0 1-291,1 0 0,-1 0 0,0 1 0,0 1-1,0 0 1,1 0 0,-14 4 0,12-2-149,7-2-143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7.470"/>
    </inkml:context>
    <inkml:brush xml:id="br0">
      <inkml:brushProperty name="width" value="0.025" units="cm"/>
      <inkml:brushProperty name="height" value="0.025" units="cm"/>
    </inkml:brush>
  </inkml:definitions>
  <inkml:trace contextRef="#ctx0" brushRef="#br0">1 42 18116,'7'9'1512,"13"-5"-928,8-3-176,17-1 441,7-5-161,5-1-40,2-3-96,1-2-480,-3 2-296,-8 2-624,-9 1-168,-20 3 727,-18 3-199,-14 6-248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7.916"/>
    </inkml:context>
    <inkml:brush xml:id="br0">
      <inkml:brushProperty name="width" value="0.025" units="cm"/>
      <inkml:brushProperty name="height" value="0.025" units="cm"/>
    </inkml:brush>
  </inkml:definitions>
  <inkml:trace contextRef="#ctx0" brushRef="#br0">77 16 18772,'4'4'4129,"-4"-2"-3105,-80 35-3832,160-44 3568,10-2 0,-2-1-584,-10 1-392,0-1 360,-2 2-144,-12 2-224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8.336"/>
    </inkml:context>
    <inkml:brush xml:id="br0">
      <inkml:brushProperty name="width" value="0.025" units="cm"/>
      <inkml:brushProperty name="height" value="0.025" units="cm"/>
    </inkml:brush>
  </inkml:definitions>
  <inkml:trace contextRef="#ctx0" brushRef="#br0">1 236 17388,'11'-8'378,"1"1"1,0 0-1,0 1 1,0 0 0,1 1-1,18-5 1,-25 8-283,0 1 1,0 0-1,1 0 1,-1 0 0,0 0-1,0 1 1,1 0-1,-1 0 1,0 1 0,0 0-1,1 0 1,-1 1-1,0-1 1,0 1 0,10 5-1,-13-5-61,-1-1-1,0 1 1,0 0-1,0 0 1,0 0 0,0 0-1,0 0 1,0 0-1,-1 0 1,1 1-1,-1-1 1,0 1-1,0-1 1,0 1-1,0-1 1,0 1-1,0 0 1,-1-1-1,1 1 1,-1 0 0,0 0-1,1-1 1,-1 1-1,-1 0 1,1 0-1,0-1 1,-1 1-1,1 0 1,-1-1-1,-1 4 1,0 0 109,-1 1 0,1-1 0,-1 1 0,-1-1 0,1 0 0,-1 0-1,0 0 1,-1-1 0,1 0 0,-9 8 0,13-13-133,0 0 0,0 0-1,0 1 1,0-1 0,0 0 0,0 0 0,0 0-1,0 0 1,0 0 0,0 0 0,0 0-1,0 0 1,0 0 0,-1 0 0,1 0-1,0 0 1,0 0 0,0 1 0,0-1-1,0 0 1,0 0 0,0 0 0,0 0-1,0 0 1,0 0 0,0 0 0,0 0 0,0 0-1,-1 0 1,1 0 0,0 0 0,0 0-1,0 0 1,0 0 0,0 0 0,0 0-1,0 0 1,0 0 0,0 0 0,0 0-1,-1 0 1,1 0 0,0 0 0,0 0 0,0 0-1,0 0 1,0 0 0,0 0 0,0 0-1,0-1 1,0 1 0,0 0 0,0 0-1,0 0 1,0 0 0,0 0 0,0 0-1,-1 0 1,1 0 0,0 0 0,0 0-1,0 0 1,0 0 0,0 0 0,0-1 0,0 1-1,0 0 1,3-10 368,10-23-188,-5 12-57,-1 2-85,-2-1 1,0 0-1,-1 0 0,-1 0 0,-1 0 0,-1-1 0,-2-35 0,0 55-52,1 0 1,0 0 0,0 0 0,0-1 0,1 1 0,-1 0 0,0 0 0,0 0 0,1 0-1,-1 0 1,0 0 0,1 0 0,-1 0 0,1 0 0,0 0 0,-1 0 0,1 0-1,0 0 1,-1 0 0,1 1 0,0-1 0,0 0 0,0 0 0,0 1 0,-1-1 0,1 1-1,0-1 1,0 1 0,0-1 0,1 1 0,-1-1 0,0 1 0,0 0 0,2-1-1,5 0-87,0 0 0,1 1 0,16 0 0,-3 0-222,-2-1 123,-1-2 1,1 0-1,0-1 1,-1-1-1,29-11 1,2-6-131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0.792"/>
    </inkml:context>
    <inkml:brush xml:id="br0">
      <inkml:brushProperty name="width" value="0.025" units="cm"/>
      <inkml:brushProperty name="height" value="0.025" units="cm"/>
    </inkml:brush>
  </inkml:definitions>
  <inkml:trace contextRef="#ctx0" brushRef="#br0">165 337 16652,'-5'4'310,"-83"52"1963,80-50-2046,0 0 0,1 0-1,0 1 1,0 0 0,1 0-1,-1 1 1,2-1 0,-7 11-1,12-17-197,-1 0-1,1-1 0,-1 1 1,1 0-1,-1 0 1,1-1-1,0 1 0,0 0 1,-1 0-1,1 0 1,0-1-1,0 1 0,0 0 1,0 0-1,0 0 1,0 0-1,0 0 0,0 0 1,0-1-1,0 1 1,1 0-1,-1 0 1,0 0-1,1-1 0,-1 1 1,1 1-1,0-1-15,0 0 0,0 0 0,0-1 0,1 1 0,-1-1 0,0 1 0,0-1 0,0 1-1,1-1 1,-1 0 0,0 0 0,0 1 0,1-1 0,-1 0 0,2 0 0,6-1-64,-1 0-1,0 0 1,0-1 0,12-3 0,1-3-158,0 0 1,-1-2-1,0 0 1,34-24-1,-43 26 114,0-1 0,-1 1 0,0-2 1,-1 1-1,0-1 0,0-1 0,-1 0 0,0 0 0,8-17 1,-12 15 65,-7 10 94,2 4-50,0 0 0,-1 0 0,1 0 0,-1 0 0,1 0 1,0 1-1,0-1 0,0 0 0,0 1 0,-2 2 0,-4 8 66,0 0 0,1 0 0,1 0-1,0 1 1,0 0 0,1 0 0,1 0-1,0 1 1,1-1 0,-1 25 0,3-36-70,0 0 1,0-1-1,0 1 1,0 0 0,1-1-1,-1 1 1,0 0 0,1 0-1,-1-1 1,1 1 0,0-1-1,-1 1 1,1-1 0,0 1-1,0-1 1,0 1 0,0-1-1,0 1 1,0-1 0,0 0-1,1 0 1,-1 0-1,0 0 1,1 0 0,-1 0-1,1 0 1,-1 0 0,1 0-1,0-1 1,-1 1 0,1-1-1,-1 1 1,1-1 0,0 0-1,0 1 1,-1-1 0,1 0-1,0 0 1,-1 0 0,1 0-1,0-1 1,0 1-1,-1 0 1,4-2 0,5 0 26,0-1 1,0-1 0,-1 0-1,0 0 1,1-1 0,9-6-1,7-9 41,0 0-1,-1-1 1,-2-1-1,0-2 0,-2 0 1,0-1-1,-2-1 1,0-1-1,-2-1 0,-1 0 1,-2-1-1,0-1 1,13-46-1,-25 71-73,-1 1-1,1 0 0,-1 0 1,0-1-1,0 1 1,0-1-1,-1 1 0,1-1 1,-1 1-1,0-1 0,0 1 1,-2-7-1,2 10-4,0 1-1,0-1 0,0 1 1,0-1-1,-1 0 0,1 1 1,0-1-1,-1 1 0,1-1 1,0 1-1,-1-1 1,1 1-1,0-1 0,-1 1 1,1-1-1,-1 1 0,1-1 1,-1 1-1,1 0 0,-1-1 1,0 1-1,1 0 0,-1-1 1,1 1-1,-1 0 0,0 0 1,1 0-1,-1 0 1,1-1-1,-1 1 0,0 0 1,1 0-1,-1 0 0,0 0 1,1 0-1,-1 1 0,0-1 1,1 0-1,-1 0 0,1 0 1,-1 1-1,0-1 1,1 0-1,-1 0 0,1 1 1,-1-1-1,1 0 0,-1 1 1,0 0-1,-4 2 6,1 1 0,-1 0 0,1 0-1,-8 8 1,-3 7 59,0 1-1,1 0 0,0 1 1,2 1-1,1 0 0,0 0 1,2 1-1,-8 29 0,14-39-44,0 0-1,1 1 1,0-1-1,1 1 1,0-1-1,1 1 1,1 0-1,0-1 1,1 1-1,0-1 1,2 1-1,-1-1 1,1 0-1,1 0 0,0-1 1,11 18-1,-10-19-81,0 0 0,2-1-1,-1 0 1,1 0 0,1-1-1,-1 0 1,2 0 0,-1-1-1,16 10 1,-24-17 48,-1-1 0,1 1 0,0-1 0,0 0 0,-1 1 0,1-1 0,0 0 0,0 1 0,0-1 0,0 0 0,-1 0-1,1 0 1,0 1 0,0-1 0,0 0 0,0 0 0,0 0 0,-1-1 0,1 1 0,0 0 0,0 0 0,0 0 0,0-1 0,1 1 0,-2-1-9,1 0 0,-1 0 0,1 1 0,-1-1 0,1 0 0,-1 0-1,1 0 1,-1 0 0,0 0 0,1 0 0,-1 1 0,0-1 0,0 0 0,0 0 0,0 0 0,0 0 0,0-2 0,0-5-129,-1-1 0,-1 1-1,-4-15 1,-8-19 130,-1 1 1,-3 1-1,-1 0 0,-2 1 0,-40-56 0,60 94 28,-1-1 90,0-1-1,1 1 1,-1 0-1,1-1 1,-1 1-1,1-1 0,-1-4 1,2 7-80,0 0 0,0 0-1,0-1 1,0 1 0,0 0 0,0 0 0,0-1 0,0 1 0,0 0 0,0 0-1,0-1 1,0 1 0,0 0 0,0 0 0,1-1 0,-1 1 0,0 0-1,0 0 1,0 0 0,0-1 0,1 1 0,-1 0 0,0 0 0,0 0 0,0 0-1,1-1 1,-1 1 0,0 0 0,0 0 0,0 0 0,1 0 0,16-1 240,200 30-1579,-157-23 1043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4.440"/>
    </inkml:context>
    <inkml:brush xml:id="br0">
      <inkml:brushProperty name="width" value="0.025" units="cm"/>
      <inkml:brushProperty name="height" value="0.025" units="cm"/>
    </inkml:brush>
  </inkml:definitions>
  <inkml:trace contextRef="#ctx0" brushRef="#br0">0 63 14531,'9'28'1832,"1"-7"-1119,7-12-177,3-8 1232,6-8-800,4-6-151,6-6-329,1-1-304,0-1-632,-1 2-273,-8 5 577,-7 5-192,-20 9-136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8.890"/>
    </inkml:context>
    <inkml:brush xml:id="br0">
      <inkml:brushProperty name="width" value="0.025" units="cm"/>
      <inkml:brushProperty name="height" value="0.025" units="cm"/>
    </inkml:brush>
  </inkml:definitions>
  <inkml:trace contextRef="#ctx0" brushRef="#br0">0 16 18724,'4'9'1440,"21"-1"-960,8-5-176,18 6 489,8-5-281,11-1-88,9-2-64,0-2-384,-2-2-264,-6-3-632,-11-2 416,-17-4 247,-7 1-167,-20-1-184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9.364"/>
    </inkml:context>
    <inkml:brush xml:id="br0">
      <inkml:brushProperty name="width" value="0.025" units="cm"/>
      <inkml:brushProperty name="height" value="0.025" units="cm"/>
    </inkml:brush>
  </inkml:definitions>
  <inkml:trace contextRef="#ctx0" brushRef="#br0">1 27 15931,'16'7'1457,"17"-4"-873,7-1-176,16-2 464,4-5-120,4 1-8,-1-2-183,-1 1-809,-5-4-401,-8 6 601,-6 0-160,-11-1-144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39.780"/>
    </inkml:context>
    <inkml:brush xml:id="br0">
      <inkml:brushProperty name="width" value="0.025" units="cm"/>
      <inkml:brushProperty name="height" value="0.025" units="cm"/>
    </inkml:brush>
  </inkml:definitions>
  <inkml:trace contextRef="#ctx0" brushRef="#br0">0 29 17828,'8'-4'261,"-1"0"0,1 0 0,0 1 0,1 0 0,-1 1 1,0-1-1,1 1 0,-1 1 0,1 0 0,14 0 0,-4 1 40,0 1-1,0 1 1,33 6-1,-43-6-204,-1 1-1,1-1 1,-1 1 0,1 1-1,-1 0 1,0 0 0,14 9-1,-20-11-82,0 0-1,0-1 0,0 1 0,0 0 1,0 0-1,-1 0 0,1 1 0,0-1 1,-1 0-1,0 1 0,1-1 0,-1 1 1,0-1-1,0 1 0,-1-1 1,1 1-1,0 0 0,-1 0 0,0-1 1,0 1-1,1 0 0,-1-1 0,-1 1 1,1 0-1,0 0 0,-1-1 0,0 1 1,1 0-1,-1-1 0,-2 5 1,-3 4-3,0-1 1,-1 1 0,0-1 0,-1-1-1,0 1 1,0-1 0,-15 12 0,8-7 15,-20 24 0,33-36-24,0 0 1,1 1-1,-1-1 0,1 1 0,-1-1 0,1 1 0,-2 4 0,3-6-1,0 0-1,0 0 1,0-1-1,0 1 1,0 0-1,0 0 0,0 0 1,0 0-1,0-1 1,1 1-1,-1 0 1,0 0-1,0-1 1,1 1-1,-1 0 0,0 0 1,1-1-1,-1 1 1,1 0-1,-1-1 1,1 1-1,-1-1 0,1 1 1,0 0-1,-1-1 1,1 1-1,0-1 1,-1 0-1,1 1 1,0-1-1,-1 1 0,1-1 1,1 0-1,6 3-57,0-1 0,-1 0 0,1-1-1,0 1 1,0-2 0,0 1 0,14-2 0,60-9-163,-69 8 214,49-7-124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40.228"/>
    </inkml:context>
    <inkml:brush xml:id="br0">
      <inkml:brushProperty name="width" value="0.025" units="cm"/>
      <inkml:brushProperty name="height" value="0.025" units="cm"/>
    </inkml:brush>
  </inkml:definitions>
  <inkml:trace contextRef="#ctx0" brushRef="#br0">1 62 18700,'0'-2'160,"1"-1"0,0 1 0,0 0 1,-1 0-1,2 0 0,-1 0 0,0 0 0,0 0 0,1 0 0,-1 1 1,1-1-1,-1 0 0,1 1 0,0-1 0,-1 1 0,1-1 0,0 1 0,4-2 1,1 0 102,1-1 0,-1 1 1,1 0-1,9-1 1,-4 1-33,0 1 1,1 0-1,-1 1 1,1 0-1,-1 2 1,1-1 0,-1 2-1,0-1 1,1 2-1,17 5 1,-27-7-212,0 1-1,0-1 1,0 1 0,0 0 0,0 0 0,0 0 0,0 1-1,-1-1 1,1 1 0,-1 0 0,0 0 0,0 0-1,0 0 1,0 1 0,0-1 0,-1 1 0,1-1 0,-1 1-1,0 0 1,0 0 0,-1 0 0,1 1 0,-1-1-1,0 0 1,0 0 0,0 1 0,-1-1 0,1 0 0,-1 1-1,0-1 1,0 1 0,-1-1 0,0 0 0,1 1-1,-3 4 1,1 0-16,-1 1 0,-1-1 0,0 1 0,0-1 0,0 0 0,-2-1 0,-8 13 0,-6 4 9,-24 22 1,28-31 2,1 1 0,0 0 0,-22 35 0,36-50-15,0 0 0,0 0 0,0 0 1,0 0-1,1 0 0,-1 0 0,1 0 0,-1 0 1,1 0-1,0 0 0,-1 0 0,1 3 0,1-3-5,-1-1 0,0 0-1,1 0 1,-1 0-1,1 0 1,-1 1 0,1-1-1,0 0 1,-1 0 0,1 0-1,0 0 1,0-1 0,0 1-1,0 0 1,-1 0 0,1 0-1,0-1 1,0 1 0,1 0-1,-1-1 1,0 1 0,0-1-1,0 1 1,1-1 0,8 3-77,0 0 1,-1-1 0,1-1-1,0 0 1,0 0 0,17-1-1,64-9 451,-71 6-383,50-8-56,0-4-16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40.665"/>
    </inkml:context>
    <inkml:brush xml:id="br0">
      <inkml:brushProperty name="width" value="0.025" units="cm"/>
      <inkml:brushProperty name="height" value="0.025" units="cm"/>
    </inkml:brush>
  </inkml:definitions>
  <inkml:trace contextRef="#ctx0" brushRef="#br0">520 131 17028,'0'18'2032,"-4"7"-1312,-9 8-264,-6 5 1585,-5 8-1345,-1 4-176,-2 2-72,0-2-120,4-10-360,6-7-168,2-10-464,4-4-256,1-14 720,1-2-176,1-4-176</inkml:trace>
  <inkml:trace contextRef="#ctx0" brushRef="#br0" timeOffset="1">38 102 21357,'-1'9'249,"0"0"0,0 0 1,1 1-1,1 14 0,-1-21-205,1-1 0,0 1-1,-1 0 1,1 0-1,0 0 1,1-1 0,-1 1-1,0-1 1,1 1-1,-1-1 1,1 1 0,0-1-1,0 0 1,0 0-1,0 0 1,0 0 0,0 0-1,5 3 1,34 20-22,-35-28-20,-1 0-1,0 0 1,1-1-1,-1 0 0,8-8 1,-2 2 4,-6 7-2,-1-1 1,0 0-1,0 1 0,0-2 1,0 1-1,-1 0 0,0-1 1,0 0-1,0 1 0,0-1 1,-1 0-1,0-1 0,0 1 1,0 0-1,-1-1 0,1 1 1,-1-8-1,0 9-1,-2 0-1,1 0 1,0-1 0,-1 1 0,0 0 0,0 0 0,0 0-1,-1 0 1,1 1 0,-1-1 0,0 0 0,0 0-1,0 1 1,0-1 0,-1 1 0,1 0 0,-1 0-1,0 0 1,0 0 0,0 0 0,0 1 0,-1-1 0,-6-3-1,5 3-46,0 1-1,0-1 1,0 1-1,0 0 1,0 1 0,0-1-1,0 1 1,-1 0-1,1 0 1,0 1-1,-1-1 1,1 1-1,-1 1 1,1-1-1,0 1 1,-1 0-1,1 0 1,-9 3-1,11-3-76,-1 1 0,1 0-1,0-1 1,0 1 0,0 0-1,0 1 1,0-1 0,1 1-1,-1-1 1,1 1 0,0 0-1,-1-1 1,1 1 0,1 1-1,-1-1 1,0 0 0,1 0-1,-1 1 1,1-1 0,0 0-1,0 1 1,0-1 0,1 1-1,-1 0 1,1-1 0,0 1-1,0-1 1,1 6 0,5 23-581,11 1-171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5:41.160"/>
    </inkml:context>
    <inkml:brush xml:id="br0">
      <inkml:brushProperty name="width" value="0.025" units="cm"/>
      <inkml:brushProperty name="height" value="0.025" units="cm"/>
    </inkml:brush>
  </inkml:definitions>
  <inkml:trace contextRef="#ctx0" brushRef="#br0">35 1 16379,'-10'0'1569,"-15"10"-1537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19.824"/>
    </inkml:context>
    <inkml:brush xml:id="br0">
      <inkml:brushProperty name="width" value="0.025" units="cm"/>
      <inkml:brushProperty name="height" value="0.025" units="cm"/>
    </inkml:brush>
  </inkml:definitions>
  <inkml:trace contextRef="#ctx0" brushRef="#br0">4 0 15507,'-3'13'1249,"4"-7"-961,1-2-104,2-4 328,0 0-88,3 0-216,3 0-240,-2 0 64,0 0-40,1-2-40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22.639"/>
    </inkml:context>
    <inkml:brush xml:id="br0">
      <inkml:brushProperty name="width" value="0.025" units="cm"/>
      <inkml:brushProperty name="height" value="0.025" units="cm"/>
    </inkml:brush>
  </inkml:definitions>
  <inkml:trace contextRef="#ctx0" brushRef="#br0">67 2 25573,'-2'0'88,"2"-1"-56,-1 2 57,1 2-33,-2-3-16,2 2-48,-1 2-8,0-1-24,-2 0-24,-2 0-137,0-2-119,-4 2-768,-2-2 920,-2 5-136,0 1-80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23.387"/>
    </inkml:context>
    <inkml:brush xml:id="br0">
      <inkml:brushProperty name="width" value="0.025" units="cm"/>
      <inkml:brushProperty name="height" value="0.025" units="cm"/>
    </inkml:brush>
  </inkml:definitions>
  <inkml:trace contextRef="#ctx0" brushRef="#br0">64 19 17292,'-3'-18'4177,"4"41"-1549,0 5-2450,-3 100 79,-22 140 0,13-169-139,-14 114-22,40-262-327,87-569-745,-101 601 391,-3 21 294,-5 25 167,6-27 120,-28 139-338,-21 255 1,49-324-3236,1-70 2817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24.059"/>
    </inkml:context>
    <inkml:brush xml:id="br0">
      <inkml:brushProperty name="width" value="0.025" units="cm"/>
      <inkml:brushProperty name="height" value="0.025" units="cm"/>
    </inkml:brush>
  </inkml:definitions>
  <inkml:trace contextRef="#ctx0" brushRef="#br0">364 46 15155,'2'-4'407,"-1"0"-1,1 0 0,-1 0 1,0 0-1,0 0 0,1-9 1,-2 13-352,0 0 1,0-1 0,0 1-1,0-1 1,0 1 0,0 0-1,0-1 1,0 1-1,0 0 1,0-1 0,0 1-1,-1 0 1,1 0-1,0-1 1,0 1 0,0 0-1,0-1 1,-1 1-1,1 0 1,0 0 0,0-1-1,-1 1 1,1 0 0,0 0-1,0-1 1,-1 1-1,1 0 1,0 0 0,0 0-1,-1 0 1,1-1-1,0 1 1,-1 0 0,-1 0 38,1 1 0,-1-1 1,1 0-1,-1 1 1,1-1-1,0 1 1,-1-1-1,1 1 0,0 0 1,-1 0-1,1-1 1,0 1-1,-2 2 1,-27 22 366,1 2 0,1 2 1,1 0-1,2 2 1,-33 50-1,42-56-309,-21 42-1,32-56-125,0 0 0,1 0 0,0 1 0,1-1 1,1 1-1,-3 21 0,5-31-30,-1 1 0,1 0 1,0 0-1,0 0 1,1 0-1,-1-1 1,1 1-1,-1 0 0,1 0 1,0-1-1,0 1 1,0 0-1,0-1 0,0 1 1,1-1-1,-1 1 1,1-1-1,0 0 1,-1 0-1,1 1 0,0-1 1,0-1-1,0 1 1,1 0-1,-1 0 0,0-1 1,1 1-1,-1-1 1,5 2-1,6 0-13,-1 0 0,1 0-1,-1-2 1,1 1 0,20-2-1,-20 0 25,-1 1 0,1 0 0,22 5 0,-33-6-8,0 1 1,-1 0 0,1 0 0,0-1 0,0 1 0,-1 0 0,1 0-1,0 1 1,-1-1 0,1 0 0,-1 0 0,1 1 0,-1-1 0,0 1-1,0-1 1,0 1 0,1 0 0,-2-1 0,1 1 0,0 0 0,0 0 0,0 0-1,-1 0 1,1-1 0,-1 1 0,0 0 0,1 0 0,-1 0 0,0 0-1,0 0 1,0 0 0,0 0 0,-1 0 0,1 0 0,-1 0 0,1 0-1,-1 0 1,-1 3 0,-1 3 14,0 0-1,-1 0 0,0 0 1,0-1-1,-1 1 0,0-1 1,-9 10-1,4-7 61,-1 0 0,0 0 0,-1-1 0,0-1 0,-1 0 0,1 0 0,-21 8 0,25-13-47,0 0-1,0 0 0,0 0 1,0-1-1,0-1 1,-1 1-1,1-1 0,-1 0 1,1-1-1,-1 0 0,0-1 1,1 0-1,-1 0 1,-9-3-1,16 4-76,1-1-1,0 1 1,0 0-1,0-1 1,-1 1 0,1-1-1,0 0 1,0 1-1,0-1 1,0 0 0,0 0-1,0 0 1,-1-1-1,2 1 53,0 1-1,0-1 0,0 1 0,0-1 0,0 1 0,0-1 1,0 1-1,0-1 0,0 1 0,0-1 0,0 1 1,0-1-1,0 1 0,1-1 0,-1 1 0,0-1 1,0 1-1,1-1 0,-1 1 0,0-1 0,1 1 0,-1-1 1,0 1-1,1 0 0,-1-1 0,1 1 0,-1 0 1,0-1-1,1 1 0,-1 0 0,1 0 0,-1-1 0,1 1 1,13-9-224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5.168"/>
    </inkml:context>
    <inkml:brush xml:id="br0">
      <inkml:brushProperty name="width" value="0.025" units="cm"/>
      <inkml:brushProperty name="height" value="0.025" units="cm"/>
    </inkml:brush>
  </inkml:definitions>
  <inkml:trace contextRef="#ctx0" brushRef="#br0">0 892 13627,'1'4'193,"1"0"0,-1-1 0,1 0 0,-1 1 0,1-1 0,0 0 0,0 0 0,1 0-1,-1 0 1,1-1 0,4 5 0,-5-6-64,0 0-1,1 0 1,-1 0-1,0 0 1,1-1-1,-1 1 1,0-1-1,1 0 1,-1 1-1,1-1 1,-1 0-1,1-1 1,-1 1-1,0 0 1,1-1-1,-1 1 1,1-1-1,-1 0 0,4-1 1,12-6-122,0 1 0,-1-2 0,-1 0 0,1-2 1,-1 1-1,20-19 0,-18 12-1048,0 0 0,-1-2-1,-1 0 1,21-31 0,-34 45 835,0 1 1,-1 0-1,1-1 0,-1 1 0,0-1 0,-1 0 0,1 0 1,-1 0-1,0 1 0,0-1 0,0 0 0,-1-1 1,1 1-1,-2-5 0,4 25 1712,-1 0 1,2 0-1,9 28 0,-11-38-1381,1 1 1,-1-1-1,1 0 0,0 0 0,0 0 0,0 0 0,1 0 1,0-1-1,-1 0 0,2 0 0,-1 0 0,0 0 1,1 0-1,9 5 0,-12-8-91,0-1-1,0 1 1,0 0 0,0-1-1,0 1 1,0-1 0,0 0 0,0 0-1,0 1 1,0-1 0,0 0-1,0-1 1,0 1 0,0 0 0,0-1-1,0 1 1,4-2 0,-3 0 8,0 0 0,1 0 0,-1 0 0,0 0 0,0 0 0,0-1 0,0 0 0,-1 1 0,3-4 0,3-5 65,-1 0-1,0 0 0,-1-1 1,8-18-1,5-31 204,-17 49-374,1 0 0,1 0 1,0 1-1,1 0 1,0-1-1,1 2 1,7-13-1,134-189-83,-132 188 240,-2-1 0,-1-1-1,-1 0 1,-2-1 0,0 1 0,-2-2-1,5-30 1,-12 58-89,3-52 216,-2 49-207,-1 1 1,0 0-1,0-1 1,-1 1-1,1 0 1,0-1 0,-1 1-1,1 0 1,-1 0-1,0-1 1,0 1-1,0 0 1,0 0 0,0 0-1,0 0 1,-1 0-1,1 0 1,-4-3-1,5 5-10,-1 0 1,0 0-1,1-1 0,-1 1 0,0 0 0,1 0 0,-1 0 0,0 0 0,1 0 0,-1 0 0,0 0 0,1 0 0,-1 0 0,0 0 0,1 1 0,-1-1 0,0 0 0,1 0 0,-1 1 0,1-1 0,-1 0 0,0 1 0,1-1 1,-1 0-1,1 1 0,-1-1 0,0 1 0,-13 18 63,9-8-30,0 0-1,1 1 0,1-1 1,0 1-1,0 0 0,1 0 1,0 24-1,1 0 162,7 53 1,0-45 103,1-1 1,24 82-1,-24-104-177,1-1-1,1 0 1,1 0-1,0 0 1,2-1-1,0-1 1,25 30-1,-32-43-89,0 0-1,1 0 0,-1-1 0,1 1 1,0-1-1,0 0 0,10 4 0,-14-8-31,-1 1 1,0-1-1,0 1 0,0-1 0,1 0 0,-1 0 1,0 1-1,0-1 0,1 0 0,-1 0 1,0 0-1,1 0 0,-1-1 0,0 1 0,0 0 1,1 0-1,-1-1 0,0 1 0,1-1 0,0-1-3,-1 1 0,0 0 0,0 0 0,0 0 0,0-1 0,0 1 0,0-1 0,0 1 0,-1-1 0,1 1 0,0-1 0,-1 1 0,1-1 0,-1 1 0,0-1 0,0 0 0,1 1 0,-1-1 0,0-1 0,0-4-5,-1 0-1,1 0 1,-1 0 0,0 0 0,-1 0 0,1 0 0,-1 1-1,-1-1 1,1 1 0,-5-7 0,-6-11-86,-19-26-1,26 41 60,-10-16-118,-2 0-1,-1 2 0,0 0 0,-2 1 0,-42-34 0,51 48-10,13 10-17,19 15-65,-6-9 12,-1-1-1,1-1 1,0 0 0,1 0-1,-1-1 1,1-1-1,0-1 1,0 0 0,0-1-1,1-1 1,-1 0-1,0-1 1,22-2 0,-15-1-76,-1-1 1,1 0-1,-1-2 1,-1 0-1,1-1 0,-1-2 1,0 0-1,34-22 1,-53 31 343,0 0 0,0-1 0,0 1 0,0-1 0,0 1 1,0-1-1,-1 0 0,1 1 0,0-1 0,0 0 0,-1 0 0,1 1 0,0-1 1,-1 0-1,1 0 0,-1 0 0,1 0 0,-1 0 0,1 0 0,-1-1 1,0 2 11,0-1 0,-1 1 0,1-1 0,-1 1 0,1-1 0,0 1 0,-1 0 0,1-1 0,-1 1 0,1 0 0,-1-1 0,1 1 0,-1 0 0,1-1 0,-1 1 0,1 0 0,-1 0 0,0 0 0,1 0 0,-1 0 0,1 0 0,-1-1 0,0 1 0,0 1 0,-5-2 274,0 1-1,0 0 1,0 0 0,0 1-1,-8 2 1,-2 2 54,0 2 1,0 0 0,1 1 0,0 0 0,0 1-1,1 1 1,0 1 0,-13 13 0,24-22-364,1 0 0,0 0-1,0 0 1,0 1 0,0-1 0,1 1 0,-1-1 0,1 1-1,-1 0 1,1-1 0,0 1 0,0 0 0,0 0 0,1 0-1,-2 6 1,2-9-15,1 0-1,-1 1 0,0-1 0,0 0 0,1 1 1,-1-1-1,0 0 0,1 1 0,-1-1 1,0 0-1,1 1 0,-1-1 0,0 0 1,1 0-1,-1 0 0,1 1 0,-1-1 1,0 0-1,1 0 0,-1 0 0,1 0 1,-1 0-1,1 0 0,-1 0 0,0 0 0,1 0 1,-1 0-1,1 0 0,-1 0 0,1 0 1,-1 0-1,1 0 0,-1 0 0,0-1 1,1 1-1,-1 0 0,0 0 0,1-1 1,26-7-90,-20 5 42,15-4-97,1 1-1,-1 1 1,27-3 0,-41 8 94,0-1 0,0 1 1,0 1-1,1-1 0,-1 1 1,0 1-1,0-1 1,0 1-1,0 1 0,-1 0 1,1 0-1,9 5 0,-14-6 61,-1-1-1,1 1 1,-1 0-1,0-1 0,0 1 1,0 0-1,0 1 1,0-1-1,0 0 1,0 0-1,-1 1 0,1-1 1,-1 1-1,0-1 1,0 1-1,0 0 0,0 0 1,1 3-1,-2-1 54,1 0 0,-1-1 0,0 1 0,-1-1 0,1 1 0,-1 0 0,0-1 0,0 1 0,0-1 0,-3 7 0,-2 1 120,1-1-1,-2-1 1,1 1-1,-1-1 0,-1 0 1,0-1-1,-15 15 0,18-19-162,-1-1-1,0 0 0,0 0 0,0-1 0,0 1 1,-7 2-1,12-6-4,0 1 1,0-1 0,-1 1 0,1-1-1,0 1 1,0-1 0,-1 0 0,1 0-1,0 1 1,-1-1 0,1 0-1,0 0 1,-1 0 0,1 0 0,0-1-1,-1 1 1,1 0 0,0-1 0,0 1-1,-1 0 1,1-1 0,0 0 0,0 1-1,0-1 1,-1 0 0,1 1-1,0-1 1,0 0 0,0 0 0,0 0-1,1 0 1,-1 0 0,0 0 0,0 0-1,1 0 1,-1 0 0,0-1-1,1 1 1,-1-2 0,-2-16-49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24.850"/>
    </inkml:context>
    <inkml:brush xml:id="br0">
      <inkml:brushProperty name="width" value="0.025" units="cm"/>
      <inkml:brushProperty name="height" value="0.025" units="cm"/>
    </inkml:brush>
  </inkml:definitions>
  <inkml:trace contextRef="#ctx0" brushRef="#br0">53 1 18900,'-4'2'200,"0"1"0,1-1 1,0 1-1,0 0 0,-1 0 0,1 0 0,1 0 0,-1 0 1,1 1-1,-1-1 0,1 1 0,0 0 0,0 0 0,0 0 0,1 0 1,-3 8-1,3-8-105,0 1 0,0-1 0,0 1 1,0 0-1,0-1 0,1 1 0,0 0 1,0 0-1,1-1 0,-1 1 0,1 0 1,0-1-1,0 1 0,0 0 0,3 4 0,-3-8-89,0 0 0,0 1 0,0-1 0,0 1 0,0-1-1,0 0 1,1 0 0,-1 0 0,0 0 0,1 0-1,-1 0 1,1 0 0,-1 0 0,1 0 0,0-1-1,-1 1 1,1 0 0,0-1 0,0 0 0,-1 1 0,1-1-1,0 0 1,0 0 0,-1 0 0,1 0 0,0 0-1,0-1 1,-1 1 0,1 0 0,0-1 0,-1 1-1,1-1 1,0 0 0,-1 1 0,1-1 0,1-2 0,0 2 0,0 0 0,-1-1 0,1 0 0,-1 0 1,0 0-1,1 0 0,-1 0 0,0 0 1,0 0-1,0-1 0,-1 1 0,1-1 0,-1 1 1,1-1-1,-1 0 0,0 0 0,0 1 1,0-1-1,0 0 0,0 0 0,0-3 0,-1 5-3,0 1-1,0 0 0,0 0 0,0 0 0,0-1 0,0 1 1,0 0-1,0 0 0,0 0 0,0-1 0,0 1 0,0 0 1,0 0-1,-1 0 0,1-1 0,0 1 0,0 0 0,0 0 1,0 0-1,0-1 0,0 1 0,0 0 0,-1 0 0,1 0 1,0 0-1,0-1 0,0 1 0,0 0 0,-1 0 0,1 0 1,0 0-1,0 0 0,0 0 0,-1 0 0,1 0 0,0 0 1,0-1-1,0 1 0,-1 0 0,1 0 0,0 0 0,0 0 1,-1 0-1,-11 6 67,-10 12 28,-2 9 68,17-17-140,14-16-498,-2 5 1160,-2 2-702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25.360"/>
    </inkml:context>
    <inkml:brush xml:id="br0">
      <inkml:brushProperty name="width" value="0.025" units="cm"/>
      <inkml:brushProperty name="height" value="0.025" units="cm"/>
    </inkml:brush>
  </inkml:definitions>
  <inkml:trace contextRef="#ctx0" brushRef="#br0">25 70 17260,'-2'-4'380,"0"-1"1,0 1 0,1 0 0,-1-1 0,1 1 0,0-1-1,0 0 1,1 1 0,-1-1 0,1-8 0,2 13-367,-1 0 0,1 0 0,0 0 1,-1 0-1,1 0 0,0 0 0,-1 0 1,1-1-1,0 1 0,-1 0 0,1-1 1,2-1-1,1-4 458,-7 4 214,-9 11-34,-9 26-265,19-34-413,0 1-1,0 0 0,0 0 1,0 0-1,1-1 0,-1 1 1,1 0-1,-1 0 1,1 0-1,0 0 0,0 0 1,0 0-1,0 0 0,0 0 1,0 0-1,0 0 0,2 3 1,1-3-105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31.046"/>
    </inkml:context>
    <inkml:brush xml:id="br0">
      <inkml:brushProperty name="width" value="0.025" units="cm"/>
      <inkml:brushProperty name="height" value="0.025" units="cm"/>
    </inkml:brush>
  </inkml:definitions>
  <inkml:trace contextRef="#ctx0" brushRef="#br0">367 33 15243,'0'-1'141,"0"-1"1,-1 1-1,1 0 0,-1-1 0,1 1 0,-1-1 0,1 1 1,-1 0-1,0 0 0,0-1 0,0 1 0,0 0 0,0 0 1,0 0-1,0 0 0,0 0 0,0 0 0,0 0 0,-2 0 0,0-1 55,0 1-1,0 0 0,0 0 0,0 0 0,0 0 0,-1 0 0,1 1 0,-5-1 0,0 1 19,-1 1-1,1-1 0,0 1 0,0 1 1,0 0-1,-11 3 0,6 1-153,1 0 0,0 1 0,1 1 0,-1 0-1,1 0 1,1 1 0,-1 0 0,2 1 0,-1 0-1,1 1 1,1-1 0,-8 14 0,0 1-6,2 1 1,0 0-1,2 1 0,-14 46 1,20-53-28,1 1 1,0 0-1,-1 22 1,6-38-26,-1 1-1,1-1 1,0 1 0,0-1 0,1 1-1,-1-1 1,1 0 0,1 1 0,-1-1-1,1 0 1,-1 0 0,2 0-1,-1 0 1,0 0 0,1 0 0,0 0-1,5 5 1,-5-7-4,1 0 0,-1-1-1,1 0 1,0 0 0,0 0 0,0 0-1,0 0 1,0-1 0,0 0 0,0 0-1,1 0 1,-1 0 0,0 0 0,1-1-1,-1 0 1,0 0 0,1 0 0,-1-1-1,0 1 1,1-1 0,-1 0 0,8-3-1,1-1 10,1 0-1,-1 0 0,0-2 0,0 1 0,20-16 0,-12 6 84,0-2 0,-2 0-1,0-1 1,-1-1 0,20-27-1,-26 30 73,-1-1-1,0 0 0,-2 0 1,0-1-1,-1 0 0,-1-1 1,7-27-1,-13 40-65,1-1 0,-2 0 1,1 1-1,-1-1 0,0 0 0,0 1 0,-1-1 1,0 0-1,-2-9 0,2 15-80,0-1-1,0 1 0,0 0 1,0 0-1,0 0 1,0 0-1,0 0 1,-1 0-1,1 0 1,-1 1-1,1-1 0,-1 0 1,0 1-1,0-1 1,1 1-1,-1 0 1,0 0-1,0-1 1,0 1-1,-1 0 1,1 1-1,0-1 0,0 0 1,-1 1-1,1-1 1,0 1-1,0 0 1,-1-1-1,1 1 1,0 0-1,-1 1 0,1-1 1,0 0-1,-3 1 1,0 0-112,1 0 0,-1 0 1,1 1-1,0-1 0,0 1 1,0 0-1,0 0 0,0 1 1,0-1-1,0 1 0,1 0 0,-5 4 1,-1 2-405,2 0 0,-1 1 0,-8 13 1,11-16-76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31.494"/>
    </inkml:context>
    <inkml:brush xml:id="br0">
      <inkml:brushProperty name="width" value="0.025" units="cm"/>
      <inkml:brushProperty name="height" value="0.025" units="cm"/>
    </inkml:brush>
  </inkml:definitions>
  <inkml:trace contextRef="#ctx0" brushRef="#br0">97 0 17020,'1'11'1272,"-6"11"-1008,-5-2-112,-2 4 496,2 5-344,0 3-136,0-2-24,3-3-56,0 2-56,1-5-184,2-3-184,1-5 1192,-3-3-832,2-11 16,1-4 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6:31.930"/>
    </inkml:context>
    <inkml:brush xml:id="br0">
      <inkml:brushProperty name="width" value="0.025" units="cm"/>
      <inkml:brushProperty name="height" value="0.025" units="cm"/>
    </inkml:brush>
  </inkml:definitions>
  <inkml:trace contextRef="#ctx0" brushRef="#br0">181 17 14955,'0'-1'67,"0"1"-1,0-1 1,0 1 0,0-1-1,1 1 1,-1-1-1,0 1 1,0-1-1,0 1 1,0-1 0,0 1-1,0 0 1,0-1-1,-1 1 1,1-1 0,0 1-1,0-1 1,0 1-1,0-1 1,-1 1-1,1-1 1,0 1 0,0 0-1,-1-1 1,1 1-1,0 0 1,-1-1-1,1 1 1,0 0 0,-1-1-1,1 1 1,0 0-1,-1-1 1,1 1 0,-1 0-1,1 0 1,-1 0-1,1-1 1,0 1-1,-1 0 1,1 0 0,-1 0-1,1 0 1,-1 0-1,1 0 1,-1 0 0,1 0-1,-1 0 1,1 0-1,-1 0 1,1 0-1,-1 0 1,1 1 0,-1-1-1,1 0 1,0 0-1,-1 0 1,1 1 0,-1-1-1,1 0 1,0 0-1,-1 1 1,-26 23 1398,14-8-1118,0 1 1,1 0-1,1 0 0,1 1 0,-16 39 1,14-26-199,2 1 0,-12 65 0,19-79-108,1 0 0,1 1 0,0-1 0,2 0 0,4 33 0,-4-46-34,0 1 1,1-1 0,-1 0-1,1 1 1,1-1 0,-1 0-1,1 0 1,0 0 0,0-1-1,4 6 1,-4-7-5,-1-1 1,1 0 0,-1 0-1,1 0 1,0 0 0,0 0-1,0-1 1,0 1 0,0-1-1,0 0 1,0 1 0,1-2-1,-1 1 1,0 0-1,0-1 1,1 1 0,-1-1-1,5 0 1,-2-1 17,-1 0 1,0 0-1,1 0 1,-1-1-1,0 0 1,0 0-1,0 0 0,0 0 1,0-1-1,-1 0 1,1 0-1,-1 0 0,0-1 1,0 1-1,0-1 1,0 0-1,-1 0 1,1 0-1,-1-1 0,0 1 1,0-1-1,-1 0 1,0 0-1,1 0 1,-2 0-1,1 0 0,0 0 1,-1-1-1,0 1 1,0 0-1,-1-1 0,0-9 1,0 14-17,0-1 0,0 0 1,-1 0-1,1 0 0,0 0 1,-1 1-1,0-1 0,1 0 0,-1 0 1,0 1-1,0-1 0,0 0 1,0 1-1,0-1 0,-1 1 0,1 0 1,0-1-1,-1 1 0,1 0 1,-1 0-1,1 0 0,-1 0 0,1 0 1,-1 0-1,0 0 0,0 0 1,1 1-1,-1-1 0,0 1 1,0-1-1,0 1 0,0 0 0,1 0 1,-1 0-1,0 0 0,0 0 1,0 0-1,-3 1 0,0 0-140,-1 0 1,1 0-1,0 1 0,0 0 0,0 0 1,0 0-1,0 1 0,1-1 0,-1 1 0,1 0 1,-1 0-1,-5 7 0,-4 9-222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21.497"/>
    </inkml:context>
    <inkml:brush xml:id="br0">
      <inkml:brushProperty name="width" value="0.025" units="cm"/>
      <inkml:brushProperty name="height" value="0.025" units="cm"/>
    </inkml:brush>
  </inkml:definitions>
  <inkml:trace contextRef="#ctx0" brushRef="#br0">9 151 17636,'-9'14'2489,"11"-12"-1358,7-7-284,-2-2-683,0 1-1,0-1 0,-1 0 1,0-1-1,0 0 0,8-15 1,-12 18-88,1 0 0,-1 0 1,0-1-1,0 1 0,-1 0 0,0-1 1,0 1-1,0-1 0,0 0 1,-1 1-1,0-1 0,-1-11 1,1 17-65,0-1 0,0 1 1,0-1-1,0 1 1,0-1-1,0 1 1,-1-1-1,1 1 1,0-1-1,0 1 1,0-1-1,0 1 1,-1-1-1,1 1 1,0-1-1,-1 1 1,1-1-1,0 1 1,-1 0-1,1-1 1,0 1-1,-1-1 1,1 1-1,-1 0 1,1 0-1,-1-1 1,1 1-1,-1 0 1,1 0-1,-1-1 1,1 1-1,-1 0 0,-1 0 6,1 1-1,0-1 1,0 0-1,0 1 1,0-1-1,0 1 0,0 0 1,0-1-1,0 1 1,0 0-1,0-1 0,0 1 1,-1 2-1,-3 2 28,1 0 0,0 1 0,0 0 0,-4 8 0,4-6-33,1-1 1,0 1 0,0 0 0,1 0-1,0 0 1,1 0 0,-1 0 0,1 15-1,1-22-12,0-1 1,0 1-1,0-1 0,0 1 0,0-1 0,1 1 0,-1-1 0,0 1 0,0-1 0,0 1 0,1-1 0,-1 1 0,0-1 0,0 0 1,1 1-1,-1-1 0,0 1 0,1-1 0,-1 0 0,1 1 0,-1-1 0,0 0 0,1 0 0,-1 1 0,1-1 0,-1 0 0,1 0 1,-1 1-1,1-1 0,-1 0 0,1 0 0,-1 0 0,1 0 0,-1 0 0,1 0 0,-1 0 0,1 0 0,-1 0 0,1 0 0,-1 0 1,1 0-1,-1 0 0,1 0 0,-1-1 0,1 1 0,-1 0 0,1 0 0,-1-1 0,1 1 0,0-1 0,27-16-227,-22 12-132,-5 5 337,-1 0 1,0 0 0,0 0 0,1-1-1,-1 1 1,0 0 0,1 0-1,-1 0 1,0 0 0,1 0 0,-1 0-1,0 0 1,1 0 0,-1 0 0,0 0-1,1 0 1,-1 0 0,0 0-1,1 0 1,-1 0 0,0 0 0,1 0-1,-1 0 1,0 0 0,1 0 0,-1 1-1,0-1 1,1 0 0,-1 0-1,0 0 1,0 1 0,1-1 0,-1 0-1,0 0 1,0 1 0,1-1 0,4 14-10,-3-8-152,4 9-134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2.998"/>
    </inkml:context>
    <inkml:brush xml:id="br0">
      <inkml:brushProperty name="width" value="0.025" units="cm"/>
      <inkml:brushProperty name="height" value="0.025" units="cm"/>
    </inkml:brush>
  </inkml:definitions>
  <inkml:trace contextRef="#ctx0" brushRef="#br0">325 29 17316,'0'-1'86,"0"0"0,0 0 0,0 0 1,0 0-1,-1 0 0,1-1 0,0 1 1,0 0-1,-1 0 0,1 0 0,-1 0 0,1 0 1,-1 0-1,1 0 0,-1 0 0,1 0 1,-1 0-1,0 0 0,0 1 0,1-1 1,-1 0-1,0 0 0,0 1 0,0-1 0,0 0 1,0 1-1,0-1 0,0 1 0,0-1 1,0 1-1,0 0 0,0-1 0,-1 1 1,1 0-1,0 0 0,0 0 0,0 0 1,-2 0-1,-1 0 50,0 1 1,0 0 0,1 0-1,-1 1 1,1-1-1,-1 1 1,1-1 0,-1 1-1,1 0 1,0 0-1,-3 4 1,-15 12 147,1 2-1,1 0 0,1 2 1,1 0-1,0 0 1,-21 43-1,20-30-182,1 1 0,2 1 0,2 0 0,-10 46 0,18-63-96,2-1 0,0 1 0,0 1 1,2-1-1,3 40 0,-2-54-184,1 0-1,0 0 1,1-1-1,-1 1 1,1 0 0,0 0-1,0-1 1,1 1 0,0-1-1,0 0 1,0 0 0,0 0-1,1 0 1,0-1-1,0 1 1,0-1 0,1 0-1,-1 0 1,1 0 0,0-1-1,0 0 1,0 0-1,0 0 1,7 2 0,26 6-595,5-7-282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3.493"/>
    </inkml:context>
    <inkml:brush xml:id="br0">
      <inkml:brushProperty name="width" value="0.025" units="cm"/>
      <inkml:brushProperty name="height" value="0.025" units="cm"/>
    </inkml:brush>
  </inkml:definitions>
  <inkml:trace contextRef="#ctx0" brushRef="#br0">157 3 17788,'0'0'28,"0"0"0,0-1 0,0 1 0,0 0 0,0 0 0,0 0 0,0 0 0,0 0 0,0 0 0,0 0 0,1 0 0,-1 0 0,0 0 0,0 0 0,0-1 0,0 1 0,0 0 0,0 0 0,0 0 0,0 0 0,0 0 0,0 0 0,0 0 0,0 0 0,1 0 0,-1 0 0,0 0 0,0 0 0,0 0 0,0 0 0,0 0 0,0 0 0,0 0 0,0 0 0,0 0 0,1 0 0,-1 0 0,0 0 0,0 0 0,0 0 0,0 0 0,0 0 0,0 0 0,0 0 0,0 0 0,0 0 0,0 0 0,0 0 0,1 1 0,-1-1 0,0 0 0,0 0 0,0 0 0,0 0 0,0 0 0,0 0 0,0 0 0,0 0 0,0 0 0,0 0 0,0 0 0,0 1 0,0-1 0,0 0 1,0 0-1,0 0 0,0 0 0,-4 11 1024,-14 22-161,10-19-340,-23 43 424,-24 67 0,45-99-841,2 1 0,0 1 1,2-1-1,1 1 0,-3 37 1,8-60-131,0 1 1,0 0 0,0 0-1,1-1 1,0 1 0,0 0 0,0-1-1,0 1 1,3 4 0,-4-7-31,1-1 0,0 1 0,0-1 0,0 0 0,0 1 0,0-1 0,0 0 0,1 0 0,-1 0 0,0 0 0,0 0 0,1 0 0,-1 0 0,1 0 0,-1 0 1,1-1-1,-1 1 0,1 0 0,0-1 0,-1 0 0,1 1 0,0-1 0,-1 0 0,1 0 0,0 0 0,-1 0 0,1 0 0,2 0 0,2-2 62,1 0 0,-1 0-1,1 0 1,-1-1 0,0 1 0,0-2-1,0 1 1,0-1 0,-1 1 0,1-2-1,-1 1 1,0-1 0,0 1 0,6-9-1,19-24-123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3.961"/>
    </inkml:context>
    <inkml:brush xml:id="br0">
      <inkml:brushProperty name="width" value="0.025" units="cm"/>
      <inkml:brushProperty name="height" value="0.025" units="cm"/>
    </inkml:brush>
  </inkml:definitions>
  <inkml:trace contextRef="#ctx0" brushRef="#br0">77 0 19244,'-16'36'1784,"-4"7"-1167,3 0-289,4 1 720,4-2-200,9-6-424,-1-5-416,10-9-832,5-9-272,0-16 824,5-7-192,1-20-209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4.411"/>
    </inkml:context>
    <inkml:brush xml:id="br0">
      <inkml:brushProperty name="width" value="0.025" units="cm"/>
      <inkml:brushProperty name="height" value="0.025" units="cm"/>
    </inkml:brush>
  </inkml:definitions>
  <inkml:trace contextRef="#ctx0" brushRef="#br0">139 5 17428,'-3'10'488,"0"0"0,0 1 1,1-1-1,-2 22 0,4-26-429,1 0-1,-1 0 1,1 0 0,0 0-1,1 1 1,-1-2-1,1 1 1,0 0 0,1 0-1,3 6 1,15 25 41,-11-21 84,-1 1 1,0 0-1,10 33 1,-17-44-114,0 1 0,-1 0 0,0 0 0,-1 0-1,1 0 1,-1 0 0,-1 0 0,1 0 0,-1 0 0,0-1 0,-1 1 0,0 0 0,0 0 0,-4 8-1,1-4 74,-1 0 0,0 0 0,-1-1-1,0 1 1,-9 8 0,12-14-72,0 0 0,-1-1 0,1 0 0,-1 0 1,0 0-1,-1 0 0,1-1 0,0 0 0,-1 0 0,0 0 1,-10 3-1,14-6-93,0 0 0,-1 1-1,1-1 1,0 0 0,0 0 0,0 0 0,0 0 0,0-1 0,-1 1-1,1-1 1,0 1 0,0-1 0,0 0 0,0 1 0,0-1 0,0 0-1,1 0 1,-1-1 0,0 1 0,0 0 0,1-1 0,-1 1 0,-1-3 0,-1 0-5,1 0 1,0-1-1,0 0 1,0 1-1,0-1 1,1 0 0,0 0-1,-2-8 1,-5-33-162</inkml:trace>
  <inkml:trace contextRef="#ctx0" brushRef="#br0" timeOffset="1">92 3 17724,'11'-2'2168,"1"2"-1440,2 0-328,2 1 1241,3-1-793,2 1-376,4 2-864,3-1-440,7-2 648,-2-2-160,1 2-152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5.816"/>
    </inkml:context>
    <inkml:brush xml:id="br0">
      <inkml:brushProperty name="width" value="0.025" units="cm"/>
      <inkml:brushProperty name="height" value="0.025" units="cm"/>
    </inkml:brush>
  </inkml:definitions>
  <inkml:trace contextRef="#ctx0" brushRef="#br0">156 620 14179,'4'-16'2963,"-3"13"-2493,0 1 1,-1-1-1,1 1 0,0-1 1,-1 1-1,0-1 0,1 0 0,-1-2 1,0 4-409,0 1 0,-1 0 0,1-1 0,0 1 0,0 0 0,0-1 0,0 1 1,0 0-1,-1-1 0,1 1 0,0 0 0,0 0 0,0-1 0,-1 1 0,1 0 0,0 0 0,-1-1 0,1 1 0,0 0 1,0 0-1,-1 0 0,1 0 0,0-1 0,-1 1 0,0 0 0,-16 2 906,8 2-795,0 0 0,0 1 0,0-1-1,1 2 1,0-1 0,0 1 0,0 0-1,1 1 1,-7 7 0,9-8-165,0 0 1,0 0-1,0 0 1,1 1-1,0 0 0,0 0 1,0 0-1,1 0 0,0 1 1,1-1-1,-3 13 1,4-18-14,1 0 1,-1 0 0,1-1-1,0 1 1,0 0 0,0 0-1,0 0 1,0 0 0,0-1-1,1 1 1,-1 0 0,0 0-1,1-1 1,0 1 0,-1 0 0,1 0-1,0-1 1,0 1 0,0-1-1,0 1 1,0-1 0,0 1-1,0-1 1,0 0 0,1 1-1,-1-1 1,1 0 0,-1 0 0,1 0-1,-1 0 1,1 0 0,0 0-1,-1-1 1,4 2 0,0-1-21,-1-1 0,0 1 1,1-1-1,-1 0 0,1 0 1,-1-1-1,1 1 0,-1-1 1,1 0-1,-1 0 0,0-1 1,1 1-1,4-3 0,6-4-53,-1-1 0,0 0 0,0-1-1,-1-1 1,0 0 0,0-1-1,-2 0 1,14-17 0,-3-1-86,-1 0 1,28-56-1,-34 57 99,-2 0 0,-2-1 0,0 0 0,-2-1-1,7-42 1,-14 59 59,0 0 0,-1 0-1,0 0 1,-2 0 0,1 0 0,-2 0-1,0 0 1,0 0 0,-1 1-1,-1-1 1,0 1 0,-1 0 0,-1 0-1,-10-19 1,13 27 9,-1 0 0,1 0 0,-1 0-1,0 1 1,0-1 0,-1 1 0,1 0 0,-1 1 0,0-1 0,0 1-1,0 0 1,-1 0 0,1 0 0,-1 1 0,1 0 0,-1 0 0,0 0-1,0 1 1,0 0 0,0 0 0,0 0 0,-10 1 0,9 0 4,0 1 1,1 1 0,-1-1 0,0 1-1,1 0 1,-1 1 0,1-1-1,0 1 1,-1 1 0,2-1 0,-1 1-1,0 0 1,1 0 0,0 1-1,-1-1 1,2 1 0,-1 1 0,1-1-1,-6 9 1,4-4 10,0 1 0,0 0-1,2 1 1,-1-1 0,1 1 0,1 0-1,0 0 1,-2 19 0,4-21-1,0 0 1,1 0-1,0 1 0,1-1 1,0 0-1,0 0 0,1 1 1,1-2-1,0 1 0,6 16 1,-7-22-13,0-1 1,0 1-1,1 0 0,0-1 1,-1 0-1,1 1 0,0-1 1,0 0-1,1-1 1,-1 1-1,1-1 0,-1 1 1,1-1-1,0 0 0,0 0 1,0 0-1,0-1 0,0 0 1,0 0-1,0 0 1,0 0-1,1 0 0,7-1 1,8 0-11,0-1 0,-1-1 0,1-1 0,21-6 1,19-2-40,-47 9 29,0 1 0,0 1 0,0 0 0,0 1 0,0 0 0,0 1 0,-1 0 0,1 1 0,18 7 0,-25-8 4,1 1-1,-1 1 0,0-1 1,0 1-1,-1 0 0,1 0 0,-1 1 1,0-1-1,0 1 0,-1 0 1,1 1-1,-1-1 0,0 1 0,-1 0 1,1 0-1,-1 0 0,0 0 1,-1 1-1,4 9 0,-4-6-208,1 0 0,-1 1-1,-1-1 1,0 0 0,0 1-1,-1 0 1,0-1 0,-1 1-1,0-1 1,-3 12 0,3-18-234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4.877"/>
    </inkml:context>
    <inkml:brush xml:id="br0">
      <inkml:brushProperty name="width" value="0.025" units="cm"/>
      <inkml:brushProperty name="height" value="0.025" units="cm"/>
    </inkml:brush>
  </inkml:definitions>
  <inkml:trace contextRef="#ctx0" brushRef="#br0">126 9 17340,'-19'22'579,"2"0"0,0 1 0,2 0 0,-13 26 0,23-39-446,1 0 0,-1 0 1,2 1-1,0 0 1,0-1-1,0 1 0,2 0 1,-1 0-1,1 0 1,1 1-1,0-1 0,1 0 1,1 11-1,-1-19-125,-1-1-1,0 0 1,1 1-1,-1-1 1,1 1-1,0-1 1,0 0-1,0 0 1,0 1-1,0-1 1,0 0-1,1 0 1,-1 0-1,1 0 1,-1 0-1,1 0 1,0-1-1,0 1 1,0-1-1,0 1 1,0-1-1,0 0 1,0 1-1,0-1 1,1 0-1,-1 0 1,0-1-1,1 1 1,-1 0-1,0-1 1,1 0-1,-1 1 1,1-1-1,-1 0 1,1 0-1,4-1 1,-1 0 7,1-1 0,-1 0 0,0 0 0,0 0 0,0-1 0,0 0 0,0 0 0,0-1 0,-1 0 0,1 0 0,-1 0 0,8-9 0,-2 1 115,-1 0-1,-1-1 0,0-1 1,0 1-1,-2-1 0,9-21 0,-13 28-53,0 1 0,-1-1-1,0 0 1,-1 1-1,1-1 1,-1 0-1,-1 0 1,1 0-1,-1 0 1,0 0-1,-1 0 1,1 0-1,-1 1 1,-1-1-1,1 0 1,-1 0-1,-4-7 1,4 11-110,0 0 1,0 0-1,0 0 1,-1 0-1,0 0 0,1 1 1,-1-1-1,0 1 1,0 0-1,0 0 0,0 0 1,-1 0-1,1 0 1,-1 1-1,1-1 0,-1 1 1,1 0-1,-7-1 1,7 2-80,0-1 0,-1 1 1,1-1-1,0 1 0,-1 0 0,1 1 1,-1-1-1,1 0 0,0 1 1,0 0-1,-1 0 0,1 0 1,0 0-1,0 0 0,0 1 1,0-1-1,0 1 0,0 0 1,0 0-1,-4 4 0,2 4-549</inkml:trace>
  <inkml:trace contextRef="#ctx0" brushRef="#br0" timeOffset="1">497 4 16347,'0'-1'51,"0"1"-1,0 0 0,0 0 0,0 0 0,0 0 0,0 0 0,0 0 0,0-1 0,0 1 0,0 0 0,-1 0 0,1 0 0,0 0 0,0 0 0,0 0 1,0 0-1,0-1 0,0 1 0,0 0 0,0 0 0,-1 0 0,1 0 0,0 0 0,0 0 0,0 0 0,0 0 0,0 0 0,0 0 0,-1 0 0,1 0 1,0 0-1,0 0 0,0 0 0,0 0 0,0 0 0,0 0 0,-1 0 0,1 0 0,0 0 0,0 0 0,0 0 0,0 0 0,0 0 0,0 0 0,-1 0 0,1 0 1,0 0-1,0 0 0,0 1 0,-12 5 1017,-9 11 661,13-8-1490,1 0-1,0 0 1,1 1 0,0 0-1,0 1 1,1-1 0,1 1-1,0 0 1,-5 23 0,5-20-209,2 0 0,0 0 1,1 1-1,0-1 0,1 0 1,1 1-1,4 23 0,-5-35-26,1 1 1,-1-1-1,1 0 0,0 0 1,0 0-1,0 1 0,1-1 0,-1 0 1,1 0-1,0-1 0,0 1 0,0 0 1,0-1-1,0 1 0,0-1 1,1 1-1,-1-1 0,1 0 0,0 0 1,0 0-1,0-1 0,-1 1 1,2-1-1,-1 1 0,0-1 0,0 0 1,0 0-1,0 0 0,1-1 0,-1 1 1,6-1-1,-1 0 0,1-1 1,-1 0-1,1 0 1,-1-1-1,0-1 0,1 1 1,-1-1-1,0 0 0,-1-1 1,1 0-1,9-6 1,-2-1 57,0 0 1,0-1 0,-1 0 0,-1-1 0,19-23-1,-27 31-25,-2 0 0,1 0-1,0-1 1,-1 1-1,0-1 1,0 1 0,-1-1-1,0 0 1,0 0-1,0 0 1,0-1 0,-1 1-1,0 0 1,-1 0-1,1-1 1,-1 1 0,-1 0-1,1-1 1,-3-12-1,1 15-55,0 0-1,0 0 1,0 0-1,0 0 1,0 1-1,-1-1 0,0 1 1,0-1-1,0 1 1,0 0-1,-1 0 0,1 0 1,-1 1-1,1-1 1,-1 1-1,0 0 1,0 0-1,0 0 0,0 0 1,-1 1-1,1 0 1,0 0-1,-1 0 0,1 0 1,0 1-1,-10-1 1,6 1-262,0 0 0,-1 0 1,1 1-1,0 0 1,0 1-1,0 0 0,0 0 1,0 0-1,0 1 1,1 0-1,-1 1 0,1 0 1,-13 8-1,8 1-629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8.898"/>
    </inkml:context>
    <inkml:brush xml:id="br0">
      <inkml:brushProperty name="width" value="0.025" units="cm"/>
      <inkml:brushProperty name="height" value="0.025" units="cm"/>
    </inkml:brush>
  </inkml:definitions>
  <inkml:trace contextRef="#ctx0" brushRef="#br0">3 0 18556,'-3'16'1816,"8"0"-1103,6 2-249,9-5 1160,10-3-800,12-4-240,2-5 0,8-3-424,-2-4-368,-4-3 1169,-7-4-921,-1-1 32,-5-2-32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9.330"/>
    </inkml:context>
    <inkml:brush xml:id="br0">
      <inkml:brushProperty name="width" value="0.025" units="cm"/>
      <inkml:brushProperty name="height" value="0.025" units="cm"/>
    </inkml:brush>
  </inkml:definitions>
  <inkml:trace contextRef="#ctx0" brushRef="#br0">1 284 16844,'0'3'352,"5"21"1201,-4-24-1517,-1 1 0,0-1 0,0 1 1,0-1-1,1 1 0,-1-1 0,0 1 0,1-1 0,-1 0 0,0 1 0,1-1 0,-1 1 0,1-1 1,-1 0-1,1 0 0,-1 1 0,1-1 0,-1 0 0,1 0 0,-1 1 0,1-1 0,-1 0 1,1 0-1,-1 0 0,1 0 0,-1 0 0,1 0 0,-1 0 0,1 0 0,0 0 0,-1 0 0,1 0 1,-1 0-1,1 0 0,-1 0 0,1 0 0,-1-1 0,1 1 0,-1 0 0,1 0 0,-1-1 1,1 1-1,20-14 771,0-1 0,-2-1 0,31-30 0,-16 15-507,41-41 49,50-43-200,-112 108-142,-13 15 3,-16 25 15,11-24-14,-19 39-210,1 1-1,3 1 1,-27 102 0,46-137 35,1-15 159,-1 0 0,1 0 0,0 1 0,0-1 0,0 0 0,0 0 0,0 0 0,0 0 0,0 1 0,0-1 0,0 0 0,0 0 0,0 0 0,0 1 0,0-1 0,0 0 0,0 0 0,0 0 0,0 1 0,0-1 0,0 0 0,0 0 0,0 0 0,0 1 0,0-1 0,0 0 0,0 0 0,0 0 0,0 0 0,1 1 0,-1-1 0,0 0-1,0 0 1,0 0 0,0 0 0,0 0 0,1 1 0,-1-1 0,0 0 0,0 0 0,0 0 0,0 0 0,1 0 0,-1 0 0,10-12-192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49.766"/>
    </inkml:context>
    <inkml:brush xml:id="br0">
      <inkml:brushProperty name="width" value="0.025" units="cm"/>
      <inkml:brushProperty name="height" value="0.025" units="cm"/>
    </inkml:brush>
  </inkml:definitions>
  <inkml:trace contextRef="#ctx0" brushRef="#br0">123 0 18588,'4'3'1976,"-8"13"-1223,-8 4-337,-2 6 1728,-2 4-1240,2 6-560,1 1-24,3-1-216,0-1-104,4-4-272,2-4-168,2-6-568,-2-5 1576,0-12-736,-2-8-96,-1-12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0.247"/>
    </inkml:context>
    <inkml:brush xml:id="br0">
      <inkml:brushProperty name="width" value="0.025" units="cm"/>
      <inkml:brushProperty name="height" value="0.025" units="cm"/>
    </inkml:brush>
  </inkml:definitions>
  <inkml:trace contextRef="#ctx0" brushRef="#br0">1 139 16660,'11'4'2280,"8"-3"-1360,6-1-448,4-4 1921,11 0-1713,3-3-296,3-2-920,-3 1 1776,-3-4-1264,-3 3-64,-4 2-16</inkml:trace>
  <inkml:trace contextRef="#ctx0" brushRef="#br0" timeOffset="1">382 34 16828,'7'-3'316,"0"0"-1,0 0 1,1 1 0,-1 0 0,1 1 0,-1-1 0,1 1 0,13 1 0,-18 0-251,0 0-1,0 0 1,0 1 0,-1-1 0,1 1-1,0 0 1,0 0 0,-1 0 0,1 0-1,0 0 1,-1 1 0,0-1 0,1 1-1,-1 0 1,0-1 0,1 1 0,-1 0-1,0 0 1,-1 1 0,1-1 0,0 0-1,0 1 1,-1-1 0,0 1 0,1-1-1,0 5 1,1 3 85,0 0 0,-1 1-1,-1-1 1,0 1 0,0-1 0,-1 1-1,0 0 1,-3 15 0,1-9 274,-1-1 1,-1 1-1,0-1 1,-12 26-1,13-50 643,3-8-877,3-16 74,1-10-83,1 0 0,17-59-1,-22 99-185,1 0 0,0 0 0,-1 0 0,1 0 0,0 0 0,0 0 0,0 0 0,0 1 0,0-1-1,0 0 1,1 1 0,-1-1 0,0 1 0,1-1 0,-1 1 0,1 0 0,0 0 0,-1 0 0,1-1-1,0 2 1,0-1 0,0 0 0,4-1 0,0 1-150,0 1 0,0 0 1,0 0-1,0 0 0,1 1 0,8 2 1,-12-3 83,28 5-535,1-2-1,34-2 1,-17-1 50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0.681"/>
    </inkml:context>
    <inkml:brush xml:id="br0">
      <inkml:brushProperty name="width" value="0.025" units="cm"/>
      <inkml:brushProperty name="height" value="0.025" units="cm"/>
    </inkml:brush>
  </inkml:definitions>
  <inkml:trace contextRef="#ctx0" brushRef="#br0">402 1 18420,'-3'2'175,"1"1"0,-1-1 0,0 1 0,1-1 0,-1 1 0,1 0 0,0 0 0,0 1 0,0-1 0,1 0 0,-1 1 0,1-1 0,0 0 0,-1 1-1,2 0 1,-1-1 0,0 1 0,1 0 0,-1-1 0,1 1 0,1 6 0,0 8 178,0 0 0,2 0-1,4 18 1,-3-15-334,0-1 0,-1 1 1,-1 0-1,-1-1 0,-1 1 1,-1 0-1,-1 0 0,-1 0 0,0-1 1,-2 1-1,0-1 0,-1 0 1,-2-1-1,1 1 0,-2-2 1,-1 1-1,0-1 0,-1 0 1,-1-1-1,-15 16 0,13-18-191,-1 0 0,0-1-1,-1-1 1,-1 0 0,0-1-1,-1-1 1,0-1 0,0-1 0,-1 0-1,-33 10 1,-4-7-213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1.178"/>
    </inkml:context>
    <inkml:brush xml:id="br0">
      <inkml:brushProperty name="width" value="0.025" units="cm"/>
      <inkml:brushProperty name="height" value="0.025" units="cm"/>
    </inkml:brush>
  </inkml:definitions>
  <inkml:trace contextRef="#ctx0" brushRef="#br0">138 3 14643,'8'-3'1384,"-6"10"-839,-7 9-169,-6 17 688,-6 9-408,-3 14-24,-5 8 64,2 18-192,3 7-56,5 4-151,3 0-17,12-7-40,3-1-192,13-12-576,4-7 736,3-21-232,1-10-120,5-19 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1.754"/>
    </inkml:context>
    <inkml:brush xml:id="br0">
      <inkml:brushProperty name="width" value="0.025" units="cm"/>
      <inkml:brushProperty name="height" value="0.025" units="cm"/>
    </inkml:brush>
  </inkml:definitions>
  <inkml:trace contextRef="#ctx0" brushRef="#br0">1 51 13531,'0'-1'204,"0"-1"1,0 1-1,0-1 0,0 0 1,1 1-1,-1-1 1,1 1-1,-1-1 0,1 1 1,0-1-1,0 1 1,0 0-1,-1-1 0,1 1 1,0 0-1,1-1 1,-1 1-1,2-1 0,0-1 119,0 1-1,0 0 1,0 0-1,1 0 1,-1 1 0,1-1-1,6-1 1,-4 2-149,0-1 0,0 1 0,0 0 0,0 1 0,0 0 0,0 0 0,0 0 1,0 0-1,-1 1 0,8 2 0,-10-2-160,-1 0 0,1 0 0,-1 0 0,0 1 0,1-1 0,-1 1 0,0 0 0,0-1 1,0 1-1,0 0 0,0 0 0,-1 1 0,1-1 0,-1 0 0,1 0 0,-1 1 0,0-1 0,0 1 0,0-1 0,0 1 0,0 0 0,-1-1 0,1 1 0,-1 0 0,1-1 0,-1 1 0,0 0 1,0 0-1,-1-1 0,1 4 0,-2 6 34,0 1 0,0-1 0,-1 0 0,-1 0 0,-6 14 0,-18 34 394,-6 13 184,31-64-519,0 0 0,0 0 1,1 0-1,0 0 0,1 0 1,-1 12-1,2-18-126,0-1 0,0 0-1,0 1 1,1-1 0,-1 0 0,0 0-1,1 1 1,0-1 0,-1 0-1,1 0 1,0 0 0,0 0-1,0 0 1,1 0 0,0 2 0,0-3-23,-1 0 0,0 0 0,0 0 0,1 0 0,-1 0 0,1 0 0,-1 0 0,1 0 0,-1-1 0,1 1 0,-1-1 0,1 1 0,-1-1 0,1 0 1,0 0-1,2 1 0,2-2-28,-1 1 0,1-1 1,-1 0-1,1-1 1,0 1-1,-1-1 1,0 0-1,1 0 0,-1-1 1,7-4-1,33-22-359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2.205"/>
    </inkml:context>
    <inkml:brush xml:id="br0">
      <inkml:brushProperty name="width" value="0.025" units="cm"/>
      <inkml:brushProperty name="height" value="0.025" units="cm"/>
    </inkml:brush>
  </inkml:definitions>
  <inkml:trace contextRef="#ctx0" brushRef="#br0">155 1 18932,'-8'3'171,"0"0"0,0 1 1,0 0-1,0 0 0,1 1 0,0 0 0,0 0 0,0 1 1,0 0-1,1 0 0,0 1 0,0-1 0,1 1 0,0 1 1,0-1-1,1 1 0,-7 16 0,5-11-103,0 0 0,2 1 0,0 0-1,0 0 1,1 0 0,1 1 0,1-1 0,0 1 0,0-1 0,3 18 0,-2-27-65,1 1 0,1-1 0,-1 0 0,1 1 1,0-1-1,0 0 0,0 0 0,1 0 1,0 0-1,0-1 0,0 1 0,0-1 1,1 0-1,6 6 0,-8-8 7,1 0-1,0 0 1,-1 0-1,1 0 1,0-1-1,0 1 1,1-1-1,-1 0 1,0 0-1,0 0 1,1 0-1,-1 0 1,0-1-1,1 0 1,-1 1-1,0-1 1,1 0 0,-1-1-1,1 1 1,-1-1-1,0 1 1,0-1-1,1 0 1,5-3-1,-2 0 69,1 0 0,-1-1 0,0 0 0,0 0 0,-1-1 0,1 0 0,-1 0 0,-1-1 0,1 1 0,-1-1 0,0-1 0,-1 1 0,1 0-1,-1-1 1,3-11 0,-4 13-10,-1 0 0,0-1-1,0 1 1,0 0 0,-1 0 0,0-1-1,0 1 1,-1-1 0,0 1-1,0-1 1,0 1 0,-1-1 0,0 1-1,0 0 1,-1-1 0,0 1-1,0 0 1,0 0 0,-1 0-1,0 0 1,-4-5 0,5 8-90,-1 0-1,1 1 1,-1-1 0,0 1 0,0 0 0,0 0-1,0 0 1,0 0 0,-1 1 0,1-1 0,0 1-1,-1 0 1,1 0 0,-1 0 0,-3 0 0,4 0-123,1 1 1,-1 0 0,0 0 0,1-1-1,-1 2 1,0-1 0,1 0 0,-1 0-1,1 1 1,-1 0 0,1-1 0,-1 1-1,1 0 1,-1 0 0,1 0 0,0 1-1,-1-1 1,1 1 0,0-1 0,0 1-1,-2 2 1,4-4 114,-1 0 0,1 1 0,0-1 0,-1 0-1,1 0 1,0 1 0,0-1 0,0 0 0,-1 0 0,1 1 0,0-1-1,0 0 1,0 1 0,0-1 0,-1 0 0,1 1 0,0-1 0,0 0-1,0 1 1,0-1 0,0 0 0,0 1 0,0-1 0,0 1 0,0-1-1,0 0 1,0 1 0,0-1 0,1 0 0,-1 1 0,0-1 0,0 0-1,0 1 1,0-1 0,0 0 0,1 1 0,-1-1 0,0 0 0,0 0 0,1 1-1,-1-1 1,0 0 0,0 0 0,1 1 0,16 2-768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2.609"/>
    </inkml:context>
    <inkml:brush xml:id="br0">
      <inkml:brushProperty name="width" value="0.025" units="cm"/>
      <inkml:brushProperty name="height" value="0.025" units="cm"/>
    </inkml:brush>
  </inkml:definitions>
  <inkml:trace contextRef="#ctx0" brushRef="#br0">218 0 18788,'-4'1'223,"0"-1"0,-1 1 0,1 0 0,-1 0 1,1 1-1,0-1 0,0 1 0,0 0 0,0 0 0,-5 4 0,-36 28 678,31-22-508,0 1 0,1 1 0,-22 29-1,29-35-291,1 1 0,-1 0 0,2 0 0,-1 0 0,1 0 0,1 1 0,0 0 0,-4 18 0,6-27-91,1 1 0,0 0 1,-1-1-1,1 1 1,0 0-1,0-1 1,0 1-1,0 0 0,0-1 1,0 1-1,1 0 1,-1-1-1,0 1 1,1 0-1,-1-1 0,1 1 1,0-1-1,0 1 1,-1-1-1,1 1 1,0-1-1,0 1 0,0-1 1,0 0-1,1 0 1,-1 1-1,0-1 1,1 0-1,-1 0 0,0 0 1,1 0-1,-1-1 1,1 1-1,-1 0 1,1-1-1,0 1 0,-1-1 1,1 1-1,0-1 1,-1 0-1,1 0 1,3 1-1,3-2-1,0 1 0,0-1-1,0-1 1,0 1 0,-1-1 0,1 0 0,12-6-1,6-4 11,0-1 0,-1-1 0,23-18 0,-35 23 11,-1 0 0,-1-1-1,0-1 1,0 0 0,-1 0 0,0-1 0,10-18 0,-19 28-18,1 0 1,-1 1-1,-1-1 0,1 0 0,0 0 1,0 0-1,-1 0 0,1 0 0,-1 0 1,1 0-1,-1 0 0,0 0 0,0 0 1,0 0-1,0 0 0,0 0 0,-1 0 1,1 0-1,0 0 0,-1 0 0,0-2 1,-1 2 1,1 0 1,-1 0 0,1 0-1,-1 0 1,0 0 0,1 1-1,-1-1 1,0 1 0,0-1-1,0 1 1,0 0 0,0-1-1,-1 1 1,1 0 0,0 1-1,-1-1 1,-2-1 0,-5 0 4,0 1 1,0 0 0,0 0 0,0 1 0,-1 0 0,1 1 0,0 0 0,-14 3 0,11-1-276,0 0 1,0 1 0,0 1 0,0 0-1,-20 12 1,17-4-646,16-13 874,-1 0-1,1 1 1,-1-1 0,1 0-1,0 0 1,-1 1-1,1-1 1,0 0-1,-1 0 1,1 1 0,0-1-1,0 0 1,-1 1-1,1-1 1,0 1 0,0-1-1,-1 0 1,1 1-1,0-1 1,0 1-1,0-1 1,0 0 0,0 1-1,0-1 1,-1 1-1,1-1 1,0 1 0,0-1-1,0 1 1,1-1-1,-1 0 1,0 1-1,0-1 1,0 1 0,0-1-1,0 1 1,0-1-1,1 0 1,-1 1 0,10 2-608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6.455"/>
    </inkml:context>
    <inkml:brush xml:id="br0">
      <inkml:brushProperty name="width" value="0.025" units="cm"/>
      <inkml:brushProperty name="height" value="0.025" units="cm"/>
    </inkml:brush>
  </inkml:definitions>
  <inkml:trace contextRef="#ctx0" brushRef="#br0">25 493 16492,'4'2'157,"-1"0"1,1-1 0,0 1 0,0-1 0,0 1 0,0-1-1,0-1 1,0 1 0,0 0 0,0-1 0,0 0 0,1 0 0,-1 0-1,0-1 1,0 1 0,0-1 0,0 0 0,0 0 0,0 0-1,0-1 1,0 1 0,0-1 0,-1 0 0,1 0 0,-1-1-1,1 1 1,-1 0 0,0-1 0,0 0 0,0 0 0,0 0 0,-1 0-1,1-1 1,-1 1 0,0-1 0,0 1 0,0-1 0,2-5 0,-1 2 1,-1 0 1,1 0 0,-1-1 0,-1 1 0,0-1 0,0 1 0,0-1 0,-1 0 0,0 1 0,0-1 0,-1 0 0,0 1 0,-1-1-1,-2-8 1,3 12-121,0 0-1,-1 0 0,0 0 1,1 0-1,-1 1 0,-1-1 1,1 1-1,0-1 0,-1 1 0,0 0 1,0 0-1,0 0 0,0 1 1,0-1-1,0 0 0,-1 1 1,1 0-1,-1 0 0,0 0 0,1 1 1,-1-1-1,0 1 0,0 0 1,0 0-1,0 0 0,0 0 1,-8 0-1,9 1-36,0 0 0,0 1 0,0-1 0,0 1 0,0-1 0,0 1 0,0 0 0,0 0 0,0 0 0,0 1 0,1-1 0,-1 1 0,0-1 0,1 1 0,-1 0 0,1 0 0,0 0 0,0 0 0,-1 0 0,2 1 0,-1-1 0,0 1 0,0-1 0,1 1 0,-1 0 0,1 0 0,0-1 0,0 1 0,0 0 0,-1 6 0,0 1-7,0 0 0,0 0 0,2 0 1,-1 1-1,1-1 0,0 0 0,1 0 0,3 14 1,-2-15-9,0-1 1,1 0-1,0 1 1,0-1-1,0 0 1,1 0 0,1-1-1,-1 1 1,8 9-1,-8-14 0,-1 0 1,0 1-1,1-1 0,-1 0 0,1-1 0,0 1 0,0-1 0,0 1 1,0-1-1,1 0 0,-1-1 0,0 1 0,1-1 0,-1 0 0,1 0 1,0 0-1,-1-1 0,1 1 0,5-2 0,4 0-27,-1-1-1,0 0 0,0-1 1,0 0-1,0-1 0,0-1 1,-1 0-1,0-1 1,0 0-1,0-1 0,14-11 1,-10 6-22,0-1 1,-1-1-1,0 0 1,-2-1 0,1-1-1,19-29 1,-33 44 59,19-33-129,-18 32 119,0-1 1,0 1-1,0 0 1,-1 0-1,1 0 1,-1-1-1,1 1 1,-1 0-1,0-1 1,0 1-1,0 0 1,0-1-1,0 1 1,-1-3-1,1 5 11,0 0-1,0 0 1,-1-1-1,1 1 1,0 0-1,0 0 1,0-1 0,0 1-1,0 0 1,0 0-1,-1-1 1,1 1-1,0 0 1,0 0-1,0 0 1,-1-1-1,1 1 1,0 0-1,0 0 1,0 0-1,-1 0 1,1 0 0,0-1-1,0 1 1,-1 0-1,1 0 1,0 0-1,-1 0 1,1 0-1,0 0 1,0 0-1,-1 0 1,1 0-1,0 0 1,0 0-1,-1 0 1,1 0 0,0 0-1,-1 0 1,1 0-1,0 1 1,0-1-1,-1 0 1,1 0-1,0 0 1,0 0-1,0 0 1,-1 1-1,1-1 1,0 0-1,0 0 1,0 0 0,-1 1-1,1-1 1,0 0-1,0 0 1,0 0-1,0 1 1,0-1-1,-1 0 1,1 0-1,0 1 1,0-1-1,0 0 1,0 1-1,-10 20 9,6-7 48,1 0 0,1 0 1,0 1-1,1-1 0,1 1 1,1 16-1,0-20-2,0 0 0,1-1-1,0 1 1,1-1 0,0 0-1,0 1 1,1-2 0,1 1 0,6 10-1,-10-17-37,1 0-1,1 0 0,-1 0 1,0 0-1,1 0 0,-1-1 1,1 1-1,0-1 0,0 0 1,0 0-1,0 0 0,0 0 1,0 0-1,1-1 0,-1 0 1,0 1-1,1-1 0,-1 0 1,1-1-1,0 1 0,-1-1 1,1 1-1,-1-1 0,1 0 1,6-1-1,-4 0-35,-1-1 0,0 0 0,0 0 0,1 0-1,-1 0 1,-1-1 0,1 0 0,0 0 0,-1 0 0,1 0 0,-1-1-1,0 0 1,0 1 0,-1-2 0,1 1 0,4-7 0,-3 1-218,1 0 0,-1-1 0,-1 0-1,0 0 1,0 0 0,-1 0 0,0-1 0,-1 1 0,-1-1 0,0 1 0,0-1 0,-1 0 0,-1 0 0,0 1-1,0-1 1,-1 1 0,-5-17 0,-1 0-604,-2 0 0,-1 1-1,-1 1 1,-1-1 0,-31-45-1,43 71 831,-37-49-412,34 46 495,0 0 1,0 0-1,0 0 0,-1 1 0,1 0 0,-1 0 0,0 0 1,-9-4-1,13 7-9,0-1 0,0 1 0,0-1 0,0 1 0,0 0 1,0-1-1,0 1 0,-1 0 0,1 0 0,0 0 0,0 0 0,0 0 1,0 0-1,0 0 0,0 0 0,0 0 0,0 1 0,0-1 0,0 0 1,0 1-1,0-1 0,0 1 0,0-1 0,0 1 0,0-1 0,0 1 1,0 0-1,-1 1 72,1 0-1,0-1 1,1 1 0,-1 0 0,0 0-1,0 0 1,1-1 0,-1 1 0,1 0 0,0 0-1,-1 0 1,1 0 0,0 4 0,0 0 43,1 1 0,0-1 0,0 1 0,0-1 0,0 0-1,1 1 1,0-1 0,4 8 0,-4-12-166,-1 0-1,0 0 1,1 0 0,-1 0-1,1-1 1,0 1 0,0 0-1,0-1 1,0 0 0,0 1-1,0-1 1,0 0-1,0 0 1,0 0 0,0 0-1,1 0 1,3 0 0,22 6-38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3.447"/>
    </inkml:context>
    <inkml:brush xml:id="br0">
      <inkml:brushProperty name="width" value="0.025" units="cm"/>
      <inkml:brushProperty name="height" value="0.025" units="cm"/>
    </inkml:brush>
  </inkml:definitions>
  <inkml:trace contextRef="#ctx0" brushRef="#br0">168 3 18892,'-4'-1'184,"-1"0"-1,0 1 1,1-1-1,-1 1 1,0 0-1,0 0 1,1 1-1,-1 0 1,0 0-1,1 0 1,-1 0-1,1 1 1,-1-1-1,1 1 1,-6 3-1,4-1-65,0 0-1,0 1 0,1-1 1,-1 1-1,1 0 0,0 1 0,0-1 1,1 1-1,-6 10 0,5-10-86,1 2 1,1-1-1,-1 0 0,1 1 0,1-1 0,-1 1 0,1 0 0,1 0 0,-1 0 0,1 0 0,1 0 0,-1 0 0,1 1 0,1-1 0,0 0 0,0 0 1,0 0-1,5 12 0,-5-17-20,0 0 1,0-1 0,1 1-1,-1 0 1,1-1 0,0 1-1,0-1 1,-1 0-1,2 1 1,-1-1 0,0 0-1,0 0 1,1 0 0,-1-1-1,1 1 1,-1-1 0,1 1-1,0-1 1,0 0-1,0 0 1,0 0 0,-1 0-1,1 0 1,0-1 0,0 1-1,1-1 1,-1 0 0,0 0-1,0 0 1,0-1-1,0 1 1,0-1 0,5-1-1,1-1 32,0 0-1,0-1 0,0 0 0,0 0 0,-1-1 0,0 0 1,0 0-1,0-1 0,10-10 0,-10 7 45,0 0 0,0 0-1,-1 0 1,-1-1 0,1 0 0,-2-1-1,1 1 1,6-19 0,-11 25-57,0-1 0,0 1-1,0 0 1,-1 0 0,1 0 0,-1-1 0,0 1 0,0 0 0,-1 0 0,1-1 0,-3-6 0,2 8-29,0 0 0,0 0 0,-1 0 1,1 0-1,-1 1 0,0-1 0,0 1 1,0-1-1,0 1 0,-1 0 0,1 0 0,0 0 1,-1 0-1,0 0 0,1 0 0,-1 1 1,-5-3-1,3 2-163,-1 0 1,1 0 0,-1 1-1,1 0 1,-1 0 0,0 0-1,1 1 1,-1 0-1,0 0 1,0 0 0,1 1-1,-1-1 1,0 1 0,1 1-1,-1-1 1,1 1 0,-1 0-1,1 0 1,-10 6-1,5 1-431,7 1-121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3.871"/>
    </inkml:context>
    <inkml:brush xml:id="br0">
      <inkml:brushProperty name="width" value="0.025" units="cm"/>
      <inkml:brushProperty name="height" value="0.025" units="cm"/>
    </inkml:brush>
  </inkml:definitions>
  <inkml:trace contextRef="#ctx0" brushRef="#br0">50 1 14451,'10'7'1528,"5"9"-655,2 4-241,7 10 776,-1 3-88,4 8 9,-4 4-89,-4 4-224,-5 4-144,-11 7-304,-4 3-80,-14 3-199,-5 0-97,-11 1-328,-4-4-513,-6-6 585,-1-2-104,2-16-32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9.123"/>
    </inkml:context>
    <inkml:brush xml:id="br0">
      <inkml:brushProperty name="width" value="0.025" units="cm"/>
      <inkml:brushProperty name="height" value="0.025" units="cm"/>
    </inkml:brush>
  </inkml:definitions>
  <inkml:trace contextRef="#ctx0" brushRef="#br0">61 0 17468,'-1'16'1455,"-1"-1"0,-1 1 0,-4 15 0,-3 18-871,6-18-555,-1 61 0,8-81-301,-2-2-1883,-9-12 794,-4-7 691,0-3-70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9.540"/>
    </inkml:context>
    <inkml:brush xml:id="br0">
      <inkml:brushProperty name="width" value="0.025" units="cm"/>
      <inkml:brushProperty name="height" value="0.025" units="cm"/>
    </inkml:brush>
  </inkml:definitions>
  <inkml:trace contextRef="#ctx0" brushRef="#br0">1 0 16556,'7'0'1712,"6"2"-936,4 0-264,10 4 960,5 0-335,8 0-289,3-1-120,4 0-264,-4-3-264,-2-2-944,-9 0-2161,0-2 2521,-8-3-344,-5-2-280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7:59.962"/>
    </inkml:context>
    <inkml:brush xml:id="br0">
      <inkml:brushProperty name="width" value="0.025" units="cm"/>
      <inkml:brushProperty name="height" value="0.025" units="cm"/>
    </inkml:brush>
  </inkml:definitions>
  <inkml:trace contextRef="#ctx0" brushRef="#br0">227 25 15491,'0'0'59,"1"0"-1,-1-1 1,0 1-1,1 0 1,-1-1-1,1 1 0,-1 0 1,0-1-1,1 1 1,-1-1-1,0 1 1,0-1-1,1 1 1,-1-1-1,0 1 1,0-1-1,0 1 0,0-1 1,0 1-1,1-1 1,-1 1-1,0-1 1,0 1-1,0-1 1,0 1-1,0-1 0,-1 1 1,1-1-1,0 1 1,0-1-1,0 1 1,0-1-1,0 1 1,-1-1-1,1 1 1,0 0-1,0-1 0,-1 1 1,1-1-1,0 1 1,-1 0-1,1-1 1,-1 1-1,1 0 1,0-1-1,-1 1 0,1 0 1,-1-1-1,1 1 1,-1 0-1,1 0 1,-1 0-1,1 0 1,-1-1-1,0 1 1,-2-1 140,-1 1 0,1-1 1,0 1-1,0 0 0,-1 0 1,1 0-1,0 0 1,-5 1-1,-3 2 50,1 1 0,-1 0 0,1 0 0,-1 1 0,1 0-1,1 1 1,-1 0 0,1 1 0,-12 10 0,13-10-156,1 0 0,0 0-1,0 1 1,1 0 0,0 0 0,0 0 0,1 1 0,0 0-1,0 0 1,-5 16 0,9-21-67,1-1-1,-1 0 1,0 0-1,1 1 1,0-1 0,0 0-1,0 1 1,0-1-1,0 0 1,1 0-1,-1 1 1,1-1 0,0 0-1,0 0 1,2 4-1,-2-5-11,0 1-1,1-1 0,-1 0 0,1-1 0,0 1 1,-1 0-1,1 0 0,0-1 0,0 1 1,0-1-1,0 0 0,0 1 0,0-1 0,1 0 1,-1 0-1,0-1 0,1 1 0,-1 0 1,0-1-1,1 1 0,2-1 0,4 1 19,1-1 0,-1-1 0,1 0-1,-1 0 1,0-1 0,0 0 0,0 0-1,0-1 1,0-1 0,0 1 0,-1-1-1,15-9 1,-15 8 36,-1 0 0,0 0-1,0-1 1,0 0 0,0 0 0,-1-1 0,0 1-1,0-2 1,-1 1 0,0 0 0,0-1-1,-1 0 1,5-11 0,-8 17-47,0 0 0,-1-1 0,1 1 0,0 0 0,-1 0 0,1 0 0,-1-1 0,0 1 0,0 0 0,0-1 0,0 1 0,0 0 0,0 0 0,-1-1 0,1 1 0,-1 0 0,0 0 0,1 0 0,-1 0 0,0 0 0,0-1 0,0 2 0,-1-1 0,1 0 0,0 0 0,-1 0 0,1 1 0,-1-1 0,0 0 0,-2-1 0,1 2-98,1 0 1,0 0-1,-1 0 1,1 1-1,-1-1 1,1 1-1,-1-1 1,1 1 0,-1 0-1,1 0 1,-1 0-1,1 0 1,-1 1-1,1-1 1,-1 1 0,1-1-1,0 1 1,-1 0-1,1 0 1,0 0-1,0 0 1,-1 1-1,1-1 1,0 0 0,0 1-1,0 0 1,-2 2-1,2-2-83,-1 1 0,0 0 0,1 0-1,0 0 1,0 0 0,0 0 0,0 1 0,0-1-1,1 1 1,-1-1 0,1 1 0,0-1 0,0 1-1,1 0 1,-1 4 0,3 13-689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0.416"/>
    </inkml:context>
    <inkml:brush xml:id="br0">
      <inkml:brushProperty name="width" value="0.025" units="cm"/>
      <inkml:brushProperty name="height" value="0.025" units="cm"/>
    </inkml:brush>
  </inkml:definitions>
  <inkml:trace contextRef="#ctx0" brushRef="#br0">32 328 19212,'1'26'1840,"-5"7"-1183,-3 4-265,1 3 816,-3 0-200,5-7-576,1-1-304,3-15-736,4-10-320,5-17 728,4-13-192,3-13-112</inkml:trace>
  <inkml:trace contextRef="#ctx0" brushRef="#br0" timeOffset="1">341 11 18564,'16'-10'2007,"-15"10"-1977,-1 0 0,0 0 0,0 0-1,0-1 1,0 1 0,0 0-1,0 0 1,0 0 0,1 0-1,-1 1 1,0-1 0,0 0 0,0 0-1,0 0 1,0 0 0,0 0-1,0 0 1,1 0 0,-1 0-1,0 0 1,0 0 0,0 0 0,0 0-1,0 0 1,0 0 0,0 0-1,0 0 1,0 1 0,0-1-1,1 0 1,-1 0 0,0 0 0,0 0-1,0 0 1,0 0 0,0 0-1,0 0 1,0 1 0,0-1-1,0 0 1,0 0 0,0 0-1,0 0 1,0 0 0,0 0 0,0 0-1,0 1 1,0-1 0,0 0-1,0 0 1,0 0 0,0 0-1,0 0 1,0 0 0,0 0 0,-1 1-1,1-1 1,0 0 0,0 0-1,-16 31 2254,13-25-2123,-2 1 75,-43 83 1274,43-78-1425,0 0-1,1 0 0,0 0 1,0 1-1,-2 22 0,6-33-68,0 1 1,0-1-1,0 1 0,0-1 0,0 0 0,0 1 0,1-1 0,-1 1 0,1-1 0,0 0 0,0 0 0,0 1 0,0-1 0,0 0 0,0 0 0,0 0 0,1 0 0,-1 0 0,4 3 0,-3-3-97,2 0 0,-1 0 0,0 0-1,0 0 1,1 0 0,-1-1 0,1 1-1,-1-1 1,1 0 0,-1 0 0,7 0 0,0 0-258,0 0 0,0-1 1,0-1-1,0 1 1,0-1-1,0-1 0,-1 0 1,17-6-1,-8 0-385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0.880"/>
    </inkml:context>
    <inkml:brush xml:id="br0">
      <inkml:brushProperty name="width" value="0.025" units="cm"/>
      <inkml:brushProperty name="height" value="0.025" units="cm"/>
    </inkml:brush>
  </inkml:definitions>
  <inkml:trace contextRef="#ctx0" brushRef="#br0">23 52 18924,'-10'29'2217,"2"4"-1465,3-2-344,7-2 1384,8-6-1032,1-6-360,11-10-920,1-7-488,3-11 816,4-8-216,0-7-184</inkml:trace>
  <inkml:trace contextRef="#ctx0" brushRef="#br0" timeOffset="1">349 1 18380,'-7'11'2120,"-4"2"-1439,3-4-305,2-2 1272,5-4-1400,1-2-488,3-7 368,2 1-224,0-3-208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1.330"/>
    </inkml:context>
    <inkml:brush xml:id="br0">
      <inkml:brushProperty name="width" value="0.025" units="cm"/>
      <inkml:brushProperty name="height" value="0.025" units="cm"/>
    </inkml:brush>
  </inkml:definitions>
  <inkml:trace contextRef="#ctx0" brushRef="#br0">302 52 18012,'-2'-4'146,"-1"0"0,1 1 0,-1-1 0,0 1 0,0 0 0,0 0 0,0 0 0,0 0 0,-1 0 0,1 1 0,-1 0 0,0-1 0,0 1 0,0 1 0,0-1 0,0 1 0,0-1 0,0 1 0,-1 0 0,1 1 0,0-1 0,-1 1 0,1-1 0,0 1 0,-1 1 0,1-1 0,0 1 0,-6 1 0,-1 0 16,1 1 1,0 0 0,0 0 0,0 1-1,0 1 1,1-1 0,-1 2 0,1-1-1,0 1 1,-12 11 0,12-8-90,1 0 0,0 0 0,0 1 1,1 0-1,0 0 0,-6 14 0,11-20-58,1-1 0,-1 1 0,1 0 0,0 0 0,0 0 0,0 0 0,1 0 1,-1-1-1,1 1 0,0 6 0,1-8-11,-1 0 1,1 0 0,-1 0 0,1 0 0,0 0 0,0 0-1,0 0 1,0 0 0,0 0 0,0 0 0,0 0-1,1-1 1,-1 1 0,0-1 0,1 1 0,0-1-1,-1 1 1,1-1 0,0 0 0,2 2 0,2-1 9,0 1 0,0-1-1,0 0 1,0-1 0,1 0 0,-1 0 0,1 0 0,-1 0 0,1-1 0,-1 0 0,0-1 0,1 1 0,-1-1 0,11-3 0,1-1 44,-1 0 1,1-1-1,-2-1 1,18-9-1,-20 8 9,0 0 0,-1-1 1,15-12-1,-24 17-39,1 0 0,-1 0 0,0 0 1,0-1-1,0 0 0,-1 0 0,1 0 0,-1 0 0,-1 0 1,1-1-1,2-7 0,-4 10-19,-1 1 0,1 0 0,-1 0 0,0 0 0,0-1 0,0 1 0,0 0 0,0-1 0,0 1 0,-1 0 0,1 0 0,-1 0 0,1-1 0,-1 1 0,0 0 0,0 0 0,0 0 0,0 0-1,-3-3 1,2 2-96,-1 0 0,0 1-1,1 0 1,-1-1 0,0 1-1,0 0 1,0 0 0,0 0-1,-1 1 1,1-1 0,-7-1-1,7 2-13,0 0 0,0 0 0,0 0 0,0 1 0,-1-1 0,1 1-1,0 0 1,0-1 0,-1 2 0,1-1 0,0 0 0,0 1 0,-1-1 0,1 1 0,0 0-1,0 0 1,0 0 0,0 1 0,0-1 0,0 1 0,0-1 0,1 1 0,-1 0 0,1 0 0,-1 0-1,1 1 1,-1-1 0,-2 4 0,-1 15-624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1.990"/>
    </inkml:context>
    <inkml:brush xml:id="br0">
      <inkml:brushProperty name="width" value="0.025" units="cm"/>
      <inkml:brushProperty name="height" value="0.025" units="cm"/>
    </inkml:brush>
  </inkml:definitions>
  <inkml:trace contextRef="#ctx0" brushRef="#br0">51 36 14611,'-13'-22'5768,"15"13"-2886,12 5-1583,46 4-447,84 10 1,-46-1-856,-83-9-26,-7 0-10,1 1 0,-1-1 0,0 1 0,0 1 0,0-1 0,0 1 0,14 6 1,-21-8 33,-1 0 0,0 0 0,1 1 1,-1-1-1,0 0 0,1 0 0,-1 0 1,0 0-1,0 1 0,1-1 1,-1 0-1,0 0 0,0 1 0,0-1 1,1 0-1,-1 1 0,0-1 0,0 0 1,0 0-1,0 1 0,0-1 0,1 0 1,-1 1-1,0-1 0,0 0 1,0 1-1,0-1 0,0 0 0,0 1 1,0-1-1,0 0 0,0 1 0,-1-1 1,-8 10-96,-17 3-7,26-12 101,-133 47-172,83-32 36,0 2 1,-92 50-1,136-65-32,-19 12-505,24-14 538,0 0-1,0-1 1,0 1 0,0 0-1,0 0 1,0 0 0,0-1 0,1 1-1,-1 0 1,0 0 0,0 1-1,1-1 1,-1 0 0,1 0 0,-1 0-1,0 2 1,22-2-1253,1-4 438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2.441"/>
    </inkml:context>
    <inkml:brush xml:id="br0">
      <inkml:brushProperty name="width" value="0.025" units="cm"/>
      <inkml:brushProperty name="height" value="0.025" units="cm"/>
    </inkml:brush>
  </inkml:definitions>
  <inkml:trace contextRef="#ctx0" brushRef="#br0">292 0 18892,'-15'7'1752,"-7"3"-1368,-7 5-159,0 1 863,-1 5-672,1 2-144,1 0-120,1 0-152,4 0-432,3-3-288,4-4 592,-1-6-88,11-5-112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7.655"/>
    </inkml:context>
    <inkml:brush xml:id="br0">
      <inkml:brushProperty name="width" value="0.025" units="cm"/>
      <inkml:brushProperty name="height" value="0.025" units="cm"/>
    </inkml:brush>
  </inkml:definitions>
  <inkml:trace contextRef="#ctx0" brushRef="#br0">211 397 17836,'-11'-2'368,"0"-1"0,0 2 0,0-1 0,0 2 0,0-1 0,0 1 0,0 1 0,-15 3 0,21-3-251,0 0 0,1 0 0,-1 1-1,1 0 1,-1 0 0,1 0 0,-1 1 0,1 0 0,0-1 0,0 1 0,1 1 0,-1-1 0,0 0 0,1 1 0,0 0 0,0 0 0,0 0 0,1 0 0,-1 0 0,-3 9 0,3-5-65,1 1 0,-1-1 0,1 0 0,1 0 1,0 1-1,0-1 0,1 1 0,0-1 0,0 1 0,1-1 0,0 1 1,0-1-1,1 1 0,6 14 0,-7-19-53,1 1-1,0-2 1,0 1-1,0 0 0,0 0 1,1 0-1,-1-1 1,1 0-1,0 1 1,0-1-1,1 0 1,-1 0-1,1-1 1,-1 1-1,1-1 1,0 0-1,0 0 0,0 0 1,0 0-1,0-1 1,0 1-1,0-1 1,1 0-1,-1 0 1,0-1-1,1 1 1,-1-1-1,1 0 1,-1 0-1,7-2 1,1 0-3,1-1 1,-1-1 0,0 0-1,0 0 1,0-2 0,-1 1 0,0-1-1,0-1 1,11-8 0,4-5-2,0-2 0,30-33 1,-33 30 8,-1-1 0,-1-1 0,-1-1 0,-2 0 0,16-34 0,-27 46 2,0 1 1,-1-1 0,0 0 0,-2 0 0,0-1-1,0 0 1,-2 0 0,0 1 0,-1-1 0,-1 0-1,0 0 1,-3-18 0,1 27-5,0 0 1,0 0-1,-1 1 0,0-1 0,0 1 1,-9-14-1,11 19-2,0 0 0,0 1 1,-1-1-1,1 1 0,-1-1 0,1 1 0,-1-1 0,0 1 0,0 0 1,1-1-1,-1 1 0,0 0 0,-2-1 0,2 2 1,1 0-1,-1 0 0,1 0 1,-1 0-1,1 0 0,-1 0 0,1 0 1,0 0-1,-1 0 0,1 1 1,-1-1-1,1 0 0,0 1 1,-1-1-1,1 1 0,0 0 1,-1-1-1,1 1 0,0 0 1,0 0-1,-2 2 0,-2 2 0,1 0-1,0 0 1,0 1-1,0-1 0,1 1 1,0 0-1,0 0 1,0 0-1,1 0 1,0 1-1,0-1 1,1 1-1,-2 8 0,0 9-1,1 1-1,1 33 0,1-39 7,2 1 0,0-1 1,1 0-1,0 0 0,2 0 0,0-1 0,16 36 0,-18-47-2,1-1 0,-1 0 1,1 0-1,0-1 0,0 1 0,0-1 0,1 0 0,0 0 1,0 0-1,0 0 0,1-1 0,0 0 0,-1 0 1,1-1-1,1 0 0,-1 0 0,0 0 0,1-1 0,-1 0 1,1 0-1,0 0 0,0-1 0,0 0 0,0 0 0,10-1 1,-2-2-17,0 0 1,0 0 0,0-2 0,-1 0-1,1 0 1,-1-1 0,0-1-1,0-1 1,0 0 0,-1-1 0,18-13-1,-4 0-377,0-1 0,-2-2-1,43-51 1,-72 85 348,1 1 0,-1 0 0,2 0-1,-1 0 1,0 13 0,2-17 54,0-2 37,0 0-1,1 1 1,0-1-1,0 0 1,0 1-1,0-1 1,1 0-1,0 0 1,1 6 0,-1-9-33,0-1 1,-1 1-1,1 0 1,0-1-1,0 1 1,0-1-1,0 1 1,1-1-1,-1 1 0,0-1 1,0 0-1,1 0 1,-1 0-1,1 0 1,-1 0-1,1 0 1,0 0-1,-1 0 1,1 0-1,0-1 1,-1 1-1,1-1 1,0 1-1,0-1 1,-1 0-1,1 0 1,0 0-1,0 0 1,2 0-1,5-1 2,0 0-1,-1-1 0,0 0 0,1 0 0,-1-1 1,0 0-1,0-1 0,-1 1 0,12-9 0,65-48-377,-72 50 255,18-15-157,-18 14 47,2 0-1,-1 0 1,1 2-1,0-1 1,29-12-1,-40 21 188,-1 0-1,0 1 1,0-1 0,1 1-1,-1 0 1,0-1-1,1 1 1,-1 0-1,0 0 1,1 1-1,-1-1 1,0 0 0,1 1-1,-1-1 1,0 1-1,0 0 1,0 0-1,1 0 1,-1 0-1,0 0 1,0 0 0,-1 1-1,1-1 1,0 1-1,3 2 1,2 4 73,-1 0-1,0 0 1,-1 1 0,9 16 0,0 0 130,-3-8-13,1-1 0,1 0 0,0-1 0,1-1 0,28 22-1,85 52 234,-13-12-548,-96-62 24,-1 0 0,-1 1 0,0 1 0,15 20 0,-26-28 140,0 0 1,0 0-1,0 1 0,-1 0 0,-1 0 1,1 0-1,-1 0 0,-1 0 0,0 0 1,0 1-1,-1-1 0,0 1 0,-1 0 1,0 12-1,0-17 65,-1 0 1,0 0-1,0 0 0,0 0 1,0-1-1,-1 1 0,1 0 1,-1-1-1,0 1 0,-1-1 1,1 0-1,-1 0 0,0 0 1,0 0-1,0 0 0,-1 0 1,1-1-1,-1 0 0,0 1 1,0-1-1,0-1 0,0 1 1,0-1-1,-1 1 0,1-1 1,-1-1-1,1 1 0,-1-1 1,-7 2-1,2-2-11,1 0 1,-1 0 0,1-2-1,-1 1 1,1-1-1,0 0 1,-1-1-1,1 0 1,0 0 0,0-1-1,0 0 1,0-1-1,1 0 1,-1-1-1,1 1 1,0-1 0,0-1-1,1 0 1,0 0-1,0 0 1,-7-8 0,7 6-58,1 1 1,-1-1 0,2 0 0,-1-1 0,1 0 0,0 1 0,0-2 0,1 1 0,1 0 0,0-1 0,0 0 0,0 0 0,1 1 0,1-2 0,0 1 0,0 0 0,1 0 0,0 0 0,3-15 0,1 10-13,0 0 0,2 0-1,0 0 1,0 1 0,1 0-1,1 1 1,15-22 0,78-83-753,-72 85 257,71-86-25,-56 55 186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2.844"/>
    </inkml:context>
    <inkml:brush xml:id="br0">
      <inkml:brushProperty name="width" value="0.025" units="cm"/>
      <inkml:brushProperty name="height" value="0.025" units="cm"/>
    </inkml:brush>
  </inkml:definitions>
  <inkml:trace contextRef="#ctx0" brushRef="#br0">176 1 19884,'1'5'308,"0"0"-1,0 1 1,-1-1-1,0 1 1,0-1-1,-1 1 1,1-1-1,-1 1 1,0-1-1,0 1 1,-1-1-1,-3 7 1,-4 21 381,8-26-629,0-1 1,0 1-1,0-1 1,1 1-1,1 11 1,-1-16-64,1 0 1,-1 0 0,1 0 0,0 0 0,0 0-1,0 0 1,0 0 0,0 0 0,0 0 0,0 0 0,0 0-1,1-1 1,-1 1 0,1-1 0,-1 1 0,1-1-1,0 1 1,0-1 0,0 0 0,-1 0 0,4 1-1,3 2-12,-1 1 1,1-1-1,0 1 0,-1 1 0,0-1 0,-1 1 0,1 0 0,-1 1 0,0 0 0,7 10 0,-11-13 13,0-1 0,0 1 0,0 0 1,-1 0-1,1-1 0,-1 1 0,0 0 0,0 0 0,-1 0 0,1 0 0,-1 0 0,0 1 0,0-1 0,0 0 0,-1 0 0,1 0 0,-1 0 0,0 0 0,0 0 0,0-1 0,-1 1 0,1 0 0,-1 0 0,0-1 1,-3 5-1,-1 0 13,0-1 0,0 0 0,-1 0 0,0 0 1,0-1-1,-1 0 0,0-1 0,0 0 0,0 0 1,0-1-1,-1 1 0,0-2 0,0 1 0,0-2 1,-17 5-1,21-7-44,0 1 0,0-1 0,0 1 0,0-1 0,0-1 0,0 1 0,0-1 0,0 0 0,0 0 0,0 0 0,0-1 0,1 0 0,-8-3 0,8 2-66,1 1-1,-1-1 1,1 0 0,0 0-1,0 0 1,0 0 0,0-1-1,1 1 1,-1-1-1,1 1 1,0-1 0,0 0-1,0 0 1,1 0 0,-1 0-1,1-1 1,-1-7-1,-3-26-300,8-4-154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3.331"/>
    </inkml:context>
    <inkml:brush xml:id="br0">
      <inkml:brushProperty name="width" value="0.025" units="cm"/>
      <inkml:brushProperty name="height" value="0.025" units="cm"/>
    </inkml:brush>
  </inkml:definitions>
  <inkml:trace contextRef="#ctx0" brushRef="#br0">0 105 13899,'25'-13'1664,"2"3"-815,1 0-321,4 5 896,2 0-352,5 5-424,-2 0-328,-1 2-736,0 3 168,-4-4 104,-1-1-152,-1-8-72</inkml:trace>
  <inkml:trace contextRef="#ctx0" brushRef="#br0" timeOffset="1">545 1 17020,'-10'13'728,"-12"13"999,-28 46 1,45-64-1511,0 1 0,1 0 0,0 0 0,0 0 0,1 0 0,0 1 0,1-1 0,0 1 0,1-1 0,-1 13 0,2-20-181,0 1-1,0-1 1,0 0-1,0 1 1,1-1-1,-1 1 0,1-1 1,0 0-1,-1 0 1,1 1-1,0-1 1,0 0-1,0 0 1,1 0-1,-1 0 0,0 0 1,1 0-1,-1 0 1,1 0-1,3 2 1,-2-3-16,0 1 0,0 0 0,0-1 0,0 0-1,0 0 1,0 0 0,1 0 0,-1 0 0,0-1 0,1 0 0,-1 1 0,0-1 0,4-1 0,5 0-6,0-1 0,-1 0 0,1-1 0,-1 0 0,1-1 0,-1 0-1,16-9 1,-18 8-4,1-1 0,-1 0-1,0-1 1,0 0 0,-1 0 0,0-1-1,0 0 1,-1-1 0,9-13 0,-14 19-3,1-1 0,-2 1 0,1-1 0,0 1 0,-1-1 0,0 0 1,0 1-1,0-1 0,0 0 0,0 0 0,-1 0 0,0 0 0,1 0 1,-1 1-1,-1-1 0,1 0 0,-1 0 0,0 0 0,1 0 0,-2 1 1,1-1-1,0 0 0,-1 1 0,1-1 0,-1 1 0,0-1 0,-1 1 1,1 0-1,0 0 0,-4-3 0,0 1-1,0 0 0,0 0 0,-1 0 0,1 1 0,-1 0 0,0 0 0,-1 1 0,1 0-1,-1 0 1,1 1 0,-1 0 0,-14-2 0,18 3-84,-1 0 0,0 1 0,0-1 0,0 1 0,1 0 0,-1 1 0,0-1-1,0 1 1,1 0 0,-1 0 0,0 0 0,1 1 0,-1-1 0,1 1 0,-1 0 0,1 1 0,0-1-1,0 1 1,0 0 0,0 0 0,1 0 0,-5 4 0,7-6-2,0 0 0,0 0 0,1 0 0,-1 1 0,0-1 0,1 0 0,-1 0-1,1 0 1,-1 1 0,1-1 0,-1 0 0,1 0 0,0 1 0,0-1 0,0 0 0,0 1 0,0-1 0,0 0 0,0 1 0,0-1 0,0 0 0,1 1 0,-1-1-1,0 0 1,1 1 0,-1-1 0,1 0 0,1 2 0,-1-1-6,1 0 0,0 0-1,0 0 1,0-1 0,0 1 0,0-1-1,0 1 1,0-1 0,1 0 0,-1 0-1,0 0 1,1 0 0,-1 0 0,5 0 0,31 4-708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3.748"/>
    </inkml:context>
    <inkml:brush xml:id="br0">
      <inkml:brushProperty name="width" value="0.025" units="cm"/>
      <inkml:brushProperty name="height" value="0.025" units="cm"/>
    </inkml:brush>
  </inkml:definitions>
  <inkml:trace contextRef="#ctx0" brushRef="#br0">107 4 18700,'11'-4'1842,"-21"16"-629,-4 3-599,-2 5-9,0 2 1,-17 33-1,28-47-554,1 0 0,1 1 0,-1-1 0,1 1-1,1 0 1,0-1 0,0 1 0,0 0-1,1 1 1,1 15 0,0-22-43,1 0-1,-1 0 1,1 1 0,0-1 0,0 0 0,1 0-1,-1 0 1,0 0 0,1 0 0,0 0-1,0-1 1,0 1 0,0 0 0,0-1-1,0 0 1,1 1 0,-1-1 0,1 0-1,-1 0 1,1 0 0,0-1 0,0 1-1,0-1 1,0 1 0,0-1 0,0 0-1,0 0 1,1-1 0,4 2 0,6 0-3,0-1 0,0 0 0,0-1 0,0 0 0,24-4 0,-20 1 26,-1 0 0,1-2 1,-1 0-1,0-1 0,0-1 0,0 0 1,-1-1-1,0-1 0,-1 0 1,0-1-1,0-1 0,20-20 0,-32 28 4,0-1-1,0 1 1,0-1-1,0 0 0,-1 0 1,0 0-1,0 0 1,0 0-1,0 0 0,-1-1 1,1 1-1,-1 0 0,0-1 1,0 1-1,-1-1 1,1 0-1,-1 1 0,-1-9 1,0 9-6,0 0 0,0 0 0,0 1 0,0-1 0,-1 0 0,0 1 0,0-1 0,0 1 0,0 0 0,0-1 0,-1 1 0,0 0 0,1 1-1,-1-1 1,0 0 0,0 1 0,-1-1 0,1 1 0,0 0 0,-1 0 0,-5-2 0,-4-1-31,1 1 0,-1 0 0,0 1 0,0 1 0,0 0 0,0 0 0,-20 1 0,22 1-172,1 1 0,-1 0 0,0 0 0,1 1-1,-1 1 1,1 0 0,-1 0 0,1 1 0,-14 7 0,20-9 118,1 1 1,-1 0 0,1-1-1,0 1 1,0 1-1,0-1 1,0 0 0,0 1-1,0 0 1,1-1-1,0 1 1,0 0 0,0 0-1,-2 5 1,-1 23-496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7.238"/>
    </inkml:context>
    <inkml:brush xml:id="br0">
      <inkml:brushProperty name="width" value="0.025" units="cm"/>
      <inkml:brushProperty name="height" value="0.025" units="cm"/>
    </inkml:brush>
  </inkml:definitions>
  <inkml:trace contextRef="#ctx0" brushRef="#br0">6 1 16179,'-6'20'1881,"14"-3"-1033,7-1-272,5-6 1617,6-2-1041,14-6-400,3 1-80,6-3-216,3-3-104,-5-3-216,0 2-136,-11 1-432,-4 1-280,-14 4-424,-9-1 864,-9 7-192,-7 4-224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7.615"/>
    </inkml:context>
    <inkml:brush xml:id="br0">
      <inkml:brushProperty name="width" value="0.025" units="cm"/>
      <inkml:brushProperty name="height" value="0.025" units="cm"/>
    </inkml:brush>
  </inkml:definitions>
  <inkml:trace contextRef="#ctx0" brushRef="#br0">0 61 16259,'12'11'2009,"2"2"-1257,13-10-248,3-1 1457,13-5-1241,3-3-8,6-6-168,2 0-224,-4-3-648,0 1-328,-14 2 552,-4 1-160,-15 7-32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07.990"/>
    </inkml:context>
    <inkml:brush xml:id="br0">
      <inkml:brushProperty name="width" value="0.025" units="cm"/>
      <inkml:brushProperty name="height" value="0.025" units="cm"/>
    </inkml:brush>
  </inkml:definitions>
  <inkml:trace contextRef="#ctx0" brushRef="#br0">0 1 16556,'14'0'638,"-1"1"0,1 1 0,-1 0 1,0 1-1,0 0 0,0 1 1,21 9-1,-15-4-296,-1 1 0,0 1 0,0 0 0,19 18 0,-33-26-294,-1 0 0,1 0 1,-1 1-1,0-1 0,0 1 1,0 0-1,0 0 0,0 0 1,-1 0-1,0 1 0,0-1 0,0 0 1,-1 1-1,1 0 0,-1-1 1,0 1-1,0 7 0,-1-5 18,0 0 0,-1 0 0,0 1 0,0-1 0,0 0 0,-1 0 0,-1 0 0,1 0 0,-1 0 0,0-1 0,-4 7 0,-22 34 125,-2-2 0,-2-1-1,-71 73 1,101-114-348,-18 17-467,21-20 604,-1 1 0,0 0 1,1-1-1,-1 1 0,0-1 0,1 1 1,-1-1-1,0 0 0,0 1 0,0-1 1,1 0-1,-1 1 0,0-1 0,0 0 1,0 0-1,0 0 0,1 0 0,-1 0 1,0 0-1,0 0 0,0 0 0,0 0 1,0 0-1,-1-1 0,-3-5-312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1.706"/>
    </inkml:context>
    <inkml:brush xml:id="br0">
      <inkml:brushProperty name="width" value="0.025" units="cm"/>
      <inkml:brushProperty name="height" value="0.025" units="cm"/>
    </inkml:brush>
  </inkml:definitions>
  <inkml:trace contextRef="#ctx0" brushRef="#br0">43 92 16724,'-3'0'249,"0"0"1,0 0 0,1-1-1,-1 1 1,0-1 0,0 0-1,0 0 1,1 0 0,-1 0 0,-3-2-1,5 2-185,1 1 1,-1-1-1,1 1 0,-1-1 0,0 1 0,1-1 0,-1 1 1,1-1-1,0 0 0,-1 1 0,1-1 0,-1 0 1,1 1-1,0-1 0,0 0 0,-1 0 0,1 1 0,0-1 1,0 0-1,0 0 0,0 1 0,0-1 0,0 0 0,0 0 1,0 0-1,0 1 0,0-1 0,0 0 0,0 0 0,1 1 1,-1-1-1,0 0 0,0 0 0,1 1 0,-1-1 0,1 0 1,-1 1-1,1-1 0,-1 1 0,1-1 0,-1 1 0,1-1 1,-1 0-1,1 1 0,0-1 0,5-4 139,-1 1-1,0 0 1,1 0-1,0 1 1,0-1-1,0 1 1,0 0-1,1 1 1,-1-1-1,12-1 1,2 0-43,-1 0 0,29 0 1,-43 4-143,1-1 1,0 1 0,-1 1-1,1-1 1,0 1 0,-1 0-1,1 0 1,-1 1 0,1-1-1,-1 1 1,0 0 0,0 1-1,0-1 1,0 1 0,6 4-1,-9-4-13,1 0 0,0 0 0,-1 0 0,1 0 0,-1 1 0,0-1 0,0 1 0,-1-1 0,1 1 0,-1 0 0,1 0 0,-1-1 0,0 1 0,-1 0 0,1 0 0,-1 0 0,1 0 0,-1 0 0,0 0 0,-1 0 0,1 0 0,-2 5 0,-1 8 1,-1-1-1,-1 1 1,-1-1 0,0-1-1,-1 1 1,-1-1-1,0 0 1,-13 17 0,-14 15 9,-43 44 0,35-42-1,38-43-13,1 0 1,-1 0 0,1 0-1,-6 11 1,10-16-3,-1 0 1,1-1-1,-1 1 1,1 0-1,0 0 1,-1 0-1,1 0 1,0 0-1,0 0 1,0 0-1,-1 0 1,1 0-1,0 0 1,0 0-1,0 0 1,1 0 0,-1 0-1,0 0 1,0 0-1,0 0 1,1 0-1,-1 0 1,1-1-1,-1 1 1,0 0-1,1 0 1,0 0-1,-1 0 1,1-1-1,-1 1 1,1 0-1,0-1 1,0 1-1,-1 0 1,1-1-1,0 1 1,0-1-1,0 1 1,0-1-1,-1 1 1,1-1-1,0 0 1,2 1-1,7 1-136,0 0 0,0 0 0,0-1 0,0 0 0,0-1-1,1-1 1,-1 1 0,11-3 0,85-21-814,-76 16 896,29-9-357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2.160"/>
    </inkml:context>
    <inkml:brush xml:id="br0">
      <inkml:brushProperty name="width" value="0.025" units="cm"/>
      <inkml:brushProperty name="height" value="0.025" units="cm"/>
    </inkml:brush>
  </inkml:definitions>
  <inkml:trace contextRef="#ctx0" brushRef="#br0">9 23 19132,'0'0'78,"-1"0"0,1-1-1,-1 1 1,1 0 0,-1-1 0,1 1-1,-1 0 1,1-1 0,-1 1 0,1-1 0,-1 1-1,1-1 1,0 1 0,-1-1 0,1 1-1,0-1 1,0 1 0,-1-1 0,1 1-1,0-1 1,0 0 0,0 1 0,0-1 0,0 1-1,0-1 1,0 1 0,0-1 0,0 0-1,0 1 1,0-2 0,1 2 5,-1-1 0,1 0 0,0 1 0,0-1 1,0 1-1,0-1 0,0 1 0,0-1 0,0 1 0,0 0 0,0-1 1,0 1-1,0 0 0,0 0 0,1 0 0,47 0 694,-46 0-757,196 19 234,-192-18-250,-1 0-1,0 0 1,0 1 0,0 0-1,11 4 1,-15-5 1,0 0 0,-1 0-1,1 1 1,0-1 0,-1 0 0,1 1-1,-1 0 1,1-1 0,-1 1 0,0-1-1,0 1 1,0 0 0,0 0 0,0 0-1,0 0 1,0 0 0,-1 0 0,1 0-1,0 0 1,-1 0 0,0 2-1,1 6 33,-1-1 0,0 0-1,0 1 1,-1-1 0,-1 0-1,-1 10 1,-20 57 171,16-55-159,-94 260-1000,100-279 909,1-1 22,0 0-1,-1 0 0,1 0 1,0 0-1,0 0 0,-1 0 1,1-1-1,0 1 0,-1 0 1,1 0-1,-1 0 0,1-1 1,-1 1-1,0 0 0,1-1 1,-1 1-1,0 0 1,1-1-1,-1 1 0,0-1 1,0 1-1,1-1 0,-1 1 1,0-1-1,-1 1 0,-3-7-384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2.626"/>
    </inkml:context>
    <inkml:brush xml:id="br0">
      <inkml:brushProperty name="width" value="0.025" units="cm"/>
      <inkml:brushProperty name="height" value="0.025" units="cm"/>
    </inkml:brush>
  </inkml:definitions>
  <inkml:trace contextRef="#ctx0" brushRef="#br0">0 280 17060,'6'2'1888,"5"-2"-1248,9 0-192,2-3 1033,9-1-753,5-4-56,9 1-280,1-4-368,2-4-808,2 4-136,-5-3 704,-5-2-265,-4-1-119</inkml:trace>
  <inkml:trace contextRef="#ctx0" brushRef="#br0" timeOffset="1">714 1 19220,'-14'7'310,"1"0"0,0 1 1,1 0-1,0 2 0,0-1 0,1 1 0,0 1 0,0 0 0,-8 13 1,11-15-220,2 1 1,-1 1 0,1-1-1,1 1 1,0 0 0,1 0 0,0 0-1,0 1 1,1 0 0,1-1 0,-2 23-1,3-30-77,1-1 0,0 0-1,0 0 1,1 1-1,-1-1 1,1 0 0,-1 0-1,1 0 1,0 0-1,0 0 1,0 0 0,1 0-1,-1 0 1,1 0 0,0 0-1,-1-1 1,1 1-1,1-1 1,-1 1 0,0-1-1,0 0 1,1 0-1,-1 0 1,4 2 0,-1-1 4,0-1-1,0 0 1,1-1 0,-1 1 0,0-1 0,0 0 0,1 0 0,-1-1 0,1 1 0,-1-1 0,0-1 0,1 1 0,-1-1 0,6-1 0,1-1 48,0-1 1,-1 0 0,0 0-1,0-1 1,0-1-1,-1 0 1,0 0 0,0-1-1,0-1 1,-1 1-1,0-2 1,14-15 0,-18 18-9,0-1 1,0 1-1,0 0 1,-1-1 0,0 0-1,0 0 1,-1-1-1,0 1 1,0 0 0,-1-1-1,0 0 1,0 0-1,-1 0 1,0 0 0,0 0-1,-1 0 1,0 0-1,0 0 1,-1 0 0,-1-9-1,0 13-79,0-1 0,1 1-1,-1 0 1,-1 0 0,1 0-1,-1 0 1,1 0 0,-1 1-1,0-1 1,-1 1 0,1 0 0,0 0-1,-1 0 1,0 0 0,0 1-1,0-1 1,0 1 0,0 0-1,0 0 1,0 0 0,-1 1-1,1 0 1,-1 0 0,1 0-1,-1 0 1,1 0 0,-1 1 0,0 0-1,-5 1 1,5-1-109,0 0 1,-1 0 0,1 1-1,-1 0 1,1 0-1,0 0 1,0 1-1,0 0 1,0 0-1,0 0 1,0 1 0,0-1-1,1 1 1,-1 0-1,1 1 1,0-1-1,0 1 1,0 0-1,0 0 1,1 0 0,-1 0-1,1 0 1,0 1-1,-4 8 1,7-11 76,-1-1 1,1 1 0,-1-1-1,1 1 1,0-1 0,-1 1-1,1-1 1,0 1-1,0-1 1,0 3 0,9 10-581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3.089"/>
    </inkml:context>
    <inkml:brush xml:id="br0">
      <inkml:brushProperty name="width" value="0.025" units="cm"/>
      <inkml:brushProperty name="height" value="0.025" units="cm"/>
    </inkml:brush>
  </inkml:definitions>
  <inkml:trace contextRef="#ctx0" brushRef="#br0">250 7 17708,'0'0'76,"0"-1"1,0 1 0,0 0-1,0-1 1,0 1 0,0 0 0,0-1-1,-1 1 1,1 0 0,0-1-1,0 1 1,0 0 0,-1 0-1,1-1 1,0 1 0,0 0-1,-1 0 1,1 0 0,0-1-1,0 1 1,-1 0 0,1 0-1,0 0 1,-1 0 0,1-1-1,0 1 1,-1 0 0,1 0-1,0 0 1,-1 0 0,1 0-1,0 0 1,-1 0 0,1 0-1,0 0 1,-1 0 0,1 0 0,0 0-1,-1 1 1,-15 2 296,16-3-298,-10 3 254,1 1-1,0 0 1,0 1-1,1 0 1,0 0-1,0 1 1,0 0-1,0 1 1,-10 10-1,-1 4-31,1 1 1,-16 24-1,26-33-229,0-1 0,1 1 0,0 0 0,1 1 1,1 0-1,0 0 0,-5 26 0,9-36-55,1 1 1,-1 0 0,1 0-1,0 0 1,0-1 0,1 1-1,0 0 1,0 0 0,0-1-1,0 1 1,4 8 0,-3-9-9,0-1 0,0 0 0,1 0 0,-1 0 0,1 0 0,0 0 0,0 0 0,0-1 0,0 0 0,0 1 1,0-1-1,1 0 0,-1 0 0,1-1 0,-1 1 0,7 1 0,1 0-2,0-1 1,0-1-1,0 1 0,0-2 1,0 1-1,0-2 0,0 1 1,0-2-1,0 1 0,0-1 1,-1-1-1,1 0 0,13-6 1,-9 3 8,0-1 0,0-1 0,-1 0 0,0-1 0,0 0 0,-1-1 0,0-1 0,14-15 0,-21 19 8,0 0 1,-1-1 0,1 0 0,-2 0-1,1 0 1,-1-1 0,-1 1 0,1-1-1,-2 0 1,1 0 0,-1 0 0,0 0-1,0-17 1,-1 21-42,-1 1 0,-1 0 0,1 0 0,0 0-1,-1 0 1,0 0 0,0 0 0,0 0 0,0 0-1,-1 0 1,1 1 0,-1-1 0,0 0 0,0 1 0,-1-1-1,1 1 1,-1 0 0,1 0 0,-1 0 0,0 0 0,0 0-1,-1 1 1,1-1 0,0 1 0,-1 0 0,1 0 0,-1 0-1,0 1 1,0-1 0,0 1 0,0 0 0,-6-2 0,-7 1-194,1 1 0,0 1 1,-1 0-1,1 1 0,-28 5 1,38-5 169,-39 5-375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8.779"/>
    </inkml:context>
    <inkml:brush xml:id="br0">
      <inkml:brushProperty name="width" value="0.025" units="cm"/>
      <inkml:brushProperty name="height" value="0.025" units="cm"/>
    </inkml:brush>
  </inkml:definitions>
  <inkml:trace contextRef="#ctx0" brushRef="#br0">105 201 21757,'-11'5'418,"1"1"0,-1 0 0,1 1 0,0 0 1,-12 12-1,20-16-401,-1-1 0,0 2 0,0-1 0,1 0 0,0 0 0,-1 1 0,2 0 0,-1-1 0,0 1 0,1 0 0,-1 0 0,1 0 0,0 0 0,0 0 0,1 0 0,-1 0 0,1 0 1,0 0-1,0 7 0,0-10-25,0 1 0,0-1 1,0 0-1,0 0 1,1 0-1,-1 1 1,0-1-1,0 0 1,1 0-1,-1 0 1,1 0-1,-1 0 1,1 0-1,-1 0 1,1 0-1,0 0 0,0 0 1,-1 0-1,1 0 1,0 0-1,0 0 1,0 0-1,0-1 1,0 1-1,0 0 1,0-1-1,0 1 1,0-1-1,0 1 0,0-1 1,1 0-1,-1 1 1,0-1-1,0 0 1,0 0-1,1 0 1,-1 0-1,0 0 1,0 0-1,0 0 1,1 0-1,1-1 0,0 0-12,1 0 0,0-1-1,-1 1 1,1-1 0,-1 0-1,1 0 1,-1 0 0,0-1-1,0 1 1,0-1 0,5-5-1,2-5-13,-2 0 0,12-21 0,-6 8 6,-14 25 24,1 0 0,-1 0 0,1 1 0,-1-1 0,1 0 0,-1 0 0,1 1 0,-1-1 0,1 0 1,0 1-1,-1-1 0,1 0 0,0 1 0,0-1 0,0 1 0,-1 0 0,1-1 0,0 1 0,0 0 0,0-1 0,0 1 0,0 0 0,-1 0 1,1 0-1,1-1 0,0 2-2,-1-1 0,1 1 1,-1-1-1,1 1 0,-1-1 1,1 1-1,-1 0 1,0 0-1,0 0 0,1 0 1,-1 0-1,0 0 0,2 2 1,4 6-22,0 0 0,0 1 0,6 14 0,-9-17 12,14 24-27,100 196-157,-106-199 258,-1 0 0,-1 0-1,-2 1 1,-1 0 0,-1 1 0,2 43-1,-8-68-26,0 0-1,0 0 0,-1 0 0,1 0 0,-1 0 1,0 0-1,-1 0 0,1-1 0,-1 1 0,0 0 0,-3 4 1,4-8-22,0 1 0,0-1 0,0 0 1,0 0-1,0 0 0,0 0 0,0 0 0,-1 0 1,1 0-1,0 0 0,-1 0 0,1 0 0,0-1 1,-1 1-1,1-1 0,-1 1 0,1-1 1,-1 1-1,1-1 0,-1 0 0,0 0 0,1 0 1,-1 0-1,1 0 0,-1 0 0,1 0 0,-1 0 1,0-1-1,1 1 0,-1-1 0,1 1 1,0-1-1,-1 1 0,1-1 0,-1 0 0,1 0 1,0 0-1,-1 0 0,0-1 0,-6-4-24,1 0-1,0-1 0,0 0 1,0 0-1,1-1 0,0 1 1,1-1-1,-7-12 0,-1-6-119,-16-42 0,23 52 72,0 0 0,1-1 0,1 0-1,1 0 1,1 0 0,-1-19 0,3 27 34,0 1 0,1 0 0,0 0 0,0 0 0,1 1 0,0-1 0,0 0 0,1 0 0,0 1 0,0 0 0,1-1 0,-1 1 0,2 1 0,-1-1 0,7-7 0,1 2-42,1 0-1,0 0 0,1 1 0,16-10 0,66-34-404,-61 37 282,-1-2 0,33-25 0,-57 37 192,-1 1 0,0-2 1,-1 1-1,0-1 1,0 0-1,-1-1 0,0 0 1,-1 0-1,0 0 0,-1-1 1,5-11-1,-9 18 63,0-1-1,0 1 1,0 0 0,0-1-1,-1 1 1,0-1 0,0 1-1,0 0 1,0-1 0,-1 1-1,0-1 1,0 1 0,0 0-1,0 0 1,-1-1 0,-3-6-1,4 9-18,0 0 0,-1 0 0,1 0 0,-1 0 0,1 0-1,-1 0 1,0 0 0,1 1 0,-1-1 0,0 1 0,0-1 0,0 1 0,-1 0 0,1-1-1,0 1 1,0 1 0,0-1 0,-1 0 0,1 0 0,-1 1 0,1-1 0,0 1 0,-1 0-1,1 0 1,-1 0 0,1 0 0,-1 0 0,1 0 0,0 1 0,-1-1 0,-2 2 0,0 0-43,1 0 0,0 0 0,0 0 0,0 0 0,1 1 0,-1-1 0,0 1 0,1 0 0,0 0 0,0 1 0,0-1 0,0 1 0,0-1 0,1 1 0,-1 0 0,1 0 0,0 0 0,0 0 0,1 0 0,-1 0 0,1 1 0,-1 6 0,0-4-186,1 1 1,0 0 0,0 0 0,1 0 0,0 0 0,1 0-1,-1 0 1,1 0 0,1 0 0,0-1 0,5 15 0,-6-20 136,-1 0-1,1 0 1,0 0 0,1 0 0,-1 0 0,0 0-1,1-1 1,2 4 0,17 3-545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3.773"/>
    </inkml:context>
    <inkml:brush xml:id="br0">
      <inkml:brushProperty name="width" value="0.025" units="cm"/>
      <inkml:brushProperty name="height" value="0.025" units="cm"/>
    </inkml:brush>
  </inkml:definitions>
  <inkml:trace contextRef="#ctx0" brushRef="#br0">0 1 18948,'1'0'1832,"10"4"-1055,3 2-273,16 5 936,4-1-224,11 4-344,6 1-167,5-2-217,2-2-56,-4-2-248,-2-5-192,-11-4-816,-5-7-217,-10-9 825,-7-5-176,-9-15-184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4.382"/>
    </inkml:context>
    <inkml:brush xml:id="br0">
      <inkml:brushProperty name="width" value="0.025" units="cm"/>
      <inkml:brushProperty name="height" value="0.025" units="cm"/>
    </inkml:brush>
  </inkml:definitions>
  <inkml:trace contextRef="#ctx0" brushRef="#br0">1 445 14667,'-1'1'96,"1"-1"0,0 1 0,0 0 0,0 0 0,0 0 1,0-1-1,0 1 0,1 0 0,-1 0 0,0 0 0,0-1 0,0 1 0,1 0 0,-1 0 0,0-1 0,1 1 0,-1 0 0,1-1 0,-1 1 1,1 0-1,-1-1 0,1 1 0,-1-1 0,1 1 0,0-1 0,-1 1 0,1-1 0,0 1 0,-1-1 0,2 1 0,0-1 57,0 0 0,-1 0-1,1 0 1,0 0-1,0 0 1,0 0 0,0-1-1,-1 1 1,1-1-1,0 1 1,0-1 0,2-1-1,5-2 360,0-1 0,-1 0 0,16-13 0,7-10 256,-1-2 0,-2-1 0,34-48 0,62-111 366,-80 120-871,-43 78-253,-3 8-30,-27 95-135,8-30-943,-15 100 0,35-156 766,5-7-116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4.834"/>
    </inkml:context>
    <inkml:brush xml:id="br0">
      <inkml:brushProperty name="width" value="0.025" units="cm"/>
      <inkml:brushProperty name="height" value="0.025" units="cm"/>
    </inkml:brush>
  </inkml:definitions>
  <inkml:trace contextRef="#ctx0" brushRef="#br0">47 18 19132,'0'-8'2297,"0"0"-1545,0 7-344,-5 4 1504,4 13-1040,-2 7-231,-1 5-353,1 7-136,-1 2-208,1 2-168,0-2-417,2-6-231,-1-8-496,-1-4 280,-1-10 600,0-4-345,-2-6-159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5.325"/>
    </inkml:context>
    <inkml:brush xml:id="br0">
      <inkml:brushProperty name="width" value="0.025" units="cm"/>
      <inkml:brushProperty name="height" value="0.025" units="cm"/>
    </inkml:brush>
  </inkml:definitions>
  <inkml:trace contextRef="#ctx0" brushRef="#br0">1 35 17804,'16'6'1512,"1"-6"-1056,3 0-216,7 0 448,2-5-416,-1 2 969,0-5-921,-3-4-144,-2-1 16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5.851"/>
    </inkml:context>
    <inkml:brush xml:id="br0">
      <inkml:brushProperty name="width" value="0.025" units="cm"/>
      <inkml:brushProperty name="height" value="0.025" units="cm"/>
    </inkml:brush>
  </inkml:definitions>
  <inkml:trace contextRef="#ctx0" brushRef="#br0">42 196 17764,'4'-7'6366,"-2"6"-4952,-1 9-1080,-3 2-349,0 0 0,-1 0 1,0-1-1,0 1 0,-1-1 1,-9 15-1,-5 14-107,18-33 165,7-11 64,9-12 112,70-119 842,15-22-197,-101 159-863,0 0-1,0 0 1,0 0-1,0 0 1,0 0-1,0 0 0,0 0 1,0 0-1,0 1 1,0-1-1,0 0 1,0 0-1,0 0 1,0 0-1,0 0 1,0 0-1,0 0 0,0 0 1,0 0-1,0 0 1,0 0-1,0 1 1,0-1-1,0 0 1,0 0-1,0 0 1,0 0-1,0 0 0,0 0 1,0 0-1,0 0 1,0 0-1,0 0 1,0 0-1,0 0 1,0 0-1,1 0 1,-1 0-1,0 0 1,0 0-1,0 0 0,0 1 1,0-1-1,0 0 1,0 0-1,0 0 1,0 0-1,0 0 1,0 0-1,1 0 1,-1 0-1,0 0 0,0 0 1,0 0-1,0 0 1,0-1-1,0 1 1,0 0-1,0 0 1,0 0-1,0 0 1,0 0-1,0 15-34,-3 21-88,3-33 109,-1 16-93,1 0 1,3 20-1,-1 30-173,-4-62 251,1 0 1,-1 0-1,0 0 1,-1 0-1,0 0 0,0 0 1,-7 10-1,-5 12-52,7-12 48,4-12 41,2 1 0,-1-1-1,1 1 1,0 0-1,0-1 1,0 1 0,-1 10-1,3-16-3,0 0 1,0 1-1,1-1 0,-1 0 1,0 0-1,0 1 0,0-1 0,0 0 1,1 1-1,-1-1 0,0 0 1,0 0-1,0 0 0,1 1 0,-1-1 1,0 0-1,0 0 0,1 0 1,-1 1-1,0-1 0,1 0 0,-1 0 1,0 0-1,1 0 0,-1 0 1,0 0-1,1 0 0,-1 0 0,0 0 1,0 0-1,1 0 0,-1 0 1,0 0-1,1 0 0,-1 0 0,0 0 1,1 0-1,-1 0 0,0 0 1,1 0-1,-1-1 0,0 1 0,0 0 1,1 0-1,-1 0 0,0 0 1,0-1-1,1 1 0,16-10 171,-12 3-157,1 0 0,-1 0 0,0 0 1,-1-1-1,0 0 0,0 0 0,0 0 0,-1 0 1,-1-1-1,1 1 0,-1-1 0,1-16 0,-1 10-88,-1-1 0,-1 1-1,-1-1 1,0 1 0,-1-1-1,-5-21 1,-6 1-157,44 36 104,-22 1-222,1-1 1,-1-1-1,0 0 1,0 0-1,0 0 1,0-2-1,0 1 1,0-1 0,0 0-1,13-7 1,-1-4-408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6.384"/>
    </inkml:context>
    <inkml:brush xml:id="br0">
      <inkml:brushProperty name="width" value="0.025" units="cm"/>
      <inkml:brushProperty name="height" value="0.025" units="cm"/>
    </inkml:brush>
  </inkml:definitions>
  <inkml:trace contextRef="#ctx0" brushRef="#br0">249 0 17412,'0'11'1345,"1"0"1,4 20 0,19 48 418,-15-52-1415,7 35 1,-13-44-298,-1-1 0,0 0 0,-2 1 0,0 0-1,-1-1 1,0 0 0,-2 1 0,0-1 0,-1 0 0,0 0 0,-11 23 0,10-29-245,0 1 0,-2-1 0,1 0 1,-2-1-1,1 1 0,-1-1 0,-1-1 0,0 1 0,0-2 0,-1 1 1,0-1-1,0-1 0,-1 0 0,0 0 0,0-1 0,-16 6 1,-27 5-407,-8-4-191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6.861"/>
    </inkml:context>
    <inkml:brush xml:id="br0">
      <inkml:brushProperty name="width" value="0.025" units="cm"/>
      <inkml:brushProperty name="height" value="0.025" units="cm"/>
    </inkml:brush>
  </inkml:definitions>
  <inkml:trace contextRef="#ctx0" brushRef="#br0">152 3 17956,'-6'-3'1384,"-5"10"-1008,-3 11-160,-4 9 504,0 9-135,-5 14-209,3 10-72,3 13-72,2 2 8,7 3-56,6 1-64,11 0-64,4-4-192,14-12-568,0-12 648,12-16-104,0-10-88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7.365"/>
    </inkml:context>
    <inkml:brush xml:id="br0">
      <inkml:brushProperty name="width" value="0.025" units="cm"/>
      <inkml:brushProperty name="height" value="0.025" units="cm"/>
    </inkml:brush>
  </inkml:definitions>
  <inkml:trace contextRef="#ctx0" brushRef="#br0">18 213 19916,'-10'32'1785,"5"-6"-1209,2-6-280,3-2 792,3-3-416,7-5-672,2-7-536,4-9 488,4-13-136,3-11-168</inkml:trace>
  <inkml:trace contextRef="#ctx0" brushRef="#br0" timeOffset="0.1">429 43 19692,'0'-1'65,"1"-1"1,-1 1-1,0 0 0,0 0 1,0 0-1,0-1 0,0 1 1,0 0-1,0 0 0,-1-1 0,1 1 1,0 0-1,-1 0 0,1 0 1,0 0-1,-1-1 0,0 1 0,1 0 1,-1 0-1,0 0 0,1 0 1,-1 0-1,0 1 0,0-1 0,0 0 1,0 0-1,0 0 0,0 1 1,0-1-1,0 0 0,0 1 0,0-1 1,0 1-1,0-1 0,-1 1 1,-1-1-1,0 0 38,-1 0 0,0 0 0,0 0 0,0 0 0,-1 0 0,1 1 0,0 0 0,0 0 0,0 0 0,-7 1 0,5 1-70,-1 1 1,1-1-1,0 2 0,0-1 1,0 0-1,0 1 0,0 0 1,1 1-1,0-1 0,0 1 1,0 0-1,1 0 0,-1 1 0,1-1 1,0 1-1,1 0 0,-1 0 1,-3 11-1,2-5-31,0 0 0,1 1 0,0-1 1,1 1-1,1 0 0,0 0 0,1 0 0,0 26 0,1-35 1,0 0-1,1 0 1,-1 0-1,1 0 1,0 0 0,0 0-1,1-1 1,-1 1-1,1 0 1,0-1-1,0 1 1,0-1 0,0 1-1,0-1 1,1 0-1,-1 0 1,1 0-1,5 4 1,-5-5 9,0-1-1,0 1 1,0-1 0,0 0-1,1 0 1,-1 0-1,0 0 1,0-1 0,1 1-1,-1-1 1,0 0 0,0 0-1,1 0 1,-1 0-1,0-1 1,1 0 0,-1 1-1,0-1 1,0 0 0,0 0-1,0-1 1,0 1 0,4-3-1,4-2 67,-1 0 0,-1-1 0,1 0 1,-1 0-1,0-1 0,-1-1 0,1 1 0,7-13 0,-12 16-28,0 0 1,-1 0 0,0 0-1,0-1 1,0 1-1,0-1 1,-1 0-1,0 0 1,0 0-1,-1 0 1,0 0-1,0 0 1,0 0-1,-1-1 1,0 1-1,0 0 1,-1-9 0,0 12-71,1 1 1,-1-1 0,0 1 0,0 0-1,0-1 1,0 1 0,0 0 0,0 0-1,-1 0 1,1 0 0,-1 0 0,1 0-1,-1 0 1,0 0 0,0 1 0,0-1-1,0 1 1,0-1 0,0 1 0,0 0 0,0 0-1,-1 0 1,1 0 0,0 0 0,-1 0-1,1 1 1,0-1 0,-1 1 0,1 0-1,-1-1 1,1 1 0,-1 0 0,1 1-1,-1-1 1,-2 1 0,1-1-46,0 1 0,0 0 0,0 0 0,0 1 0,1-1 1,-1 1-1,0 0 0,1 0 0,-1 0 0,1 0 0,0 0 0,0 1 0,0 0 0,0-1 0,0 1 0,1 0 1,-1 0-1,1 1 0,0-1 0,0 0 0,-3 6 0,2 6-371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7.855"/>
    </inkml:context>
    <inkml:brush xml:id="br0">
      <inkml:brushProperty name="width" value="0.025" units="cm"/>
      <inkml:brushProperty name="height" value="0.025" units="cm"/>
    </inkml:brush>
  </inkml:definitions>
  <inkml:trace contextRef="#ctx0" brushRef="#br0">40 377 19116,'-8'40'1416,"-2"-1"-1088,1 2-192,3 0 369,1-4-201,3-8-488,2-7-312,9-12 432,-1-5-97,9-7-167</inkml:trace>
  <inkml:trace contextRef="#ctx0" brushRef="#br0" timeOffset="1">407 0 16075,'-1'1'1517,"-11"7"-1113,2 1 1,-1 0-1,1 1 1,0 0-1,1 0 1,0 1-1,1 0 1,0 1-1,-10 21 1,10-17-193,1 0 0,1 0 0,1 1 0,0-1 0,2 1 0,-1 0 0,0 26 0,3-36-146,1 0 1,0 0-1,1 0 1,0 0-1,0 0 1,0 0-1,1-1 1,0 1-1,0-1 0,7 13 1,-8-16-45,1 0 0,0 0 1,0 0-1,1-1 0,-1 1 1,1-1-1,-1 0 0,1 0 0,0 0 1,-1 0-1,1 0 0,0 0 1,0-1-1,1 1 0,-1-1 0,0 0 1,0 0-1,1 0 0,-1-1 1,0 1-1,1-1 0,-1 1 0,7-2 1,-4 1 18,1-1 1,-1 0 0,1-1-1,-1 1 1,0-1 0,1 0-1,-1-1 1,7-3 0,-11 5-20,0 0-1,0 0 1,0-1 0,0 1 0,0 0 0,0-1 0,0 1 0,-1-1 0,1 1 0,0-1-1,-1 0 1,1 0 0,-1 0 0,0 0 0,0 0 0,0 0 0,0 0 0,0 0 0,0 0-1,0-1 1,-1 1 0,1 0 0,-1 0 0,1-1 0,-1-2 0,0 4-10,-1-1 1,1 1-1,0-1 1,-1 1 0,1-1-1,-1 1 1,1 0-1,-1-1 1,0 1-1,0 0 1,0 0 0,1-1-1,-1 1 1,0 0-1,-1 0 1,1 0-1,0 0 1,0 0-1,-2-1 1,0 1 6,0-1 1,0 1-1,-1-1 0,1 1 0,-1 0 1,1 0-1,-7 0 0,-1 0-49,0 0-1,1 1 0,-1 1 1,-17 3-1,13-1-333,0 2-1,0 0 1,-24 12 0,39-17 363,-13 4-282,9-5-110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8.325"/>
    </inkml:context>
    <inkml:brush xml:id="br0">
      <inkml:brushProperty name="width" value="0.025" units="cm"/>
      <inkml:brushProperty name="height" value="0.025" units="cm"/>
    </inkml:brush>
  </inkml:definitions>
  <inkml:trace contextRef="#ctx0" brushRef="#br0">8 69 23133,'-7'14'1720,"7"-11"-1392,4-1-168,9-4 433,3-3-225,4-5-872,4-3-545,-1-6 857,3 0-168,-5-1-168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9.293"/>
    </inkml:context>
    <inkml:brush xml:id="br0">
      <inkml:brushProperty name="width" value="0.025" units="cm"/>
      <inkml:brushProperty name="height" value="0.025" units="cm"/>
    </inkml:brush>
  </inkml:definitions>
  <inkml:trace contextRef="#ctx0" brushRef="#br0">23 1 16460,'-6'24'452,"1"1"1,1 0-1,2 0 1,0 1-1,2-1 1,0 0-1,2 0 1,1 0-1,1 0 1,12 44-1,6-2 417,4-1-1,52 99 0,-27-79-326,-136-220-1489,-18-78-5940,90 192 6304,9 15 1134,6 7 1299,0 0-1665,1 1-1,-1-1 1,1 0-1,0 0 1,0 0 0,0-1-1,0 1 1,0-1 0,1 1-1,-1-1 1,0 0 0,0 0-1,1-1 1,-1 1-1,4 0 1,56 1 450,-56-3-586,21 0-381,-1-2-1,0-1 1,32-9-1,-28 4-19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8.747"/>
    </inkml:context>
    <inkml:brush xml:id="br0">
      <inkml:brushProperty name="width" value="0.025" units="cm"/>
      <inkml:brushProperty name="height" value="0.025" units="cm"/>
    </inkml:brush>
  </inkml:definitions>
  <inkml:trace contextRef="#ctx0" brushRef="#br0">1 56 20044,'5'-6'360,"1"1"0,0 0-1,1 0 1,-1 1 0,1 0-1,0 0 1,0 0 0,0 1-1,1 0 1,-1 0 0,1 1-1,11-2 1,-14 3-271,-1 0 0,1 0 1,0 1-1,0 0 0,0 0 0,0 0 0,0 0 0,0 1 0,0 0 1,0 0-1,0 0 0,-1 1 0,1 0 0,0 0 0,-1 0 1,0 0-1,1 0 0,-1 1 0,0 0 0,7 6 0,-9-6-83,0-1-1,-1 1 1,1 0-1,-1 0 0,0-1 1,1 1-1,-1 0 0,0 0 1,-1 0-1,1 0 1,-1 0-1,1 0 0,-1 0 1,0 0-1,0 0 1,0 0-1,0 0 0,-1 0 1,1 1-1,-1-1 1,0-1-1,-1 5 0,-3 6-11,0-1 0,0 0-1,-15 22 1,-53 69-18,44-64-71,-30 51-1,56-85 27,1 1 0,-1-1 0,1 0-1,0 1 1,0-1 0,-2 10-1,4-14 34,0 0 0,0 0-1,0 0 1,0 0-1,0 0 1,0 0-1,1 0 1,-1 0-1,0 0 1,0 0 0,1 0-1,-1 0 1,0 0-1,1 0 1,-1-1-1,1 1 1,-1 0-1,2 1 1,-1-1-34,0-1-1,0 1 1,0 0-1,1-1 1,-1 1-1,0 0 1,0-1-1,1 0 1,-1 1-1,0-1 1,1 0-1,-1 0 1,0 1 0,1-1-1,-1 0 1,3-1-1,9-1-165,-1-1-1,0 0 0,1-1 1,-1 0-1,-1-1 1,1 0-1,-1-1 0,0-1 1,13-9-1,33-21-534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9.209"/>
    </inkml:context>
    <inkml:brush xml:id="br0">
      <inkml:brushProperty name="width" value="0.025" units="cm"/>
      <inkml:brushProperty name="height" value="0.025" units="cm"/>
    </inkml:brush>
  </inkml:definitions>
  <inkml:trace contextRef="#ctx0" brushRef="#br0">252 17 16748,'-16'4'535,"0"1"0,0 1 1,1 1-1,0 0 0,0 1 1,0 1-1,1 0 0,0 1 1,-19 18-1,25-20-421,1-1 0,-1 1 0,2 0 0,-1 1 0,1 0 0,0 0 0,1 0 0,0 0 1,1 1-1,0 0 0,0 0 0,1 0 0,1 1 0,-1-1 0,1 1 0,0 11 0,2-19-105,0 1 0,0-1 0,0 0 0,0 0 0,0 0 0,1 0 0,-1 0 0,1 0 0,0 0 0,0 0 0,0 0 0,0 0 0,1 0 0,-1-1-1,1 1 1,0 0 0,-1-1 0,1 1 0,0-1 0,1 0 0,-1 0 0,0 0 0,1 0 0,-1 0 0,1 0 0,-1-1 0,1 1 0,0-1 0,0 1 0,0-1 0,0 0 0,0-1 0,0 1 0,0 0 0,0-1 0,0 1 0,0-1 0,5 0 0,3-1-12,0 1 0,1-1 0,-1-1-1,-1 0 1,1-1 0,0 0 0,-1-1 0,1 0 0,15-9 0,-9 3-5,-1 0 0,0-2 0,0 0 0,25-26 0,-34 30 10,0-1 0,0 1 0,0-1 1,-1-1-1,0 1 0,-1-1 0,0 0 1,-1 0-1,7-21 0,-10 27 1,0-1-1,-1 1 0,1 0 1,-1-1-1,0 1 0,0 0 1,-1-1-1,1 1 0,-1 0 1,0 0-1,-2-7 0,2 9-7,0-1 1,0 1-1,0 0 0,-1 0 0,1 0 0,-1 0 0,1 0 0,-1 1 0,0-1 1,1 0-1,-1 1 0,0-1 0,0 1 0,0 0 0,0-1 0,-1 1 0,1 0 1,0 1-1,0-1 0,-1 0 0,1 0 0,-4 0 0,-1 1-85,0-1 0,0 1 0,0 0 0,0 0 0,0 1-1,0 0 1,0 0 0,0 1 0,-12 4 0,14-4-79,1 0 1,-1 0-1,1 0 1,-1 1-1,1-1 1,0 1-1,0 0 1,1 0-1,-1 1 0,0-1 1,1 1-1,0-1 1,0 1-1,0 0 1,-3 5-1,3 4-396,4-4-61</inkml:trace>
  <inkml:trace contextRef="#ctx0" brushRef="#br0" timeOffset="1">705 1 19244,'-14'7'444,"0"0"0,1 1 0,-1 1 1,2 0-1,-1 1 0,1 0 0,-12 14 0,16-15-325,1 0 0,0 0 0,0 0 0,1 1 0,0 0 0,0 1-1,1-1 1,1 1 0,0 0 0,-3 13 0,6-19-102,0-1 1,0 0-1,1 1 0,-1-1 1,1 0-1,1 1 0,-1-1 1,0 1-1,1-1 0,0 0 0,0 0 1,0 1-1,1-1 0,-1 0 1,1 0-1,0 0 0,0 0 1,1-1-1,-1 1 0,1-1 0,0 1 1,-1-1-1,8 6 0,-6-6-19,0-1-1,0 1 0,1 0 1,0-1-1,-1 0 0,1 0 1,0-1-1,0 1 0,0-1 0,0 0 1,0 0-1,0-1 0,0 0 1,1 1-1,-1-2 0,0 1 1,0-1-1,0 1 0,0-1 1,7-3-1,1-1 45,1 0 0,-1-2 1,-1 0-1,1 0 0,-1-1 0,0 0 1,-1-1-1,0-1 0,0 0 0,-1 0 1,-1-1-1,1 0 0,-2-1 1,0 0-1,11-20 0,-17 28 5,-1 0 0,1 0-1,0 0 1,-1 0 0,0 0 0,0 0 0,-1-1-1,1 1 1,-1 0 0,0-1 0,0 1-1,0 0 1,0-1 0,-2-6 0,1 8-17,-1 0 1,1 1-1,0-1 1,-1 0-1,1 1 1,-1-1-1,0 1 1,0 0-1,0 0 1,0-1-1,0 1 1,-1 0-1,1 1 1,0-1-1,-1 0 0,0 1 1,1-1-1,-1 1 1,0 0-1,0 0 1,-4-1-1,-6-1-86,0 0 0,0 1 0,0 0-1,0 1 1,-25 2 0,26 0-934,0 0-1,0 2 1,-18 5 0,29-8 897,-1 0 1,1 0-1,0 1 0,0-1 1,0 1-1,0-1 0,0 1 1,0-1-1,0 1 1,0 0-1,0-1 0,0 1 1,0 0-1,0 0 0,0 0 1,1-1-1,-1 1 0,0 0 1,1 0-1,-2 2 0,6 4-1107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19.710"/>
    </inkml:context>
    <inkml:brush xml:id="br0">
      <inkml:brushProperty name="width" value="0.025" units="cm"/>
      <inkml:brushProperty name="height" value="0.025" units="cm"/>
    </inkml:brush>
  </inkml:definitions>
  <inkml:trace contextRef="#ctx0" brushRef="#br0">346 88 14923,'4'-3'346,"1"0"0,-1 0 0,0-1 0,0 1-1,0-1 1,-1 0 0,1 0 0,3-6 0,-7 9-263,1 0 1,-1 0 0,1 0-1,-1 0 1,1 0 0,-1-1-1,0 1 1,1 0-1,-1 0 1,0 0 0,0 0-1,0 0 1,0 0 0,0-1-1,0 1 1,0 0-1,0 0 1,0 0 0,-1 0-1,1 0 1,0-1-1,-1 1 1,1 0 0,-1 0-1,1 0 1,-1 0 0,1 0-1,-1 0 1,0 0-1,0 1 1,1-1 0,-1 0-1,0 0 1,0 0 0,0 1-1,0-1 1,0 1-1,0-1 1,0 0 0,0 1-1,0 0 1,0-1 0,0 1-1,0 0 1,0-1-1,-2 1 1,-6-2 196,0 0 0,-1 0 0,1 1 0,0 0 0,-1 1 1,1 0-1,0 1 0,-1-1 0,-14 5 0,3 0-146,0 1 0,0 0 0,-22 11 0,29-10-120,1 0 1,-1 1-1,2 0 0,-1 1 1,1 0-1,-20 21 0,28-26-16,0-1 0,1 1 0,-1 0 0,1 1 0,0-1 0,0 0 0,1 1 0,-1 0 0,1 0 0,0-1 0,1 1 0,-1 1 0,1-1 0,0 0 0,0 0 0,0 0 0,1 0 0,0 1 0,0-1 0,0 0 0,1 1 0,0-1 0,1 7 0,0-8-2,0 1 0,1-1 0,-1 0 0,1 0 0,0 0 0,0 0 0,0-1 0,0 1 0,1-1 0,-1 0 0,1 0 0,0 0 0,0 0 0,0-1 0,0 0 0,1 1 0,-1-1 0,0-1 0,1 1 0,0-1 1,8 2-1,0-1-5,1 0-1,-1 0 1,1-2 0,0 1 0,0-2 0,20-3 0,-15 0 15,0 0 1,-1-1-1,0-2 1,0 0-1,-1 0 0,0-2 1,0 0-1,-1-1 1,28-22-1,-40 28-6,0 1 0,0-1-1,-1 0 1,1 0 0,-1-1 0,0 1-1,-1-1 1,1 1 0,3-9 0,-6 11-25,1 0 1,0 0 0,-1 0-1,0 0 1,1 0-1,-1 0 1,0 0-1,0 0 1,0 0 0,0 0-1,0 0 1,-1 0-1,1 0 1,-1 0 0,1 0-1,-1 0 1,0 1-1,1-1 1,-1 0-1,0 0 1,0 0 0,-1 1-1,1-1 1,0 0-1,0 1 1,-3-3 0,-1 1-67,0-1 0,0 1 0,0 0 0,0 0 0,0 1 0,-1 0 1,1 0-1,-1 0 0,-11-2 0,3 2-34,0 0 0,-28 1 1,13 2-251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0.193"/>
    </inkml:context>
    <inkml:brush xml:id="br0">
      <inkml:brushProperty name="width" value="0.025" units="cm"/>
      <inkml:brushProperty name="height" value="0.025" units="cm"/>
    </inkml:brush>
  </inkml:definitions>
  <inkml:trace contextRef="#ctx0" brushRef="#br0">256 6 18924,'2'-1'239,"0"0"1,0 1-1,1-1 1,-1 0-1,0 1 0,0-1 1,1 1-1,-1 0 1,0-1-1,1 1 0,-1 0 1,0 1-1,4-1 1,33 9 673,-27-6-490,3 0-158,58 17 609,-64-17-790,-1 0-1,0 0 1,-1 1 0,1 0 0,-1 0 0,11 8-1,-17-11-79,-1 0 0,1-1 0,0 1-1,0 0 1,-1-1 0,1 1 0,0 0 0,-1 0-1,1 0 1,-1 0 0,1-1 0,-1 1-1,1 0 1,-1 0 0,0 0 0,1 0-1,-1 0 1,0 0 0,0 0 0,0 0 0,0 0-1,0 0 1,0 0 0,0 0 0,0 0-1,0 0 1,0 0 0,-1 0 0,1 0-1,0 0 1,-1 0 0,1 0 0,0 0 0,-1 0-1,1 0 1,-1 0 0,0 0 0,1-1-1,-1 1 1,0 0 0,0 0 0,1-1-1,-1 1 1,-1 0 0,-5 4 16,1 0 0,-1 0 0,0-1 1,-11 4-1,15-6-8,-168 69 349,111-48-531,-113 59 0,169-80-22,-1 1 0,1 0 0,0-1 0,1 1 0,-1 0-1,0 1 1,1-1 0,-6 8 0,9-11 180,0 0 1,0 0-1,-1 0 0,1 1 1,0-1-1,0 0 1,0 0-1,0 1 1,0-1-1,0 0 0,0 0 1,0 1-1,0-1 1,0 0-1,0 0 1,-1 1-1,1-1 0,1 0 1,-1 1-1,0-1 1,0 0-1,0 0 1,0 1-1,0-1 0,0 0 1,0 0-1,0 1 1,0-1-1,0 0 1,1 0-1,-1 0 0,0 1 1,0-1-1,0 0 1,0 0-1,1 0 1,-1 1-1,0-1 0,0 0 1,0 0-1,1 0 1,-1 0-1,0 0 1,15 2-342,20-5-244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0.599"/>
    </inkml:context>
    <inkml:brush xml:id="br0">
      <inkml:brushProperty name="width" value="0.025" units="cm"/>
      <inkml:brushProperty name="height" value="0.025" units="cm"/>
    </inkml:brush>
  </inkml:definitions>
  <inkml:trace contextRef="#ctx0" brushRef="#br0">455 1 19356,'-22'11'1897,"-14"2"-1401,-14 10-200,-6 4 896,-1 9-592,0 1-112,6 3-200,6 0-136,12-4-224,8-1-344,11-8-520,5-7 784,14-11-168,6-9-88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1.062"/>
    </inkml:context>
    <inkml:brush xml:id="br0">
      <inkml:brushProperty name="width" value="0.025" units="cm"/>
      <inkml:brushProperty name="height" value="0.025" units="cm"/>
    </inkml:brush>
  </inkml:definitions>
  <inkml:trace contextRef="#ctx0" brushRef="#br0">319 37 18580,'18'-24'2004,"-15"13"-950,-3 11-1004,-1-1 0,1 1-1,-1 0 1,1 0 0,-1 0 0,1 0 0,-1 0 0,1 0 0,0 0 0,-1 0-1,1 0 1,-1 0 0,1 0 0,-1 0 0,1 0 0,-1 0 0,1 0 0,0 0-1,-1 0 1,1 0 0,-1 1 0,1-1 0,-1 0 0,1 0 0,0 1 0,-1-1-1,1 1 1,-12 6 195,1 1 0,0 0-1,1 1 1,0 1 0,0-1 0,1 1-1,1 1 1,0 0 0,0 0-1,1 1 1,-6 12 0,12-22-241,0-1 0,0 1 0,0 0-1,1 0 1,-1 0 0,1-1 0,-1 1 0,1 0 0,0 0 0,-1 0 0,1 0-1,0 0 1,0 0 0,1 0 0,-1 0 0,0 0 0,2 3 0,-1-4-7,0 1 0,0-1 0,0 0 0,0 1-1,0-1 1,0 0 0,0 0 0,1 0 0,-1 0 0,1 0 0,-1 0 0,0 0 0,1-1 0,0 1 0,-1 0 0,1-1 0,-1 1-1,1-1 1,0 0 0,2 1 0,13 1-103,33-1 0,12 1-87,-56-1 161,0 0 0,-1 0-1,1 0 1,-1 1 0,1 0 0,-1 0 0,0 0 0,6 4-1,-9-5 27,-1-1-1,0 1 0,1 1 0,-1-1 1,0 0-1,1 0 0,-1 0 0,0 1 0,0-1 1,0 0-1,0 1 0,-1-1 0,1 1 1,0 0-1,0-1 0,-1 1 0,1-1 0,-1 1 1,0 0-1,1-1 0,-1 1 0,0 0 1,0 0-1,0-1 0,0 1 0,0 0 0,-1-1 1,1 1-1,0 0 0,-1-1 0,1 1 1,-1 0-1,0-1 0,1 1 0,-1-1 0,-2 3 1,-1 3-2,0-1-1,0 0 1,-1 0 0,0 0 0,0-1 0,-1 0 0,-7 6-1,-6 2 10,0 0 0,0-2 0,-1 0 0,-1-1 0,-22 7 0,28-12-113,0-1 0,0 0 0,0-1 1,0 0-1,0-1 0,-1-1 1,1-1-1,-21-1 0,32 1 63,0-1-1,0 1 1,0-1-1,0 0 1,0 0-1,0 0 1,1-1-1,-1 1 1,0-1-1,1 0 1,-1 0-1,1 0 1,0-1-1,0 1 1,0-1-1,0 1 1,0-1-1,0 0 1,1 0-1,-1-1 1,1 1-1,0 0 1,0-1-1,0 1 1,-2-7-1,-2-24-359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1.528"/>
    </inkml:context>
    <inkml:brush xml:id="br0">
      <inkml:brushProperty name="width" value="0.025" units="cm"/>
      <inkml:brushProperty name="height" value="0.025" units="cm"/>
    </inkml:brush>
  </inkml:definitions>
  <inkml:trace contextRef="#ctx0" brushRef="#br0">0 22 18244,'21'0'1840,"0"8"-1136,3-2-303,7-3 1103,3 0-736,6 0-536,2-3-400,3-2 1336,3-2-1104,-2-5-56,4-1-8</inkml:trace>
  <inkml:trace contextRef="#ctx0" brushRef="#br0" timeOffset="1">720 0 19124,'-32'19'1032,"-91"60"1351,110-69-2089,0 1 0,1 0 0,0 1 0,1 0 0,0 1 0,-16 25 0,24-33-195,0 1-1,0-1 1,1 1-1,0 0 0,0 0 1,-2 10-1,3-14-79,1 0 0,0 0-1,0 1 1,0-1 0,0 0-1,0 0 1,0 1 0,1-1 0,-1 0-1,1 0 1,-1 0 0,1 1-1,0-1 1,0 0 0,0 0-1,0 0 1,0 0 0,1 0-1,-1-1 1,0 1 0,3 2-1,1-1-7,-1 0 0,0 0 0,1-1 0,-1 0 0,1 0-1,-1 0 1,1 0 0,0-1 0,0 0 0,0 0-1,0 0 1,0-1 0,0 1 0,9-2 0,1 1-7,-1-2 0,0 0 1,1 0-1,13-5 1,-16 3 10,0 0 1,0-1 0,0 0 0,-1-1-1,1 0 1,-1-1 0,15-13 0,-22 18-2,-2-1 0,1 1 1,0-1-1,0 0 0,-1 0 1,0 0-1,1 0 0,-1 0 1,0 0-1,-1-1 0,1 1 1,-1-1-1,1 0 0,-1 1 1,0-1-1,0 0 0,-1 0 1,1 1-1,-1-1 0,0 0 1,0 0-1,0 0 0,0 0 1,-1 1-1,1-1 0,-1 0 1,0 0-1,0 1 0,-3-6 1,1 3 6,0 0-1,-1 1 1,0-1 0,-1 1 0,1-1 0,-1 1 0,0 0 0,0 1-1,0-1 1,-1 1 0,0 0 0,1 1 0,-14-7 0,10 6-141,0 0 1,-1 1-1,1 0 0,-1 1 1,0-1-1,0 2 1,0-1-1,-19 1 0,26 1-39,0 1-1,1-1 0,-1 1 0,1-1 0,-1 1 0,1 0 1,-1 0-1,1 0 0,-1 0 0,-1 2 0,3-2 125,1-1 0,-1 0-1,1 1 1,-1-1 0,1 1-1,-1-1 1,1 0-1,0 1 1,-1-1 0,1 1-1,0-1 1,0 1 0,-1 0-1,1-1 1,0 1 0,0-1-1,0 1 1,0-1 0,0 1-1,0 0 1,0-1 0,0 1-1,0-1 1,0 1 0,0-1-1,0 1 1,0 0 0,0-1-1,0 1 1,0-1 0,1 1-1,-1-1 1,0 1 0,1-1-1,-1 1 1,0-1-1,1 1 1,-1-1 0,0 1-1,1-1 1,-1 1 0,1-1-1,-1 0 1,1 1 0,-1-1-1,1 0 1,-1 1 0,1-1-1,-1 0 1,2 0 0,20 14-757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2.027"/>
    </inkml:context>
    <inkml:brush xml:id="br0">
      <inkml:brushProperty name="width" value="0.025" units="cm"/>
      <inkml:brushProperty name="height" value="0.025" units="cm"/>
    </inkml:brush>
  </inkml:definitions>
  <inkml:trace contextRef="#ctx0" brushRef="#br0">246 2 19668,'-14'-1'434,"1"1"-1,0 0 0,-1 0 0,1 2 1,0 0-1,0 0 0,-18 6 1,22-5-264,0 0 1,1 1-1,-1 0 1,1 0-1,0 1 1,0 0-1,0 0 1,1 1 0,-1 0-1,-11 14 1,17-18-141,0 0 1,0 0-1,0 0 1,1 0-1,-1 0 1,1 1-1,0-1 1,-1 0-1,1 1 1,0-1-1,1 1 1,-1 0-1,0-1 1,1 1-1,-1 0 1,1-1 0,0 1-1,0 0 1,0-1-1,0 1 1,0 0-1,1-1 1,-1 1-1,1 0 1,0-1-1,0 1 1,-1-1-1,2 1 1,-1-1-1,2 4 1,1-2-13,-1 0 1,1 0-1,0 0 1,1 0-1,-1-1 1,1 0 0,-1 0-1,1 0 1,0-1-1,0 1 1,0-1-1,0 0 1,9 2-1,13 1-5,1 0 0,0-2-1,0-1 1,-1-1 0,1-2-1,0 0 1,0-2 0,0-1-1,-1-1 1,0-2 0,27-9-1,-47 13 14,0 0-1,0 0 1,0-1-1,-1 1 0,1-1 1,-1-1-1,0 0 1,9-7-1,-14 10-16,0 1 1,0 0-1,0 0 0,0 0 0,-1-1 0,1 1 1,0 0-1,0-1 0,-1 1 0,1-1 0,-1 1 1,0-1-1,1 1 0,-1-1 0,0 1 0,0-1 0,0 1 1,0-1-1,0-2 0,-1 2 1,0 0 0,0 0 0,0 0 0,0 0 0,0 0 0,0 1 0,-1-1 0,1 0 0,-1 1 0,1-1 0,-1 0 1,0 1-1,1 0 0,-1-1 0,0 1 0,0 0 0,-4-1 0,-4-3-52,0 1 1,0 0 0,-1 1-1,0 0 1,1 1-1,-1 0 1,-17 0 0,-3 1 15,-44 4 1,57-1 12,-1 1 0,1 1-1,1 0 1,-23 9 0,-5 7-143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1.911"/>
    </inkml:context>
    <inkml:brush xml:id="br0">
      <inkml:brushProperty name="width" value="0.025" units="cm"/>
      <inkml:brushProperty name="height" value="0.025" units="cm"/>
    </inkml:brush>
  </inkml:definitions>
  <inkml:trace contextRef="#ctx0" brushRef="#br0">93 11740 13227,'10'-31'276,"-1"1"-1,-1-1 1,-2-1 0,-1 1 0,1-62 0,-13-150 57,-1 73-177,10-951 223,4 578 215,-36 1-775,-1 270-406,-37-529-299,68 476 1174,52-417-1,-18 504-118,10 1-1,107-330 0,10 110-122,-64 185-69,37-153-42,95-245 22,8 83 24,-47-15 190,-119 280 252,48-168-131,-45 284-30,12-37 536,40-109-442,-36 112-215,-64 167-80,56-112 0,-65 155-59,0 2 0,1 0 0,2 0-1,1 2 1,1 1 0,34-30 0,65-43-30,-69 58 2,-1-2 0,57-63 1,-103 101 2,-2-1 25,0 2 0,1-1 0,0 0 0,8-5 0,-11 8-14,-1 1-1,1-1 1,0 1 0,0-1-1,0 1 1,0-1 0,0 1-1,0 0 1,0 0 0,0 0-1,0-1 1,0 1-1,0 0 1,0 0 0,0 0-1,0 0 1,0 1 0,0-1-1,0 0 1,0 0 0,-1 1-1,1-1 1,0 0 0,0 1-1,0-1 1,0 1 0,0-1-1,0 1 1,-1-1-1,1 1 1,0 0 0,0 0-1,0 1-94,1-1-1,-1 1 1,1-1-1,-1 0 1,1 1-1,-1-1 1,1 0-1,0 0 1,0 0-1,-1 0 1,1-1-1,0 1 1,0 0-1,0-1 1,0 1-1,0-1 1,0 1-1,0-1 1,0 0-1,0 0 1,4-1-1,-4 1-30,0-1-1,0 0 1,0 0-1,-1 0 1,1-1-1,0 1 1,0 0-1,-1-1 1,1 1-1,-1-1 1,1 0-1,-1 1 1,0-1 0,0 0-1,0 0 1,0 0-1,0 0 1,0 0-1,0 0 1,0-3-1,6-13-479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2.360"/>
    </inkml:context>
    <inkml:brush xml:id="br0">
      <inkml:brushProperty name="width" value="0.025" units="cm"/>
      <inkml:brushProperty name="height" value="0.025" units="cm"/>
    </inkml:brush>
  </inkml:definitions>
  <inkml:trace contextRef="#ctx0" brushRef="#br0">0 146 15259,'6'-10'313,"1"0"0,1 1-1,-1 0 1,1 0-1,1 1 1,0-1 0,0 2-1,0-1 1,1 2 0,0-1-1,1 1 1,19-8-1,-14 7-277,1 1-1,-1 1 1,1 1-1,0 0 1,0 1-1,0 1 1,1 1-1,20 0 1,-35 1-39,0 0 1,0 0 0,0 1 0,0-1 0,0 1 0,0 0 0,0-1 0,0 1-1,0 1 1,0-1 0,0 0 0,0 1 0,-1-1 0,1 1 0,-1 0 0,1 0 0,-1 0-1,0 0 1,0 1 0,0-1 0,2 3 0,-1 0-1,0 1 1,-1-1-1,0 1 0,-1-1 0,1 1 1,-1-1-1,0 1 0,0 0 1,-1 0-1,0 8 0,0 9 66,-2-1 0,-1 1-1,0 0 1,-2-1 0,-9 29 0,-48 108 398,34-90-341,5-10-142,-25 60 154,34-89-157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09.906"/>
    </inkml:context>
    <inkml:brush xml:id="br0">
      <inkml:brushProperty name="width" value="0.025" units="cm"/>
      <inkml:brushProperty name="height" value="0.025" units="cm"/>
    </inkml:brush>
  </inkml:definitions>
  <inkml:trace contextRef="#ctx0" brushRef="#br0">0 138 14619,'1'28'1544,"0"0"0,2-1 0,1 1 0,13 46 0,-10-51-1212,1-2 0,1 1 1,16 27-1,-23-46-297,0 0 1,1 0 0,-1 0 0,1-1-1,-1 1 1,1-1 0,4 4-1,-6-6-26,-1 1-1,1-1 1,-1 1-1,1-1 0,-1 0 1,1 1-1,-1-1 1,1 0-1,0 1 0,-1-1 1,1 0-1,0 0 1,-1 0-1,1 1 0,0-1 1,-1 0-1,1 0 0,0 0 1,-1 0-1,1 0 1,0-1-1,0 1 0,-1 0 1,1 0-1,0 0 1,-1 0-1,1-1 0,-1 1 1,1 0-1,0-1 1,-1 1-1,1 0 0,-1-1 1,1 1-1,-1-1 1,1 1-1,-1-1 0,1 1 1,-1-1-1,0 1 1,1-1-1,-1 0 0,0 1 1,1-1-1,-1 0 1,1 0-1,0-4 26,0 0 0,0 0 0,0 0 1,0 0-1,-1 0 0,0 0 0,0 0 0,0 0 1,-1 1-1,1-1 0,-3-8 0,-3-7 43,-11-28 1,11 33-76,-12-27-475,-24-41 0,35 70 148,17 17-1405,10 7 874,-18-10 685,8 4-143,0 0 1,0-1-1,1 0 0,-1-1 0,1 0 0,0-1 0,0 0 1,0 0-1,0-2 0,0 1 0,0-1 0,0-1 1,0 0-1,0 0 0,17-6 0,-9 2 246,-1 0-1,0-2 0,0 0 1,-1-1-1,0-1 0,-1-1 1,1 0-1,17-16 1,-13 2 921,-18 17 197,-17 13 307,8-1-1053,-1 1 1,1-1-1,0 1 0,0 0 0,1 1 0,0 0 1,0 0-1,1 0 0,-1 0 0,-5 14 0,6-9-69,-1-1 0,2 0-1,0 1 1,0 0-1,1-1 1,0 1-1,0 13 1,2-21-198,0-1 0,0 1 1,0-1-1,1 0 0,-1 1 0,1-1 1,0 0-1,-1 1 0,2-1 0,-1 0 1,0 0-1,1 0 0,-1 0 0,1 0 1,0 0-1,0 0 0,0 0 0,0-1 1,1 1-1,-1-1 0,1 0 0,2 3 1,-2-4-17,1 0-1,-1 0 1,0 1 0,0-2 0,1 1 0,-1 0 0,1-1-1,-1 1 1,0-1 0,1 0 0,-1 0 0,1-1 0,-1 1-1,0-1 1,1 1 0,-1-1 0,0 0 0,0 0 0,1-1 0,-1 1-1,0-1 1,3-2 0,3-1 40,-1 0-1,0-1 1,0 0-1,0 0 1,-1-1 0,0 0-1,0-1 1,-1 1-1,0-1 1,0-1 0,-1 1-1,0-1 1,0 0-1,-1 0 1,5-14-1,-7 16-42,-1 0-1,1 0 0,-1 0 0,0 0 1,-1 0-1,1 0 0,-1 0 0,-1 0 1,1 0-1,-1 0 0,-1 1 0,1-1 0,-1 0 1,0 0-1,-1 1 0,0-1 0,0 1 1,0 0-1,0 0 0,-1 0 0,0 0 0,-9-9 1,8 10-162,-1 0 0,1 0 0,-1 0 0,0 1-1,-1 0 1,1 0 0,-1 1 0,0-1 0,0 2 0,0-1 0,0 1 0,0 0 0,-1 0 0,1 1 0,0 0 0,-1 0 0,-11 1 0,1-2-372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2.812"/>
    </inkml:context>
    <inkml:brush xml:id="br0">
      <inkml:brushProperty name="width" value="0.025" units="cm"/>
      <inkml:brushProperty name="height" value="0.025" units="cm"/>
    </inkml:brush>
  </inkml:definitions>
  <inkml:trace contextRef="#ctx0" brushRef="#br0">15 1 18108,'-6'27'1344,"3"-1"-1064,-1 1-128,2 7 392,2 4-200,2 6-232,3-1-208,4-1-528,0-5-1352,-2-8 1688,-2-6-264,-3-11-200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3.250"/>
    </inkml:context>
    <inkml:brush xml:id="br0">
      <inkml:brushProperty name="width" value="0.025" units="cm"/>
      <inkml:brushProperty name="height" value="0.025" units="cm"/>
    </inkml:brush>
  </inkml:definitions>
  <inkml:trace contextRef="#ctx0" brushRef="#br0">1 206 17772,'17'-20'317,"0"2"0,2 0 0,0 1 1,1 1-1,1 0 0,0 2 0,41-21 0,-43 26-282,0 1-1,1 0 1,0 2-1,0 0 1,0 1-1,0 1 0,1 1 1,0 1-1,40 1 1,-52 2-34,-1 0 0,1 0 0,-1 1 1,0 0-1,1 1 0,-1 0 0,0 0 0,-1 0 1,1 1-1,0 0 0,-1 1 0,0 0 1,0 0-1,-1 0 0,1 1 0,-1 0 0,6 8 1,-8-8 14,0-1 1,0 1 0,-1 0 0,0 0-1,-1 0 1,1 0 0,-1 1-1,0-1 1,0 1 0,-1-1 0,0 1-1,0-1 1,-1 1 0,0 0 0,0 0-1,0-1 1,-1 1 0,0 0 0,0-1-1,-1 1 1,0-1 0,-3 8-1,-1 0 123,-1 0 0,0 0 0,-1-1-1,-1 0 1,0-1 0,-1 0 0,0 0-1,-1-1 1,-20 17 0,-10 3 637,-71 41 0,8-6-1252,97-59-681,21-13 572,-8 3 477,25-9-514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3.716"/>
    </inkml:context>
    <inkml:brush xml:id="br0">
      <inkml:brushProperty name="width" value="0.025" units="cm"/>
      <inkml:brushProperty name="height" value="0.025" units="cm"/>
    </inkml:brush>
  </inkml:definitions>
  <inkml:trace contextRef="#ctx0" brushRef="#br0">53 136 20188,'-13'20'1321,"-1"7"-1161,2 5-96,2 4 192,6-1-192,4-2-480,10-5-265,7-16 545,2-6-104,5-7-120</inkml:trace>
  <inkml:trace contextRef="#ctx0" brushRef="#br0" timeOffset="1">152 124 11995,'0'3'127,"0"-1"0,0 0 1,0 1-1,1-1 0,-1 0 1,1 1-1,-1-1 0,1 0 1,0 0-1,0 0 0,0 1 1,0-1-1,0 0 0,1 0 1,-1-1-1,0 1 0,1 0 1,3 3-1,-2-3 40,0 0 0,0 0 1,1 0-1,-1 0 0,1-1 0,-1 1 0,1-1 0,0 0 1,0 0-1,5 1 0,3-1 65,-1-1 0,1 0 1,0 0-1,0-1 0,-1 0 0,20-5 0,-12 0 97,0 0-1,0-1 0,34-19 0,-45 22-173,0-1 0,-1 0 1,0 0-1,0 0 0,0-1 0,0 0 1,-1-1-1,0 0 0,-1 1 0,1-2 1,4-7-1,-9 13-110,0 1 0,-1 0 1,1-1-1,0 1 0,-1 0 1,1-1-1,-1 1 0,1-1 1,-1 1-1,0-1 0,0 1 1,1-1-1,-1 0 0,0 1 1,0-1-1,-1 1 0,1-1 1,0 1-1,0-1 0,-1 1 1,1-1-1,-1 1 0,1-1 1,-1 1-1,0 0 0,0-1 1,1 1-1,-1 0 0,-2-3 1,1 3 4,0 0 1,0 0 0,0 0-1,0 0 1,0 0 0,0 1-1,0-1 1,0 1 0,0-1 0,-1 1-1,1 0 1,0-1 0,0 1-1,0 0 1,-1 1 0,1-1 0,0 0-1,0 1 1,0-1 0,-4 2-1,-3 2-13,-1 0 0,1 0 0,0 1 0,0 1-1,1-1 1,0 1 0,0 1 0,0-1 0,1 1 0,0 1-1,0-1 1,0 1 0,1 1 0,1-1 0,-1 1 0,2 0-1,-1 0 1,1 0 0,0 1 0,1-1 0,0 1 0,1 0-1,0 0 1,0 0 0,0 12 0,2-18-35,0 0 0,0 0 1,0 0-1,1-1 0,0 1 1,-1 0-1,1-1 0,1 1 0,-1 0 1,0-1-1,1 1 0,0-1 1,0 0-1,0 0 0,0 1 0,0-1 1,1 0-1,-1-1 0,6 6 1,-3-5-1,1 1 1,0-1-1,0 0 1,0 0-1,0-1 1,0 1-1,0-1 1,0-1-1,1 1 1,11 0-1,-6 0-92,1-1 0,-1-1 0,1 0-1,-1-1 1,1 0 0,-1-1 0,1 0-1,-1-1 1,0 0 0,0-1 0,0 0-1,-1-1 1,0 0 0,21-14 0,-28 17 62,0-1 0,-1 0 1,1-1-1,-1 1 0,1 0 1,-1-1-1,5-8 0,-5 7-16,-1-1 0,0-1 0,0 1-1,0 0 1,1-11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4.146"/>
    </inkml:context>
    <inkml:brush xml:id="br0">
      <inkml:brushProperty name="width" value="0.025" units="cm"/>
      <inkml:brushProperty name="height" value="0.025" units="cm"/>
    </inkml:brush>
  </inkml:definitions>
  <inkml:trace contextRef="#ctx0" brushRef="#br0">36 9 20188,'-16'3'1993,"2"1"-1585,8-3 848,15-3-968,5-3-88,5-5-272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4.700"/>
    </inkml:context>
    <inkml:brush xml:id="br0">
      <inkml:brushProperty name="width" value="0.025" units="cm"/>
      <inkml:brushProperty name="height" value="0.025" units="cm"/>
    </inkml:brush>
  </inkml:definitions>
  <inkml:trace contextRef="#ctx0" brushRef="#br0">13 0 20060,'-3'33'1937,"-1"-1"-1449,3 8-240,-4 7 856,5 6-616,3-1-128,3-9-480,4-5-344,0-13-560,1-4-160,-1-16 848,2-4-265,-5-10-255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5.182"/>
    </inkml:context>
    <inkml:brush xml:id="br0">
      <inkml:brushProperty name="width" value="0.025" units="cm"/>
      <inkml:brushProperty name="height" value="0.025" units="cm"/>
    </inkml:brush>
  </inkml:definitions>
  <inkml:trace contextRef="#ctx0" brushRef="#br0">13 10 19316,'-4'-7'1712,"0"4"-1239,-1 3-201,7 5 656,2 2-352,9 1-912,4 1-552,8-3 680,0-3-152,8-2-137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5.648"/>
    </inkml:context>
    <inkml:brush xml:id="br0">
      <inkml:brushProperty name="width" value="0.025" units="cm"/>
      <inkml:brushProperty name="height" value="0.025" units="cm"/>
    </inkml:brush>
  </inkml:definitions>
  <inkml:trace contextRef="#ctx0" brushRef="#br0">101 309 13803,'-2'8'556,"0"1"0,-1-1 0,0 1 1,0-1-1,-1 0 0,0 0 0,-9 12 0,1-3 968,-1-2 1,-17 17-1,33-34-1527,1-1 0,-1 1-1,1 0 1,0 1 0,0-1 0,0 1 0,0 0 0,0 0-1,0 0 1,0 0 0,0 1 0,0-1 0,0 1 0,0 0-1,1 1 1,-1-1 0,6 2 0,0-1-69,1 1 0,0 1 0,-1 0 0,0 0 0,0 1-1,12 6 1,-13-5 62,0 1-1,0 0 1,-1 1-1,0 0 1,0 0-1,-1 1 0,13 16 1,-18-21 18,0 1 0,0-1 1,0 0-1,-1 1 0,1 0 0,-1-1 1,0 1-1,0 0 0,0-1 0,1 8 1,-2-8 5,-1-1 0,1 1 1,0-1-1,-1 1 0,1-1 1,-1 1-1,0-1 0,0 0 1,0 1-1,0-1 0,0 0 1,0 0-1,-1 0 0,1 0 1,-1 0-1,1 0 0,-1 0 1,-2 2-1,-5 3 24,0-1 0,-1 1 0,0-2 0,-1 1 0,1-1 0,-1-1 0,0 0 0,0 0 0,0-1 0,0-1 0,-1 0 0,1 0 0,-1-1 0,1-1 0,-1 0 0,-15-1 0,25 0-161,0 1 1,0 0 0,0-1-1,-1 1 1,1-1 0,0 0-1,0 0 1,0 1-1,0-1 1,0-1 0,1 1-1,-1 0 1,0 0 0,0-1-1,1 1 1,-1-1 0,1 1-1,-1-1 1,1 0 0,-3-3-1,3 2 9,0-1-1,0 1 0,0-1 1,0 1-1,1-1 1,-1 0-1,1 1 0,0-1 1,0 1-1,0-1 0,0 0 1,2-4-1,7-34-793</inkml:trace>
  <inkml:trace contextRef="#ctx0" brushRef="#br0" timeOffset="1">403 1 18620,'-6'5'217,"1"1"1,0 0-1,0 1 0,0-1 1,1 1-1,0 0 0,0 0 1,0 0-1,1 0 0,0 1 1,1 0-1,0-1 1,-2 13-1,1 2 15,1 0 1,0 0-1,4 36 1,1-24-90,2 0-1,1-1 1,12 37 0,38 92-238,-25-79-547,-31-79-308,-5-6 399,-6-8-137,-25-37-832,-32-57 0,18 27 1710,30 49 296,8 11 438,-15-26 0,27 42-872,0 1 1,-1 0 0,1-1 0,0 1 0,0 0-1,0-1 1,-1 1 0,1-1 0,0 1 0,0-1 0,0 1-1,0 0 1,0-1 0,0 1 0,0-1 0,0 1 0,0-1-1,0 1 1,0-1 0,0 1 0,0-1 0,0 1 0,0 0-1,0-1 1,1 1 0,-1-1 0,0 1 0,0 0-1,0-1 1,1 1 0,-1-1 0,1 0 15,0 1 0,0-1 0,0 1-1,1 0 1,-1-1 0,0 1 0,0 0 0,0 0 0,0-1 0,0 1 0,0 0-1,3 1 1,45 7 277,-35-5-382,21 3-297,0-2 0,1-2 0,63-2 0,-51-6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6.472"/>
    </inkml:context>
    <inkml:brush xml:id="br0">
      <inkml:brushProperty name="width" value="0.025" units="cm"/>
      <inkml:brushProperty name="height" value="0.025" units="cm"/>
    </inkml:brush>
  </inkml:definitions>
  <inkml:trace contextRef="#ctx0" brushRef="#br0">6 108 18068,'-1'0'70,"1"0"1,0 0 0,-1 0-1,1 0 1,0 0-1,0 1 1,-1-1 0,1 0-1,0 0 1,-1 0-1,1 1 1,0-1 0,0 0-1,0 1 1,-1-1-1,1 0 1,0 0-1,0 1 1,0-1 0,0 0-1,0 1 1,-1-1-1,1 0 1,0 1 0,0-1-1,0 0 1,0 1-1,0-1 1,0 0 0,0 1-1,0-1 1,0 0-1,0 1 1,2 17 414,-1-10 39,-3 86 709,3 30-927,4-96-123,-4-27-173,-1 0 0,0-1 1,1 1-1,-1 0 0,0-1 0,1 1 0,-1-1 0,1 1 1,-1-1-1,1 1 0,-1-1 0,1 1 0,-1-1 0,1 0 1,-1 1-1,1-1 0,0 1 0,-1-1 0,1 0 1,0 0-1,-1 1 0,1-1 0,0 0 0,-1 0 0,1 0 1,0 0-1,-1 0 0,1 0 0,0 0 0,0 0 0,-1 0 1,1 0-1,0 0 0,-1-1 0,1 1 0,0 0 1,-1 0-1,1-1 0,0 1 0,-1 0 0,2-1 0,4-3 49,0 0-1,-1-1 0,1 1 0,-1-1 0,0 0 0,0 0 1,6-8-1,31-48 235,-23 32-155,43-72 153,-26 40-290,-31 54-39,-3 7 8,-4 16-11,-11 34 3,10-42 30,-3 14-5,1-10 16,2 0-1,-1 0 1,2 0-1,0 1 0,0-1 1,1 0-1,1 21 1,0-32 0,0 0 1,0 0-1,0 0 1,0 0 0,0 0-1,1 0 1,-1 0-1,0 0 1,1-1 0,-1 1-1,1 0 1,-1 0-1,1 0 1,0 0-1,-1-1 1,1 1 0,0 0-1,-1 0 1,1-1-1,0 1 1,0-1 0,-1 1-1,1-1 1,0 1-1,0-1 1,0 1 0,0-1-1,0 0 1,0 1-1,0-1 1,0 0 0,0 0-1,0 0 1,0 0-1,0 0 1,0 0 0,0 0-1,0 0 1,0 0-1,0 0 1,0-1 0,0 1-1,0 0 1,0-1-1,-1 1 1,1 0-1,1-1 1,6-3 26,0 0 0,0 0 0,-1-1 0,9-6 0,-15 10-28,38-31 102,-2-2 0,-1-2 0,36-45 0,-15 15-131,-44 56-86,-13 10 111,1 0 0,-1 0 0,0 0 0,0 0 0,0 1 0,0-1 0,1 0-1,-1 0 1,0 0 0,0 0 0,0 0 0,0 0 0,0 1 0,0-1 0,1 0 0,-1 0 0,0 0 0,0 0 0,0 1 0,0-1 0,0 0 0,0 0 0,0 0 0,0 1-1,0-1 1,0 0 0,0 0 0,0 0 0,0 1 0,0-1 0,0 0 0,0 0 0,0 0 0,0 1 0,0-1 0,0 0 0,0 0 0,-1 1 0,-9 33-96,6-22 62,2-4 21,0 0-1,1 1 0,-1-1 0,2 1 0,-1-1 0,2 11 0,-1-18 15,0 1 0,0-1-1,0 1 1,0-1 0,1 1-1,-1-1 1,1 0 0,-1 1-1,1-1 1,-1 1 0,1-1-1,0 0 1,0 0 0,-1 0 0,1 1-1,0-1 1,0 0 0,0 0-1,0 0 1,1 0 0,-1 0-1,0-1 1,0 1 0,0 0-1,1 0 1,-1-1 0,0 1-1,1-1 1,-1 1 0,1-1-1,-1 0 1,1 1 0,-1-1-1,1 0 1,-1 0 0,0 0-1,1 0 1,-1 0 0,1 0-1,-1-1 1,1 1 0,-1 0-1,3-2 1,5-1-3,1 0 0,-1-1 0,0-1 0,0 1 0,0-1 0,-1-1 0,0 0 0,0 0 0,8-8 0,-4 2-19,1-1 1,-1 0 0,-1-1-1,11-18 1,-27 44-72,-1 0 0,2 0 1,-4 15-1,6-23 93,1 0-1,0 1 1,0-1-1,0 0 1,0 0 0,1 1-1,0-1 1,0 1-1,0-1 1,0 0 0,1 1-1,0-1 1,0 0-1,0 0 1,0 1 0,4 6-1,-3-9 3,0 0 0,0 0 0,0-1-1,0 1 1,1-1 0,-1 1 0,1-1 0,-1 0 0,1 0-1,-1 0 1,1 0 0,0-1 0,-1 1 0,1-1 0,0 1-1,-1-1 1,1 0 0,0 0 0,5-1 0,7 0 0,1-2 0,19-4 0,-15 2-9,4 0-34,-16 3 11,1 0-1,0 0 0,-1 1 0,1 0 0,0 0 1,0 1-1,-1 0 0,16 3 0,-23-3 71,1 1-1,-1 0 1,0-1-1,1 1 1,-1 0-1,0 0 1,0 0-1,0 0 1,0 0-1,0 0 1,0 0-1,0 0 1,0 0 0,0 1-1,-1-1 1,1 0-1,0 0 1,-1 1-1,1-1 1,-1 1-1,1-1 1,-1 0-1,0 1 1,0-1-1,0 1 1,1-1-1,-1 1 1,-1-1-1,1 2 264,3-12-40,0 0 0,0-1-1,1 1 1,8-14 0,1-3 21,19-39 74,-27 57-339,-1 1 0,1-1 0,1 1 0,-1 0 0,14-12 0,-17 18-78,1-1 0,-1 0 0,1 1 0,0 0 0,0-1 0,0 1 0,-1 0 0,1 0 0,0 1 0,0-1 0,0 1 0,0-1 0,5 1 0,41 5-1486,-25-2 1270,14 0-182,2-2-134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8.432"/>
    </inkml:context>
    <inkml:brush xml:id="br0">
      <inkml:brushProperty name="width" value="0.025" units="cm"/>
      <inkml:brushProperty name="height" value="0.025" units="cm"/>
    </inkml:brush>
  </inkml:definitions>
  <inkml:trace contextRef="#ctx0" brushRef="#br0">114 5 19644,'14'-4'2549,"-16"16"-1607,-1-3-377,-3 12-289,2-1 0,0 1 0,1 0 0,1 0 0,1 25 0,1-44-275,0 0-1,0 0 0,0 0 1,1 0-1,-1 0 1,1 0-1,-1 1 0,1-1 1,-1 0-1,1 0 1,0-1-1,0 1 0,0 0 1,0 0-1,1 0 1,-1-1-1,0 1 1,1 0-1,-1-1 0,1 1 1,-1-1-1,4 2 1,-2-2-11,0 0 1,-1 0 0,1 0-1,0-1 1,0 1 0,0-1-1,0 0 1,0 0-1,0 0 1,0 0 0,0 0-1,0-1 1,0 1 0,0-1-1,4-1 1,11-5-37,-13 5 20,1 0-1,-1 0 1,1 0 0,0 1 0,9-2 0,-14 3 22,0 0 0,0 0 0,1 0 0,-1 0 0,0 1 1,0-1-1,0 0 0,0 0 0,0 1 0,0-1 0,0 1 1,0-1-1,0 1 0,0-1 0,0 1 0,0 0 1,0-1-1,0 1 0,-1 0 0,1 0 0,0 0 0,0 0 1,-1-1-1,1 1 0,-1 0 0,1 0 0,-1 0 0,1 0 1,-1 0-1,1 1 0,-1-1 0,0 0 0,0 0 0,1 1 1,0 14 13,-1-1 1,0 0-1,-1 0 1,0 0-1,-1 0 1,-1 0-1,-7 22 1,3-9 17,3-8 102,-1-1 0,-1 1 0,0-1 0,-2 0 1,0-1-1,-1 1 0,-13 18 0,21-35-93,0 0-1,-1 0 0,1 0 1,0 0-1,-1-1 1,1 1-1,-1-1 0,0 1 1,1-1-1,-1 1 1,0-1-1,0 0 1,0 0-1,0 0 0,0 0 1,0 0-1,0 0 1,0-1-1,0 1 0,0-1 1,0 0-1,-1 1 1,1-1-1,0 0 0,0 0 1,-1 0-1,1 0 1,0-1-1,0 1 0,0-1 1,0 1-1,0-1 1,-1 0-1,1 0 0,0 0 1,0 0-1,1 0 1,-1 0-1,-2-2 1,-7-6-92,1 0 1,1-1 0,-1 0 0,2-1 0,-1 0 0,2 0 0,-1-1-1,2 0 1,-7-15 0,12 26-24,0 0 1,1 0-1,-1 0 0,0-1 1,1 1-1,0 0 0,-1-1 0,1 1 1,0 0-1,0-1 0,-1 1 1,1 0-1,0-1 0,0 1 0,1-1 1,-1 1-1,0 0 0,0-1 1,1 1-1,-1 0 0,1-1 1,-1 1-1,1 0 0,-1 0 0,1 0 1,0-1-1,0 1 0,1-2 1,1 1-74,1 0 0,0 0 0,0 0 1,-1 0-1,1 0 0,0 1 1,7-2-1,-5 1 68,20-7-605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39.790"/>
    </inkml:context>
    <inkml:brush xml:id="br0">
      <inkml:brushProperty name="width" value="0.025" units="cm"/>
      <inkml:brushProperty name="height" value="0.025" units="cm"/>
    </inkml:brush>
  </inkml:definitions>
  <inkml:trace contextRef="#ctx0" brushRef="#br0">0 329 16379,'0'2'210,"1"0"-1,-1 0 0,0 0 1,1 0-1,-1 0 0,1-1 1,-1 1-1,1 0 0,1 3 0,-1-5-97,-1 1-1,1-1 0,-1 1 0,1-1 0,-1 1 0,1-1 0,-1 1 0,1-1 0,-1 0 0,1 1 1,-1-1-1,1 0 0,-1 1 0,1-1 0,0 0 0,-1 0 0,1 0 0,0 1 0,-1-1 1,2 0-1,1-1 173,0 1 0,0-1 0,0 0 0,0 0 0,0 0 0,-1 0 0,1-1 0,0 1 0,-1-1 0,1 0 0,2-2 1,6-3 32,0-2 1,-1 0 0,-1 0 0,15-17 0,-20 21-266,0-1 1,0 0 0,0 0 0,-1 0 0,0 0-1,0-1 1,0 1 0,-1-1 0,0 0 0,2-10-1,-4 16-47,0 0 1,0 0-1,1 0 0,-1 1 0,0-1 0,0 0 0,0 0 0,0 0 0,0 0 1,0 1-1,-1-1 0,1 0 0,0 0 0,0 0 0,-1 1 0,1-1 1,0 0-1,-1 0 0,1 1 0,0-1 0,-1 0 0,1 1 0,-1-1 0,0 0 1,1 1-1,-1-1 0,1 1 0,-1-1 0,0 1 0,1-1 0,-1 1 1,0-1-1,0 1 0,1 0 0,-1-1 0,0 1 0,0 0 0,-1-1 0,0 1 3,0 1 0,0-1-1,-1 0 1,1 0-1,0 1 1,0-1-1,0 1 1,0 0-1,0-1 1,0 1 0,0 0-1,0 0 1,0 1-1,-3 1 1,-3 5 2,0 0 0,1 0 0,0 0 0,0 1 0,1 0 0,0 0 0,0 1 0,-4 11 0,7-14-18,0 0 0,0 0 1,0 1-1,1-1 0,0 1 0,1 0 1,0-1-1,0 1 0,0 0 0,1 0 1,0 0-1,2 8 0,-2-13 4,1-1 0,0 0-1,0 0 1,0 1 0,0-1 0,0 0-1,0 0 1,0 0 0,0 0 0,1 0-1,-1 0 1,1-1 0,0 1 0,0 0-1,-1-1 1,1 1 0,3 0 0,-1 0-1,0 0 0,0 0 1,0 0-1,1-1 1,-1 0-1,0 0 1,1 0-1,7 0 0,7-1-16,0 0-1,0-2 1,27-5-1,-29 4-13,9-2-36,0 2-1,0 1 0,32 1 1,-43 4 2,-14-3 67,-1 0 0,0 0 0,0 0 0,1 0 0,-1 0 0,0 0 0,0 0 1,1 0-1,-1 0 0,0 0 0,1 0 0,-1 0 0,0 0 0,0 0 0,1 0 0,-1 1 0,0-1 1,0 0-1,1 0 0,-1 0 0,0 0 0,0 1 0,0-1 0,1 0 0,-1 0 0,0 0 0,0 1 0,0-1 1,0 0-1,0 0 0,1 0 0,-1 1 0,0-1 0,0 0 0,0 0 0,0 1 0,0-1 0,0 0 0,0 1 1,0-1-1,0 0 0,0 0 0,0 1 0,0-1 0,0 0 0,0 0 0,0 1 0,0-1 0,0 1 1,-1-1 9,0 0 0,1 0 0,-1 0 0,0 1 0,1-1 1,-1 0-1,0 0 0,1 0 0,-1 0 0,0-1 1,1 1-1,-1 0 0,0 0 0,1 0 0,-1 0 1,0-1-1,1 1 0,-1 0 0,0 0 0,1-1 0,-1 1 1,1-1-1,-1 1 0,1-1 0,-1 1 0,1 0 1,-1-1-1,1 0 0,-1 1 0,0-2 0,-14-16 183,7 3-117,0 0 1,1 0-1,0-1 1,2 1-1,0-1 1,0-1-1,-3-25 1,8 42-85,0 0 0,0-1 1,0 1-1,0 0 0,0 0 0,1-1 0,-1 1 1,0 0-1,0 0 0,0-1 0,0 1 1,0 0-1,0 0 0,1 0 0,-1-1 1,0 1-1,0 0 0,0 0 0,1 0 1,-1 0-1,0-1 0,0 1 0,0 0 1,1 0-1,-1 0 0,0 0 0,0 0 1,1 0-1,-1 0 0,0 0 0,0-1 1,1 1-1,-1 0 0,0 0 0,0 0 1,1 0-1,-1 0 0,0 1 0,0-1 1,1 0-1,-1 0 0,0 0 0,0 0 1,1 0-1,-1 0 0,0 0 0,0 0 1,1 1-1,-1-1 0,0 0 0,14 6-491,-1 1-259,0 0-1,1-1 1,0-1 0,0 0 0,0-1 0,1 0-1,20 2 1,-27-6 373,0 1 1,0-1-1,0 0 0,-1-1 1,1 0-1,0 0 0,8-3 1,-12 2 240,1 1 0,-1-1-1,0 0 1,0 0 0,0-1 0,0 1 0,0-1 0,0 0 0,-1 0 0,1 0 0,-1 0 0,5-7 0,-6 6 305,0 0 0,0 1 0,0-1 1,0 0-1,-1 0 0,0 0 0,0 0 1,0 0-1,0-8 0,0 9 63,-1 0-1,0 1 1,0-1-1,0 0 1,-1 1 0,1-1-1,0 1 1,-1-1 0,0 1-1,0-1 1,0 1-1,0-1 1,0 1 0,0-1-1,0 1 1,-4-4-1,5 6-190,-1 0 0,1-1 0,-1 1 0,1 0 0,-1-1 0,1 1 0,-1 0 0,1 0 0,-1 0 0,1 0 0,-1 0 0,0-1 0,1 1 0,-1 0 0,1 0 0,-1 0 0,0 0 0,1 1 0,-1-1 0,1 0 0,-1 0 0,1 0 0,-1 0 0,1 1 0,-1-1 0,0 0 0,1 0 0,-1 1 0,1-1 0,0 0 0,-1 1 0,1-1 0,-1 1 0,1-1 0,-1 1 0,1-1 0,0 1-1,-1-1 1,1 1 0,0-1 0,0 1 0,-1-1 0,1 1 0,0 0 0,-13 27 100,13-27-130,-16 53 6,15-50-8,0 0 1,1 0-1,-1 1 0,1-1 1,0 0-1,0 0 0,0 0 1,1 0-1,-1 0 0,1 0 0,2 6 1,-3-9 0,0 0 1,1 0 0,-1-1-1,1 1 1,-1 0 0,0-1-1,1 1 1,0 0 0,-1-1-1,1 1 1,-1 0 0,1-1-1,0 1 1,-1-1 0,1 0-1,0 1 1,0-1 0,-1 1 0,1-1-1,0 0 1,0 0 0,0 1-1,-1-1 1,1 0 0,0 0-1,1 0 1,0 0 1,0 0 0,0-1 0,1 1 0,-1-1 0,0 1 0,0-1 0,0 0-1,0 0 1,0 0 0,2-1 0,4-4 16,0 1 0,-1-1 1,12-12-1,-3-1 189,-1 0 0,0-2 1,14-25-1,-30 84 411,1-34-612,-2 10 7,1 1 1,0-1-1,1 1 1,2 16-1,-1-29-12,-1 1-1,0 0 1,1-1-1,-1 1 0,1-1 1,0 1-1,0-1 1,0 0-1,0 1 1,0-1-1,0 0 0,1 0 1,-1 0-1,1 0 1,0 0-1,-1 0 0,1 0 1,0 0-1,0-1 1,0 1-1,0-1 1,0 1-1,1-1 0,-1 0 1,0 0-1,1 0 1,-1 0-1,1 0 1,-1 0-1,6 0 0,0-1 8,1-1-1,0 0 0,0 0 0,-1 0 0,1-1 0,0-1 1,-1 1-1,0-1 0,0-1 0,0 1 0,0-2 0,11-7 1,9-7 42,47-42 1,-53 40 0,0-1 0,28-35 0,-42 46-47,0 0-1,-1-1 1,0 1 0,-1-1 0,0 0-1,-1-1 1,-1 1 0,4-17 0,-8 19-175,-6 16-1,-6 13-105,-3-3 155,2 25 135,2 0-1,2 1 1,1 0-1,-3 59 1,11-100 0,0 1-1,0-1 1,-1 0-1,1 0 1,0 0-1,1 1 1,-1-1 0,0 0-1,0 0 1,0 0-1,1 1 1,-1-1 0,1 0-1,-1 0 1,1 0-1,-1 0 1,2 2-1,2-6 185,-2-12-81,-3 7-126,-1-1-1,-1 1 1,1-1 0,-1 1 0,-1 0 0,1 0 0,-11-15 0,2-1 7,10 20 6,-13-29 82,14 31-52,0-1 0,1 1 0,-1 0 1,0 0-1,1 0 0,0-1 0,-1 1 1,1 0-1,0 0 0,0-1 0,1-3 1,0 5-17,0 0 1,0 1 0,0-1 0,0 1 0,0-1 0,0 1 0,0 0-1,0-1 1,0 1 0,1 0 0,-1 0 0,0 0 0,0 0 0,0 0 0,0 0-1,0 0 1,1 0 0,-1 1 0,0-1 0,2 1 0,1-1 20,42 9 123,-35-6-396,2-1 0,-1 0 0,0-1 0,0 0 1,19-1-1,-30 0 213,0 0 0,0 0-1,-1 0 1,1 0 0,0-1 0,0 1 0,0 0 0,0-1 0,0 1 0,0 0 0,0-1 0,-1 1 0,1-1 0,0 0 0,0 1 0,-1-1 0,1 0 0,0 1 0,-1-1 0,1 0-1,-1 1 1,1-1 0,-1 0 0,1 0 0,0-1 0,0-9-335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11.078"/>
    </inkml:context>
    <inkml:brush xml:id="br0">
      <inkml:brushProperty name="width" value="0.025" units="cm"/>
      <inkml:brushProperty name="height" value="0.025" units="cm"/>
    </inkml:brush>
  </inkml:definitions>
  <inkml:trace contextRef="#ctx0" brushRef="#br0">158 39 16908,'-2'-1'127,"1"-1"0,0 1 1,0 0-1,-1 0 1,1-1-1,-1 1 1,1 0-1,-1 0 0,1 1 1,-1-1-1,1 0 1,-1 0-1,0 1 0,0-1 1,1 1-1,-1-1 1,0 1-1,0 0 1,0 0-1,1 0 0,-1 0 1,0 0-1,0 0 1,0 0-1,1 1 0,-1-1 1,0 1-1,0-1 1,1 1-1,-1 0 1,0-1-1,1 1 0,-1 0 1,1 0-1,-1 0 1,1 0-1,-1 1 0,1-1 1,0 0-1,-2 3 1,-2 1 100,2 1 1,-1-1 0,0 1-1,1 0 1,0 0-1,1 0 1,-1 0 0,1 0-1,0 1 1,-1 9 0,0 6-99,2-1 1,1 1 0,1-1-1,4 31 1,23 84-67,-13-75-44,28 74 1,-34-113-53,1 0 1,0-1 0,1 0-1,2-1 1,0 0 0,24 27-1,-34-43-7,0-1-1,1 0 0,-1 0 1,1 0-1,0 0 1,6 4-1,-10-7 35,0 0 1,1 0-1,-1 0 1,0 0-1,0 0 1,0 0-1,0 0 0,0 0 1,0 0-1,1 0 1,-1 0-1,0 1 1,0-1-1,0 0 0,0 0 1,0 0-1,1 0 1,-1 0-1,0 0 1,0-1-1,0 1 0,0 0 1,0 0-1,0 0 1,1 0-1,-1 0 1,0 0-1,0 0 0,0 0 1,0 0-1,0 0 1,0 0-1,1 0 1,-1 0-1,0-1 0,0 1 1,0 0-1,0 0 1,0 0-1,0 0 1,0 0-1,0 0 0,0-1 1,0 1-1,0 0 1,0 0-1,0 0 1,0 0-1,0 0 0,1 0 1,-1-1-1,0 1 1,0 0-1,-1 0 1,1 0-1,-2-10-170,-9-9 3,0 0 0,-2 0 0,-19-22 0,-2-2-53,-10-16-52,14 21 62,3 0 1,-40-74 0,66 111 208,-1-4-15,0 1 0,0-1 0,0 1 1,1-1-1,-1-5 0,1 9 19,1 0 0,0 0-1,0-1 1,0 1 0,0 0-1,0 0 1,1 0 0,-1 0-1,0 0 1,0 0 0,1 0-1,-1 0 1,1 0 0,-1 0-1,1 0 1,-1 0 0,1 0-1,-1 0 1,1 0 0,0 1-1,-1-1 1,1 0 0,0 0-1,0 1 1,0-1 0,0 0-1,0 1 1,0-1 0,1 0-1,14-5 17,-1 1-1,29-6 1,20-6 5,-43 9 2,-1-1 0,0-1-1,-1-1 1,28-20 0,-36 23 21,-1 0 0,-1-1 1,0 0-1,0 0 0,-1-1 1,0 0-1,0 0 1,-1-1-1,7-14 0,-12 20 4,-1 0-1,1-1 1,-1 1-1,1-1 0,-2 1 1,1-1-1,0 1 1,-1-1-1,-1-6 0,1 10-25,0 0 0,0 1 0,0-1 0,0 0 0,-1 0 0,1 1-1,-1-1 1,1 0 0,-1 1 0,1-1 0,-1 0 0,0 1 0,0-1-1,0 1 1,0 0 0,0-1 0,0 1 0,0 0 0,-1-1 0,1 1-1,0 0 1,-1 0 0,1 0 0,-1 0 0,1 0 0,-1 0 0,1 1 0,-1-1-1,0 1 1,1-1 0,-1 1 0,-2-1 0,3 1-10,-1 0-1,0 0 1,0 1 0,1-1 0,-1 0-1,0 1 1,0 0 0,1-1 0,-1 1-1,1 0 1,-1 0 0,1 0 0,-1 0-1,1 0 1,-1 0 0,1 0 0,0 0 0,-1 1-1,1-1 1,0 0 0,0 1 0,0-1-1,0 1 1,0-1 0,1 1 0,-1 0-1,0-1 1,0 4 0,-2 4-2,0 1 0,1-1 0,0 1 1,-1 10-1,0 28 53,1 0 1,3 0-1,2 0 1,1 1-1,3-2 1,2 1-1,2-1 1,18 48-1,-20-72 19,14 27 0,-20-43-58,2 0 1,-1 0-1,1 0 0,0-1 1,0 1-1,1-1 1,8 7-1,-13-12-19,1 0 0,-1 0 1,0 0-1,1 0 0,-1 0 0,0 0 0,1 0 0,-1-1 1,1 1-1,0 0 0,-1-1 0,1 1 0,-1-1 0,1 0 1,0 0-1,-1 1 0,1-1 0,0 0 0,0 0 0,-1-1 1,1 1-1,-1 0 0,1 0 0,0-1 0,-1 1 0,1-1 1,-1 0-1,1 1 0,-1-1 0,1 0 0,2-2 0,-2 1 0,1-1 0,-1 1 0,0-1 1,0 0-1,0 0 0,0 0 0,0 0 0,-1 0 0,0 0 0,1 0 0,-1-1 0,0 1 0,-1 0 0,2-7 0,-1-5 6,-1-1-1,0 0 1,-2 0 0,1 1 0,-2-1-1,0 1 1,-7-22 0,-5-5 6,-26-53 0,-6 8-30,32 62-12,15 22-33,8 6 10,20 16-31,10 7-26,-34-24 98,0 0 1,0 0-1,1 0 0,-1 0 1,0-1-1,1 1 0,-1-1 1,0 0-1,1-1 1,0 1-1,-1-1 0,1 0 1,-1 0-1,1 0 1,-1-1-1,1 1 0,-1-1 1,1-1-1,-1 1 1,1 0-1,-1-1 0,0 0 1,0 0-1,0 0 0,0 0 1,0-1-1,0 0 1,-1 0-1,1 0 0,-1 0 1,0 0-1,0-1 1,0 1-1,2-5 0,4-5 13,-2 0 1,10-22-1,-11 22 9,1 1 1,11-18 0,-18 29-13,0 1-1,0 0 1,0 0 0,0-1 0,0 1 0,0 0 0,0 0 0,0-1 0,0 1-1,1 0 1,-1 0 0,0-1 0,0 1 0,0 0 0,0 0 0,1 0 0,-1-1-1,0 1 1,0 0 0,1 0 0,-1 0 0,0 0 0,0 0 0,0 0 0,1-1-1,-1 1 1,0 0 0,1 0 0,-1 0 0,0 0 0,0 0 0,1 0 0,-1 0-1,0 0 1,0 0 0,1 0 0,-1 0 0,0 0 0,0 0 0,1 1 0,-1-1-1,0 0 1,0 0 0,1 0 0,-1 0 0,0 0 0,0 0 0,1 1 0,-1-1-1,0 0 1,0 0 0,0 0 0,0 1 0,1-1 0,4 15 63,-5-11-50,9 34 96,-4-12-19,10 27 1,-13-46-70,0-1 0,1 0 0,0 0-1,0 0 1,1 0 0,-1-1 0,1 1 0,1-1-1,6 7 1,-10-10-14,1-1 0,0 0-1,0 1 1,-1-1 0,1 0 0,0 0-1,0 0 1,0-1 0,0 1 0,0 0-1,0-1 1,1 1 0,-1-1 0,0 0-1,0 0 1,0 0 0,0 0 0,0 0-1,1 0 1,-1 0 0,0-1 0,0 1-1,0-1 1,0 0 0,0 1 0,0-1-1,0 0 1,0 0 0,0 0 0,-1-1-1,1 1 1,0 0 0,0-1-1,1-1 1,7-7 35,0 0-1,-1 0 0,0-1 1,8-14-1,-9 14-7,9-14 35,20-25 17,-37 49-90,1 0-1,-1 1 1,1-1-1,-1 1 1,1-1-1,0 1 1,-1-1 0,1 1-1,0-1 1,-1 1-1,1-1 1,0 1-1,-1 0 1,1-1 0,0 1-1,0 0 1,-1 0-1,1-1 1,0 1-1,0 0 1,0 0 0,0 0-1,-1 0 1,1 0-1,0 0 1,0 0-1,0 0 1,-1 1 0,1-1-1,1 1 1,0 0-61,-1 0 1,1 1 0,-1-1 0,1 0-1,-1 1 1,0-1 0,0 1-1,0 0 1,0-1 0,0 1 0,0 0-1,1 3 1,0 0-124,0 1 0,0 1 0,-1-1 0,0 0 0,0 0 0,0 0 0,-1 10 0,-4-5-222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0.187"/>
    </inkml:context>
    <inkml:brush xml:id="br0">
      <inkml:brushProperty name="width" value="0.025" units="cm"/>
      <inkml:brushProperty name="height" value="0.025" units="cm"/>
    </inkml:brush>
  </inkml:definitions>
  <inkml:trace contextRef="#ctx0" brushRef="#br0">9 40 17748,'-6'-6'1880,"3"6"-1336,10-1-504,6 0 1209,12-2-905,-1-7-104,3-9-320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0.881"/>
    </inkml:context>
    <inkml:brush xml:id="br0">
      <inkml:brushProperty name="width" value="0.025" units="cm"/>
      <inkml:brushProperty name="height" value="0.025" units="cm"/>
    </inkml:brush>
  </inkml:definitions>
  <inkml:trace contextRef="#ctx0" brushRef="#br0">27 44 16195,'3'-12'911,"4"-17"2350,-6 27-1617,-4 18-442,-14 128 244,0 268-1,17-398-1424,0-8 0,0 0 0,0-1 0,0 1 0,1 0 0,2 10 0,-3-16-19,0 0 0,0 0-1,0 0 1,0 1 0,0-1 0,0 0 0,0 0-1,0 0 1,0 0 0,0 0 0,0 0 0,0 1-1,0-1 1,0 0 0,0 0 0,0 0 0,0 0 0,0 0-1,0 0 1,1 0 0,-1 0 0,0 1 0,0-1-1,0 0 1,0 0 0,0 0 0,0 0 0,0 0-1,1 0 1,-1 0 0,0 0 0,0 0 0,0 0 0,0 0-1,0 0 1,0 0 0,0 0 0,1 0 0,-1 0-1,0 0 1,0 0 0,0 0 0,0 0 0,0 0-1,0 0 1,1 0 0,-1 0 0,0 0 0,0 0-1,0 0 1,0 0 0,0 0 0,0 0 0,0 0 0,1 0-1,-1-1 1,0 1 0,0 0 0,0 0 0,0 0-1,0 0 1,7-13 65,3-18 17,4-40-35,-3 0-1,1-87 1,-12 161-66,0 0 0,0 0 0,1 0 0,-1 0-1,1 0 1,-1 0 0,1 0 0,0 0-1,0-1 1,0 1 0,0 0 0,1-1 0,-1 1-1,1 0 1,-1-1 0,1 0 0,0 1 0,0-1-1,0 0 1,0 0 0,1 0 0,-1 0 0,0-1-1,1 1 1,3 1 0,-2-1 7,0-1 0,0 0 0,0 0 0,0 0 0,0 0 0,0-1 0,0 1 0,1-1 0,-1 0 0,0-1 0,0 1 0,1-1 0,-1 0 0,0 0 0,0 0 0,0 0 1,5-3-1,2-2 13,1 0 1,-1-1 0,0-1 0,-1 0-1,0 0 1,0-1 0,0 0 0,-2 0-1,1-1 1,13-21 0,-25 38-27,1 1 1,0 0-1,0-1 1,1 1-1,0 0 1,0 0-1,1 0 1,0 0-1,1 8 1,-1-13 22,1-1 0,-1 0 0,1 1 0,-1-1 0,1 1 1,0-1-1,0 0 0,0 0 0,0 0 0,0 1 0,1-1 1,-1 0-1,1 0 0,-1-1 0,1 1 0,0 0 1,-1 0-1,1-1 0,0 1 0,0-1 0,0 0 0,0 1 1,1-1-1,-1 0 0,0 0 0,0-1 0,1 1 0,-1 0 1,1-1-1,-1 1 0,0-1 0,1 0 0,-1 0 0,5 0 1,5 0 6,0-1 0,0 0 0,0-1 0,-1 0 1,22-7-1,48-26-38,-57 24-202,44-15-1,-67 26 226,0 0-1,-1-1 0,1 1 0,0 0 1,-1 0-1,1 0 0,0 0 0,-1 0 1,1 0-1,0 0 0,-1 0 0,1 0 1,0 0-1,-1 0 0,1 0 0,0 1 0,-1-1 1,1 0-1,0 0 0,-1 1 0,1-1 1,0 0-1,-1 1 0,1-1 0,-1 1 1,1-1-1,-1 1 0,1-1 0,-1 1 1,0-1-1,1 1 0,-1-1 0,1 1 1,-1 0-1,0-1 0,0 1 0,1 0 0,-1-1 1,0 1-1,0 0 0,0-1 0,0 1 1,0 0-1,0-1 0,0 1 0,0 0 1,0 0-1,0 8-125,0-1 0,-1 0-1,-2 13 1,0 1-1,3-21 139,-1 0-1,1-1 1,0 1-1,0 0 1,0 0-1,0 0 1,0 0 0,0 0-1,1 0 1,-1 0-1,0 0 1,0 0-1,1 0 1,-1 0-1,0 0 1,1 0-1,-1 0 1,1 0-1,0 0 1,-1-1 0,1 1-1,-1 0 1,1 0-1,0-1 1,1 2-1,-1-2 8,0 0 0,0 0 0,1 0 0,-1 0 0,0 0 0,0 0 0,0-1 0,0 1 0,0 0 0,0-1 0,1 1 0,-1-1 0,0 1 0,0-1 0,0 1 0,0-1 0,-1 0 0,2 0 0,6-6 81,0 0 0,-1 0 0,11-13-1,2-13 110,-17 26-231,1 1 0,-1 0 1,1 0-1,0 1 0,1-1 0,-1 1 1,8-7-1,4 8-1736,-15 5 1631,0-1 1,1-1-1,-1 1 0,0 0 0,0 0 0,1 0 1,-1-1-1,0 1 0,0 0 0,0-1 0,3 0 1,0-4-547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1.344"/>
    </inkml:context>
    <inkml:brush xml:id="br0">
      <inkml:brushProperty name="width" value="0.025" units="cm"/>
      <inkml:brushProperty name="height" value="0.025" units="cm"/>
    </inkml:brush>
  </inkml:definitions>
  <inkml:trace contextRef="#ctx0" brushRef="#br0">9 18 18996,'-7'-9'1432,"5"6"-1552,11 3 120,7-1 320,5-4-328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1.908"/>
    </inkml:context>
    <inkml:brush xml:id="br0">
      <inkml:brushProperty name="width" value="0.025" units="cm"/>
      <inkml:brushProperty name="height" value="0.025" units="cm"/>
    </inkml:brush>
  </inkml:definitions>
  <inkml:trace contextRef="#ctx0" brushRef="#br0">9 0 20228,'-4'69'5051,"2"-35"-4521,1-22-476,0 1 0,1 0 0,0-1 0,0 1 0,2-1 0,0 1 0,0-1 0,7 21 0,-9-31-53,1-1 1,0 1-1,0-1 1,0 1-1,0-1 1,0 0-1,0 1 0,0-1 1,1 0-1,-1 0 1,0 0-1,1 0 1,-1 0-1,0 0 0,1 0 1,0 0-1,-1-1 1,1 1-1,1 0 1,0 0 0,0-1 0,1 0 0,-1 0 0,0 0 0,0 0 0,0 0 0,0 0 0,0-1 0,6-1 0,1-2 2,1 0 0,-1 0 0,-1-1 0,1 0 0,9-8 0,24-20-59,-2-1 0,67-76 0,-108 110 50,0 0 1,0 0-1,0 0 1,0-1-1,0 1 0,0 0 1,0 0-1,0 0 1,0 0-1,0 0 0,1 0 1,-1-1-1,0 1 1,0 0-1,0 0 1,0 0-1,0 0 0,0 0 1,0 0-1,0 0 1,0 0-1,1 0 0,-1-1 1,0 1-1,0 0 1,0 0-1,0 0 0,0 0 1,0 0-1,1 0 1,-1 0-1,0 0 1,0 0-1,0 0 0,0 0 1,0 0-1,0 0 1,1 0-1,-1 0 0,0 0 1,0 0-1,0 0 1,0 0-1,0 0 0,0 0 1,1 0-1,-1 0 1,0 1-1,0-1 1,0 0-1,0 0 0,0 0 1,0 0-1,-1 11-132,-11 25 21,8-24 46,1-4 57,1-1-1,0 1 1,1 0 0,0-1-1,0 1 1,1 0 0,0 9-1,0-15 12,0-1 0,1 1-1,-1 0 1,0-1-1,1 1 1,0-1-1,-1 1 1,1-1-1,0 1 1,0-1-1,-1 1 1,1-1-1,0 0 1,0 0 0,1 1-1,1 0 1,-2-1 1,1 0 0,0 0 0,0 0 0,0-1 0,-1 1 0,1 0 0,0-1 0,0 0 0,0 1 0,0-1 0,0 0 0,0 0 0,0 0 0,0 0 0,0-1 0,4 0 0,3-1 4,-1-1 1,1 0-1,0 0 1,-1-1-1,0 0 1,0 0-1,0-1 1,0 0 0,-1-1-1,0 1 1,9-11-1,-5 5 2,-1 0 0,0-1 1,-1 0-1,-1-1 0,0 0 0,6-14 0,-8 6-56,-8 20-13,-3 12-1,1-1 43,1-1-1,0 1 0,0 0 0,1 0 1,1 1-1,-1-1 0,2 0 0,-1 1 0,2-1 1,-1 0-1,3 13 0,-2-22 23,-1 1-1,1 0 1,-1-1 0,1 1-1,0 0 1,-1-1-1,1 1 1,0-1 0,0 1-1,0-1 1,1 0 0,-1 1-1,0-1 1,0 0 0,1 0-1,-1 0 1,1 0-1,-1 0 1,1 0 0,-1 0-1,3 1 1,0-2 1,-1 1-1,0 0 1,0-1-1,1 0 1,-1 0 0,0 0-1,1 0 1,-1-1-1,0 1 1,6-2 0,5-3 6,-1 0 1,0 0 0,-1-2 0,17-9-1,34-31 17,-48 34-23,1 1 0,0 1 0,21-11 0,-37 22-1,0-1-1,1 1 1,-1 0-1,0 0 1,1-1-1,-1 1 0,0 0 1,1 0-1,-1 0 1,1-1-1,-1 1 1,0 0-1,1 0 0,-1 0 1,1 0-1,-1 0 1,0 0-1,1 0 1,-1 0-1,1 0 0,-1 0 1,0 0-1,1 0 1,-1 0-1,1 0 1,-1 0-1,0 0 0,1 1 1,-1-1-1,0 0 1,1 0-1,-1 0 1,0 1-1,1-1 0,-1 0 1,0 0-1,1 1 1,-1-1-1,0 0 1,0 1-1,1-1 0,-1 0 1,0 1-1,0-1 1,0 0-1,1 1 1,-1-1-1,0 1 0,0-1 1,0 0-1,0 1 1,0-1-1,0 1 1,0-1-1,0 1 0,-4 25-6,3-22 8,-1 7-5,0-3 16,0-1 0,1 1 0,0 0 0,0 0 0,1 0 0,0 8 0,0-14-6,1 0 0,-1-1 1,1 1-1,-1 0 1,1-1-1,0 1 1,-1 0-1,1-1 1,0 1-1,0-1 0,0 1 1,0-1-1,0 0 1,0 0-1,1 1 1,-1-1-1,0 0 0,1 0 1,-1 0-1,1 0 1,-1 0-1,1-1 1,-1 1-1,1 0 0,0-1 1,-1 1-1,1-1 1,0 1-1,-1-1 1,1 0-1,0 0 1,0 0-1,2 0 0,6 0 1,0 0-1,0-1 1,0-1-1,0 0 1,0 0-1,0-1 1,0 0-1,16-8 1,-10 4-510,-1-1 0,-1-1 0,0-1 0,21-17 0,-27 16 284,-8 10 203,0 1 0,0 0 0,0-1 0,0 1 0,-1 0 0,1 0 0,0-1 0,0 1 0,0 0 0,0 0 0,-1-1 1,1 1-1,0 0 0,0 0 0,0-1 0,-1 1 0,1 0 0,0 0 0,-1 0 0,1-1 0,0 1 0,0 0 0,-1 0 0,1 0 0,0 0 0,-1 0 0,1 0 0,0 0 0,0 0 0,-1 0 0,1 0 0,0 0 0,-1 0 0,1 0 0,0 0 0,-1 0 0,1 0 0,0 0 0,-1 0 0,1 0 0,0 0 0,0 0 0,-1 1 0,-14 2-538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2.297"/>
    </inkml:context>
    <inkml:brush xml:id="br0">
      <inkml:brushProperty name="width" value="0.025" units="cm"/>
      <inkml:brushProperty name="height" value="0.025" units="cm"/>
    </inkml:brush>
  </inkml:definitions>
  <inkml:trace contextRef="#ctx0" brushRef="#br0">13 1 20220,'0'0'1993,"-1"3"-1513,-6 1-248,4 3 1600,1 5-1872,2 1-464,9 2 48,4-2 288,8-7-120,7-3-112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2.731"/>
    </inkml:context>
    <inkml:brush xml:id="br0">
      <inkml:brushProperty name="width" value="0.025" units="cm"/>
      <inkml:brushProperty name="height" value="0.025" units="cm"/>
    </inkml:brush>
  </inkml:definitions>
  <inkml:trace contextRef="#ctx0" brushRef="#br0">141 185 16211,'-24'17'1369,"4"-2"-203,-35 32 0,50-43-994,2 0-1,-1 0 0,0 0 1,1 1-1,0-1 0,0 1 1,0 0-1,1 0 0,0 0 1,0 0-1,0 0 0,0 1 1,1-1-1,-1 7 0,2-11-148,0 1 0,0-1 1,0 0-1,0 0 0,0 0 0,0 1 0,1-1 0,-1 0 0,0 0 1,1 0-1,-1 0 0,1 0 0,-1 0 0,1 0 0,0 0 0,-1 0 0,1 0 1,0 0-1,0 0 0,0 0 0,0 0 0,0 0 0,0-1 0,0 1 1,0 0-1,0-1 0,0 1 0,0-1 0,0 1 0,0-1 0,0 0 1,1 1-1,-1-1 0,0 0 0,0 0 0,0 0 0,1 0 0,-1 0 1,0 0-1,2 0 0,5-1-2,0 1 0,-1-1 0,1-1 0,-1 1 0,10-4 0,0-2-6,-1-1 0,0 0-1,0-1 1,-1 0 0,0-2 0,-1 0 0,0 0-1,0-1 1,-1-1 0,12-15 0,-10 10 31,-1-1 0,0-1 0,-2 0 0,0-1 0,-1 0 0,-1-1 0,7-25 0,-16 44-34,0 0 0,0 0 1,0 0-1,-1 0 0,1 0 0,-1 0 0,0-1 1,0 1-1,0 0 0,-1 0 0,0-4 1,1 7-10,0-1 0,0 1 0,0 0 0,0-1 0,-1 1 1,1 0-1,0 0 0,0-1 0,0 1 0,-1 0 0,1 0 0,0-1 1,0 1-1,0 0 0,-1 0 0,1 0 0,0-1 0,-1 1 0,1 0 1,0 0-1,0 0 0,-1 0 0,1 0 0,0 0 0,-1 0 1,1 0-1,0 0 0,-1 0 0,1 0 0,0 0 0,0 0 0,-1 0 1,1 0-1,0 0 0,-1 0 0,-1 1 4,0 0 1,1 0-1,-1 0 0,1 0 0,-1 0 1,1 0-1,-1 0 0,1 1 0,0-1 1,-2 3-1,-8 10 13,2 0 0,0 1-1,0 0 1,1 1 0,1 0 0,1 0 0,0 1-1,1 0 1,1 0 0,0 0 0,2 0 0,0 0-1,0 26 1,2-41-17,0 1 0,0-1 0,0 1 0,0 0 0,1-1 0,-1 1 0,1-1 0,-1 1 0,1-1 0,0 0-1,0 1 1,0-1 0,1 0 0,-1 0 0,0 1 0,1-1 0,-1 0 0,1 0 0,0-1 0,0 1 0,0 0 0,0-1 0,0 1-1,0-1 1,0 1 0,0-1 0,0 0 0,1 0 0,-1 0 0,1 0 0,-1 0 0,1-1 0,-1 1 0,1-1 0,-1 0 0,5 1 0,2-2 2,-1 0 0,1 0 1,0-1-1,-1 0 1,0 0-1,1-1 1,-1 0-1,0 0 1,12-8-1,-3 1 1,-1-1 0,-1-1-1,0 0 1,14-15 0,-20 18 2,-1 0 0,0-1 1,0 0-1,-1-1 0,0 1 0,10-24 1,-17 34-9,0 0 0,0 0 1,0 0-1,0 0 1,0 1-1,0-1 0,0 0 1,0 0-1,0 0 1,0 0-1,0 0 0,0 0 1,-1 0-1,1 0 1,0 0-1,0 0 1,0 0-1,0 0 0,0 0 1,0 0-1,0 0 1,0 0-1,0 0 0,-1 0 1,1 0-1,0 0 1,0 0-1,0 0 0,0 0 1,0 0-1,0 0 1,0 0-1,0 0 0,0 0 1,0 0-1,-1 0 1,1-1-1,0 1 0,0 0 1,0 0-1,0 0 1,0 0-1,0 0 0,0 0 1,0 0-1,0 0 1,0 0-1,0 0 0,0 0 1,0-1-1,0 1 1,0 0-1,0 0 0,0 0 1,0 0-1,0 0 1,0 0-1,0 0 0,0 0 1,0 0-1,0-1 1,0 1-1,0 0 0,0 0 1,0 0-1,0 0 1,0 0-1,0 0 0,-7 4 10,-3 7 4,2 1 1,-1 0-1,2 0 0,-1 0 1,2 1-1,0 0 1,0 1-1,1-1 0,1 1 1,0 0-1,1 0 0,-2 19 1,5-31-53,0-1 1,0 1 0,0 0-1,0-1 1,0 1 0,0 0 0,1-1-1,-1 1 1,1 0 0,-1-1-1,1 1 1,0-1 0,-1 1-1,1-1 1,0 1 0,0-1-1,0 1 1,0-1 0,0 0-1,0 0 1,1 0 0,-1 1 0,0-1-1,0 0 1,1 0 0,1 0-1,0 1 5,0-2 0,0 1 0,0 0-1,0 0 1,0-1 0,1 0 0,-1 0 0,0 0-1,0 0 1,0 0 0,0 0 0,0-1 0,4-1-1,27-10-275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3.151"/>
    </inkml:context>
    <inkml:brush xml:id="br0">
      <inkml:brushProperty name="width" value="0.025" units="cm"/>
      <inkml:brushProperty name="height" value="0.025" units="cm"/>
    </inkml:brush>
  </inkml:definitions>
  <inkml:trace contextRef="#ctx0" brushRef="#br0">91 1 17004,'-12'9'533,"1"1"-1,-1 0 1,2 1 0,-1 1 0,2 0 0,-13 19 0,21-30-516,1 0 1,0 0-1,-1 0 1,1-1 0,0 1-1,-1 0 1,1 0-1,0 0 1,0 0-1,0 0 1,0 0-1,0 1 1,0-1 0,0 0-1,0 0 1,0 0-1,1 0 1,-1 0-1,0-1 1,0 1-1,1 0 1,-1 0 0,1 0-1,-1 0 1,1 0-1,-1 0 1,1 0-1,0-1 1,0 1-1,-1 0 1,1-1 0,0 1-1,0 0 1,-1-1-1,1 1 1,0-1-1,0 1 1,0-1-1,0 1 1,0-1 0,1 0-1,7 4-176,0-2 1,0 1-1,18 1 0,-2 0-219,-4 2-147,0 1-1,34 16 1,-48-20 473,0 1 0,0 0 0,-1 0 0,1 1 0,-1 0 0,0 0 0,0 1 0,-1-1 1,0 1-1,0 0 0,5 8 0,-9-12 98,0 0-1,0-1 1,0 1 0,0 0 0,-1 0 0,1 0 0,0 0 0,-1 0 0,0 0 0,1 0 0,-1 0 0,0 0 0,0 0 0,0 0 0,0 0 0,-1 0 0,1 0 0,0 0 0,-2 3 0,1-2 52,-1-1 0,1 1 0,-1-1 0,1 1 0,-1-1 0,0 0 0,0 0 0,-1 1 0,1-1 0,0-1 0,-5 4 0,-3 1 252,-1-1 0,0 0 1,1-1-1,-1 0 0,-20 4 0,24-6-348,1-1 0,0 0 0,0 0 0,-1-1 0,1 0 0,-1 0 0,1-1-1,0 1 1,-1-1 0,1-1 0,-10-2 0,12 2-39,1 0-1,-1 0 1,1 0 0,0 0 0,-1 0 0,1-1-1,0 1 1,1-1 0,-1 0 0,0 0 0,1 0-1,-1 0 1,1-1 0,0 1 0,0 0 0,1-1-1,-1 0 1,1 1 0,-1-1 0,0-5 0,-3-35-343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3.590"/>
    </inkml:context>
    <inkml:brush xml:id="br0">
      <inkml:brushProperty name="width" value="0.025" units="cm"/>
      <inkml:brushProperty name="height" value="0.025" units="cm"/>
    </inkml:brush>
  </inkml:definitions>
  <inkml:trace contextRef="#ctx0" brushRef="#br0">76 1 18068,'0'15'479,"-1"1"0,-1-1-1,0 0 1,-1 0 0,-8 23 0,-1 9 381,-3 16-32,4 1 1,2 0-1,0 83 1,9-142-811,2 28 69,-2-32-85,0 1 0,1-1 0,-1 1 1,1 0-1,-1-1 0,1 0 0,-1 1 0,1-1 0,0 1 0,0-1 1,0 0-1,-1 1 0,1-1 0,1 0 0,-1 0 0,0 0 1,1 2-1,-1-3-4,-1 0 0,1 0 0,-1 0 0,1 0 0,-1 0 0,1 0 0,-1 0 0,1 0 0,-1 0 0,1 0 0,-1 0 0,1 0 0,-1 0 0,1 0 1,-1 0-1,1 0 0,-1 0 0,1-1 0,-1 1 0,1 0 0,-1 0 0,0-1 0,1 1 0,-1 0 0,1-1 0,-1 1 0,0 0 0,1-1 0,-1 1 0,0 0 0,0-1 0,1 1 0,-1-1 0,0 1 1,0-1-1,1 1 0,-1-1 0,0 0 0,7-20-96,-5 1-85,0 0 0,-1 0 0,-1 0 0,-1 0-1,-1-1 1,-1 1 0,-6-24 0,77 78-448,-57-31 629,1 0 1,0-1 0,0 0-1,0-1 1,0-1-1,0 0 1,0 0-1,0-1 1,0-1 0,0 0-1,16-5 1,-21 5 17,0-1-1,0 0 1,0 0 0,0-1 0,-1 1 0,1-1 0,-1-1 0,9-7 0,-11 9 10,-1-1 0,0 0 1,0 1-1,0-1 0,-1 0 0,1-1 1,-1 1-1,0 0 0,0-1 1,0 1-1,-1-1 0,1 1 0,-1-1 1,1-6-1,-2 9-8,0 0-1,1 0 1,-1 0 0,0 0-1,0 0 1,0 0 0,0 0-1,-1 0 1,1 0 0,-1 0-1,1 0 1,-1 0 0,1 0-1,-1 0 1,0 0 0,0 0-1,-2-2 1,2 3-2,0 0 0,0 0 0,0 0 0,0 1 0,0-1 0,0 1 0,-1-1 0,1 1 0,0-1 0,0 1 0,-1-1-1,1 1 1,0 0 0,-1 0 0,1 0 0,0 0 0,0 0 0,-1 0 0,1 0 0,-2 1 0,-3 0 35,-1 1-1,1 0 1,0 0 0,0 1 0,1 0-1,-1 0 1,1 0 0,-1 1 0,-6 5-1,1 1 45,1 0-1,0 1 0,0 0 1,1 1-1,-13 23 0,18-29-53,0 1-1,1 1 0,0-1 1,0 0-1,0 1 1,1-1-1,0 1 0,1 0 1,0-1-1,0 1 0,1 0 1,0 12-1,0-18-86,1 0-1,-1 0 1,0 0-1,1 0 1,0 0 0,-1 0-1,1 0 1,0 0-1,0 0 1,0-1 0,0 1-1,0 0 1,1-1-1,-1 1 1,1 0 0,-1-1-1,1 0 1,-1 1-1,1-1 1,0 0-1,-1 0 1,1 0 0,0 0-1,0 0 1,0 0-1,0 0 1,0-1 0,0 1-1,0-1 1,0 1-1,0-1 1,0 0-1,0 0 1,0 0 0,1 0-1,-1 0 1,0-1-1,4 0 1,2-1-127,0 0-1,1 0 1,-1-1 0,0 0-1,0 0 1,0-1 0,-1 0-1,9-6 1,23-20-524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4.101"/>
    </inkml:context>
    <inkml:brush xml:id="br0">
      <inkml:brushProperty name="width" value="0.025" units="cm"/>
      <inkml:brushProperty name="height" value="0.025" units="cm"/>
    </inkml:brush>
  </inkml:definitions>
  <inkml:trace contextRef="#ctx0" brushRef="#br0">5 1 20500,'-3'15'870,"2"1"0,0-1-1,2 22 1,0-32-797,-1 1 0,1-1 0,0 0 1,0 1-1,1-1 0,0 0 0,0 1 1,0-1-1,0 0 0,1-1 0,0 1 0,5 7 1,-6-10-63,0-1 0,-1 1-1,1-1 1,0 1 0,0-1 0,0 0 0,0 1 0,0-1 0,0 0 0,1 0 0,-1-1 0,0 1 0,0 0-1,1-1 1,-1 1 0,0-1 0,4 0 0,-2 0-24,1 0 0,0-1 0,-1 0 0,1 0 0,-1 0 0,1 0 0,-1-1 0,6-2-1,3-3-98,0 0-1,-1-1 1,0-1-1,16-14 1,-18 13-23,-8 8 83,0-1 0,0 1 0,0 0 0,0 0 0,1 0 0,-1 1 0,1-1 0,2-1 0,-15 29-211,6-20 216,1 2-1,0-1 1,0 0 0,1 0 0,0 1-1,0-1 1,1 1 0,-1 10 0,2-18 46,0 1 1,0-1 0,1 1-1,-1-1 1,0 1 0,0-1 0,0 1-1,1-1 1,-1 1 0,0-1 0,1 1-1,-1-1 1,0 1 0,1-1-1,-1 0 1,0 1 0,1-1 0,-1 0-1,1 1 1,-1-1 0,1 0-1,-1 1 1,1-1 0,-1 0 0,1 0-1,-1 0 1,1 0 0,-1 1-1,1-1 1,-1 0 0,1 0 0,-1 0-1,1 0 1,-1 0 0,1 0-1,-1 0 1,1 0 0,0-1 0,-1 1-1,1 0 1,22-9 266,3-9-282,7-9 19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4.506"/>
    </inkml:context>
    <inkml:brush xml:id="br0">
      <inkml:brushProperty name="width" value="0.025" units="cm"/>
      <inkml:brushProperty name="height" value="0.025" units="cm"/>
    </inkml:brush>
  </inkml:definitions>
  <inkml:trace contextRef="#ctx0" brushRef="#br0">170 1 15899,'-20'21'1853,"11"-12"-895,1 0 0,1 1 0,-11 16 1,18-26-923,-1 1 0,1-1 0,0 0 1,0 1-1,0-1 0,0 1 0,-1-1 0,1 1 1,0-1-1,0 1 0,0-1 0,0 0 1,0 1-1,0-1 0,0 1 0,0-1 1,1 1-1,-1-1 0,0 1 0,0-1 1,0 0-1,0 1 0,1-1 0,-1 1 0,0-1 1,0 0-1,1 1 0,-1-1 0,0 0 1,1 1-1,-1-1 0,0 0 0,1 1 1,-1-1-1,0 0 0,1 0 0,-1 1 0,1-1 1,-1 0-1,1 0 0,24 7 58,-13-4-66,-4 0-64,0 1-1,0 0 1,0 0 0,0 1 0,-1-1 0,0 2 0,0-1 0,-1 1 0,1 0-1,-1 0 1,0 1 0,-1 0 0,6 9 0,-8-12 76,-1-1-1,-1 1 1,1 0-1,-1 0 1,1 0-1,-1 0 1,0 0 0,0 0-1,-1 0 1,1 0-1,-1 0 1,0 0-1,0 1 1,0-1 0,-1 0-1,0 0 1,1 0-1,-1 0 1,-1 0-1,1 0 1,0 0 0,-1 0-1,0-1 1,0 1-1,0-1 1,0 1-1,-1-1 1,0 1 0,-4 3-1,-2 2 190,0-1 1,-1 0-1,0 0 0,0-1 1,-1-1-1,0 0 0,-22 9 1,26-12-263,1-1 1,-1 0 0,1-1 0,-1 0 0,1 0-1,-1 0 1,-9-1 0,12 0-45,1-1 0,-1 1-1,1-1 1,-1 0 0,1 0 0,-1 0 0,1 0-1,0-1 1,-1 1 0,1-1 0,0 0-1,0 0 1,0 0 0,-3-4 0,-14-16-434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12.270"/>
    </inkml:context>
    <inkml:brush xml:id="br0">
      <inkml:brushProperty name="width" value="0.025" units="cm"/>
      <inkml:brushProperty name="height" value="0.025" units="cm"/>
    </inkml:brush>
  </inkml:definitions>
  <inkml:trace contextRef="#ctx0" brushRef="#br0">42 303 14083,'-11'-17'1255,"9"13"-830,-1-1 0,0 0 0,0 1 1,0 0-1,-6-6 0,9 9-375,0 1 1,0 0-1,-1 0 0,1 0 1,0 0-1,0 0 0,0 0 0,0-1 1,0 1-1,0 0 0,0 0 1,-1 0-1,1 0 0,0 0 0,0 0 1,0 0-1,0 0 0,0 0 1,-1 0-1,1 0 0,0 0 0,0 0 1,0 0-1,0 0 0,0 0 1,-1 0-1,1 0 0,0 0 0,0 0 1,0 0-1,0 0 0,-1 0 1,1 0-1,0 0 0,0 0 0,0 0 1,0 0-1,0 0 0,0 1 1,-1-1-1,1 0 0,0 0 0,-1 8 961,3 11-225,-2-19-741,4 20 173,1 0 0,0 0 0,2 0 0,0-1 0,1 1 0,1-2-1,1 1 1,22 31 0,-30-48-202,-1 0-1,1 0 1,-1 0-1,1 0 0,0 0 1,0 0-1,0-1 0,0 1 1,0-1-1,0 1 1,1-1-1,-1 0 0,0 0 1,1 0-1,-1 0 1,1 0-1,-1 0 0,1-1 1,-1 1-1,1-1 0,-1 0 1,1 0-1,0 0 1,-1 0-1,1 0 0,-1 0 1,1-1-1,-1 0 1,1 1-1,-1-1 0,1 0 1,-1 0-1,1 0 0,-1 0 1,0 0-1,0-1 1,1 1-1,-1-1 0,0 0 1,-1 1-1,1-1 0,2-3 1,6-6 63,-1 0 0,0-1 1,-1-1-1,0 1 0,-1-1 0,0 0 0,-1-1 1,4-15-1,2-9 179,12-70-1,-23 99-234,1 2-9,-1 0 1,1 0-1,-2 0 0,1 0 0,-1 0 0,0 0 1,-1 0-1,-1-8 0,2 15-14,0 0 0,0 0 0,0 0 0,0-1 1,0 1-1,0 0 0,0 0 0,0 0 0,0 0 0,0 0 0,0 0 1,0 0-1,0 0 0,0 0 0,0-1 0,0 1 0,0 0 0,0 0 1,0 0-1,0 0 0,-1 0 0,1 0 0,0 0 0,0 0 0,0 0 1,0 0-1,0 0 0,0 0 0,0 0 0,0 0 0,0 0 0,0-1 1,-1 1-1,1 0 0,0 0 0,0 0 0,0 0 0,0 0 1,0 0-1,0 0 0,0 0 0,0 0 0,-1 0 0,1 0 0,0 0 1,0 1-1,0-1 0,0 0 0,0 0 0,0 0 0,0 0 0,0 0 1,0 0-1,0 0 0,-1 0 0,1 0 0,0 0 0,0 0 0,0 0 1,0 0-1,0 0 0,0 0 0,0 1 0,0-1 0,0 0 0,0 0 1,-3 8 2,0 17-7,2 0-1,1 0 1,1 0-1,8 47 1,-6-58 2,-1 0 0,1 0 1,1 0-1,1 0 0,11 23 1,-14-34 0,-1 1 1,1-1 0,1-1-1,-1 1 1,0 0 0,0 0-1,1-1 1,0 0 0,-1 1-1,1-1 1,0 0 0,5 3-1,-5-5 1,-1 1 0,1 0 0,0-1 0,-1 1 0,1-1 0,0 0 0,-1 1 0,1-1-1,0-1 1,-1 1 0,1 0 0,0-1 0,-1 1 0,1-1 0,0 0 0,-1 0 0,1 0 0,4-3 0,3-2 4,0 0 0,-1-1 0,0 0 0,0-1 0,0 0 1,-1-1-1,-1 1 0,1-1 0,-1-1 0,-1 0 1,1 0-1,-2 0 0,7-16 0,-8 19 0,-2 0-1,1-1 0,-1 1 1,0 0-1,0-1 1,-1 0-1,0 1 0,0-1 1,-1 0-1,0 1 1,0-1-1,-1 0 0,0 1 1,0-1-1,-1 1 1,0-1-1,-1 1 0,1 0 1,-1 0-1,0 0 1,-7-10-1,9 15-1,0 0 1,-1 0-1,1 1 1,-1-1-1,0 0 1,0 1 0,1-1-1,-1 1 1,0 0-1,0-1 1,0 1-1,0 0 1,0 0-1,-1 0 1,1 0-1,0 1 1,0-1-1,-1 1 1,1-1-1,-4 1 1,4 0-3,0 1 1,1-1-1,-1 0 0,1 1 1,-1 0-1,1-1 1,-1 1-1,1 0 0,0 0 1,-1 0-1,1 0 0,0 0 1,0 0-1,0 0 1,0 0-1,0 0 0,0 0 1,0 1-1,0-1 1,0 0-1,0 1 0,1-1 1,-1 1-1,0-1 1,1 1-1,0-1 0,-1 1 1,1 0-1,0-1 0,0 1 1,0 1-1,-1 1-1,1-1 0,-1 0 0,1 0-1,0 0 1,0 0 0,1 1 0,-1-1 0,1 0-1,-1 0 1,1 0 0,0 0 0,0 0 0,1 0-1,-1 0 1,0 0 0,1-1 0,0 1 0,0 0-1,2 2 1,-2-3 2,0-1-1,0 1 1,0-1 0,0 0-1,0 0 1,0 0 0,0 0-1,0-1 1,0 1-1,1 0 1,-1-1 0,0 1-1,0-1 1,1 0 0,-1 0-1,0 0 1,0 0-1,1 0 1,-1-1 0,0 1-1,1-1 1,-1 1-1,0-1 1,0 0 0,0 0-1,0 0 1,3-1 0,1-1 0,-1-1 1,0 1 0,0 0 0,0-1 0,0 0 0,-1-1 0,1 1 0,6-10 0,-2 0 7,15-28 1,4-8-9,-28 50-2,0 0 1,0 0-1,0 0 0,0 0 1,0 0-1,0 0 0,1 0 1,-1 0-1,0 0 0,0 0 1,0 0-1,0 0 0,0 0 1,0 0-1,0 0 0,0 0 1,0 0-1,0 0 0,1 0 1,-1 0-1,0 0 0,0 0 1,0 0-1,0 0 1,0 0-1,0 0 0,0 0 1,0 0-1,0 0 0,0 0 1,1 0-1,-1 0 0,0 0 1,0 0-1,0 0 0,0 0 1,0 0-1,0 0 0,0 0 1,0 0-1,0 0 0,0 0 1,0 0-1,0 1 0,0-1 1,0 0-1,0 0 0,1 0 1,-1 0-1,0 0 0,0 0 1,0 0-1,0 0 0,0 0 1,0 0-1,0 0 1,0 1-1,0-1 0,0 0 1,0 0-1,0 0 0,0 0 1,0 0-1,0 0 0,0 0 1,0 0-1,0 0 0,-1 0 1,1 1-1,2 13-23,-2 17-14,-3-3 5,0-9 16,0 33 0,3-47 18,0-1-1,0 0 1,0 0-1,1 0 1,0 0-1,0 0 1,0 0 0,0 0-1,1 0 1,-1-1-1,1 1 1,0 0 0,5 6-1,-5-9 1,0 1-1,1 0 0,-1 0 1,0-1-1,1 1 1,-1-1-1,1 0 0,0 0 1,0 0-1,-1 0 0,1 0 1,0 0-1,0-1 1,0 1-1,0-1 0,0 0 1,-1 0-1,1 0 1,0 0-1,0-1 0,0 1 1,0-1-1,0 0 1,-1 0-1,1 0 0,0 0 1,3-2-1,2 0-3,-1-1-1,1 0 1,-1-1-1,0 0 1,0 0 0,0 0-1,-1-1 1,7-8-1,-10 12 5,-1 0 0,0 0 1,-1-1-1,1 1 0,0 0 0,-1-1 0,1 0 0,-1 1 0,0-1 1,0 0-1,0 0 0,0 0 0,0 0 0,-1 0 0,1 0 0,-1 0 1,0 0-1,0 0 0,0 0 0,0 0 0,0 0 0,-1 0 0,0 0 1,1 0-1,-1 1 0,0-1 0,0 0 0,-1 0 0,1 1 0,0-1 1,-1 0-1,0 1 0,1-1 0,-1 1 0,0 0 0,0 0 0,-1 0 0,1 0 1,0 0-1,-4-2 0,-6-5 8,-16-15 35,28 23-73,0 0 0,1 1 0,-1-1 0,0 0 0,1 1-1,-1-1 1,1 1 0,-1-1 0,1 1 0,-1-1 0,1 1 0,-1-1-1,1 1 1,0-1 0,-1 1 0,1-1 0,0 1 0,-1 0 0,1-1-1,0 1 1,1 0 0,1-2-183,69-46-3499,-40 29 3006,0-2-154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8.548"/>
    </inkml:context>
    <inkml:brush xml:id="br0">
      <inkml:brushProperty name="width" value="0.025" units="cm"/>
      <inkml:brushProperty name="height" value="0.025" units="cm"/>
    </inkml:brush>
  </inkml:definitions>
  <inkml:trace contextRef="#ctx0" brushRef="#br0">2 251 17524,'0'1'70,"-1"1"1,1-1-1,0 0 1,0 0-1,0 1 0,-1-1 1,1 0-1,1 1 1,-1-1-1,0 0 1,0 0-1,0 1 1,1-1-1,-1 0 1,1 0-1,-1 0 0,1 1 1,-1-1-1,1 0 1,0 0-1,-1 0 1,1 0-1,0 0 1,0 0-1,0 0 1,0 0-1,0-1 0,0 1 1,0 0-1,0 0 1,0-1-1,0 1 1,0-1-1,0 1 1,1-1-1,1 1 1,5 1 83,1 0-1,-1-1 1,1 1 0,12-1 0,-14-1-44,40 0 282,0-1 0,64-11 0,93-25 91,-135 22-371,153-30 33,268-50-110,-265 65-229,1 9-1,305 11 1,-517 10 308,30 3 94,0-3 1,0-2 0,70-11-1,-56-6-153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5.224"/>
    </inkml:context>
    <inkml:brush xml:id="br0">
      <inkml:brushProperty name="width" value="0.025" units="cm"/>
      <inkml:brushProperty name="height" value="0.025" units="cm"/>
    </inkml:brush>
  </inkml:definitions>
  <inkml:trace contextRef="#ctx0" brushRef="#br0">0 202 16500,'1'-5'227,"0"-1"1,1 0 0,-1 1 0,1-1 0,1 1 0,-1 0 0,1 0-1,-1 0 1,1 0 0,1 0 0,-1 0 0,1 1 0,0 0 0,0-1-1,0 1 1,1 1 0,-1-1 0,1 1 0,6-4 0,1 0 41,0 0-1,1 1 1,-1 1 0,1 0 0,0 1 0,1 0 0,13-2 0,-23 5-211,1 1 1,0-1-1,-1 1 1,1 0-1,-1 0 1,1 0-1,0 1 1,-1-1 0,1 1-1,-1 0 1,1 1-1,-1-1 1,1 1-1,-1 0 1,7 4-1,-8-4-35,1 1 0,-1 0-1,0 0 1,-1 0-1,1 1 1,-1-1-1,1 1 1,-1-1 0,0 1-1,0 0 1,-1 0-1,1-1 1,-1 1-1,0 1 1,0-1-1,0 0 1,0 6 0,1 13 73,-2 0 1,-1-1-1,-1 1 0,0 0 1,-10 34-1,10-46 27,1-36 689,22-259 557,-21 283-1373,0 0 1,0 1 0,0-1 0,0 0-1,0 0 1,0 1 0,1-1 0,-1 0 0,0 1-1,1-1 1,-1 0 0,0 1 0,1-1-1,-1 0 1,0 1 0,1-1 0,-1 1 0,1-1-1,0 1 1,-1-1 0,1 1 0,-1-1-1,1 1 1,0 0 0,-1-1 0,1 1 0,0 0-1,-1-1 1,1 1 0,0 0 0,-1 0-1,1 0 1,0 0 0,0-1 0,-1 1 0,1 0-1,0 0 1,0 1 0,-1-1 0,1 0-1,0 0 1,0 0 0,6 2-150,-1 0-1,0 0 1,0 1 0,7 3 0,5 3-441,5-2 183,0-1-1,1 0 1,0-2 0,25 1 0,13 0-238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5.673"/>
    </inkml:context>
    <inkml:brush xml:id="br0">
      <inkml:brushProperty name="width" value="0.025" units="cm"/>
      <inkml:brushProperty name="height" value="0.025" units="cm"/>
    </inkml:brush>
  </inkml:definitions>
  <inkml:trace contextRef="#ctx0" brushRef="#br0">51 35 17940,'10'7'1344,"7"-7"-1048,4-3-224,7-6 104,2-1-416,0 2 264,-5-2-128,-7 8-152</inkml:trace>
  <inkml:trace contextRef="#ctx0" brushRef="#br0" timeOffset="1">10 194 16964,'-8'14'1976,"6"-2"-1216,14-8-328,9-3 1193,17-2-641,6-3-288,13-4-952,5 0-472,4-5 720,-6 1-232,0 0-112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6.112"/>
    </inkml:context>
    <inkml:brush xml:id="br0">
      <inkml:brushProperty name="width" value="0.025" units="cm"/>
      <inkml:brushProperty name="height" value="0.025" units="cm"/>
    </inkml:brush>
  </inkml:definitions>
  <inkml:trace contextRef="#ctx0" brushRef="#br0">1 19 20964,'1'-1'141,"1"-1"0,0 0 0,-1 1 0,1-1 0,0 1 0,0 0 0,0-1 0,0 1-1,0 0 1,0 0 0,1 0 0,-1 1 0,0-1 0,0 0 0,1 1 0,-1 0 0,0-1 0,1 1-1,-1 0 1,5 0 0,0 1-23,-1 0 0,1-1-1,0 2 1,0-1 0,11 5-1,-15-5-106,0 0-1,1 1 1,-1-1-1,0 1 1,0 0 0,0 0-1,0 0 1,-1 0-1,1 0 1,0 1-1,-1-1 1,0 1-1,1 0 1,-1 0-1,0 0 1,-1 0-1,1 0 1,0 0 0,-1 0-1,0 0 1,0 1-1,0-1 1,1 4-1,-2-1 1,1-1 0,-2 0 0,1 0 0,0 0 0,-1 0 0,0 0 0,0 0 0,0 0 0,-1-1 0,0 1 0,0 0 0,0-1 0,0 1-1,-1-1 1,-4 6 0,-17 18 92,19-24-129,0 1-1,1 0 1,0 0 0,0 0 0,-7 12 0,11-16 3,0-1 1,0 1-1,-1-1 0,1 1 1,0-1-1,0 1 1,0-1-1,0 1 0,0 0 1,0-1-1,0 1 1,0-1-1,0 1 1,0-1-1,0 1 0,0-1 1,0 1-1,0 0 1,1-1-1,-1 1 1,0-1-1,0 1 0,1-1 1,-1 1-1,0-1 1,1 0-1,-1 1 1,0-1-1,1 1 0,-1-1 1,1 0-1,-1 1 1,0-1-1,1 0 0,0 1 1,21 7-529,-15-7 345,6 3-23,-1 0 1,1 1-1,-1 0 0,0 0 1,-1 1-1,14 10 0,-23-15 239,0 1-1,0 0 1,0-1-1,0 1 1,0 0-1,0 0 1,-1 0-1,1 0 1,-1 0-1,1 1 1,-1-1-1,0 0 1,0 1 0,0-1-1,0 1 1,0-1-1,-1 1 1,1-1-1,-1 1 1,0-1-1,1 1 1,-1 0-1,0-1 1,-1 1-1,1-1 1,0 1-1,-1 0 1,1-1-1,-1 1 1,0-1-1,0 1 1,0-1-1,0 0 1,0 1-1,-1-1 1,1 0-1,-1 0 1,-2 4-1,-3 1 106,1 0-1,-1 0 1,0 0-1,-1-1 1,1 0-1,-1 0 1,0-1-1,-1 0 1,1-1-1,-1 0 1,0 0-1,0 0 1,-1-2-1,1 1 1,-1-1-1,1 0 1,-1-1-1,-11 1 1,20-2-135,0 0 1,0 0 0,1 0 0,-1 0-1,0 0 1,0-1 0,0 1 0,1 0-1,-1 0 1,0-1 0,0 1 0,0 0-1,1-1 1,-1 1 0,0 0-1,1-1 1,-1 1 0,0-1 0,1 1-1,-1-1 1,1 0 0,-1 1 0,1-1-1,-1 0 1,1 1 0,-1-1 0,1 0-1,0 1 1,-1-1 0,1 0 0,0 0-1,-1 1 1,1-1 0,0 0 0,0 0-1,0 0 1,0 0 0,0 1 0,0-1-1,0 0 1,0 0 0,0 0 0,0 1-1,1-1 1,-1 0 0,0 0 0,1-1-1,11-11-325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6.563"/>
    </inkml:context>
    <inkml:brush xml:id="br0">
      <inkml:brushProperty name="width" value="0.025" units="cm"/>
      <inkml:brushProperty name="height" value="0.025" units="cm"/>
    </inkml:brush>
  </inkml:definitions>
  <inkml:trace contextRef="#ctx0" brushRef="#br0">0 68 20748,'9'-9'660,"-1"1"-245,-1 0-1,1 1 1,0 0 0,1 1 0,12-8 0,-19 12-375,1 1 0,0 0 1,-1 0-1,1 0 0,-1 1 1,1-1-1,0 1 1,0-1-1,-1 1 0,1 0 1,0 0-1,0 0 0,-1 0 1,1 1-1,0-1 1,0 1-1,-1-1 0,1 1 1,0 0-1,-1 0 0,1 1 1,-1-1-1,0 0 1,1 1-1,-1-1 0,3 3 1,-3-2-38,1 0-1,-1 1 1,0-1 0,0 0 0,0 1 0,0-1 0,0 1 0,-1 0 0,1-1 0,-1 1-1,0 0 1,0 0 0,0 0 0,0 0 0,0 0 0,-1 0 0,1 0 0,-1 0 0,0 1-1,0-1 1,0 0 0,0 0 0,0 0 0,-1 0 0,0 0 0,1 0 0,-1 0 0,0 0-1,-2 3 1,-3 9 29,-1-1-1,-1-1 0,0 1 0,-14 17 1,16-23-5,-2 7 1,8-14-35,-1-1 0,1 1 0,0-1 0,0 0 0,0 1 0,0-1 0,0 0 0,0 1 0,0-1 0,1 1 0,-1-1 0,0 0 0,0 1 0,0-1 0,0 0 0,0 1 0,1-1 0,-1 0 0,0 1 0,0-1 0,0 0 0,1 0 0,-1 1 0,2 0-24,1 0 0,-1 0 0,0 0 0,0-1-1,0 1 1,0-1 0,1 1 0,-1-1 0,0 0 0,5 0 0,13 0-204,0 2 0,27 5 0,-43-6 209,1 0 1,-1 0 0,1 0-1,-1 1 1,1-1-1,-1 1 1,0 0-1,0 1 1,0-1-1,0 1 1,-1 0-1,1-1 1,-1 2-1,1-1 1,-1 0 0,5 7-1,-8-9 25,1 1 0,0-1 0,0 1 0,-1-1 0,1 1 1,-1 0-1,0-1 0,1 1 0,-1 0 0,0-1 0,0 1 0,0 0 0,0-1 0,0 1 0,0 0 0,0-1 1,-1 1-1,1-1 0,-2 4 0,1-2 21,-1 0-1,0 0 1,0 0 0,0 0 0,0 0-1,0-1 1,-1 1 0,-5 4 0,-2 0 104,-1 1 0,0-2 0,-23 11 0,-39 12 402,65-26-659,-1-1-1,1 0 1,-1 0 0,0-1 0,1 0 0,-17 0-1,15-4-97,10 2 225,0 1-1,0 0 0,0 0 1,0 0-1,0-1 0,0 1 1,0 0-1,0 0 0,0-1 1,0 1-1,0 0 0,0 0 1,0-1-1,0 1 0,0 0 1,0 0-1,0-1 0,0 1 1,0 0-1,1 0 0,-1-1 1,0 1-1,0 0 1,0 0-1,0 0 0,0-1 1,1 1-1,-1 0 0,0 0 1,0 0-1,0-1 0,0 1 1,1 0-1,-1 0 0,0 0 1,0 0-1,1 0 0,16-10-358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7.063"/>
    </inkml:context>
    <inkml:brush xml:id="br0">
      <inkml:brushProperty name="width" value="0.025" units="cm"/>
      <inkml:brushProperty name="height" value="0.025" units="cm"/>
    </inkml:brush>
  </inkml:definitions>
  <inkml:trace contextRef="#ctx0" brushRef="#br0">428 148 18020,'2'17'2104,"-14"3"-1360,-15 7-279,-2 5 1967,-5 7-1736,0 2-160,2 1-176,1-2-40,11-6-199,4-4-161,10-11-337,5-3-143,5-15-472,6-1-248,1-17 856,-2-4-264,-3-14-137</inkml:trace>
  <inkml:trace contextRef="#ctx0" brushRef="#br0" timeOffset="1">79 40 16355,'-4'1'202,"-1"0"-1,1 1 1,0-1-1,0 1 1,0 0-1,1 0 0,-1 0 1,0 0-1,1 0 1,-1 1-1,1 0 0,0 0 1,-5 5-1,7-7-152,0 1 0,0-1 0,0 1 0,0 0 0,1-1 0,-1 1-1,0 0 1,1-1 0,-1 1 0,1 0 0,0-1 0,-1 1 0,1 0 0,0 0 0,0 0-1,0-1 1,0 1 0,1 0 0,-1 0 0,0 0 0,1-1 0,-1 1 0,1 0 0,0-1-1,-1 1 1,1 0 0,0-1 0,0 1 0,0-1 0,0 1 0,0-1 0,1 0 0,-1 0-1,0 1 1,2 0 0,2 2-16,1 0-1,-1-1 0,0 1 1,1-1-1,0 0 0,0-1 1,0 0-1,0 0 0,0 0 1,1 0-1,-1-1 0,0 0 1,1-1-1,-1 1 0,1-1 1,-1 0-1,1-1 1,7-1-1,-2 0 55,0 0 1,0-1 0,0 0-1,0-1 1,-1-1-1,1 0 1,-1 0 0,16-11-1,-23 14-9,-1 0 0,0-1-1,0 0 1,1 1 0,-2-1 0,1 0 0,0-1-1,-1 1 1,1 0 0,-1-1 0,0 0 0,0 1-1,0-1 1,2-7 0,-4 9-31,0 1 0,1-1 1,-1 1-1,0-1 0,0 0 0,-1 1 0,1-1 0,0 0 1,0 1-1,-1-1 0,1 1 0,-1-1 0,1 1 1,-1-1-1,0 1 0,-1-2 0,1 0 9,-1 1 0,0 0 0,0 0 0,-1 0-1,1 0 1,0 0 0,-1 1 0,1-1 0,-1 0 0,1 1-1,-5-2 1,-3 0 19,0 0-1,0 1 0,0 0 0,0 1 0,0 0 1,0 1-1,0 0 0,-1 0 0,1 1 1,0 0-1,0 1 0,0 0 0,0 1 1,1 0-1,-14 5 0,15-4-183,1 0-1,-1 0 1,1 0-1,-1 1 1,1 0-1,1 1 1,-1-1-1,-7 9 1,11-9-140,-1-1 0,1 0 1,0 1-1,0 0 0,0 0 1,1 0-1,0 0 0,0 0 0,0 1 1,1-1-1,-1 1 0,1-1 1,0 8-1,0-11 174,1 0 0,0 0 1,0 0-1,0 0 0,0 0 1,0 0-1,0 0 0,1-1 0,-1 1 1,1 0-1,-1 0 0,1 0 0,-1-1 1,1 1-1,0 0 0,0 0 0,0-1 1,0 1-1,0-1 0,1 1 0,1 2 1,16 8-1000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7.530"/>
    </inkml:context>
    <inkml:brush xml:id="br0">
      <inkml:brushProperty name="width" value="0.025" units="cm"/>
      <inkml:brushProperty name="height" value="0.025" units="cm"/>
    </inkml:brush>
  </inkml:definitions>
  <inkml:trace contextRef="#ctx0" brushRef="#br0">46 1 14963,'-12'22'1390,"-14"31"270,25-49-1394,-1-1 0,1 1 1,0 0-1,0 0 1,0 0-1,1 0 1,-1 0-1,1 0 1,0 0-1,0 0 0,1 4 1,0-6-219,-1-1 1,1 1-1,0-1 0,-1 0 1,1 1-1,0-1 1,0 0-1,0 0 0,0 1 1,0-1-1,0 0 1,0 0-1,1 0 0,-1 0 1,0-1-1,0 1 1,1 0-1,-1 0 0,1-1 1,-1 1-1,0-1 1,1 1-1,-1-1 0,1 0 1,0 1-1,-1-1 1,1 0-1,-1 0 0,1 0 1,-1 0-1,1-1 1,-1 1-1,1 0 0,2-1 1,3-1-37,1 1 0,-1-2 0,0 1 1,1-1-1,11-6 0,-16 7 14,0 0 0,0 0 0,0-1 0,0 1 0,0-1 0,-1 0 0,1 0 0,-1 0 0,1 0 0,-1 0 0,0-1 0,-1 1 0,1-1 0,0 1 0,-1-1 0,0 0 1,0 1-1,0-1 0,0-5 0,0 7-5,-1 0 1,0 0-1,0 0 1,-1 0-1,1 0 1,0-1-1,-1 1 1,1 0-1,-1 0 1,1 1-1,-1-1 1,0 0 0,0 0-1,0 0 1,0 0-1,0 1 1,-1-1-1,1 0 1,0 1-1,-1-1 1,1 1-1,-1 0 1,0-1-1,1 1 1,-1 0-1,0 0 1,0 0 0,0 0-1,1 0 1,-1 1-1,0-1 1,0 0-1,0 1 1,0-1-1,0 1 1,-1 0-1,-1 0 1,0 0 15,1-1 0,-1 1-1,0 0 1,1 1 0,-1-1 0,0 1 0,1-1 0,-1 1 0,-6 3-1,9-4-14,0 1 0,0-1 0,0 1 0,0 0 0,0-1 0,0 1 0,0 0 0,0 0 0,0 0 0,0 0 0,0-1 0,1 1 0,-1 0-1,0 0 1,0 1 0,1-1 0,-1 0 0,1 0 0,-1 0 0,1 0 0,0 0 0,-1 1 0,1-1 0,0 0 0,0 0 0,0 1 0,0-1-1,0 0 1,0 0 0,0 0 0,0 1 0,1 0 0,5 13 127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8.449"/>
    </inkml:context>
    <inkml:brush xml:id="br0">
      <inkml:brushProperty name="width" value="0.025" units="cm"/>
      <inkml:brushProperty name="height" value="0.025" units="cm"/>
    </inkml:brush>
  </inkml:definitions>
  <inkml:trace contextRef="#ctx0" brushRef="#br0">48 289 15995,'-1'5'277,"0"0"0,1-1 0,-1 1-1,1 0 1,1 6 0,-1-10-233,0-1 0,0 1 0,1 0-1,-1-1 1,0 1 0,0 0 0,0-1 0,1 1 0,-1-1 0,0 1 0,1 0 0,-1-1 0,1 1 0,-1-1 0,0 1 0,1-1 0,-1 1-1,1-1 1,-1 0 0,1 1 0,0-1 0,-1 1 0,1-1 0,-1 0 0,1 0 0,0 1 0,-1-1 0,1 0 0,0 0 0,-1 0 0,1 0-1,0 1 1,-1-1 0,1 0 0,0 0 0,-1-1 0,1 1 0,0 0 0,-1 0 0,1 0 0,0 0 0,-1 0 0,1-1 0,0 1 0,-1 0-1,1-1 1,-1 1 0,1-1 0,6-2 186,-1-1 0,0 0 0,0 0 0,0 0 0,-1-1-1,1 1 1,-1-2 0,7-7 0,33-51 689,-38 52-735,0-1 0,0 0 1,-1 0-1,5-20 0,-8 25-116,-1 0-1,-1 0 0,0-1 0,0 1 0,0 0 0,-1-1 1,0 1-1,-1-1 0,-1-8 0,2 15-51,-1 0 0,1-1 0,-1 1 0,1 0 0,-1 0 0,0 0-1,0-1 1,0 1 0,0 0 0,0 0 0,-1 1 0,1-1 0,0 0 0,-1 0 0,0 1 0,1-1-1,-1 1 1,0-1 0,0 1 0,0 0 0,0-1 0,0 1 0,0 0 0,0 0 0,0 1-1,0-1 1,0 0 0,-1 1 0,1-1 0,0 1 0,0 0 0,-1 0 0,1 0 0,0 0 0,-3 0-1,-1 1 1,1 0-1,-1 0 1,1 1-1,0 0 0,0 0 1,-1 0-1,1 1 0,1-1 1,-1 1-1,0 0 1,1 1-1,-1-1 0,1 1 1,-4 4-1,-1 3-13,0 1-1,1 0 1,0 1 0,1 0-1,0 0 1,1 1-1,0 0 1,-6 27 0,9-32-9,1 0 0,1-1 0,0 1-1,0 0 1,0 0 0,1 0 0,1 0 0,-1 0 0,1-1 0,1 1 0,0 0 0,0 0 0,1-1 0,0 0 0,0 1 0,6 9 0,-7-15 1,1 1 1,0 0 0,0-1-1,0 1 1,1-1-1,-1 0 1,1 0 0,-1 0-1,1-1 1,0 1 0,0-1-1,0 0 1,1 0 0,8 2-1,-6-2 0,1 0-1,0-1 1,0-1 0,0 1-1,-1-1 1,1 0-1,0-1 1,10-2 0,0-1-4,0-1 1,0-1 0,-1 0 0,0-2-1,0 0 1,27-17 0,-29 15 10,0-1 0,-1-1 0,0 0 0,-1 0 0,0-2 0,-1 1 0,0-2-1,-2 0 1,14-22 0,-23 35-3,0 1 0,0-1-1,-1 1 1,1-1 0,-1 1-1,1-1 1,-1 0-1,1 1 1,-1-1 0,0 0-1,0 1 1,0-1 0,0 0-1,0 1 1,0-1 0,0 0-1,0 1 1,-2-4 0,2 5 0,0 0 1,0 0 0,0-1-1,-1 1 1,1 0 0,0 0 0,-1 0-1,1-1 1,0 1 0,0 0-1,-1 0 1,1 0 0,0 0 0,-1 0-1,1-1 1,0 1 0,-1 0 0,1 0-1,0 0 1,-1 0 0,1 0-1,0 0 1,-1 0 0,1 0 0,0 0-1,-1 1 1,1-1 0,0 0-1,-1 0 1,-16 12-28,8-1 20,0-1-1,1 1 0,0 0 0,1 1 1,0 0-1,1 0 0,0 1 0,1-1 1,1 1-1,0 0 0,1 1 0,-4 25 1,7-37 10,0 0 0,0 1 1,0-1-1,0 0 1,1 1-1,-1-1 1,1 0-1,-1 1 1,1-1-1,0 0 0,0 0 1,0 0-1,0 1 1,0-1-1,1 0 1,-1-1-1,0 1 1,1 0-1,0 0 0,-1-1 1,1 1-1,0 0 1,0-1-1,0 0 1,0 0-1,0 1 1,0-1-1,0 0 0,0-1 1,1 1-1,-1 0 1,0-1-1,1 1 1,-1-1-1,0 1 0,1-1 1,3 0-1,6 0-2,1-1 1,-1 0-1,1 0 0,-1-1 0,23-7 0,-4-2-93,-1-1 0,0-2 0,-1-1 0,29-20 0,24-12-540,-82 47 627,0-1 1,1 1 0,-1 0-1,0 0 1,1 0-1,-1-1 1,0 1 0,1 0-1,-1 0 1,0 0-1,1 0 1,-1 0 0,0 0-1,1 0 1,-1 0-1,0 0 1,1 0 0,-1 0-1,0 0 1,1 0-1,-1 0 1,0 0 0,1 0-1,-1 0 1,0 0-1,1 1 1,-1-1 0,0 0-1,1 0 1,-1 0-1,0 0 1,1 1 0,-1-1-1,0 0 1,0 0-1,1 1 1,-1-1-1,0 0 1,0 1 0,0-1-1,1 0 1,-1 1-1,0-1 1,0 0 0,0 1-1,0-1 1,0 0-1,0 1 1,0-1 0,0 0-1,0 1 1,0-1-1,0 0 1,0 1 0,0-1-1,0 0 1,0 1-1,0-1 1,0 1 0,0-1-1,0 0 1,0 1-1,-1-1 1,1 1 0,-8 32 57,5-23-38,3-9-12,-1 3 38,0 0-1,0 0 1,1 0 0,-1 0-1,1 8 1,0-11-29,0 0 1,1-1-1,-1 1 0,0 0 1,0 0-1,1-1 0,-1 1 1,0 0-1,1-1 1,-1 1-1,0 0 0,1-1 1,-1 1-1,1-1 0,0 1 1,-1-1-1,1 1 0,-1-1 1,1 1-1,0-1 0,-1 1 1,1-1-1,0 0 0,-1 0 1,1 1-1,0-1 1,-1 0-1,1 0 0,0 0 1,0 1-1,-1-1 0,1 0 1,0 0-1,0 0 0,-1 0 1,1-1-1,1 1 0,4-1 30,-1 0-1,0 0 0,1-1 0,-1 1 1,0-1-1,0-1 0,0 1 0,8-6 0,38-30 161,-29 21-108,14-11 21,-24 17-84,0 1-1,0 1 1,1 0 0,1 1 0,-1 0 0,18-6-1,-30 13-29,0 0 0,0 1-1,1-1 1,-1 1 0,1 0-1,-1-1 1,0 1 0,1 0-1,-1 0 1,1 0 0,-1 0-1,1 0 1,-1 0 0,1 0-1,-1 0 1,0 1 0,1-1-1,-1 1 1,1-1 0,-1 1-1,0-1 1,0 1 0,1 0-1,-1 0 1,0-1 0,0 1-1,0 0 1,0 0 0,0 0-1,0 0 1,0 1 0,0-1-1,0 0 1,0 0 0,-1 0-1,1 1 1,0-1 0,-1 0-1,1 1 1,-1-1 0,0 1 0,1-1-1,-1 0 1,0 3 0,2 9-12,-2-1 1,1 1-1,-1-1 1,-3 17 0,1-10-20,2-13 50,0 3-155,0-1 1,-1 1-1,0-1 0,0 1 1,-1-1-1,0 0 0,-1 0 0,-6 15 1,9-23 131,0 0 1,0 1 0,0-1 0,0 0 0,0 0 0,0 0-1,0 0 1,0 0 0,0 0 0,0 0 0,-1 0-1,1 0 1,0 0 0,0 1 0,0-1 0,0 0 0,0 0-1,0 0 1,0 0 0,0 0 0,-1 0 0,1 0-1,0 0 1,0 0 0,0 0 0,0 0 0,0 0-1,0 0 1,0 0 0,0 0 0,-1 0 0,1 0 0,0 0-1,0 0 1,0 0 0,0 0 0,0 0 0,0 0-1,0 0 1,-1 0 0,1-1 0,0 1 0,0 0-1,0 0 1,0 0 0,0 0 0,0 0 0,0 0 0,0 0-1,-2-11-240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8.929"/>
    </inkml:context>
    <inkml:brush xml:id="br0">
      <inkml:brushProperty name="width" value="0.025" units="cm"/>
      <inkml:brushProperty name="height" value="0.025" units="cm"/>
    </inkml:brush>
  </inkml:definitions>
  <inkml:trace contextRef="#ctx0" brushRef="#br0">25 0 17060,'-12'6'1320,"4"11"-1320,4 0-248,9 6 896,7 0-392,14-3-336,7-1-112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9.363"/>
    </inkml:context>
    <inkml:brush xml:id="br0">
      <inkml:brushProperty name="width" value="0.025" units="cm"/>
      <inkml:brushProperty name="height" value="0.025" units="cm"/>
    </inkml:brush>
  </inkml:definitions>
  <inkml:trace contextRef="#ctx0" brushRef="#br0">155 120 16924,'-1'7'2618,"-1"-18"-974,-1-23-141,3 29-1420,0 0 0,0 1 0,-1-1-1,0 0 1,0 0 0,0 1 0,0-1 0,-1 1 0,0-1 0,0 1 0,0-1 0,0 1 0,-5-5 0,6 8-67,0 0 0,0 0 0,0 0 0,0 0 0,0 0 0,0 0 0,-1 0 0,1 0 0,0 1 0,-1-1 0,1 1 0,0-1 1,-1 1-1,1-1 0,-1 1 0,1 0 0,-1-1 0,-2 1 0,2 1 0,-1-1 0,1 1 0,-1-1 0,1 1 0,-1 0 0,1 0 0,0 0 0,-1 0 0,1 1 0,0-1 0,0 1 0,0-1 0,0 1 0,-2 2 0,-3 3 13,1 1 1,0-1 0,0 1 0,1 0 0,0 0 0,1 1 0,0-1-1,0 1 1,-4 17 0,5-19-28,2-1 0,-1 1 1,1 0-1,0 0 0,1 0 0,-1 0 0,1 0 0,1 0 0,-1 0 1,1 0-1,0 0 0,1-1 0,0 1 0,3 8 0,-3-12-1,0 1 0,0-2 0,1 1-1,-1 0 1,1 0 0,-1-1 0,1 1-1,0-1 1,0 0 0,0 0 0,0 0-1,0 0 1,1 0 0,-1-1 0,1 1-1,-1-1 1,1 0 0,-1 0 0,1-1-1,0 1 1,-1-1 0,1 1 0,0-1-1,-1 0 1,1-1 0,4 0 0,7 0-4,0-2 1,0 0-1,-1-1 1,29-10-1,-2-5-16,73-46-1,2 0-50,-115 64 72,-1 1 1,0 0 0,1 0-1,-1 0 1,0-1-1,1 1 1,-1 0 0,1 0-1,-1 0 1,0 0-1,1 0 1,-1-1-1,1 1 1,-1 0 0,1 0-1,-1 0 1,0 0-1,1 0 1,-1 0 0,1 1-1,-1-1 1,0 0-1,1 0 1,-1 0-1,1 0 1,-1 0 0,0 1-1,1-1 1,-1 0-1,0 0 1,1 0-1,0 1 1,0 16 91,-14 33 125,8-30-80,4-18-115,0 0-1,1 0 0,0 0 0,-1 0 0,1 0 0,0 0 0,0 1 1,0-1-1,0 0 0,1 0 0,-1 0 0,0 0 0,1 0 0,0 0 1,-1 0-1,1-1 0,0 1 0,0 0 0,0 0 0,2 2 0,-2-3-6,1 0-1,-1 0 0,1 0 1,0 0-1,-1-1 1,1 1-1,0-1 0,0 1 1,-1-1-1,1 0 0,0 1 1,0-1-1,0 0 0,0 0 1,-1 0-1,1-1 0,0 1 1,0 0-1,0-1 0,-1 1 1,1-1-1,0 1 1,-1-1-1,3-1 0,23-10 12,47-29 0,-51 27-363,0 1 1,44-18-1,-65 30 291,1 1 0,-1-1-1,0 0 1,1 1 0,-1-1-1,1 1 1,-1 0 0,1 0 0,-1 0-1,4 1 1,-5-1 17,0 0-1,0 0 1,0 1-1,0-1 1,0 1 0,0-1-1,-1 1 1,1-1-1,0 1 1,0-1-1,0 1 1,-1 0-1,1-1 1,0 1 0,0 0-1,-1 0 1,1 0-1,0 1 1,0 1-13,0 0 0,0 0-1,0 1 1,-1-1 0,1 0 0,-1 1 0,0-1 0,0 1 0,0-1 0,0 0 0,-1 1-1,-1 6 1,-28 102-9,29-110 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1.685"/>
    </inkml:context>
    <inkml:brush xml:id="br0">
      <inkml:brushProperty name="width" value="0.025" units="cm"/>
      <inkml:brushProperty name="height" value="0.025" units="cm"/>
    </inkml:brush>
  </inkml:definitions>
  <inkml:trace contextRef="#ctx0" brushRef="#br0">21 215 16500,'-2'2'199,"-1"1"1,1 0-1,0 0 1,0 1-1,0-1 1,1 0-1,-1 1 1,1-1-1,0 0 1,0 1-1,-1 6 1,2-8-141,0-1 0,0 1 1,0-1-1,0 0 0,1 1 1,-1-1-1,0 0 0,1 0 1,-1 1-1,1-1 0,-1 0 1,1 0-1,0 1 0,-1-1 1,1 0-1,0 0 0,0 0 1,0 0-1,0 0 0,0 0 1,0 0-1,0-1 0,0 1 1,0 0-1,0 0 0,0-1 1,1 1-1,-1-1 0,0 1 1,0-1-1,1 1 0,-1-1 1,0 0-1,1 0 0,2 0 1,5 1 84,0 0 1,-1-1-1,1-1 0,0 0 1,0 0-1,0 0 1,0-1-1,-1-1 0,1 0 1,13-6-1,-3 1-18,-1-2 0,0 0 0,26-21 0,-31 21-80,-1 0 0,-1-1 0,1-1 0,16-22 0,-24 28-41,0 1-1,-1-1 0,0 1 0,0-1 0,0 0 1,-1 0-1,1 0 0,-2-1 0,1 1 1,-1 0-1,0-1 0,0 1 0,0-1 0,-1-9 1,0 15-9,-1-1 1,1 0-1,0 1 1,0-1-1,-1 1 0,1-1 1,-1 1-1,1-1 1,-1 1-1,0-1 1,1 1-1,-1-1 1,0 1-1,0 0 1,0-1-1,0 1 0,0 0 1,-1 0-1,1 0 1,0 0-1,0 0 1,-1 0-1,1 0 1,-1 0-1,1 1 1,-1-1-1,1 0 0,-1 1 1,1-1-1,-1 1 1,1 0-1,-1 0 1,-3-1-1,2 1-3,-1 0-1,0 1 1,0-1-1,1 1 1,-1 0-1,0 0 1,1 0-1,-1 0 1,1 1-1,-1 0 1,1-1-1,0 1 1,-5 3-1,1 2 6,0-1-1,1 1 0,0 0 0,0 0 1,0 1-1,1 0 0,0 0 1,1 0-1,-1 1 0,-4 15 1,7-20 1,1 1 0,0-1 0,0 1 0,1-1 1,-1 1-1,1-1 0,0 1 0,0 0 1,1-1-1,1 9 0,-1-10 1,0 0 0,0 0 0,0 0-1,1 0 1,-1 0 0,1-1 0,0 1 0,0-1-1,0 1 1,0-1 0,0 0 0,1 0 0,-1 0 0,0 0-1,1 0 1,0 0 0,3 1 0,5 2 0,0-1 0,1 0 0,-1-1 0,1 0 0,0-1 0,-1 0 0,1-1 0,0-1 0,0 0 0,0 0 0,0-1 0,12-2 0,8-3 0,-1-1-1,0-2 1,38-15 0,-46 15-1,0-1 1,-1-1 0,40-27-1,-69 45 32,0 0-1,0 0 0,1 0 0,0 1 0,0-1 1,1 2-1,0-1 0,-5 11 0,9-16-16,-1-1-1,1 1 0,0 0 1,1 0-1,-1 0 1,0 0-1,1 0 0,0 0 1,0 0-1,0 0 0,0 0 1,0 0-1,0 0 0,2 4 1,-1-5-9,0 0 1,0 0-1,0 0 1,0 0-1,0-1 0,1 1 1,-1 0-1,1 0 1,0-1-1,-1 1 1,1-1-1,0 0 1,0 1-1,0-1 0,0 0 1,0 0-1,0 0 1,0 0-1,0-1 1,1 1-1,3 0 0,7 2 9,0-2-1,-1 1 1,1-2-1,0 0 0,0 0 1,0-1-1,0-1 0,0 0 1,22-7-1,5-4-74,63-29 0,3-15-32,-115 75 422,2-9-202,1 1-1,0-1 0,-5 12 1,10-20-105,0 1 0,0 0 0,0 0 0,0 0 0,1 0 0,-1 0 0,1 0 0,-1 0 0,1 0 0,0 0 0,0 0 0,-1 0 0,2 0 0,-1 0 0,0 0 0,0 0-1,1 0 1,-1 0 0,1 0 0,-1 0 0,1 0 0,0 0 0,0-1 0,2 5 0,-1-5-71,0 0-1,0 1 0,0-1 1,0 0-1,1 0 1,-1 0-1,0 0 0,1-1 1,-1 1-1,0-1 0,1 1 1,-1-1-1,1 0 0,-1 0 1,1 0-1,-1 0 1,1 0-1,-1-1 0,0 1 1,5-2-1,-6 2-21,1-1 0,-1 1 1,1 0-1,-1-1 0,1 1 0,-1-1 1,1 1-1,-1-1 0,0 0 0,1 0 0,-1 0 1,0 1-1,0-1 0,0 0 0,0-1 1,0 1-1,0 0 0,0 0 0,0 0 0,0 0 1,0-1-1,0 1 0,-1-1 0,1 1 1,-1 0-1,1-1 0,-1 1 0,1-1 0,-1 1 1,0-1-1,0 1 0,0-1 0,0-2 1,-4-10-631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12.722"/>
    </inkml:context>
    <inkml:brush xml:id="br0">
      <inkml:brushProperty name="width" value="0.025" units="cm"/>
      <inkml:brushProperty name="height" value="0.025" units="cm"/>
    </inkml:brush>
  </inkml:definitions>
  <inkml:trace contextRef="#ctx0" brushRef="#br0">202 241 16436,'-6'-6'372,"-1"0"1,0 0 0,0 1-1,0 0 1,-1 0 0,1 1-1,-13-5 1,18 7-288,-1 1-1,0 0 1,0 1 0,0-1 0,0 0-1,1 1 1,-1-1 0,0 1-1,0 0 1,0 0 0,0 0-1,0 1 1,0-1 0,0 1 0,0-1-1,0 1 1,1 0 0,-1 0-1,0 0 1,1 1 0,-1-1-1,1 0 1,-1 1 0,1 0 0,-4 3-1,0 2-17,0 1 1,0 0-1,1 0 0,1 0 0,-1 0 0,1 1 0,1 0 0,-1 0 0,1 0 0,1 0 1,0 0-1,-1 11 0,1-4-13,0 1 0,2 0-1,0 0 1,1-1 0,0 1 0,4 17 0,-4-30-41,0 0 0,0 0 0,1 0 0,-1 0 0,1 0 1,0-1-1,0 1 0,0 0 0,0-1 0,0 0 0,1 1 0,0-1 0,-1 0 0,6 4 1,-5-6-8,-1 1 0,1-1 0,-1 0 0,1 0 0,0 0 0,-1 0 1,1 0-1,0 0 0,0-1 0,0 1 0,0-1 0,-1 0 1,1 0-1,0 0 0,0 0 0,0 0 0,0-1 0,0 1 1,-1-1-1,1 0 0,4-1 0,3-3 17,1-1 0,-1 1 0,0-2 0,0 1 0,-1-1 1,0-1-1,0 0 0,-1 0 0,0-1 0,12-16 0,1-5 112,-1-1 1,18-38-1,-25 43 26,-1-2 0,15-49-1,-24 65-102,0 0 0,0 0-1,-2-1 1,1 1 0,-2 0-1,1-1 1,-2 1 0,0-1-1,-3-15 1,4 25-44,-1 1 0,0-1 1,0 0-1,0 1 0,0-1 0,-1 1 0,-2-5 0,3 7-12,1-1-1,0 1 1,-1-1-1,1 1 1,-1-1-1,1 1 1,-1-1-1,1 1 1,-1 0-1,1 0 0,-1-1 1,1 1-1,-1 0 1,0 0-1,1-1 1,-1 1-1,1 0 1,-1 0-1,0 0 1,1 0-1,-1 0 0,0 0 1,1 0-1,-1 0 1,1 0-1,-1 0 1,0 0-1,1 1 1,-1-1-1,1 0 1,-1 0-1,0 1 0,1-1 1,-1 0-1,1 1 1,-1-1-1,1 0 1,-1 1-1,1-1 1,-1 1-1,1-1 1,-1 1-1,-3 4 1,0 1 1,0-1-1,0 1 1,1 0-1,0 0 1,0 0-1,1 0 0,-1 0 1,2 1-1,-4 12 1,-7 70-1,10-60 2,1 1 0,5 46 0,-3-64-136,1 0 0,0 0 0,1 0 0,0-1 0,1 1 0,0-1 0,1 0 0,1 0 0,6 11 0,-10-19 58,0 0-1,0-1 1,1 1-1,-1 0 1,1-1 0,-1 1-1,1-1 1,0 0-1,0 0 1,0 0 0,0 0-1,0 0 1,1-1-1,-1 0 1,0 1-1,1-1 1,-1 0 0,1-1-1,-1 1 1,1-1-1,-1 1 1,1-1 0,0 0-1,4-1 1,25-10-526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49.852"/>
    </inkml:context>
    <inkml:brush xml:id="br0">
      <inkml:brushProperty name="width" value="0.025" units="cm"/>
      <inkml:brushProperty name="height" value="0.025" units="cm"/>
    </inkml:brush>
  </inkml:definitions>
  <inkml:trace contextRef="#ctx0" brushRef="#br0">0 81 16211,'7'-42'2922,"-7"42"-2891,0 0-1,0 0 0,0 0 0,0-1 0,0 1 0,0 0 0,0 0 0,0 0 0,0 0 1,0 0-1,0 0 0,0 0 0,0 0 0,0 0 0,0-1 0,0 1 0,0 0 0,0 0 1,0 0-1,0 0 0,0 0 0,0 0 0,0 0 0,1 0 0,-1 0 0,0 0 1,0 0-1,0 0 0,0-1 0,0 1 0,0 0 0,0 0 0,0 0 0,0 0 0,0 0 1,0 0-1,1 0 0,-1 0 0,0 0 0,0 0 0,0 0 0,0 0 0,0 0 0,0 0 1,0 0-1,0 0 0,0 0 0,1 0 0,-1 0 0,0 0 0,0 0 0,0 0 0,0 0 1,0 0-1,0 0 0,0 0 0,0 0 0,0 1 0,0-1 0,1 0 0,-1 0 1,0 0-1,4 8 916,1 14-166,4 48 156,1 73 1,7 62-234,-16-197-648,0-1 0,1 0 0,0 0-1,0 0 1,0 0 0,1-1-1,4 8 1,-6-13-39,0 0 0,0 0 0,0 1 0,0-1 0,0 0 0,0 0 0,0 0 0,0 0 0,0 0 0,1-1 0,-1 1 0,0 0 0,1 0 0,-1-1 0,0 1 0,1-1 0,-1 0 0,1 1 0,-1-1 0,1 0 0,-1 0 0,1 0 0,-1 1 0,1-2 0,-1 1 0,1 0 0,-1 0 0,1 0 0,-1-1 0,1 1 0,-1-1 0,1 1 0,-1-1 0,0 0 0,1 1 0,-1-1 0,0 0 0,0 0 0,3-2 0,11-10 72,0 0 0,-1-2 0,-1 1 0,0-2 0,-1 0 0,13-22 0,-16 26-49,23-39-40,-2 0 0,-2-2 0,-3-1 0,24-71-1,-45 114-265,-1 0 0,0 0 0,-1-1-1,2-14 1,-4 25 232,0 1-1,0 0 0,0-1 1,0 1-1,1 0 0,-1 0 1,0-1-1,0 1 1,0 0-1,0-1 0,0 1 1,0 0-1,0-1 0,0 1 1,0 0-1,-1-1 1,1 1-1,0 0 0,0-1 1,0 1-1,0 0 0,0-1 1,0 1-1,-1 0 1,1 0-1,0-1 0,0 1 1,0 0-1,-1 0 0,1-1 1,0 1-1,0 0 1,-1 0-1,1 0 0,0 0 1,-1-1-1,1 1 0,0 0 1,0 0-1,-1 0 1,1 0-1,0 0 0,-1 0 1,1 0-1,0 0 0,-1 0 1,1 0-1,0 0 1,-1 0-1,1 0 0,0 0 1,-1 0-1,1 0 0,0 0 1,-1 0-1,1 0 1,0 1-1,0-1 0,-1 0 1,1 0-1,0 0 0,-1 0 1,1 1-1,0-1 1,0 0-1,0 0 0,-1 1 1,1-1-1,-16 16-715,0 10-35,-3 9-107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0.426"/>
    </inkml:context>
    <inkml:brush xml:id="br0">
      <inkml:brushProperty name="width" value="0.025" units="cm"/>
      <inkml:brushProperty name="height" value="0.025" units="cm"/>
    </inkml:brush>
  </inkml:definitions>
  <inkml:trace contextRef="#ctx0" brushRef="#br0">1 338 13619,'0'4'251,"1"0"0,1 0 0,-1-1-1,0 1 1,1-1 0,0 1 0,0-1 0,0 1 0,0-1 0,5 5 0,-6-6-90,1-1 0,0 1 0,0-1 0,1 0 0,-1 0 0,0 0 1,0 0-1,0 0 0,1 0 0,-1 0 0,1-1 0,-1 1 0,0-1 0,1 1 1,-1-1-1,1 0 0,-1 0 0,3-1 0,13-1 637,0-2 0,-1 0-1,0-1 1,0-1 0,28-13-1,-30 12-541,0 0-1,0 1 1,1 1-1,-1 0 1,1 2-1,31-5 1,-44 8-255,-1 0 1,1 1-1,-1-1 0,1 0 1,0 1-1,-1-1 1,1 1-1,-1 0 0,1 0 1,-1 0-1,1 0 1,-1 0-1,0 0 0,0 1 1,1-1-1,-1 1 1,0 0-1,0-1 0,-1 1 1,1 0-1,0 0 0,0 0 1,-1 0-1,0 1 1,3 4-1,-2-3-9,-1 1 0,1-1 0,-1 1 0,0 0 0,0 0 1,0-1-1,-1 1 0,0 0 0,0 0 0,0 0 0,0 0 0,-3 9 0,0-6 79,1-15-1,0-17 21,12-113 145,-2 1-430,-8 143 179,1 1 0,0-1 0,0 0-1,1 0 1,0-1 0,0 1 0,1 0 0,-1 0 0,1-1 0,1 0 0,-1 1 0,1-1 0,8 9 0,-9-12 16,0 0 0,0-1-1,0 1 1,0-1 0,0 1-1,1-1 1,-1 0 0,1-1 0,0 1-1,-1-1 1,1 1 0,0-1-1,0 0 1,0 0 0,0-1-1,0 1 1,0-1 0,0 0 0,0 0-1,0 0 1,0-1 0,0 1-1,0-1 1,0 0 0,6-2 0,5-3 17,0-1 1,0 0 0,-1-1-1,0 0 1,-1-2 0,0 1 0,0-2-1,11-11 1,-3 1 40,-2-1 1,0-1-1,24-38 0,-41 57-50,15-29 29,-17 33-38,0 0 0,0 1 1,0-1-1,0 0 0,0 0 1,0 0-1,0 0 1,0 0-1,0 0 0,0 0 1,0 0-1,0 0 0,0 0 1,0 0-1,0 0 0,-1 0 1,1 0-1,0 0 0,0 0 1,0 1-1,0-1 1,0 0-1,0 0 0,0 0 1,0 0-1,0 0 0,0 0 1,-1 0-1,1 0 0,0 0 1,0 0-1,0 0 0,0 0 1,0-1-1,0 1 1,0 0-1,0 0 0,0 0 1,0 0-1,0 0 0,-1 0 1,1 0-1,0 0 0,0 0 1,0 0-1,0 0 0,0 0 1,0 0-1,0 0 1,0 0-1,0 0 0,0-1 1,0 1-1,0 0 0,0 0 1,0 0-1,0 0 0,0 0 1,0 0-1,0 0 0,0 0 1,0 0-1,0 0 1,0-1-1,0 1 0,0 0 1,0 0-1,0 0 0,-8 6-6,0 3 5,1 1 0,0 1 0,0-1-1,1 1 1,0 1 0,1-1 0,-5 14-1,1 3 29,-11 56-1,13-24 32,7-55-59,0-1-1,0 1 1,0 0-1,1 0 0,-1 0 1,1-1-1,0 1 1,1 0-1,3 8 1,-5-12-40,1 0 1,-1 0 0,1 0 0,-1 0-1,1 0 1,0-1 0,-1 1 0,1 0-1,0 0 1,0-1 0,0 1-1,-1 0 1,1-1 0,0 1 0,0-1-1,1 1 1,-1 0-5,-1-1 0,1 0-1,-1 0 1,1 0 0,-1 0 0,1 0-1,0 0 1,-1-1 0,1 1 0,-1 0-1,1 0 1,-1 0 0,1 0 0,-1-1-1,0 1 1,1 0 0,-1 0 0,1-1-1,-1 1 1,1 0 0,-1-1-1,0 1 1,1-1 0,1-1-35,-1 0 0,0 0 0,1 0-1,-1 0 1,0 0 0,0-1 0,-1 1 0,1 0 0,0-1-1,-1 1 1,1 0 0,-1-4 0,1-21-472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0.953"/>
    </inkml:context>
    <inkml:brush xml:id="br0">
      <inkml:brushProperty name="width" value="0.025" units="cm"/>
      <inkml:brushProperty name="height" value="0.025" units="cm"/>
    </inkml:brush>
  </inkml:definitions>
  <inkml:trace contextRef="#ctx0" brushRef="#br0">0 309 14955,'2'1'145,"0"0"0,0-1 0,-1 1 1,1-1-1,0 1 0,0-1 0,0 0 0,0 1 0,0-1 0,0 0 0,-1 0 0,1-1 0,0 1 0,0 0 1,0-1-1,0 1 0,0-1 0,-1 1 0,1-1 0,3-1 0,38-22 1386,-38 21-1221,12-9 132,0 0 0,-1-1 0,0 0 0,-1-1 0,0-1 0,-1-1 0,-1 0 0,-1 0 0,0-1 0,-1-1 0,9-19 0,-19 33-350,1 0 0,-1 0 1,0 0-1,0 0 0,0 0 1,-1 0-1,1 0 0,-1-1 1,0 1-1,-1-5 0,1 7-63,-1 0 0,1 1 0,0-1-1,-1 1 1,0-1 0,1 1 0,-1-1-1,0 1 1,0 0 0,0-1 0,0 1 0,0 0-1,0 0 1,0 0 0,0-1 0,0 1 0,0 0-1,-1 0 1,1 1 0,-1-1 0,1 0-1,0 0 1,-1 1 0,1-1 0,-1 1 0,1-1-1,-1 1 1,0 0 0,-1-1 0,-3 1-14,1 0 1,-1 1-1,1-1 1,0 1-1,-1 0 1,1 0-1,0 1 1,0-1-1,0 1 1,0 1-1,0-1 1,0 1-1,0-1 1,1 1-1,0 1 1,-1-1-1,-3 4 1,-4 5 12,0 0 0,0 0 0,2 1 1,-13 18-1,15-18-59,1 1 1,0-1-1,1 2 0,0-1 0,-7 28 1,11-33-10,0-1 1,1 1 0,0 0-1,0 0 1,1-1 0,0 1-1,0 0 1,1 0 0,1-1-1,-1 1 1,6 14 0,-6-20-50,1 1 1,-1-1 0,1 0-1,0 0 1,0 0-1,0 0 1,1 0 0,-1-1-1,1 1 1,0-1-1,-1 0 1,1 1 0,0-1-1,0 0 1,0-1-1,1 1 1,-1 0 0,7 1-1,-4-1 0,0-1-1,0 0 1,1 0-1,-1-1 0,0 0 1,1 0-1,-1 0 1,0-1-1,1 0 1,7-2-1,34-14-534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1.496"/>
    </inkml:context>
    <inkml:brush xml:id="br0">
      <inkml:brushProperty name="width" value="0.025" units="cm"/>
      <inkml:brushProperty name="height" value="0.025" units="cm"/>
    </inkml:brush>
  </inkml:definitions>
  <inkml:trace contextRef="#ctx0" brushRef="#br0">229 57 19268,'-11'3'252,"0"0"0,1 0 0,-1 1 0,1 1 0,0 0 0,0 0 0,0 1-1,1 0 1,0 1 0,0-1 0,1 2 0,0 0 0,-9 10 0,7-7-105,0 1 0,1 0 0,1 0 1,0 1-1,1 0 0,0 1 0,1-1 0,1 1 0,-6 19 1,10-25-112,-1-1 1,1 0-1,1 0 1,-1 1 0,1-1-1,1 0 1,-1 1 0,3 8-1,-3-13-30,1-1-1,0 0 1,0 1-1,-1-1 0,1 0 1,1 0-1,-1 0 1,0 1-1,0-1 0,1-1 1,-1 1-1,1 0 1,0 0-1,-1 0 1,1-1-1,0 1 0,0-1 1,0 0-1,0 1 1,0-1-1,1 0 0,-1 0 1,0 0-1,0 0 1,1-1-1,-1 1 0,0-1 1,4 1-1,0-1 1,1 0-1,-1-1 0,0 0 1,1 0-1,-1-1 0,0 1 1,1-1-1,-1 0 0,0-1 1,-1 0-1,1 0 0,0 0 1,9-8-1,7-5 41,37-38 0,-23 18 65,-1-2 0,-1-1 0,-3-1 0,-1-2 0,25-47-1,-47 70-32,-8 19-76,0 0 0,0 0 0,0 0 0,0 0-1,0 0 1,0-1 0,0 1 0,0 0-1,0 0 1,0 0 0,0 0 0,0 0-1,0-1 1,0 1 0,0 0 0,0 0 0,0 0-1,0 0 1,0-1 0,0 1 0,0 0-1,0 0 1,0 0 0,0 0 0,0 0-1,0 0 1,0-1 0,-1 1 0,1 0 0,0 0-1,0 0 1,0 0 0,0 0 0,0 0-1,0 0 1,0-1 0,-1 1 0,1 0-1,0 0 1,0 0 0,0 0 0,0 0-1,0 0 1,-1 0 0,1 0 0,0 0 0,-2 1 4,0 0 0,-1 0 1,1 1-1,0-1 0,1 1 1,-1-1-1,0 1 0,0 0 1,1-1-1,-4 5 0,-5 8-4,0 0 0,0 0-1,2 1 1,0 1 0,-9 21 0,14-27-5,-1 0 0,1 0 0,1 1 1,0-1-1,0 1 0,1 0 0,0-1 0,1 1 1,3 20-1,-3-27-52,0-1 1,1 1 0,0-1-1,0 0 1,0 1-1,0-1 1,1 0 0,-1 0-1,1 0 1,-1 0-1,1 0 1,0 0-1,1 0 1,-1-1 0,0 1-1,1-1 1,-1 0-1,1 1 1,0-1 0,0 0-1,0-1 1,0 1-1,0 0 1,0-1-1,0 0 1,0 1 0,1-1-1,-1-1 1,0 1-1,1 0 1,-1-1 0,1 0-1,-1 0 1,1 0-1,3 0 1,3-1-350,0-1 1,0 0-1,0 0 1,-1-1-1,1 0 1,-1-1-1,1 0 1,-1 0-1,0-1 1,15-11-1,-14 7 27,0 1 0,0-2 0,-1 1-1,0-1 1,-1-1 0,0 0-1,0 0 1,-2 0 0,1-1 0,6-18-1,-10 18 1467,-8 17-68,-8 19 491,7-10-1093,1 0-1,1 1 0,1 0 1,0 0-1,1 0 1,0 0-1,1 0 0,1 1 1,2 18-1,-2-32-400,0 0 1,1-1-1,-1 1 1,1 0-1,-1 0 1,1 0-1,0 0 1,-1-1-1,1 1 1,0 0-1,0-1 1,0 1-1,1 0 1,-1-1-1,0 0 1,0 1-1,1-1 0,-1 0 1,1 1-1,-1-1 1,1 0-1,0 0 1,0 0-1,-1-1 1,1 1-1,0 0 1,0-1-1,0 1 1,0-1-1,-1 1 1,1-1-1,0 0 1,0 0-1,0 0 1,0 0-1,0 0 0,0 0 1,0-1-1,0 1 1,0-1-1,-1 1 1,1-1-1,2-1 1,4-1-134,1 0 1,-1-1-1,0 0 1,0-1-1,-1 0 1,0 0-1,0-1 1,8-6 0,-4-1-163,1 0 0,-2-1 0,0 0 1,0 0-1,12-28 0,-6 5-282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1.975"/>
    </inkml:context>
    <inkml:brush xml:id="br0">
      <inkml:brushProperty name="width" value="0.025" units="cm"/>
      <inkml:brushProperty name="height" value="0.025" units="cm"/>
    </inkml:brush>
  </inkml:definitions>
  <inkml:trace contextRef="#ctx0" brushRef="#br0">105 4 19428,'4'-3'1641,"0"12"-1265,-1 2-144,-1 13 760,-2 8-280,-2 8-448,-2 3-160,-2 6-96,0 2 56,-1-2-160,2-2-232,0-8-336,2-3-216,3-10 88,0-8 479,0-16-191,2-1-288</inkml:trace>
  <inkml:trace contextRef="#ctx0" brushRef="#br0" timeOffset="1">10 285 13619,'-7'-12'2272,"4"2"-911,3 2-521,7 2 1896,5 0-1031,9 3-441,4 0-272,10 3-520,3-1-368,3 1-800,-1-1-296,-8-2 808,-9 0-208,-16-3-128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2.399"/>
    </inkml:context>
    <inkml:brush xml:id="br0">
      <inkml:brushProperty name="width" value="0.025" units="cm"/>
      <inkml:brushProperty name="height" value="0.025" units="cm"/>
    </inkml:brush>
  </inkml:definitions>
  <inkml:trace contextRef="#ctx0" brushRef="#br0">12 5 18548,'-10'-2'1520,"9"2"-1424,2 0-320,6 0 872,5 3-175,1-9-345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3.148"/>
    </inkml:context>
    <inkml:brush xml:id="br0">
      <inkml:brushProperty name="width" value="0.025" units="cm"/>
      <inkml:brushProperty name="height" value="0.025" units="cm"/>
    </inkml:brush>
  </inkml:definitions>
  <inkml:trace contextRef="#ctx0" brushRef="#br0">7 69 16347,'-1'-1'157,"1"0"-1,-1 0 0,1 0 0,-1 1 0,1-1 0,-1 0 0,1 0 0,-1 0 0,1 0 0,0 0 0,-1 0 0,1 0 0,0 0 1,0 0-1,0 0 0,0 0 0,0 0 0,0 0 0,0 0 0,0 0 0,0 0 0,0 0 0,1 0 0,-1 0 0,0 0 1,1 0-1,0-1 0,1 0 42,-1 0 1,1 0-1,0 0 1,0 1 0,0-1-1,0 1 1,0-1 0,0 1-1,0 0 1,1 0-1,2-1 1,9-3 329,1 1 0,30-4 0,-41 7-453,5 0-5,0 0 1,0 0 0,0 0-1,0 1 1,0 1-1,1-1 1,8 3-1,-16-2-63,1-1-1,-1 1 0,0 0 1,0 0-1,0 0 1,0 0-1,0 0 0,0 1 1,-1-1-1,1 0 0,0 1 1,-1-1-1,1 1 1,-1 0-1,1 0 0,-1-1 1,0 1-1,1 0 1,-1 0-1,0 0 0,-1 0 1,1 0-1,0 1 1,0-1-1,-1 0 0,0 0 1,1 0-1,-1 1 1,0-1-1,0 0 0,0 0 1,0 1-1,-1 2 0,-1 9-1,-1 1 0,-1-1 0,0-1 0,-1 1-1,-1-1 1,0 1 0,-15 23 0,11-19 14,1 1 0,-13 33 0,22-52-18,-1 0-1,1 1 1,0-1-1,0 1 0,-1-1 1,1 0-1,0 1 0,0-1 1,0 1-1,0-1 1,0 0-1,0 1 0,0-1 1,0 1-1,0-1 1,0 1-1,0-1 0,0 1 1,0-1-1,0 0 0,0 1 1,0-1-1,0 1 1,0-1-1,1 0 0,-1 1 1,0-1-1,0 1 0,1-1 1,-1 0-1,0 1 1,0-1-1,1 0 0,-1 1 1,0-1-1,1 0 0,-1 0 1,0 1-1,1-1 1,-1 0-1,1 0 0,-1 0 1,0 1-1,1-1 0,-1 0 1,1 0-1,-1 0 1,1 0-1,-1 0 0,0 0 1,1 0-1,-1 0 0,1 0 1,-1 0-1,1 0 1,-1 0-1,0 0 0,1 0 1,-1-1-1,1 1 0,31-12 20,-27 9-24,48-21-120,-1-4 0,-1-1 0,-1-3 0,81-68 0,-125 95 115,-1 0 0,1 0 0,-1 0 0,0-1 0,-1 0 0,0 0 0,0 0 0,4-7 0,-8 13 10,0 0-1,-1 0 1,1 0 0,0 0 0,0 0 0,0 0 0,0 0 0,0 0 0,0 0 0,0 0 0,0 0-1,0 0 1,0 0 0,0 0 0,0 0 0,0 0 0,-1 0 0,1 0 0,0 0 0,0 0-1,0 0 1,0 0 0,0 0 0,0 0 0,0 0 0,0 0 0,0 0 0,0-1 0,0 1 0,0 0-1,0 0 1,0 0 0,0 0 0,0 0 0,0 0 0,0 0 0,0 0 0,0 0 0,0 0 0,0 0-1,0 0 1,0 0 0,0 0 0,0-1 0,0 1 0,0 0 0,0 0 0,0 0 0,0 0-1,0 0 1,0 0 0,0 0 0,0 0 0,0 0 0,0 0 0,0 0 0,0 0 0,0 0 0,0 0-1,0-1 1,0 1 0,0 0 0,0 0 0,0 0 0,0 0 0,0 0 0,0 0 0,0 0 0,1 0-1,-9 5 43,-8 10 12,5 1-26,0 0 0,0 1 0,2 1 1,0-1-1,1 1 0,1 1 0,1-1 0,0 1 1,-4 26-1,9-39-16,1 0 0,-1 0 1,1-1-1,0 1 0,1 0 0,1 8 1,-2-12-7,1-1 1,-1 1-1,1 0 0,-1 0 1,1-1-1,0 1 1,-1-1-1,1 1 1,0-1-1,0 1 1,0-1-1,0 1 1,1-1-1,-1 0 0,0 0 1,1 0-1,-1 0 1,0 0-1,1 0 1,-1 0-1,1 0 1,0 0-1,-1 0 1,1-1-1,2 1 0,0 0 11,0-1-1,0 0 1,0 0-1,0 0 1,1 0-1,-1-1 1,0 0-1,0 1 0,0-1 1,0-1-1,0 1 1,0-1-1,5-3 1,7-3 72,25-20 0,-39 26-84,51-40 92,-2-2 0,-2-2 0,58-71 0,-116 131-273,0 0 0,1 0 0,1 1 0,0 0 0,1 0 1,1 0-1,0 1 0,1 0 0,-2 17 0,6-16-57,5-7-62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4.515"/>
    </inkml:context>
    <inkml:brush xml:id="br0">
      <inkml:brushProperty name="width" value="0.025" units="cm"/>
      <inkml:brushProperty name="height" value="0.025" units="cm"/>
    </inkml:brush>
  </inkml:definitions>
  <inkml:trace contextRef="#ctx0" brushRef="#br0">19 26 18812,'2'-4'3503,"-6"19"-1691,-7 37-356,8-29-1233,2 0 0,0 24 1,1-41-206,0 1 0,1-1 0,0 0 0,0 0 0,1 0 0,-1 0 0,1 0 0,0-1 0,1 1 0,0 0 0,-1-1 0,8 9 0,-8-11-9,1-1 0,-1 0-1,1 1 1,0-1 0,0-1 0,0 1 0,0 0-1,0-1 1,0 1 0,0-1 0,1 0-1,-1 0 1,0 0 0,1-1 0,-1 1 0,0-1-1,1 1 1,-1-1 0,1-1 0,-1 1 0,1 0-1,-1-1 1,0 1 0,1-1 0,-1 0 0,0 0-1,1-1 1,4-2 0,3-1 22,0-1 1,-1 0-1,1-1 1,-1 0-1,-1 0 0,16-16 1,-15 13 9,-1-1 1,0-1 0,13-21-1,-19 27-28,0 1-1,0-1 1,0 0-1,-1 0 1,0 0-1,0 0 1,-1 0-1,0 0 0,0 0 1,0-1-1,-1-7 1,0 13-14,0 1 0,0-1 0,0 0-1,0 0 1,0 0 0,0 0 0,0 1 0,-1-1 0,1 0 0,0 0 0,-1 0 0,1 1-1,0-1 1,-1 0 0,1 0 0,-1 1 0,1-1 0,-1 0 0,-1 0 0,2 1-1,-1-1 0,1 1 0,-1 0 0,1 0 0,-1 0 1,0 0-1,1 0 0,-1 0 0,1 0 0,-1 0 0,1 0 1,-1 0-1,1 0 0,-1 1 0,1-1 0,-1 0 0,1 0 1,-1 0-1,1 1 0,-1-1 0,1 0 0,-1 1 0,-2 1-6,1 0 0,0 0-1,0-1 1,1 1 0,-1 1 0,0-1-1,1 0 1,-1 0 0,1 1-1,0-1 1,-2 4 0,2-2-10,0 0 1,0 0-1,0 0 0,0 1 1,1-1-1,-1 0 1,1 1-1,0-1 0,1 0 1,-1 1-1,1-1 1,0 0-1,1 5 0,-1-7-3,0 0-1,0 0 1,0 0 0,1 0-1,-1 0 1,1 0-1,-1-1 1,1 1-1,-1-1 1,1 1-1,0-1 1,0 1 0,0-1-1,0 0 1,0 0-1,0 0 1,0 0-1,0 0 1,0-1 0,1 1-1,-1-1 1,0 1-1,0-1 1,1 0-1,-1 0 1,0 0-1,3 0 1,8-1-181,-1-1 0,0 0 1,0-1-1,0 0 0,0 0 0,0-2 1,0 1-1,-1-2 0,0 1 1,0-2-1,19-14 0,-5 3-378,-2-2-1,0-1 1,32-39 0,-77 81 1494,0-1 1,-42 28 0,63-47-903,-1 0-1,1-1 0,-1 1 1,1 0-1,0 1 0,0-1 1,-1 0-1,1 0 0,0 0 1,0 1-1,0-1 1,0 1-1,-1 2 0,2-3-9,-1-1-1,1 1 0,0 0 1,0 0-1,0 0 1,0 0-1,0-1 0,0 1 1,0 0-1,0 0 1,0 0-1,0 0 0,0-1 1,1 1-1,-1 0 0,0 0 1,1 0-1,-1-1 1,1 1-1,-1 1 0,2 0-4,0 0-1,0-1 0,0 1 1,0 0-1,0-1 0,0 1 1,0-1-1,1 1 0,-1-1 1,0 0-1,1 0 0,-1 0 1,1 0-1,-1-1 0,5 1 1,1 0 15,0-1 1,0 0-1,0-1 1,0 0 0,0 0-1,0 0 1,0-1-1,0-1 1,-1 1 0,1-1-1,-1-1 1,0 1-1,9-6 1,-7 3 44,-1 1 0,0-1 1,0-1-1,0 1 0,-1-1 0,0-1 0,0 1 0,-1-1 1,11-17-1,-16 23-40,0 0 1,-1 0 0,1 1 0,0-1-1,-1 0 1,1 0 0,-1 0-1,0 1 1,0-1 0,0 0 0,0 0-1,0-3 1,0 5-14,0-1 0,-1 1 0,1-1 1,0 1-1,0-1 0,0 1 0,-1-1 0,1 1 0,0-1 1,-1 1-1,1-1 0,0 1 0,-1 0 0,1-1 0,-1 1 1,1 0-1,-1-1 0,1 1 0,-1 0 0,1-1 0,-1 1 0,1 0 1,-1 0-1,1 0 0,-1 0 0,1-1 0,-1 1 0,1 0 1,-1 0-1,1 0 0,-1 0 0,1 0 0,-1 0 0,0 1 1,1-1-1,-1 0 0,1 0 0,-1 0 0,1 0 0,-1 1 0,1-1 1,-1 0-1,1 0 0,-1 1 0,-10 5 7,0-1 0,0 2 0,1 0 0,0 0 0,1 0 0,-1 1 0,1 1 0,1 0 0,0 0 0,0 1 0,1 0 0,0 0 0,0 0 0,1 1 0,-6 17 0,11-26-12,0-1 0,0 1 0,0 0-1,1 0 1,-1 0 0,1 0 0,0 0 0,-1 0-1,1 0 1,0 0 0,0 0 0,0 0-1,1 0 1,-1 0 0,0 0 0,1 0 0,-1 0-1,2 3 1,-1-4-1,0 0-1,0 0 0,1 0 1,-1 0-1,0 0 1,1 0-1,-1 0 0,0 0 1,1 0-1,-1 0 1,1-1-1,-1 1 0,1-1 1,0 1-1,-1-1 1,1 0-1,-1 1 0,1-1 1,0 0-1,-1 0 1,1 0-1,0-1 0,2 1 1,22-4-17,-1 0 0,1-2 0,42-15 0,0 0 16,71-17-441,-139 38 321,1 0 0,-1 0 0,1 0 0,-1 0 0,0 0 0,1 0 0,-1 0 0,1 0 0,-1 0 0,1 0 0,-1 0 0,1 0 0,-1 0 0,1 1 0,-1-1 0,0 0 0,1 0 0,-1 0 0,1 1 0,-1-1 0,1 1 0,-1-1 36,0 0 1,1 0-1,-1 1 0,0-1 0,1 0 0,-1 0 0,1 1 0,-1-1 0,0 0 0,1 0 0,-1 0 0,1 0 0,-1 0 0,0 0 0,1 0 0,-1 0 1,1 0-1,-1 0 0,1 0 0,-1 0 0,0 0 0,1 0 0,-1 0 0,1 0 0,-1 0 0,0 0 0,1-1 0,8-5-625,5-2-92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4.961"/>
    </inkml:context>
    <inkml:brush xml:id="br0">
      <inkml:brushProperty name="width" value="0.025" units="cm"/>
      <inkml:brushProperty name="height" value="0.025" units="cm"/>
    </inkml:brush>
  </inkml:definitions>
  <inkml:trace contextRef="#ctx0" brushRef="#br0">94 7 13899,'0'1'131,"0"0"0,1 0 0,-1-1 0,0 1-1,0 0 1,0 0 0,0-1 0,0 1 0,0 0 0,-1 0 0,1-1 0,0 1 0,0 0 0,-1 0-1,1-1 1,0 1 0,-1 0 0,1-1 0,0 1 0,-1 0 0,1-1 0,-1 1 0,1-1 0,-1 1-1,1-1 1,-1 1 0,0-1 0,1 1 0,-1-1 0,0 0 0,1 1 0,-1-1 0,0 0 0,1 1-1,-1-1 1,0 0 0,0 0 0,-1 0 0,1 1-73,1 0-1,-1-1 1,0 1 0,0 0-1,1-1 1,-1 1 0,0 0-1,1 0 1,-1 0 0,1-1 0,-1 1-1,1 0 1,-1 0 0,1 0-1,0 0 1,-1 0 0,1 0-1,0 0 1,0 0 0,0 1-1,-3 22 216,2-23-235,1 10 9,0 0 0,1 0 1,0 0-1,0-1 0,1 1 0,5 15 1,28 59 76,-27-68-105,0 0 0,-1 0 0,-1 1 0,-1 0 0,0 0 0,3 30 0,-8-37 62,0 1 0,-1 0 0,0 0 0,-1-1 1,-1 1-1,1-1 0,-8 18 0,8-24 23,-1 0 0,1 1 1,-1-1-1,0 0 0,-1 0 0,1-1 1,-8 8-1,9-10-15,-1 0 0,1 0 0,-1 0 1,1 0-1,-1-1 0,0 1 0,0-1 0,0 0 0,0 0 1,0 0-1,0 0 0,0 0 0,0 0 0,-6-1 0,7 0-34,-1 0-1,1 0 1,0-1-1,-1 1 1,1-1-1,0 0 1,0 0-1,0 1 1,-1-2-1,1 1 1,0 0-1,0 0 1,1-1-1,-1 1 1,0 0-1,0-1 1,1 0-1,-1 0 1,1 1-1,-1-1 1,1 0-1,0 0 1,-1 0-1,1 0 1,0 0-1,1-1 0,-1 1 1,0 0-1,0-4 1,-2-4 30,1 1-1,1-1 1,0 1 0,0-1 0,1-18 0,1 14-84,1 1 0,1-1 0,0 0 0,1 1 0,0 0 0,1 0 0,0 0 0,1 1 0,1-1 0,0 1 0,12-16 0,8-4-70,2 0 1,44-37 0,25-28 49,-95 94 23,0 0 1,-1 0 0,0-1 0,0 1 0,0 0 0,0-1 0,0 0 0,1-5 0,-3 9-5,0-1 1,1 0-1,-1 1 0,0-1 0,0 1 1,0-1-1,0 0 0,0 1 0,0-1 1,0 0-1,-1 1 0,1-1 1,0 0-1,0 1 0,0-1 0,-1 1 1,1-1-1,0 0 0,-1 1 1,1-1-1,-1 0 0,0 0-2,0 1-1,0-1 0,0 0 1,0 1-1,0-1 1,0 1-1,0 0 0,-1-1 1,1 1-1,0 0 1,0 0-1,0 0 1,0 0-1,-1-1 0,1 2 1,-2-1-1,-1 0-63,0 1 1,0-1-1,0 1 0,-1 0 0,1 1 0,0-1 1,0 1-1,0 0 0,1 0 0,-1 0 0,0 0 1,1 0-1,-1 1 0,1 0 0,0 0 0,0 0 1,0 0-1,0 0 0,1 0 0,-1 1 0,1 0 1,0-1-1,0 1 0,-3 7 0,4-7-133,-1 0-1,1 1 0,0-1 1,0 0-1,0 1 1,1-1-1,-1 1 0,1-1 1,0 1-1,0-1 0,1 0 1,0 1-1,-1-1 0,1 1 1,1-1-1,-1 0 1,1 0-1,-1 0 0,1 0 1,0 0-1,1 0 0,-1 0 1,6 6-1,11 8-816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5.470"/>
    </inkml:context>
    <inkml:brush xml:id="br0">
      <inkml:brushProperty name="width" value="0.025" units="cm"/>
      <inkml:brushProperty name="height" value="0.025" units="cm"/>
    </inkml:brush>
  </inkml:definitions>
  <inkml:trace contextRef="#ctx0" brushRef="#br0">47 0 19292,'1'0'78,"-1"0"-1,1 0 1,0 0 0,-1 0-1,1 1 1,0-1 0,-1 0-1,1 0 1,0 1 0,-1-1-1,1 0 1,-1 1-1,1-1 1,0 0 0,-1 1-1,1-1 1,-1 1 0,1-1-1,-1 1 1,0-1 0,1 1-1,-1-1 1,1 1 0,-1 0-1,0-1 1,1 1-1,-1 0 1,0-1 0,0 1-1,0 0 1,0-1 0,1 1-1,-1 0 1,0 0 0,4 30 642,-4-27-377,-1 101 1469,-1-71-1538,3 49-1,-1-80-296,0-1 0,1 1 0,-1 0 0,1-1 1,-1 1-1,1-1 0,0 0 0,0 1 0,0-1 0,0 0 0,0 1 0,1-1 0,-1 0 0,1 0 1,-1 0-1,1 0 0,0 0 0,0-1 0,0 1 0,4 3 0,0-3-200,0 1 0,1-1 0,-1 0-1,1 0 1,-1-1 0,10 2 0,18 4-965,-32-7 1121,0 0 1,0 1-1,-1-1 1,1 1-1,0 0 1,-1 0-1,1-1 1,-1 1-1,1 0 1,-1 0-1,1 0 1,-1 0-1,0 1 1,0-1-1,1 0 1,-1 1-1,1 1 1,-1-2 65,-1 1 1,1-1-1,-1 0 1,0 0-1,0 0 1,0 1-1,0-1 1,0 0-1,0 0 1,0 1-1,0-1 1,0 0-1,0 0 1,-1 0-1,1 1 1,-1-1-1,1 0 1,-1 0-1,0 1 1,-2 3 153,0 0 1,-1 0-1,0-1 1,1 1-1,-2-1 1,1 0-1,0 0 1,-10 6-1,5-5 53,0 0 0,0 0 0,0 0 0,0-1 0,-1-1 0,0 0 0,0 0 0,1-1-1,-1 0 1,-1-1 0,1 0 0,-12 0 0,21-1-236,0 0-1,0 0 1,0 0-1,-1-1 1,1 1-1,0 0 1,0 0 0,0-1-1,0 1 1,0-1-1,0 1 1,0-1-1,0 1 1,0-1 0,0 1-1,1-1 1,-1 0-1,0 1 1,0-1-1,0 0 1,1 0-1,-1 0 1,0 0 0,1 0-1,-1 0 1,1 0-1,-1 0 1,1 0-1,-1-1 1,1 0-2,0 0 0,0 0-1,0 0 1,0 0 0,1 0 0,-1 0-1,0-1 1,1 1 0,0 0 0,-1 0 0,1 1-1,0-1 1,0 0 0,2-3 0,16-20-347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13.160"/>
    </inkml:context>
    <inkml:brush xml:id="br0">
      <inkml:brushProperty name="width" value="0.025" units="cm"/>
      <inkml:brushProperty name="height" value="0.025" units="cm"/>
    </inkml:brush>
  </inkml:definitions>
  <inkml:trace contextRef="#ctx0" brushRef="#br0">15 202 19348,'-6'23'1527,"5"-18"-1296,-1 0-1,1 1 0,-1-1 0,1 0 0,1 1 0,-1-1 0,1 0 1,0 1-1,0-1 0,1 1 0,1 8 0,-2-14-214,0 0 0,0 1-1,1-1 1,-1 0 0,0 0 0,0 0-1,0 1 1,0-1 0,1 0 0,-1 0 0,0 0-1,0 1 1,0-1 0,1 0 0,-1 0-1,0 0 1,0 0 0,1 0 0,-1 0 0,0 0-1,0 1 1,1-1 0,-1 0 0,0 0-1,0 0 1,1 0 0,-1 0 0,0 0-1,1 0 1,-1 0 0,0 0 0,0-1 0,1 1-1,-1 0 1,0 0 0,0 0 0,1 0-1,-1 0 1,0 0 0,0 0 0,0-1 0,1 1-1,-1 0 1,0 0 0,0 0 0,1-1-1,7-10 166,-6 6-164,-1-1 1,1 1 0,-1-1 0,-1 1-1,1-1 1,-1 0 0,0 0 0,0 1-1,0-1 1,-1 0 0,0 1 0,-2-9-1,3 13-16,0 1 0,0 0-1,0 0 1,0 0 0,0 0-1,0 0 1,0-1 0,0 1-1,0 0 1,-1 0 0,1 0-1,0 0 1,0 0 0,0-1-1,0 1 1,0 0 0,0 0-1,0 0 1,0 0 0,0 0 0,-1 0-1,1-1 1,0 1 0,0 0-1,0 0 1,0 0 0,0 0-1,-1 0 1,1 0 0,0 0-1,0 0 1,0 0 0,0 0-1,-1 0 1,1 0 0,0 0-1,0 0 1,0 0 0,0 0-1,0 0 1,-1 0 0,1 0-1,0 0 1,0 0 0,0 0-1,-1 0 1,-3 10 10,0 14-38,3-5-38,1 0 0,1 0 0,0 0 0,2 0 0,6 25 0,-9-43 58,0 1 0,0-1 0,0 0 0,1 0 0,-1 0 0,1 0 0,-1 1 0,1-1 0,-1 0 0,1 0 0,0 0 0,-1 0 0,1 0 0,0 0 1,0-1-1,0 1 0,-1 0 0,1 0 0,0 0 0,0-1 0,0 1 0,0-1 0,2 2 0,-2-2 3,1-1 1,-1 1-1,0 0 0,0 0 1,1-1-1,-1 1 0,0-1 0,0 1 1,0-1-1,0 1 0,0-1 1,1 0-1,-1 0 0,0 1 0,-1-1 1,1 0-1,0 0 0,0 0 1,0 0-1,0 0 0,0-2 1,11-15 15,-2 0 0,0-1 0,-1 0 0,10-31 0,16-33 160,-35 83-170,0 0 1,0 0 0,0 0-1,0-1 1,0 1 0,0 0-1,0 0 1,0 0 0,0 0-1,0-1 1,0 1 0,0 0-1,0 0 1,0 0 0,0 0-1,0 0 1,0-1 0,1 1-1,-1 0 1,0 0 0,0 0-1,0 0 1,0 0 0,0 0-1,0-1 1,0 1 0,1 0-1,-1 0 1,0 0 0,0 0-1,0 0 1,0 0 0,0 0-1,1 0 1,-1 0 0,0 0-1,0 0 1,0 0 0,0 0-1,1 0 1,-1 0 0,0 0-1,0 0 1,0 0 0,0 0-1,1 0 1,-1 0 0,0 0-1,0 0 1,0 0 0,0 0-1,0 0 1,1 0 0,-1 0-1,0 0 1,0 0 0,0 1-1,0-1 1,0 0 0,0 0-1,1 0 1,-1 0 0,0 0-1,0 0 1,0 1 0,0-1-1,0 0 1,0 0 0,4 19 104,-3 23 8,-1-17-37,-1-13-9,1 1 1,0-1 0,1 0-1,0 1 1,1-1 0,0 0-1,5 15 1,-7-27-65,1 1 0,-1-1-1,0 0 1,0 1 0,0-1 0,0 0-1,0 1 1,0-1 0,0 0 0,1 1-1,-1-1 1,0 0 0,0 1 0,1-1-1,-1 0 1,0 0 0,0 1 0,1-1-1,-1 0 1,0 0 0,1 0 0,-1 1-1,0-1 1,1 0 0,-1 0 0,0 0 0,1 0-1,-1 0 1,0 0 0,1 1 0,-1-1-1,0 0 1,1 0 0,-1 0 0,0 0-1,1 0 1,-1-1 0,1 1 0,-1 0-1,0 0 1,1 0 0,-1 0 0,0 0-1,1 0 1,-1 0 0,0-1 0,1 1-1,-1 0 1,0 0 0,0-1 0,1 1-1,-1 0 1,0 0 0,0-1 0,1 1-1,-1 0 1,0-1 0,0 1 0,0 0-1,1-1 1,-1 1 0,0 0 0,0-1-1,0 1 1,0 0 0,0-1 0,0 0-1,12-28 36,-11 26-51,8-31-645,-1-2 0,-1 1 0,-2-1 0,-2 0-1,-2-60 1,-2 28-114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5.927"/>
    </inkml:context>
    <inkml:brush xml:id="br0">
      <inkml:brushProperty name="width" value="0.025" units="cm"/>
      <inkml:brushProperty name="height" value="0.025" units="cm"/>
    </inkml:brush>
  </inkml:definitions>
  <inkml:trace contextRef="#ctx0" brushRef="#br0">1 119 17252,'1'1'196,"0"0"0,0 0 1,1 0-1,-1 0 0,1 0 1,-1-1-1,1 1 0,-1-1 1,1 1-1,-1-1 0,1 1 1,-1-1-1,1 0 0,-1 0 1,1 0-1,0 0 0,-1 0 1,1 0-1,-1 0 0,1-1 1,0 1-1,2-1 0,-1-1-9,0 0 0,0 1-1,0-1 1,0 0-1,-1-1 1,1 1 0,0 0-1,-1-1 1,0 0-1,3-3 1,1-3-36,0 0 0,-1-1 0,0 0-1,0 0 1,-1 0 0,3-12 0,-7 21-144,0 1 1,1-1-1,-1 0 0,0 0 1,0 0-1,1 0 0,-1 0 0,0 1 1,0-1-1,0 0 0,0 0 1,0 0-1,0 0 0,-1 0 1,1 0-1,0 1 0,0-1 0,-1-1 1,1 2-4,-1 0 0,1 0 1,-1 0-1,1 0 0,-1 0 0,1 0 1,0 0-1,-1 0 0,1 0 0,-1 0 1,1 0-1,0 1 0,-1-1 1,1 0-1,-1 0 0,1 0 0,0 1 1,-1-1-1,1 0 0,0 1 0,-1-1 1,1 0-1,0 1 0,-1-1 1,-2 4 12,-1 0 0,1 0 0,0 0 1,0 0-1,-3 7 0,4-6-9,0 1 0,0 0-1,0 0 1,1 0 0,0 0-1,0 0 1,0 0 0,1 0-1,0 0 1,0 0 0,1 0-1,-1 0 1,4 11 0,-3-13-5,1-1 0,-1 1 0,1-1 0,0 0 0,0 1 0,0-1 0,1 0 0,-1 0 0,1 0 0,-1-1 0,1 1 0,0-1 0,0 1-1,0-1 1,0 0 0,1 0 0,-1 0 0,0 0 0,1-1 0,0 0 0,-1 1 0,8 0 0,3 0 7,0 0-1,-1-1 1,1-1 0,0 0-1,-1-1 1,1-1-1,-1 0 1,1 0-1,-1-2 1,0 0-1,16-6 1,8-6-41,0-2 0,48-31 0,-85 48 30,0 1 0,0 0 0,0 0 0,0 0 0,0 0 0,0 0 0,0 0 0,0 0 0,1-1 0,-1 1 0,0 0 0,0 0 0,0 0 0,0 0 0,0 0 0,0 0 0,1 0 0,-1 0 0,0 0 0,0 0 0,0 0 0,0 0 0,0 0 0,1 0 0,-1 0 0,0 0 0,0 0 0,0 0 0,0 0 0,0 0 0,1 0 0,-1 0 0,0 0 0,0 0 0,0 0 0,0 0 0,0 0 1,1 1-1,-1-1 0,0 0 0,0 0 0,0 0 0,0 0 0,0 0 0,0 0 0,0 0 0,1 1 0,-3 10-19,-10 23 39,5-16 17,6-17-28,1 0 0,-1 0 0,1 0 1,-1 1-1,1-1 0,0 0 0,-1 0 0,1 1 1,0-1-1,0 0 0,0 0 0,0 1 0,0-1 1,0 0-1,0 0 0,1 1 0,-1-1 0,0 0 1,1 0-1,-1 0 0,1 0 0,-1 1 0,1-1 1,0 0-1,-1 0 0,1 0 0,0 0 0,1 1 1,0-1 0,1 0 1,-1 0-1,0-1 0,0 1 1,0-1-1,0 0 1,1 0-1,-1 0 1,0 0-1,0 0 1,1 0-1,-1 0 1,0-1-1,0 1 1,4-2-1,53-21-106,-48 18-321,1 0 0,0 0 1,0 1-1,0 1 1,21-3-1,-25 8-29,-4 7-154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6.380"/>
    </inkml:context>
    <inkml:brush xml:id="br0">
      <inkml:brushProperty name="width" value="0.025" units="cm"/>
      <inkml:brushProperty name="height" value="0.025" units="cm"/>
    </inkml:brush>
  </inkml:definitions>
  <inkml:trace contextRef="#ctx0" brushRef="#br0">15 0 17468,'-1'12'2240,"-1"6"-1296,-2 4-423,0 4 2359,1 1-1680,3 5-952,0-4-640,8-5 384,1-4-128,4-9-72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7.190"/>
    </inkml:context>
    <inkml:brush xml:id="br0">
      <inkml:brushProperty name="width" value="0.025" units="cm"/>
      <inkml:brushProperty name="height" value="0.025" units="cm"/>
    </inkml:brush>
  </inkml:definitions>
  <inkml:trace contextRef="#ctx0" brushRef="#br0">296 87 16980,'1'-2'161,"-1"1"1,0-1-1,0 0 1,0 0-1,0 0 1,0 1-1,-1-1 1,1 0-1,-1 0 1,1 1-1,-1-1 1,1 0 0,-1 1-1,0-1 1,0 0-1,0 1 1,0-1-1,0 1 1,-2-3-1,1 2 25,-1 1 0,1-1-1,0 0 1,-1 1 0,0-1-1,1 1 1,-1 0 0,0 0-1,0 0 1,1 0 0,-5 0 0,-1 0 56,0 0 1,0 1 0,0 0 0,0 0 0,0 1-1,0 0 1,0 0 0,-10 4 0,6-1-126,-1 1 0,1 1-1,1 0 1,-1 1 0,1 0 0,0 0 0,-17 17 0,23-20-109,0 1 1,0 0-1,0 0 1,1 0 0,0 1-1,0 0 1,0 0 0,1 0-1,0 0 1,0 0 0,1 1-1,-1-1 1,1 1 0,1 0-1,-1-1 1,0 11-1,2-15-8,0 0-1,0 0 0,0 0 1,0 0-1,1 0 0,-1 0 0,0 0 1,1-1-1,-1 1 0,1 0 1,0 0-1,0-1 0,0 1 0,0 0 1,0-1-1,0 1 0,0-1 1,0 1-1,0-1 0,1 1 0,-1-1 1,3 2-1,-1-2 2,0 1-1,0-1 1,0 0-1,0 0 1,0 0 0,0-1-1,0 1 1,1-1 0,-1 0-1,0 0 1,0 0-1,5 0 1,3-2 2,1 0 1,0-1-1,-1 0 0,1-1 1,-1 0-1,11-6 0,1-3 22,0-1 1,-1-2-1,-1 0 1,-1-1-1,0-1 0,-1 0 1,-1-2-1,-1 0 0,0-1 1,24-44-1,-53 88-252,1 1 0,2 0 1,-8 25-1,12-34-110,2-1-1,0 0 1,0 1-1,2 0 1,0-1 0,0 1-1,3 23 1,-2-36 303,0 1 0,1-1 0,-1 0 0,1 0 1,0 0-1,-1 0 0,1 0 0,0 0 0,0 0 0,0 0 1,0-1-1,1 1 0,1 2 0,-2-3 5,0-1 1,0 1-1,0-1 0,0 1 0,0-1 1,0 1-1,0-1 0,1 0 0,-1 1 1,0-1-1,0 0 0,0 0 1,0 0-1,1 0 0,-1 0 0,0 0 1,0 0-1,0 0 0,1 0 0,-1-1 1,0 1-1,0-1 0,0 1 0,0 0 1,0-1-1,2-1 0,26-17-518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7.641"/>
    </inkml:context>
    <inkml:brush xml:id="br0">
      <inkml:brushProperty name="width" value="0.025" units="cm"/>
      <inkml:brushProperty name="height" value="0.025" units="cm"/>
    </inkml:brush>
  </inkml:definitions>
  <inkml:trace contextRef="#ctx0" brushRef="#br0">165 0 17308,'-1'5'163,"0"0"0,0 0 0,-1 0 1,1 0-1,-1 0 0,0-1 0,0 1 1,-1 0-1,1-1 0,-1 0 0,-3 5 1,-6 9 173,-49 99 1771,51-96-1729,1 1 0,1 1 0,-7 35 0,15-57-363,-1 0 0,1 0 0,0 0-1,0 0 1,0 0 0,0 0 0,-1 0 0,1 0 0,1 1 0,-1-1 0,0 0 0,0 0 0,0 0 0,0 0 0,1 0 0,-1 0 0,0-1 0,1 1 0,-1 0 0,1 0 0,-1 0 0,1 0 0,0 0 0,-1 0 0,1-1 0,0 1 0,-1 0-1,1-1 1,0 1 0,0 0 0,0-1 0,0 1 0,0-1 0,0 1 0,-1-1 0,1 0 0,0 1 0,0-1 0,2 0 0,2 1 7,1-1 0,0 1 0,0-2 0,0 1 0,10-2 0,-6 1-1,16-3-13,1 1-47,53-1 0,-73 4 22,-1 0 1,1 1-1,0 0 1,0 0 0,-1 1-1,1 0 1,-1 0-1,1 0 1,-1 1 0,0 0-1,0 0 1,11 8-1,-15-9 9,-1-1-1,1 0 1,-1 1-1,1-1 1,-1 1-1,1 0 1,-1 0-1,0-1 1,0 1-1,0 0 1,0 0-1,0 0 1,0 0-1,-1 0 1,1 0-1,-1 0 1,1 0-1,-1 0 1,0 4-1,0-3 23,-1 1-1,1-1 1,-1 0-1,0 0 1,0 0-1,0 0 1,0 0-1,-1 0 1,1 0-1,-1 0 1,-3 4-1,-2 1 97,0-1-1,0 0 0,0 0 1,-1 0-1,0-1 1,-1 0-1,-9 5 0,3-3 156,-1-1 0,0-1 0,-1 0 0,-28 6 0,37-10-191,1-1 0,-1 0 0,0 0 0,0-1 0,0 0 0,0-1-1,0 1 1,0-2 0,1 1 0,-1-1 0,0 0 0,-10-4-1,16 4-154,-1 1 0,1 0 0,-1-1 0,1 0 0,-1 0 0,1 1-1,0-1 1,0-1 0,0 1 0,0 0 0,1 0 0,-1-1-1,0 1 1,1-1 0,0 1 0,0-1 0,-2-4 0,3 5 13,-1 0 0,1 1 0,0-1-1,0 0 1,0 0 0,0 0 0,0 0 0,0 1 0,1-1 0,-1 0 0,0 0 0,1 0 0,0 1 0,-1-1 0,1 0 0,0 1 0,0-1 0,0 1 0,0-1 0,0 1 0,0-1-1,0 1 1,1 0 0,-1-1 0,0 1 0,1 0 0,-1 0 0,3-1 0,13-7-661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8.046"/>
    </inkml:context>
    <inkml:brush xml:id="br0">
      <inkml:brushProperty name="width" value="0.025" units="cm"/>
      <inkml:brushProperty name="height" value="0.025" units="cm"/>
    </inkml:brush>
  </inkml:definitions>
  <inkml:trace contextRef="#ctx0" brushRef="#br0">69 164 19548,'1'0'153,"0"-1"-1,0 0 0,0 0 1,0 0-1,0 0 0,0 0 1,0 0-1,-1 0 0,1 0 1,0 0-1,-1 0 0,1 0 1,-1 0-1,1 0 0,-1-1 1,0 1-1,1 0 1,-1 0-1,0 0 0,0-1 1,0 1-1,0 0 0,0 0 1,0-1-1,0 0 0,-3-37 1558,3 39-1669,0-3 11,0 1-1,-1 0 1,1-1-1,-1 1 0,0 0 1,1-1-1,-1 1 1,0 0-1,0 0 1,0 0-1,-1-1 1,1 1-1,-1 1 1,-2-4-1,3 4-41,0 1-1,0-1 0,0 1 0,0-1 1,0 1-1,0 0 0,0 0 0,0-1 1,0 1-1,0 0 0,0 0 0,0 0 1,0 0-1,0 0 0,0 0 0,0 0 1,0 1-1,0-1 0,0 0 1,0 0-1,0 1 0,0-1 0,1 1 1,-1-1-1,0 1 0,0-1 0,0 1 1,0 0-1,0-1 0,1 1 0,-1 0 1,0 0-1,1-1 0,-1 1 0,1 0 1,-2 1-1,-1 2-19,0 1 0,-1 0 0,1 0 0,1 0 1,-1 0-1,1 0 0,-3 10 0,4-14-19,1 1 1,-1-1-1,1 1 1,-1-1-1,1 0 0,0 1 1,0-1-1,0 1 0,0-1 1,0 1-1,0-1 1,0 1-1,0-1 0,0 1 1,1-1-1,-1 1 1,1-1-1,-1 1 0,1-1 1,-1 0-1,1 1 1,0-1-1,0 0 0,0 0 1,0 0-1,0 1 1,0-1-1,0 0 0,0 0 1,0 0-1,0 0 1,0-1-1,1 1 0,0 1 1,10 1-231,-1-1 1,1 0-1,0 0 1,0-1-1,-1 0 1,20-2-1,23 2-340,-42-1 604,-1 1-1,0 0 0,0 1 1,1 1-1,-1 0 1,-1 0-1,1 1 1,0 0-1,-1 1 0,0 0 1,0 1-1,11 8 1,-20-15 129,-1 1 0,0-1 1,0 0-1,1 1 0,-1-1 1,0 0-1,0 1 0,0-1 1,1 0-1,-1 0 1,0 1-1,0-1 0,0 0 1,0 0-1,-1 0 0,1 1 1,0-1-1,0 0 0,0 1 1,-1-1-1,1-1 0,-6-31 638,5 27-499,-14-55 783,9 41-1321,1 0 0,-3-23 1,8 42 219,0 0 0,0 1 1,-1-1-1,1 0 0,0 0 0,0 0 1,0 1-1,0-1 0,0 0 0,0 0 1,0 0-1,0 1 0,1-1 0,-1 0 1,0 0-1,0 1 0,1-1 0,-1 0 1,0 0-1,1 1 0,-1-1 0,1 0 1,-1 1-1,1-1 0,-1 1 0,1-1 1,0 0-1,-1 1 0,1-1 0,0 1 1,-1 0-1,1-1 0,0 1 0,-1 0 1,1-1-1,0 1 0,0 0 0,-1 0 1,1-1-1,0 1 0,0 0 0,0 0 1,-1 0-1,2 0 0,15 0-526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8.577"/>
    </inkml:context>
    <inkml:brush xml:id="br0">
      <inkml:brushProperty name="width" value="0.025" units="cm"/>
      <inkml:brushProperty name="height" value="0.025" units="cm"/>
    </inkml:brush>
  </inkml:definitions>
  <inkml:trace contextRef="#ctx0" brushRef="#br0">1 13 16572,'1'-1'226,"0"0"1,1-1-1,-1 1 1,1 0-1,-1 0 1,1 0-1,-1 0 1,1 1-1,0-1 1,-1 0-1,4 0 1,1 6 1237,-3 11-237,-4 30 708,-7 49 0,0 22-1294,9-17-505,-1-85-1380,1 0 0,1-1-1,6 27 1,-13-54 317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8.996"/>
    </inkml:context>
    <inkml:brush xml:id="br0">
      <inkml:brushProperty name="width" value="0.025" units="cm"/>
      <inkml:brushProperty name="height" value="0.025" units="cm"/>
    </inkml:brush>
  </inkml:definitions>
  <inkml:trace contextRef="#ctx0" brushRef="#br0">0 164 16075,'10'22'1977,"9"-4"-1241,14-9-272,10-6 1144,19-12-695,11-4-89,17-10-312,6-1-96,-1-8-320,-4 4-288,-9 2-560,-7 3 1864,-24 6-1112,-11 4-56,-27 6 16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59.460"/>
    </inkml:context>
    <inkml:brush xml:id="br0">
      <inkml:brushProperty name="width" value="0.025" units="cm"/>
      <inkml:brushProperty name="height" value="0.025" units="cm"/>
    </inkml:brush>
  </inkml:definitions>
  <inkml:trace contextRef="#ctx0" brushRef="#br0">1 73 15955,'24'-4'1897,"5"1"-1201,17 2-216,7-5 1288,15 5-967,6-1-65,3 1-760,2 1-512,-9-9 576,-3-8-120,-12-12-208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0.449"/>
    </inkml:context>
    <inkml:brush xml:id="br0">
      <inkml:brushProperty name="width" value="0.025" units="cm"/>
      <inkml:brushProperty name="height" value="0.025" units="cm"/>
    </inkml:brush>
  </inkml:definitions>
  <inkml:trace contextRef="#ctx0" brushRef="#br0">300 158 14971,'5'-13'850,"-1"0"0,0 0 0,3-26-1,-7 36-690,1 0 0,-1 0 0,0-1 0,0 1 0,0 0 0,0-1 0,0 1 0,-1 0 0,0 0 0,1-1 0,-1 1 0,0 0 0,-1 0 0,1 0 0,0 0 0,-1 0 0,0 0 0,0 1-1,0-1 1,0 0 0,-3-2 0,3 4-84,0-1 0,-1 1-1,1 0 1,0 0 0,-1 0-1,1 1 1,-1-1 0,1 0 0,-1 1-1,1 0 1,-1 0 0,1-1-1,-1 1 1,1 1 0,-1-1-1,0 0 1,1 1 0,-1-1 0,1 1-1,0 0 1,-1 0 0,1 0-1,0 0 1,-1 0 0,-2 2-1,-6 4 62,0 1-1,0 0 0,-14 14 1,7-5-115,1 1 0,2 0 0,-1 1 0,2 1 1,1 0-1,0 1 0,2 0 0,0 1 1,1 1-1,1-1 0,2 1 0,-9 40 1,15-56-16,0-1 0,0 1 0,1 0 0,0-1 0,0 1 1,0-1-1,1 1 0,2 7 0,-2-11-2,-1-1 0,1 0 0,0 1 0,1-1 0,-1 0 0,0 0 0,1 1 0,-1-1 0,1 0 0,-1 0 0,1-1 0,0 1 0,0 0 0,0-1 0,0 1 0,0-1-1,1 1 1,-1-1 0,0 0 0,0 0 0,1 0 0,-1 0 0,4 0 0,4 1 15,0-1-1,0-1 1,0 1-1,0-2 1,0 0 0,0 0-1,0 0 1,0-1-1,0-1 1,0 0-1,-1 0 1,0-1-1,1 0 1,-1 0-1,-1-1 1,1-1 0,-1 1-1,0-1 1,0-1-1,7-7 1,-14 13-3,0 0 1,0 0-1,0 0 1,0 0-1,0 0 1,0 0-1,0 0 1,-1-1-1,1 1 1,0 0-1,-1-1 1,1 1-1,-1 0 1,1-1-1,-1 1 1,0-1-1,0 1 1,1-1-1,-1 1 1,0-1-1,0 1 1,-1-2 0,0 1 0,1 1 1,-1 0 0,0 0-1,0 0 1,0 0 0,1 0-1,-1 0 1,0 0 0,-1 0-1,1 1 1,0-1 0,0 0-1,0 0 1,0 1 0,-1-1-1,1 1 1,0-1 0,0 1-1,-1 0 1,1-1 0,-1 1 0,1 0-1,-3 0 1,-5-1 52,-1 1-1,1 0 1,-1 1 0,1 0-1,0 0 1,-1 1 0,-16 6 0,20-7-59,1 1 0,-1 1 0,1-1 0,-1 1 1,1 0-1,0 0 0,0 1 0,1-1 1,-1 1-1,1 0 0,-1 0 0,1 0 0,-5 9 1,9-13-11,-1 0 0,1 1 0,0-1 0,-1 0-1,1 1 1,0-1 0,0 1 0,0-1 0,-1 1 0,1-1 0,0 0 0,0 1 0,0-1 0,0 1 0,0-1 0,0 1 0,0-1 0,0 1 0,0-1 0,0 1 0,0-1 0,0 0 0,0 1-1,0-1 1,1 1 0,-1-1 0,0 1 0,0-1 0,1 1 0,13 3 13,20-7 4,-11-3 9,38-15 0,-44 14-33,1 1 0,-1 1 1,1 0-1,22-2 0,-40 7 5,1 0-1,-1-1 1,1 1-1,-1 0 0,1 0 1,0 0-1,-1 0 1,1 0-1,-1 0 1,1 0-1,-1 1 1,1-1-1,0 0 1,-1 0-1,1 0 1,-1 1-1,1-1 1,-1 0-1,1 0 1,-1 1-1,1-1 1,-1 0-1,0 1 1,1-1-1,-1 1 1,1-1-1,-1 0 1,0 1-1,1-1 1,-1 1-1,0-1 1,1 1-1,-1-1 1,0 1-1,0 0 0,0-1 1,0 1-1,1-1 1,-1 1-1,0-1 1,0 1-1,0-1 1,0 1-1,0 0 1,0 0-1,-9 28-75,8-26 57,-45 113-2237,44-113 2161,1 0 1,-1 0 0,1-1 0,-1 1 0,0 0 0,0-1 0,0 1-1,-4 3 1,-2-3-478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1.349"/>
    </inkml:context>
    <inkml:brush xml:id="br0">
      <inkml:brushProperty name="width" value="0.025" units="cm"/>
      <inkml:brushProperty name="height" value="0.025" units="cm"/>
    </inkml:brush>
  </inkml:definitions>
  <inkml:trace contextRef="#ctx0" brushRef="#br0">20 221 12843,'-1'0'155,"0"0"0,0-1 0,0 1 0,0 0 0,0-1-1,0 1 1,1-1 0,-1 1 0,0-1 0,0 1 0,0-1 0,0 1 0,1-1 0,-1 0 0,0 0 0,1 1 0,-1-1 0,0 0 0,1 0 0,-1 0 0,1 0 0,0 0 0,-1-1 0,0 0 153,1-1 1,-1 1-1,1 0 0,0-1 1,0 1-1,0-1 1,0 1-1,1 0 0,0-5 1,2-2 396,0 0 0,0 0-1,1 1 1,5-10 0,-3 9-204,0 0 0,0 0-1,11-11 1,-16 18-450,0 0 0,0 1 0,1-1 0,-1 1 0,1 0 0,-1-1 0,1 1 0,0 0 0,-1 0 0,1 0 0,0 0 1,0 0-1,0 1 0,-1-1 0,1 0 0,0 1 0,0-1 0,0 1 0,0 0 0,0 0 0,0 0 0,0 0 0,0 0 0,0 0 0,4 1 0,-4 0-31,-1 0-1,1 1 1,-1-1-1,1 1 0,-1-1 1,0 0-1,0 1 1,0 0-1,0-1 0,0 1 1,0 0-1,0 0 1,0-1-1,-1 1 0,1 0 1,-1 0-1,1 0 1,-1 0-1,0 0 0,1 3 1,0 45 19,-2-40-26,1 16 25,-2 1 0,-1-1 0,-2 0 0,0 0 0,-10 27 0,12-47 175,0-8-96,0-9 27,4-38 240,9-77 0,-1 38-311,-9 87-74,0 0 0,0-1 0,0 1-1,0 0 1,0-1 0,0 1-1,0 0 1,0 0 0,1-1-1,-1 1 1,1 0 0,-1 0 0,1-1-1,-1 1 1,1 0 0,-1 0-1,1 0 1,0 0 0,0 0-1,0 0 1,0 0 0,0 0 0,0 0-1,1-1 1,1 2-9,0 0 0,0-1 0,0 2-1,0-1 1,0 0 0,-1 0 0,1 1 0,0 0 0,0-1 0,2 2 0,-4-1 7,15 3-440,0-1 0,0 0 1,24 1-1,-35-4 326,0 0 0,0 0 0,0 0-1,0-1 1,0 0 0,0 0 0,0 0-1,0 0 1,0-1 0,-1 0 0,1 0 0,0 0-1,-1 0 1,0-1 0,5-3 0,2-9-405,-4-5-54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13.657"/>
    </inkml:context>
    <inkml:brush xml:id="br0">
      <inkml:brushProperty name="width" value="0.025" units="cm"/>
      <inkml:brushProperty name="height" value="0.025" units="cm"/>
    </inkml:brush>
  </inkml:definitions>
  <inkml:trace contextRef="#ctx0" brushRef="#br0">1 0 15163,'2'3'2009,"0"12"-849,-2 2-464,0 4 1873,0 4-1089,0 6-616,0-1-160,4 2-336,5-1-280,1-5-992,1-2-1824,2 2 2328,4-3-337,1-1-279</inkml:trace>
  <inkml:trace contextRef="#ctx0" brushRef="#br0" timeOffset="1">233 650 18692,'3'33'2393,"1"-5"-1553,-3-11-368,1-5 1712,1-14-1624,0-3-824,4-20 368,-2-2-192,4-6-256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1.786"/>
    </inkml:context>
    <inkml:brush xml:id="br0">
      <inkml:brushProperty name="width" value="0.025" units="cm"/>
      <inkml:brushProperty name="height" value="0.025" units="cm"/>
    </inkml:brush>
  </inkml:definitions>
  <inkml:trace contextRef="#ctx0" brushRef="#br0">211 1 17212,'1'1'139,"0"0"1,-1 0 0,1 0-1,0 0 1,-1 0 0,1 0-1,-1 0 1,0 0 0,1 0-1,-1 0 1,0 0 0,1 0-1,-1 0 1,0 1 0,0-1-1,0 0 1,0 0-1,0 0 1,0 0 0,-1 0-1,1 2 1,-8 28 655,6-25-275,-84 218 2742,8-26-2338,68-165-877,0 1 0,3 0 0,0 0 0,-1 38 0,8-59-183,-1 0 0,2-1-1,0 1 1,0 0 0,1-1-1,1 1 1,0-1 0,9 24-1,-9-31 71,-1 0-1,1 0 0,0 0 0,0 0 0,1-1 0,0 1 0,-1-1 0,1 0 0,1 0 0,-1 0 0,1-1 0,-1 1 0,1-1 0,0 0 1,0-1-1,0 1 0,1-1 0,-1 0 0,1 0 0,-1 0 0,11 0 0,39 2-473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2.207"/>
    </inkml:context>
    <inkml:brush xml:id="br0">
      <inkml:brushProperty name="width" value="0.025" units="cm"/>
      <inkml:brushProperty name="height" value="0.025" units="cm"/>
    </inkml:brush>
  </inkml:definitions>
  <inkml:trace contextRef="#ctx0" brushRef="#br0">85 1 16027,'11'0'1865,"2"11"-937,-1 5-296,4 13 888,-1 8-215,3 16-249,-3 9-168,-3 11-288,-2 6-120,-9 5-184,-2 4-71,-11 2-33,-3 2 16,-8-6-264,-5-8-449,-6-6 481,-12-7-96,-3-21-40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2.815"/>
    </inkml:context>
    <inkml:brush xml:id="br0">
      <inkml:brushProperty name="width" value="0.025" units="cm"/>
      <inkml:brushProperty name="height" value="0.025" units="cm"/>
    </inkml:brush>
  </inkml:definitions>
  <inkml:trace contextRef="#ctx0" brushRef="#br0">7 105 19396,'-6'6'1777,"9"-3"-1129,11 0-240,22-3 808,8-5-192,18 0-392,5-4-136,15-2-311,3-4-177,-4-2-553,-6 0-295,-16 3-448,-15 3 960,-28 4-256,-12 2-256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03.264"/>
    </inkml:context>
    <inkml:brush xml:id="br0">
      <inkml:brushProperty name="width" value="0.025" units="cm"/>
      <inkml:brushProperty name="height" value="0.025" units="cm"/>
    </inkml:brush>
  </inkml:definitions>
  <inkml:trace contextRef="#ctx0" brushRef="#br0">1 42 15355,'3'13'1833,"25"-1"-905,10-9-304,16-6 1256,11-3-695,11-4-353,5 0-456,-2-3 1120,-2 2-1184,-18 2-64,-10 2-48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10.047"/>
    </inkml:context>
    <inkml:brush xml:id="br0">
      <inkml:brushProperty name="width" value="0.025" units="cm"/>
      <inkml:brushProperty name="height" value="0.025" units="cm"/>
    </inkml:brush>
  </inkml:definitions>
  <inkml:trace contextRef="#ctx0" brushRef="#br0">8 137 17876,'0'-6'226,"1"0"1,-1 1-1,1 0 1,1-1-1,-1 1 0,1 0 1,0-1-1,0 1 1,0 0-1,1 0 1,-1 1-1,1-1 1,0 1-1,1-1 1,-1 1-1,1 0 0,0 0 1,0 0-1,0 1 1,10-7-1,-7 6-79,0 0 0,0 0 0,0 1 0,0 0 0,1 0 0,0 1 0,0 0 0,-1 0 0,1 1 0,0-1 0,0 2 0,0-1 0,14 2 0,-18 0-125,-1-1-1,0 1 1,0-1-1,0 1 1,0 0 0,0 0-1,0 1 1,0-1-1,0 0 1,-1 1-1,1 0 1,0 0-1,-1 0 1,0 0 0,1 0-1,-1 0 1,0 0-1,0 1 1,0-1-1,2 4 1,-2-2-14,0 0 1,-1 0-1,1 0 1,-1 1-1,0-1 1,0 0-1,-1 0 1,1 1-1,-1-1 1,0 0-1,0 1 1,0-1-1,-1 0 1,-1 7-1,-2 4 1,0-1 0,-2 1-1,0-1 1,0 0-1,-1 0 1,-1-1 0,-14 19-1,-75 84 9,69-86-1,11-13-10,-16 18-2,31-33-4,0 0 0,1 1 0,-1-1 0,1 0 0,-1 1 0,1-1 0,0 1 0,0 0 0,0-1 0,0 1 0,0 0 0,0 4 0,1-6-2,0-1-1,1 1 0,-1 0 0,0 0 1,0 0-1,1-1 0,-1 1 0,0 0 0,1-1 1,-1 1-1,1 0 0,-1-1 0,0 1 1,1 0-1,0-1 0,-1 1 0,1-1 0,-1 1 1,1-1-1,0 1 0,-1-1 0,1 1 1,0-1-1,0 0 0,-1 1 0,1-1 1,0 0-1,1 0 0,27 5-297,-22-4 170,180 3-2505,-176-4 2560,48-1-521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10.559"/>
    </inkml:context>
    <inkml:brush xml:id="br0">
      <inkml:brushProperty name="width" value="0.025" units="cm"/>
      <inkml:brushProperty name="height" value="0.025" units="cm"/>
    </inkml:brush>
  </inkml:definitions>
  <inkml:trace contextRef="#ctx0" brushRef="#br0">84 88 15139,'3'-8'686,"1"0"-1,1 1 1,-1 0-1,1 0 0,0 0 1,0 0-1,1 1 1,12-11-1,-17 16-606,1 0 0,0-1 0,-1 1-1,1 0 1,0 0 0,0 0 0,0 0 0,0 0-1,0 0 1,0 1 0,0-1 0,0 1 0,0-1 0,0 1-1,0 0 1,0 0 0,1 0 0,-1 0 0,0 0 0,0 0-1,0 0 1,0 1 0,0-1 0,0 1 0,0 0 0,0 0-1,0-1 1,0 1 0,0 0 0,0 1 0,0-1-1,-1 0 1,1 0 0,0 1 0,-1-1 0,1 1 0,-1 0-1,0-1 1,1 1 0,0 2 0,1 1-62,-1-1 0,0 1 1,0 0-1,0 0 0,0 0 0,-1 0 1,0 0-1,0 0 0,0 0 0,-1 0 1,0 0-1,0 1 0,0-1 0,0 0 1,-1 0-1,0 0 0,0 0 0,0 1 1,-1-2-1,0 1 0,-2 5 0,-5 11 34,-1-1 0,-1 0 0,-18 26 0,4-13 116,-34 36 0,-6 5 196,64-72-351,-1-1-1,1 1 1,0 0-1,0 0 1,0-1-1,0 1 1,0 0-1,0 0 1,1 0-1,-1 0 1,0 0-1,1 0 1,0 0-1,-1 0 1,1 2-1,0-2-15,1-1 1,-1 0-1,1 0 0,-1 0 1,1 0-1,-1 0 0,1 0 0,0 0 1,-1 0-1,1 0 0,0 0 1,0 0-1,0 0 0,0-1 1,0 1-1,0 0 0,0-1 0,0 1 1,0 0-1,0-1 0,0 1 1,0-1-1,0 0 0,0 1 1,1-1-1,1 0 0,11 3-356,1-1-1,-1 0 1,1-1-1,-1-1 0,1 0 1,16-3-1,-9 0 50,0-1 0,0-1 1,29-10-1,17-15-421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11.010"/>
    </inkml:context>
    <inkml:brush xml:id="br0">
      <inkml:brushProperty name="width" value="0.025" units="cm"/>
      <inkml:brushProperty name="height" value="0.025" units="cm"/>
    </inkml:brush>
  </inkml:definitions>
  <inkml:trace contextRef="#ctx0" brushRef="#br0">268 0 16139,'7'0'1729,"-7"6"-921,-7 5-272,-7 14 1056,-5 3-343,-5 13-353,-4 3-176,-2 6-248,2 2-64,-1-2-152,3-6-136,5-6-400,1-7-304,7-9-504,1-9 896,12-12-200,-4-1-144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11.450"/>
    </inkml:context>
    <inkml:brush xml:id="br0">
      <inkml:brushProperty name="width" value="0.025" units="cm"/>
      <inkml:brushProperty name="height" value="0.025" units="cm"/>
    </inkml:brush>
  </inkml:definitions>
  <inkml:trace contextRef="#ctx0" brushRef="#br0">265 1 18428,'-12'0'138,"1"0"1,-1 0-1,0 1 1,1 1-1,-1 0 1,1 1-1,0 0 1,-1 1-1,2 0 1,-1 0-1,0 1 1,1 1-1,0 0 1,0 0-1,0 1 1,1 0-1,0 1 1,1 0-1,-1 0 1,2 1-1,-1 0 1,1 0-1,1 1 1,-1 0-1,-5 12 1,11-19-137,0 0 0,0 0 1,0 0-1,0 0 0,1 0 1,-1 0-1,1 0 0,0 1 1,-1-1-1,2 0 0,-1 0 1,0 0-1,1 0 0,-1 1 1,2 3-1,-1-5 2,0 0-1,0 0 1,0-1 0,0 1-1,1 0 1,-1-1 0,0 1-1,1-1 1,-1 1 0,1-1 0,-1 0-1,1 1 1,0-1 0,-1 0-1,1 0 1,0 0 0,0-1-1,0 1 1,0 0 0,0-1-1,0 1 1,0-1 0,0 0-1,3 1 1,3-1 27,0-1 0,0 1 0,0-2 0,1 1 1,-1-1-1,-1 0 0,1 0 0,0-1 0,-1 0 0,1-1 0,-1 1 0,0-2 0,10-6 0,-4 2 116,-1-1 0,0-1-1,0 0 1,-1 0-1,20-26 1,-28 32-74,0 0 0,0 0 0,-1 0 0,1 0-1,-1-1 1,0 1 0,0-1 0,1-9 0,-3 14-56,1-1-1,-1 1 1,0-1 0,0 1-1,0-1 1,0 1 0,-1-1-1,1 1 1,0-1 0,-1 1 0,1-1-1,-1 1 1,1-1 0,-1 1-1,0 0 1,1-1 0,-1 1-1,0 0 1,0 0 0,0 0-1,0-1 1,0 1 0,0 0 0,0 0-1,-1 0 1,1 1 0,0-1-1,0 0 1,-1 0 0,1 1-1,-1-1 1,1 1 0,0-1 0,-1 1-1,1-1 1,-1 1 0,1 0-1,-3 0 1,-5-1-52,1 1 0,0 0-1,-1 1 1,1 0 0,0 0 0,-1 1 0,1 0-1,0 0 1,0 1 0,0 0 0,-11 7 0,14-8-97,0 1 0,0 0 0,0 0-1,1 0 1,-1 1 0,1-1 0,0 1 0,0 0 0,0 0 0,0 1 0,1-1 0,0 1 0,0-1 0,0 1 0,0 0 0,1 0 0,0 1 0,-2 5 0,4-9 90,-1 0 0,1-1 0,0 1 0,0 0 0,0-1 0,0 1 0,0 0 0,1 0 0,-1-1 0,0 1 0,1 1 0,12 13-579</inkml:trace>
  <inkml:trace contextRef="#ctx0" brushRef="#br0" timeOffset="1">626 445 16724,'-58'44'2439,"43"-34"-1834,0 1 0,1 0-1,1 0 1,-21 23-1,33-33-548,0 0 0,0 0 0,0 1 0,1-1 0,-1 0-1,0 0 1,0 0 0,1 0 0,-1 1 0,1-1 0,-1 0 0,1 1 0,0-1 0,-1 0 0,1 1-1,0-1 1,0 0 0,0 1 0,0 1 0,1-2-30,-1 0 1,1 0-1,-1-1 0,1 1 0,-1 0 0,1-1 1,-1 1-1,1 0 0,0-1 0,0 1 1,-1-1-1,1 1 0,0-1 0,0 1 0,-1-1 1,1 0-1,0 1 0,0-1 0,0 0 1,0 0-1,1 1 0,5 0 29,0-1-1,1 1 1,-1-2 0,0 1-1,0-1 1,8-1 0,2-2 21,0 0 1,0-2-1,0 0 0,0-1 1,-1 0-1,0-2 1,-1 0-1,1 0 0,-2-1 1,23-21-1,-34 29-55,-1-1 0,1 0 0,-1 0-1,0 0 1,0 0 0,0 0 0,0 0 0,-1 0 0,1-1 0,-1 1 0,0-1-1,2-6 1,-3 8-16,0 0-1,0 0 0,0 1 0,0-1 1,0 0-1,-1 0 0,1 0 0,-1 1 1,1-1-1,-1 0 0,0 1 0,1-1 1,-1 0-1,0 1 0,0-1 1,0 1-1,0-1 0,0 1 0,-1 0 1,1-1-1,0 1 0,-1 0 0,1 0 1,-1 0-1,1 0 0,-1 0 1,-2-1-1,-1 0-83,0 0 0,0 1 0,0-1-1,-1 1 1,1 0 0,0 1 0,-1-1 0,1 1 0,-1 0 0,1 0 0,0 1 0,-1 0 0,1 0 0,0 0 0,-11 4-1,2 0-107,-1 1-1,1 0 0,0 1 0,-17 12 0,-4 8-297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19.671"/>
    </inkml:context>
    <inkml:brush xml:id="br0">
      <inkml:brushProperty name="width" value="0.025" units="cm"/>
      <inkml:brushProperty name="height" value="0.025" units="cm"/>
    </inkml:brush>
  </inkml:definitions>
  <inkml:trace contextRef="#ctx0" brushRef="#br0">408 44 15251,'18'-8'1894,"0"-2"-1,22-16 0,-144 98 2820,-16 11-4481,92-62-131,-17 12 64,1 2 0,2 1 0,-46 52-1,87-86-158,-1-1 0,1 1 0,0 0 0,0-1 0,0 1 1,0 0-1,0 0 0,0 0 0,0 0 0,0-1 0,0 5 0,1-5-5,0 0 1,0-1 0,0 1 0,0 0-1,0-1 1,0 1 0,1-1-1,-1 1 1,0 0 0,0-1 0,1 1-1,-1-1 1,0 1 0,1 0-1,-1-1 1,0 1 0,1-1 0,-1 1-1,1-1 1,-1 0 0,1 1 0,-1-1-1,1 1 1,0-1 0,4 2 0,0 0 0,0 0-1,0-1 1,0 0 0,0 0 0,0 0 0,7-1 0,63 6-209,129 12 2,-69 6-3848,-134-24 4003,0 1 0,-1-1 0,1 0 0,0 0 0,0 1 0,0-1 0,-1 0 0,1 0 0,0 0 0,0 0 0,0 0 0,-1 0 0,1 0 0,0 0 0,0-1 0,0 1 0,0 0 0,-1 0-1,1-1 1,0 1 0,0 0 0,-1-1 0,1 1 0,0-1 0,-1 1 0,1-1 0,0 1 0,-1-1 0,1 0 0,-1 1 0,1-1 0,0-1 0,9-18-917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0.325"/>
    </inkml:context>
    <inkml:brush xml:id="br0">
      <inkml:brushProperty name="width" value="0.025" units="cm"/>
      <inkml:brushProperty name="height" value="0.025" units="cm"/>
    </inkml:brush>
  </inkml:definitions>
  <inkml:trace contextRef="#ctx0" brushRef="#br0">53 52 17380,'1'-2'178,"1"-1"1,-1 1-1,1-1 1,0 1-1,0 0 1,0 0-1,0 0 1,0 0-1,0 0 1,1 0-1,-1 0 1,0 1-1,1-1 1,0 1 0,-1 0-1,1 0 1,0 0-1,3-1 1,8-2 358,0 1 1,19-2 0,-30 4-397,19-1 591,33 0-1,-47 2-614,1 1 0,-1 0 0,1 0 0,-1 1 0,0-1 0,15 7 0,-22-8-105,1 1 0,-1-1 0,1 1 0,-1 0 0,0-1 0,0 1 0,1 0 0,-1 0 0,0 0 0,0 0 0,0 0 0,0 0 0,0 0 0,0 0 0,0 1 0,0-1 0,0 0 0,0 1 0,-1-1 0,1 0 0,0 3 0,-1-2-6,0-1 0,0 1 1,0-1-1,-1 1 0,1-1 0,0 1 0,-1-1 0,1 0 1,-1 1-1,0-1 0,1 0 0,-1 1 0,0-1 0,0 0 1,0 0-1,0 0 0,-2 2 0,-3 3 2,-1 0 0,0-1 1,-1 1-1,1-2 0,-13 7 0,-5 2 15,-1-2-1,0-1 0,-1-1 1,1-1-1,-42 6 1,89-16-78,-7 0-33,1 0-1,0 2 1,0-1-1,0 2 1,14 2 0,-25-2 53,0 0 0,0 0 1,0 0-1,0 1 1,0-1-1,0 1 1,-1 0-1,1 0 0,-1 0 1,1 1-1,-1-1 1,0 1-1,0 0 1,0 0-1,0 0 0,-1 0 1,1 0-1,-1 0 1,0 1-1,0 0 1,0-1-1,0 1 0,2 6 1,-2-2 3,0 0 1,-1 0-1,1 1 0,-2-1 1,1 0-1,-1 0 1,0 1-1,-1-1 1,0 0-1,0 0 0,-1 0 1,0 0-1,0 0 1,-1 0-1,0-1 1,-1 1-1,1-1 0,-9 13 1,3-8 164,1 0 0,-2-1 0,1 0 0,-2-1 0,1 0 0,-1-1 0,-1 0 0,0 0 0,-22 11 0,-18 2 662,47-21-884,1 1 0,-1-1 0,0 0-1,1-1 1,-1 1 0,0-1 0,0 0 0,1 0-1,-9-1 1,12 1 42,0-1 0,1 1-1,-1 0 1,1 0-1,-1 0 1,1 0 0,-1-1-1,1 1 1,-1 0 0,1-1-1,-1 1 1,1 0 0,0-1-1,-1 1 1,1 0 0,-1-1-1,1 1 1,0-1 0,-1 1-1,1-1 1,0 1-1,0-1 1,-1 1 0,1-1-1,0 1 1,0-1 0,1-17-499,7-8-79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41.809"/>
    </inkml:context>
    <inkml:brush xml:id="br0">
      <inkml:brushProperty name="width" value="0.025" units="cm"/>
      <inkml:brushProperty name="height" value="0.025" units="cm"/>
    </inkml:brush>
  </inkml:definitions>
  <inkml:trace contextRef="#ctx0" brushRef="#br0">7 23 15443,'-3'-4'672,"-1"-3"1030,5 6-1628,-1 0 0,1 1-1,-1-1 1,1 1 0,-1-1-1,1 1 1,-1 0 0,1-1-1,-1 1 1,1-1-1,-1 1 1,1 0 0,0-1-1,-1 1 1,1 0 0,0 0-1,-1 0 1,1-1 0,0 1-1,-1 0 1,2 0-1,17-2 320,0 1-1,0 0 1,0 2-1,0 0 1,-1 1-1,1 1 1,20 5-1,1 0-247,9 0-65,300 44 70,-51-20-159,161 13 38,-328-39-22,1-6 0,-1-6 1,173-29-1,-213 21-17,0 4-1,162 3 1,-237 7 116,-27-4-120,-14-4-937,24 7 814,-1 0 0,1 0 0,-1 0 0,1-1-1,-1 1 1,1 0 0,0-1 0,0 1-1,0-1 1,0 0 0,0 1 0,0-1 0,0 0-1,0 1 1,1-1 0,-1 0 0,0-2 0,-2-6-365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0.823"/>
    </inkml:context>
    <inkml:brush xml:id="br0">
      <inkml:brushProperty name="width" value="0.025" units="cm"/>
      <inkml:brushProperty name="height" value="0.025" units="cm"/>
    </inkml:brush>
  </inkml:definitions>
  <inkml:trace contextRef="#ctx0" brushRef="#br0">163 38 19620,'0'-3'175,"1"1"0,0-1 0,0 1 0,0 0 0,1 0 0,-1-1 0,0 1 0,1 0 0,-1 0 0,1 0-1,0 1 1,0-1 0,0 0 0,0 1 0,2-3 0,-2 4-105,-1-1 1,0 1-1,1-1 0,-1 1 1,1 0-1,-1 0 0,1-1 1,0 1-1,-1 0 0,1 0 0,-1 0 1,1 1-1,-1-1 0,1 0 1,-1 0-1,1 1 0,-1-1 1,1 1-1,-1 0 0,0-1 0,1 1 1,-1 0-1,0 0 0,1 0 1,-1 0-1,2 1 0,3 4 22,0-1 0,-1 1 0,1 1 0,-1-1 0,0 1 0,0-1 0,-1 2-1,0-1 1,-1 0 0,6 16 0,-8-20-84,1 1-1,-2 0 0,1-1 1,0 1-1,-1 0 1,1 0-1,-1-1 1,0 1-1,-1 0 1,1 0-1,-1 0 0,1-1 1,-1 1-1,0 0 1,-1-1-1,1 1 1,0-1-1,-1 1 0,0-1 1,0 0-1,0 1 1,0-1-1,-1 0 1,1 0-1,-4 3 0,-4 1 24,0 1-1,-1-1 0,0-1 0,-18 8 0,-9 5-18,38-19-27,-1 1-1,0-1 1,1 0 0,-1 1-1,1-1 1,-1 1 0,0-1-1,1 1 1,-1-1-1,1 1 1,-1-1 0,1 1-1,0-1 1,-1 1 0,1 0-1,0-1 1,-1 1-1,1 0 1,0-1 0,-1 1-1,1 0 1,0-1 0,0 1-1,0 0 1,0-1-1,0 1 1,0 0 0,0 0-1,0-1 1,0 1 0,0 0-1,0-1 1,1 1-1,-1 0 1,0 0 0,0-1-1,1 1 1,-1-1 0,0 1-1,1 0 1,-1-1-1,1 1 1,-1-1 0,0 1-1,1-1 1,0 1 0,0 0-1,5 5-146,0-1 1,1 1-1,11 6 0,-2 0-101,-10-7 210,0 0-1,-1 0 1,0 1 0,0 0 0,-1 0-1,0 0 1,0 0 0,0 1 0,-1 0-1,0 0 1,0 0 0,0 0 0,2 14-1,-4-15 81,-1 1 1,0-1-1,0 1 0,0-1 0,-1 1 0,0-1 0,0 1 0,-1-1 1,1 0-1,-1 0 0,-1 0 0,1 0 0,-1 0 0,0 0 0,-1 0 1,-4 5-1,-1 1 78,-1 0-1,0-2 1,-1 1 0,0-1 0,0-1 0,-1 0 0,0 0 0,-1-2-1,0 1 1,0-1 0,-1-1 0,1-1 0,-1 0 0,-1 0 0,-15 2-1,29-7-148,0 0 0,0 0 0,0 0 0,0 0 0,0 1 0,-1-2-1,1 1 1,0 0 0,0 0 0,0 0 0,0 0 0,0-1-1,0 1 1,0 0 0,0-1 0,0 1 0,-1-1 0,2 0 18,0 1 1,-1-1 0,1 1 0,0-1-1,-1 1 1,1-1 0,0 1 0,-1-1 0,1 1-1,0-1 1,0 0 0,0 1 0,0-1-1,0 1 1,0-1 0,0 0 0,0 1 0,0-1-1,0 1 1,0-1 0,0 1 0,0-2-1,2-2-45,-1-1 0,1 1 0,0-1-1,0 1 1,1 0 0,3-6 0,22-25-336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1.258"/>
    </inkml:context>
    <inkml:brush xml:id="br0">
      <inkml:brushProperty name="width" value="0.025" units="cm"/>
      <inkml:brushProperty name="height" value="0.025" units="cm"/>
    </inkml:brush>
  </inkml:definitions>
  <inkml:trace contextRef="#ctx0" brushRef="#br0">309 7 17188,'8'-1'552,"24"-4"1088,-32 5-1579,1 1 0,-1-1-1,0 1 1,0-1 0,0 1-1,0-1 1,0 1 0,0-1-1,0 1 1,0 0 0,0-1-1,0 1 1,0-1 0,0 1-1,0-1 1,0 1 0,-1-1-1,1 0 1,0 1 0,0-1-1,-1 1 1,1-1 0,0 1-1,-1-1 1,1 0 0,-1 1 0,-8 14 443,-92 103 720,38-47-946,10-10-125,-51 63-718,104-123 514,-1 0 0,1 0 0,-1-1 0,1 1 0,-1 0-1,0 0 1,1-1 0,-1 1 0,0 0 0,1-1 0,-1 1 0,0-1 0,0 1 0,0-1 0,1 1 0,-3 0 0,3-2 21,-1 0 0,1 0-1,0 0 1,-1 0 0,1 0 0,0 0 0,0 0 0,-1 0 0,1-1 0,0 1 0,0 0 0,0 0-1,0 0 1,1 0 0,-1-1 0,1-26-349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1.753"/>
    </inkml:context>
    <inkml:brush xml:id="br0">
      <inkml:brushProperty name="width" value="0.025" units="cm"/>
      <inkml:brushProperty name="height" value="0.025" units="cm"/>
    </inkml:brush>
  </inkml:definitions>
  <inkml:trace contextRef="#ctx0" brushRef="#br0">283 16 17284,'-17'1'261,"0"0"0,1 2 0,0 0 0,-1 1 0,1 0 1,1 1-1,-1 1 0,1 0 0,0 2 0,0-1 0,1 2 0,0 0 0,0 1 1,1 0-1,-17 17 0,28-25-230,0 0-1,0 1 1,0-1-1,0 0 1,0 1 0,1-1-1,-1 1 1,1 0 0,0-1-1,0 1 1,0 0-1,0 0 1,0 0 0,1 0-1,-1-1 1,1 1-1,0 6 1,0-7-16,1 0-1,0-1 1,-1 1 0,1 0-1,0-1 1,0 1 0,0 0-1,0-1 1,1 1 0,-1-1-1,0 0 1,1 1 0,-1-1-1,1 0 1,-1 0 0,1 0-1,-1 0 1,1 0 0,0 0-1,0 0 1,-1-1 0,1 1-1,0 0 1,0-1 0,0 0-1,0 1 1,0-1-1,3 0 1,9 1 86,0-1 0,1 0 0,-1-1 0,0 0 0,1-1 0,-1-1 0,0 0 0,0-1 0,-1-1 0,1 0 0,-1 0 0,0-2 0,-1 0 0,1 0 0,-1-1 0,-1 0 1,1-1-1,-1 0 0,13-16 0,-22 23-59,0-1 0,0 0 1,0 1-1,0-1 1,-1 0-1,1 0 1,-1 0-1,0 0 0,0 0 1,0 0-1,0-1 1,-1 1-1,1 0 1,-1 0-1,0-1 0,0 1 1,0 0-1,0-1 1,0 1-1,-2-4 1,1 5-22,0-1 0,0 1 0,0 0 0,0 0 0,-1 0 0,1 0 0,-1 0 0,1 0 0,-1 0 0,0 0 0,0 1 0,0-1 0,0 1 0,0-1 0,0 1 0,0 0 0,0 0 0,0 0 0,-1 0 0,1 0 1,0 1-1,-1-1 0,1 0 0,-1 1 0,1 0 0,-1 0 0,-3 0 0,-3 0-70,0 1 0,0 0 0,1 0-1,-1 1 1,0 0 0,0 1 0,1 0 0,0 0 0,-1 1 0,1 0 0,1 0-1,-1 1 1,1 0 0,-1 0 0,-9 11 0,10-10-143,1 0 1,0 1-1,0-1 1,1 1-1,0 1 1,0-1-1,0 1 1,1 0-1,0 0 1,1 0-1,0 0 1,0 1-1,1-1 1,0 1-1,-2 17 1,7 3-509</inkml:trace>
  <inkml:trace contextRef="#ctx0" brushRef="#br0" timeOffset="1">439 715 15787,'-22'27'1701,"11"-14"-784,1 1-1,-1 0 0,-10 22 1,20-35-872,1-1-1,0 1 1,0-1 0,0 1 0,0-1-1,-1 1 1,1-1 0,0 1 0,0-1 0,0 1-1,0-1 1,0 1 0,0-1 0,0 1-1,0-1 1,0 1 0,0-1 0,1 1-1,-1-1 1,0 0 0,0 1 0,0-1-1,1 1 1,-1-1 0,0 1 0,0-1 0,1 0-1,-1 1 1,0-1 0,1 1 0,-1-1-1,1 0 1,-1 1 0,0-1 0,1 0-1,-1 0 1,1 1 0,-1-1 0,1 0 0,-1 0-1,1 0 1,-1 0 0,0 0 0,1 1-1,-1-1 1,1 0 0,-1 0 0,1 0-1,-1 0 1,1 0 0,-1 0 0,2-1-1,28-1 847,-22 0-764,0 0-1,-1-1 1,1 1-1,-1-2 0,0 1 1,0-1-1,0 0 1,-1 0-1,1 0 1,-1-1-1,0 0 0,-1-1 1,1 1-1,-1-1 1,0 0-1,8-13 1,-10 14-87,-1 1 1,1-1 0,-1 0-1,-1 1 1,1-1 0,-1 0 0,1 0-1,-1 0 1,-1 0 0,1 0-1,-1-1 1,0 1 0,0 0 0,0 0-1,-1 0 1,0 0 0,0 0-1,0 0 1,-1 0 0,1 0 0,-1 0-1,0 1 1,-1-1 0,1 1-1,-1-1 1,-5-6 0,5 7-116,-1 0 0,0 1 0,0-1 0,0 1 0,0 0 0,-1 0 0,1 0 0,-1 1 0,0-1 0,0 1 0,1 0 0,-1 0 0,-1 1 0,1 0 0,0 0 0,0 0 0,0 0 0,-1 1 0,1 0 0,0 0 0,-1 0 0,1 1 0,0 0 0,0 0 0,-1 0 0,1 1 0,0-1 0,0 1 0,1 0 0,-1 1 0,0-1 0,1 1 1,-1 0-1,1 0 0,0 0 0,0 1 0,0 0 0,0-1 0,-4 7 0,-9 17-499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43.012"/>
    </inkml:context>
    <inkml:brush xml:id="br0">
      <inkml:brushProperty name="width" value="0.025" units="cm"/>
      <inkml:brushProperty name="height" value="0.025" units="cm"/>
    </inkml:brush>
  </inkml:definitions>
  <inkml:trace contextRef="#ctx0" brushRef="#br0">68 191 17780,'0'-8'372,"0"0"0,1 0 0,0 0 0,1-1-1,-1 1 1,2 0 0,-1 1 0,1-1 0,0 0 0,1 1 0,-1 0 0,2-1 0,-1 2 0,1-1 0,0 0 0,11-11 0,-11 14-254,-1-1 0,1 1-1,0 0 1,0 0 0,1 0 0,-1 0 0,1 1 0,-1 0 0,1 0 0,0 1 0,0 0 0,1 0 0,-1 0 0,0 1 0,1 0 0,-1 0 0,1 0 0,-1 1 0,1 0 0,-1 0 0,12 3 0,-14-3-108,-1 1 1,0 0 0,0 0-1,0 0 1,0 1 0,0-1-1,0 1 1,0 0 0,0 0-1,0 0 1,-1 0 0,1 0-1,-1 0 1,0 1 0,0-1-1,1 1 1,-2 0 0,1-1-1,0 1 1,0 0 0,-1 0-1,0 0 1,1 0 0,-1 1-1,-1-1 1,1 0 0,0 0-1,-1 1 1,1-1 0,-1 0-1,0 5 1,-1 1 7,0 0 0,0-1 0,-1 1-1,0 0 1,-1-1 0,0 1 0,0-1 0,-1 0 0,0 0-1,-9 14 1,-14 14 108,-2-1-1,-40 36 0,-17 21 97,72-75-181,2 0 1,0 1-1,-18 35 0,28-49-38,0 0 1,0 0-1,1 1 0,-1-1 1,1 0-1,0 1 0,0-1 1,1 1-1,-1-1 0,1 1 1,0 0-1,1 4 0,0-7-2,-1 1-1,1-1 1,0 0-1,0 0 1,0 0-1,0 1 1,0-1-1,1 0 1,-1 0-1,0-1 0,1 1 1,0 0-1,-1 0 1,1-1-1,0 1 1,0-1-1,0 0 1,0 1-1,0-1 0,0 0 1,0 0-1,0 0 1,1-1-1,2 2 1,9 1-112,1 0 1,-1 0 0,1-2-1,-1 0 1,1-1 0,0 0-1,-1-1 1,26-5 0,-21 2-226,-1 0-1,0-2 1,0 0 0,0-1 0,-1 0 0,23-15 0,3-8-278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43.448"/>
    </inkml:context>
    <inkml:brush xml:id="br0">
      <inkml:brushProperty name="width" value="0.025" units="cm"/>
      <inkml:brushProperty name="height" value="0.025" units="cm"/>
    </inkml:brush>
  </inkml:definitions>
  <inkml:trace contextRef="#ctx0" brushRef="#br0">240 134 17116,'2'-7'301,"-1"1"0,0-1 0,0 0 0,-1 0 0,1 1 0,-2-1 0,1 0 0,-1 1 0,-1-8 0,1 11-145,0 0 0,0-1-1,0 1 1,0 0-1,-1 0 1,1 0 0,-1 0-1,0 0 1,0 0-1,0 0 1,0 1 0,0-1-1,-1 1 1,1-1-1,-1 1 1,0 0 0,0 0-1,0 0 1,-4-2-1,4 3-97,1 1 0,-1-1 1,1 0-1,-1 1 0,1 0 0,-1-1 0,1 1 0,-1 0 0,0 0 0,1 1 0,-1-1 0,1 0 1,-1 1-1,1 0 0,-1-1 0,1 1 0,-1 0 0,1 0 0,0 1 0,0-1 0,-1 0 0,-3 4 1,-1 1 14,1 0 0,-1 0 0,1 0 0,0 1 0,-8 12 0,1 1 27,2 1 0,0 0-1,1 1 1,1 1-1,-10 36 1,14-40-46,1 1 0,0 0 0,2 0 1,0 0-1,1 0 0,1 0 0,3 21 0,-2-37-44,-1 0 0,1 0-1,0 0 1,0 0 0,0 0-1,1-1 1,-1 1 0,1 0 0,0-1-1,0 1 1,0-1 0,1 1-1,-1-1 1,1 0 0,0 0-1,0 0 1,0-1 0,0 1 0,4 2-1,-2-3 1,-1 0 0,0 0 0,1-1 0,-1 1 0,1-1 0,-1-1 0,1 1 0,0 0 0,-1-1 0,1 0-1,0 0 1,0-1 0,-1 1 0,1-1 0,-1 0 0,7-2 0,2-2 57,1 0-1,-1-1 1,-1 0-1,1-1 1,-1-1-1,-1 0 1,1 0 0,19-20-1,-17 15 47,-2-1-1,0 0 0,-1-1 1,0 0-1,-1-1 0,12-24 1,-19 33-65,0 0 0,-1-1 1,0 1-1,0 0 1,0-1-1,-1 1 0,0-1 1,-1 0-1,0 1 1,0-1-1,0 1 0,-1-1 1,-3-11-1,3 13-35,-1 0-1,0 1 1,-1 0-1,1-1 1,-1 1 0,0 0-1,0 0 1,-1 1-1,1-1 1,-1 1-1,0 0 1,-1 0-1,1 0 1,0 0 0,-1 1-1,0-1 1,0 1-1,-8-3 1,5 2-140,0 1-1,0 1 1,0 0 0,-1 0 0,1 0-1,0 1 1,-1 0 0,1 1 0,-1 0 0,-15 2-1,19-2 71,1 1-1,0 0 0,-1 0 0,1 0 1,0 1-1,0-1 0,0 1 1,0 0-1,0 0 0,0 1 0,0-1 1,1 1-1,-1 0 0,1 0 0,-1 0 1,1 0-1,0 0 0,1 1 0,-1-1 1,1 1-1,-1 0 0,-2 5 1,2 14-394,6-3-59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43.900"/>
    </inkml:context>
    <inkml:brush xml:id="br0">
      <inkml:brushProperty name="width" value="0.025" units="cm"/>
      <inkml:brushProperty name="height" value="0.025" units="cm"/>
    </inkml:brush>
  </inkml:definitions>
  <inkml:trace contextRef="#ctx0" brushRef="#br0">91 25 16468,'-14'19'1310,"1"0"0,2 2 0,0 0 0,-11 29 0,17-37-1123,1 0-1,1 0 0,0 0 1,1 0-1,1 1 0,0-1 0,0 0 1,2 1-1,1 14 0,-2-24-161,1 0 0,0 0 0,0 0 0,0-1 0,0 1 1,0 0-1,1 0 0,-1-1 0,1 1 0,0-1 0,0 0 0,1 1 0,-1-1 0,1 0 0,-1 0 0,1-1 0,0 1 0,0 0 0,0-1 0,0 0 0,1 0 0,-1 0 0,1 0 0,-1 0 0,1-1 0,0 0 0,-1 1 0,1-1 0,0-1 0,0 1 0,0 0 1,0-1-1,0 0 0,0 0 0,0 0 0,0 0 0,-1-1 0,1 0 0,5-1 0,4-2 62,0 0 1,-1 0-1,0-2 1,0 1-1,0-2 1,0 1-1,-1-2 1,0 1 0,-1-1-1,13-13 1,-17 15-21,0 1 0,-1-1 0,1-1 1,-1 1-1,0-1 0,-1 0 1,0 0-1,0 0 0,0-1 0,-1 0 1,0 1-1,-1-1 0,1 0 1,-2 0-1,1 0 0,-1-1 0,0-11 1,-2 12-26,-1 0 0,1 1 0,-2 0 1,1-1-1,-1 1 0,0 0 0,-1 0 1,1 0-1,-2 1 0,1 0 1,0-1-1,-1 1 0,0 1 0,-1-1 1,1 1-1,-12-8 0,12 8-66,-1 1 0,0 0 0,0 0 0,-1 1-1,1-1 1,-1 1 0,1 1 0,-1-1 0,0 1 0,0 1 0,0-1 0,0 1-1,-1 0 1,1 1 0,0-1 0,0 2 0,0-1 0,-8 2 0,12-1-102,-1 0 1,1 0 0,0 1-1,-1-1 1,1 1 0,0 0 0,0 0-1,0 0 1,1 0 0,-1 0-1,0 1 1,1-1 0,-1 1-1,1 0 1,0 0 0,0 0-1,0 0 1,0 0 0,1 0 0,-1 0-1,1 1 1,0-1 0,-2 7-1,2-5-78,0 1 1,0-1-1,1 0 0,0 1 0,0-1 1,0 1-1,1-1 0,-1 0 0,1 1 0,0-1 1,1 0-1,0 0 0,-1 0 0,2 0 1,2 6-1,13 13-817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44.585"/>
    </inkml:context>
    <inkml:brush xml:id="br0">
      <inkml:brushProperty name="width" value="0.025" units="cm"/>
      <inkml:brushProperty name="height" value="0.025" units="cm"/>
    </inkml:brush>
  </inkml:definitions>
  <inkml:trace contextRef="#ctx0" brushRef="#br0">143 8 15995,'0'0'85,"0"0"-1,0-1 0,0 1 0,0 0 1,0-1-1,0 1 0,0 0 1,0-1-1,-1 1 0,1 0 0,0 0 1,0-1-1,0 1 0,0 0 0,0-1 1,-1 1-1,1 0 0,0 0 0,0-1 1,0 1-1,-1 0 0,1 0 0,0 0 1,0-1-1,-1 1 0,1 0 1,0 0-1,0 0 0,-1 0 0,1-1 1,0 1-1,-1 0 0,1 0 0,0 0 1,-14 2 1812,-11 11 61,16-5-1775,0 1 1,1 0 0,0 0 0,1 0 0,0 1 0,0 1-1,1-1 1,0 1 0,1 0 0,1 0 0,-1 0 0,2 1-1,-1 0 1,2 0 0,0-1 0,0 2 0,1-1 0,0 0-1,2 13 1,-1-22-166,0 1 0,1 0-1,-1-1 1,1 1 0,0 0 0,0-1-1,0 1 1,1-1 0,-1 1-1,1-1 1,0 0 0,0 1 0,0-1-1,0 0 1,1 0 0,-1-1-1,1 1 1,0 0 0,0-1 0,0 0-1,5 4 1,-5-5-15,1 1 1,0-1-1,0 0 0,-1 0 0,1 0 1,0-1-1,0 1 0,0-1 1,0 0-1,0 0 0,0 0 0,0-1 1,0 1-1,0-1 0,0 0 1,0 0-1,-1-1 0,1 1 1,0-1-1,4-2 0,1-1 16,-1 0 1,0-1-1,0 0 0,-1 0 1,1 0-1,-1-1 0,-1-1 0,1 1 1,-2-1-1,1 0 0,-1 0 1,0 0-1,0-1 0,-1 0 0,6-16 1,-9 20 5,1 0-1,-1 0 1,0-1 0,0 1 0,-1 0 0,0-1 0,0 1 0,0-1 0,0 1 0,-1 0 0,0-1 0,0 1 0,0 0 0,-1 0-1,0 0 1,0 0 0,0 0 0,-1 0 0,1 0 0,-1 1 0,0-1 0,0 1 0,-1 0 0,1 0 0,-1 0 0,0 0 0,0 1-1,-1-1 1,-6-3 0,3 3-11,0-1 0,0 2 0,-1-1-1,0 1 1,0 1 0,0-1-1,-12 0 1,16 2-117,-1 0 0,1 1 0,-1 0 0,1 0 0,-1 0 0,0 0-1,1 1 1,0 0 0,-1 0 0,1 1 0,-1-1 0,1 1 0,-7 4 0,11-5 33,-1 0 1,1 1-1,-1-1 1,1 1-1,-1 0 1,1-1-1,0 1 1,0 0-1,0 0 0,0 0 1,0 0-1,0 0 1,0 0-1,1 0 1,-1 0-1,1 0 1,-1 0-1,1 0 1,0 0-1,0 0 1,0 0-1,0 1 1,0-1-1,0 0 1,1 0-1,-1 0 1,1 0-1,0 0 1,-1 0-1,3 4 1,11 17-581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6.177"/>
    </inkml:context>
    <inkml:brush xml:id="br0">
      <inkml:brushProperty name="width" value="0.025" units="cm"/>
      <inkml:brushProperty name="height" value="0.025" units="cm"/>
    </inkml:brush>
  </inkml:definitions>
  <inkml:trace contextRef="#ctx0" brushRef="#br0">2 872 13803,'-1'8'1272,"2"-9"-664,7-8-136,9-12 761,9-11-177,17-18-32,7-9-32,13-12-95,4-7-33,11-3-208,2-2-112,0 4-376,-4 4-168,-9 16-528,-4 6-360,-8 8 704,-3 3-208,-8 0-144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9.049"/>
    </inkml:context>
    <inkml:brush xml:id="br0">
      <inkml:brushProperty name="width" value="0.025" units="cm"/>
      <inkml:brushProperty name="height" value="0.025" units="cm"/>
    </inkml:brush>
  </inkml:definitions>
  <inkml:trace contextRef="#ctx0" brushRef="#br0">28 369 14011,'-6'8'901,"0"0"0,1 0 1,-6 12-1,11-20-879,0 0-1,1 0 1,-1 0 0,0 0 0,0 0 0,0-1 0,0 1 0,0 0-1,1 0 1,-1 0 0,0 0 0,0 0 0,0 0 0,0 0 0,0 0-1,1 0 1,-1 0 0,0 0 0,0 0 0,0 0 0,0 0 0,1 0-1,-1 0 1,0 0 0,0 0 0,0 0 0,0 0 0,1 0 0,-1 0-1,0 0 1,0 0 0,0 0 0,0 0 0,0 1 0,1-1 0,-1 0-1,0 0 1,0 0 0,0 0 0,0 0 0,0 0 0,0 1 0,0-1-1,1 0 1,-1 0 0,0 0 0,0 0 0,0 0 0,0 1 0,0-1-1,0 0 1,0 0 0,0 0 0,0 0 0,0 1 0,0-1 0,0 0-1,0 0 1,0 0 0,0 0 0,0 1 0,0-1 0,0 0 0,0 0-1,0 0 1,0 0 0,-1 1 0,16-9 555,17-19 138,-1-1 1,49-58-1,-39 40-345,39-48 135,26-25-344,-93 109-344,-13 10 179,0 1 0,1-1-1,-1 0 1,0 0 0,0 0 0,0 1 0,0-1 0,0 0-1,1 0 1,-1 1 0,0-1 0,0 0 0,0 1 0,0-1-1,0 0 1,0 0 0,0 1 0,0-1 0,0 0 0,0 0 0,0 1-1,0-1 1,0 0 0,0 1 0,0-1 0,-1 0 0,1 0-1,0 1 1,0-1 0,0 0 0,-14 34-175,12-30 144,-56 121-704,-58 141 1077,105-232-267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2.539"/>
    </inkml:context>
    <inkml:brush xml:id="br0">
      <inkml:brushProperty name="width" value="0.025" units="cm"/>
      <inkml:brushProperty name="height" value="0.025" units="cm"/>
    </inkml:brush>
  </inkml:definitions>
  <inkml:trace contextRef="#ctx0" brushRef="#br0">111 0 11610,'-34'27'2613,"27"-23"-2091,1 0 0,-1 1 0,1 0 0,1 0 0,-1 0 0,0 1 0,1 0 0,0 0 0,1 0 0,-1 1 0,1-1 0,-4 11-1,7-16-446,1 1 0,0-1-1,-1 0 1,1 0-1,0 0 1,0 0-1,0 0 1,0 1-1,0-1 1,0 0-1,0 0 1,0 0-1,1 0 1,-1 0-1,0 1 1,1-1-1,-1 0 1,1 0 0,-1 0-1,1 0 1,-1 0-1,1 0 1,0 0-1,0 0 1,-1-1-1,1 1 1,0 0-1,0 0 1,0-1-1,0 1 1,0 0-1,0-1 1,0 1-1,0-1 1,0 1-1,0-1 1,0 0 0,2 1-1,6 1 93,-1 0 0,1 0 0,-1-1 0,12 0 0,-14-1-73,150-5 357,-110 2-2540,87 3 0,-129 0 1781,13 2-17,-17-2 288,0 0 1,1 0-1,-1 1 0,1-1 1,-1 0-1,0 0 0,1 0 0,-1 0 1,1 0-1,-1 1 0,0-1 1,1 0-1,-1 0 0,0 0 1,1 1-1,-1-1 0,0 0 1,1 1-1,-1-1 0,0 0 1,0 1-1,1-1 0,-1 0 1,0 1-1,0-1 0,0 0 1,0 1-1,1 0 0,-4 5-1107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42.725"/>
    </inkml:context>
    <inkml:brush xml:id="br0">
      <inkml:brushProperty name="width" value="0.025" units="cm"/>
      <inkml:brushProperty name="height" value="0.025" units="cm"/>
    </inkml:brush>
  </inkml:definitions>
  <inkml:trace contextRef="#ctx0" brushRef="#br0">2683 400 9266,'-241'-90'1725,"48"15"-1438,94 43-31,0 4 1,-121-19-1,69 29 296,-273 1 0,239 20 77,-309 44-1,456-40-543,0 1 0,0 2 0,-37 16 0,54-17-52,0 1 1,0 1-1,1 1 0,1 1 0,0 0 0,-25 24 1,23-17-27,1 2 0,1 0 0,1 1 0,0 1 0,2 1 1,1 1-1,1 0 0,-11 29 0,13-21 0,1 0 0,1 1-1,3 1 1,0-1 0,-3 73 0,11-51-7,2-1 1,2 0-1,3-1 1,2 0-1,2 0 1,3-1-1,2 0 0,37 76 1,-23-65-15,2-2 0,4-1 0,81 104 0,-87-130 8,1-1-1,2-1 0,1-2 0,2-2 1,1-1-1,72 41 0,-72-50 3,1-2 0,1-2 1,0-1-1,1-3 0,1-1 0,-1-1 0,2-3 0,-1-2 1,1-1-1,0-2 0,0-3 0,0-1 0,-1-1 0,1-3 0,-1-2 1,0-1-1,53-20 0,-23 2 42,-1-3 0,-2-4 0,-1-2 0,114-82 0,-100 55 12,-3-3 0,-3-3 0,74-89 1,-101 100-25,-1-3 1,-4-1-1,-2-3 1,36-74 0,-59 100 0,-2-2 1,-1 0 0,-2-1 0,-2-1-1,-2 0 1,-2 0 0,-2-1 0,1-67-1,-7 85 14,-2 1 0,-1-1 1,0 0-1,-2 0 0,-1 1 0,-2 0 0,0 1 0,-1-1 0,-2 2 0,0-1 0,-1 1 0,-2 1 0,0 0 0,-2 1 0,0 1 0,-1 1 0,-1 0 1,0 1-1,-2 0 0,0 2 0,-1 1 0,-1 0 0,-43-21 0,19 15-42,-2 3 0,0 2-1,-1 2 1,0 2 0,-1 2 0,0 2 0,-1 3 0,-98 1-1,62 9-234,2 4-1,-1 3 1,1 4-1,-120 39 0,28 9-3,-13 26-80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2.963"/>
    </inkml:context>
    <inkml:brush xml:id="br0">
      <inkml:brushProperty name="width" value="0.025" units="cm"/>
      <inkml:brushProperty name="height" value="0.025" units="cm"/>
    </inkml:brush>
  </inkml:definitions>
  <inkml:trace contextRef="#ctx0" brushRef="#br0">20 0 15763,'-17'19'1433,"14"-6"-873,9 0-168,18-3 704,6 0-152,18-3-296,6 0-87,9-2-409,8 0-232,0 1-553,-2-3 1586,-12 3-1001,-1 2-64,-14 2-56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3.399"/>
    </inkml:context>
    <inkml:brush xml:id="br0">
      <inkml:brushProperty name="width" value="0.025" units="cm"/>
      <inkml:brushProperty name="height" value="0.025" units="cm"/>
    </inkml:brush>
  </inkml:definitions>
  <inkml:trace contextRef="#ctx0" brushRef="#br0">51 1 18428,'2'2'351,"1"0"1,-1 0-1,0 0 1,0 1-1,0-1 1,0 1-1,3 4 1,5 7 601,16 11 48,57 44 1,-59-52-903,-1 2 0,-1 0 0,-1 1 1,21 26-1,-40-43-96,0 0-1,0 0 1,0 0 0,0 0-1,0 1 1,0-1 0,-1 0-1,0 1 1,0-1 0,0 1-1,0 0 1,0-1 0,-1 1-1,0 0 1,1-1 0,-2 1 0,1 0-1,0 0 1,-2 6 0,0-4 1,0-1 0,-1 1 1,0-1-1,0 0 0,0 0 0,0 0 1,-1 0-1,0 0 0,0-1 1,0 0-1,-9 7 0,-22 15-13,-1-2-1,-71 36 0,31-20-569,70-37 527,1 1-1,-1 0 1,1 0-1,-8 8 0,10-7-156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4.820"/>
    </inkml:context>
    <inkml:brush xml:id="br0">
      <inkml:brushProperty name="width" value="0.025" units="cm"/>
      <inkml:brushProperty name="height" value="0.025" units="cm"/>
    </inkml:brush>
  </inkml:definitions>
  <inkml:trace contextRef="#ctx0" brushRef="#br0">5 169 15091,'0'0'96,"0"-1"-1,-1 1 0,1-1 1,-1 1-1,1-1 1,0 1-1,-1-1 1,1 1-1,0-1 0,0 1 1,-1-1-1,1 1 1,0-1-1,0 0 1,0 1-1,0-1 0,0 1 1,-1-1-1,1 0 1,0 1-1,1-1 0,-1 1 1,0-1-1,0 0 1,0 1-1,0-1 1,0 1-1,1-1 0,-1 0 1,0 1-1,1-2 1,12-17 782,-11 16-536,8-7 27,-1 0-1,1 0 1,0 1-1,1 0 1,0 1-1,1 0 0,17-8 1,-11 7-118,0 1 0,1 0 1,0 2-1,31-7 0,-45 12-214,1 0 1,-1 0-1,0 1 1,0 0-1,0 0 1,0 0-1,1 1 0,-1-1 1,9 4-1,-13-4-32,1 1 0,-1 0 0,1-1 1,-1 1-1,0 0 0,1 0 0,-1 0 0,0 0 0,0 0 0,1 0 0,-1 1 0,0-1 0,0 0 0,0 0 0,0 1 0,-1-1 1,1 1-1,0-1 0,-1 1 0,1-1 0,-1 1 0,1-1 0,-1 1 0,0 0 0,1-1 0,-1 1 0,0-1 0,0 1 0,0 0 1,0-1-1,-1 1 0,1 0 0,-1 2 0,-1 5 8,-1 1 1,0-1-1,0 0 1,-1 0-1,0 0 1,-11 16 0,-39 47 72,36-49-48,-22 25 69,-23 32 124,55-69-184,1 0 1,0 0-1,1 1 1,1-1-1,-7 19 0,12-29-38,-1 1-1,1 0 0,-1 0 0,1-1 1,0 1-1,0 0 0,-1 0 1,1 0-1,0 0 0,1-1 0,-1 1 1,0 0-1,1 0 0,-1 0 1,1-1-1,-1 1 0,1 0 0,0-1 1,0 1-1,-1 0 0,3 2 1,-1-2-13,1 0 1,-1 0 0,1 0 0,-1 0-1,1-1 1,-1 1 0,1-1 0,0 1 0,0-1-1,0 0 1,5 1 0,7 1-178,0-1 0,0-1 0,0 0 0,16-1 0,-29 0 130,25-2-239,-1-1 0,1 0 0,-1-3 0,0 0 0,34-12 0,2-8-254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5.255"/>
    </inkml:context>
    <inkml:brush xml:id="br0">
      <inkml:brushProperty name="width" value="0.025" units="cm"/>
      <inkml:brushProperty name="height" value="0.025" units="cm"/>
    </inkml:brush>
  </inkml:definitions>
  <inkml:trace contextRef="#ctx0" brushRef="#br0">1 57 17404,'0'-1'96,"0"0"1,0 0 0,0 1-1,0-1 1,0 0 0,1 1-1,-1-1 1,0 0-1,1 1 1,-1-1 0,0 0-1,1 1 1,-1-1 0,1 1-1,-1-1 1,1 1-1,-1-1 1,1 1 0,-1-1-1,1 1 1,-1-1 0,1 1-1,0 0 1,-1-1 0,1 1-1,0 0 1,-1 0-1,1-1 1,0 1 0,-1 0-1,1 0 1,0 0 0,0 0-1,0 0 1,36-4 755,-28 4-496,0-1-225,296-31 1117,-299 31-1235,-3 0 33,1 0 0,0 1 0,0 0 0,0 0 0,0 0 1,4 0-1,-7 0-37,-1 0 1,1 1 0,-1-1 0,1 0 0,-1 0-1,0 0 1,1 1 0,-1-1 0,1 0-1,-1 0 1,0 1 0,1-1 0,-1 0-1,0 1 1,1-1 0,-1 0 0,0 1-1,1-1 1,-1 0 0,0 1 0,1 0 0,-1 0 1,0 0 1,0 0 0,0 0 0,0 0 0,0 1 0,0-1 0,0 0 0,0 0 0,-1 0 0,1 0 0,0 0 0,-1 0 0,0 2-1,-48 100 404,-18 48-363,12 16-3475,54-164 3275,1-2 96,0 1 0,0-1 0,-1 0 0,1 0-1,0 0 1,-1 0 0,1 0 0,-1 0 0,0 0-1,1 0 1,-1 0 0,0 0 0,0 0-1,1 0 1,-1 0 0,0 0 0,0-1 0,0 1-1,0 0 1,0-1 0,0 1 0,-2 0 0,-9 0-834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5.736"/>
    </inkml:context>
    <inkml:brush xml:id="br0">
      <inkml:brushProperty name="width" value="0.025" units="cm"/>
      <inkml:brushProperty name="height" value="0.025" units="cm"/>
    </inkml:brush>
  </inkml:definitions>
  <inkml:trace contextRef="#ctx0" brushRef="#br0">1 257 16908,'6'-9'1704,"8"2"-912,5 0-320,6-3 993,4-2-433,10 0-360,2-3-152,2 1-792,3 0-336,-1-1 520,-2-1-128,-3 2-136</inkml:trace>
  <inkml:trace contextRef="#ctx0" brushRef="#br0" timeOffset="1">812 0 18836,'-9'3'173,"0"0"0,1 1 0,-1 0 0,1 0-1,-1 1 1,1 0 0,1 0 0,-1 1 0,1 0 0,0 0 0,0 1 0,1-1-1,0 2 1,0-1 0,0 1 0,1 0 0,0 0 0,1 0 0,0 1 0,0-1-1,1 1 1,0 0 0,1 0 0,-1 0 0,2 1 0,-1 9 0,1-15-160,1-1 1,0 1 0,0-1 0,1 1 0,-1-1 0,1 1-1,0-1 1,0 1 0,0-1 0,0 0 0,1 1-1,-1-1 1,1 0 0,0 0 0,0 0 0,0 0-1,0-1 1,0 1 0,1 0 0,-1-1 0,1 0-1,0 1 1,-1-1 0,1 0 0,0 0 0,0-1-1,1 1 1,-1-1 0,6 3 0,-4-3 8,0 0 1,1 0 0,-1 0-1,0-1 1,0 0 0,0 0-1,0 0 1,1 0 0,-1-1-1,0 0 1,0 0-1,0 0 1,0-1 0,0 0-1,0 0 1,-1 0 0,1 0-1,-1-1 1,1 0 0,3-3-1,-1 0 71,-1 0-1,0 0 0,0-1 1,-1 0-1,0 0 0,0 0 1,0-1-1,-1 0 1,0 0-1,-1 0 0,0 0 1,0 0-1,-1-1 0,3-14 1,-5 19-77,1 0 1,-1-1 0,0 1 0,0 0 0,0 0-1,-1-1 1,1 1 0,-1 0 0,0 0-1,0 0 1,-1 0 0,1 0 0,-1 0-1,0 0 1,0 0 0,0 1 0,-1-1-1,1 1 1,-1-1 0,0 1 0,1 0-1,-2 0 1,1 0 0,0 0 0,-1 1-1,1 0 1,-1-1 0,1 1 0,-1 0-1,0 1 1,-8-3 0,6 2-154,0 0 1,0 1 0,0-1-1,0 2 1,0-1-1,-1 1 1,1 0-1,0 0 1,0 0-1,0 1 1,-1 0-1,1 0 1,0 1-1,-8 3 1,6 0-29,8-5 154,0 0 0,0 0 0,0 1 0,0-1 0,0 0 0,0 0 0,0 0 0,0 1-1,0-1 1,0 0 0,0 0 0,0 0 0,0 1 0,0-1 0,0 0 0,0 0-1,0 0 1,0 0 0,0 1 0,0-1 0,0 0 0,1 0 0,-1 0 0,0 0 0,0 1-1,0-1 1,0 0 0,0 0 0,0 0 0,1 0 0,-1 0 0,0 0 0,0 1 0,0-1-1,0 0 1,1 0 0,-1 0 0,0 0 0,0 0 0,1 0 0,9 5-432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6.140"/>
    </inkml:context>
    <inkml:brush xml:id="br0">
      <inkml:brushProperty name="width" value="0.025" units="cm"/>
      <inkml:brushProperty name="height" value="0.025" units="cm"/>
    </inkml:brush>
  </inkml:definitions>
  <inkml:trace contextRef="#ctx0" brushRef="#br0">176 1 14987,'-3'2'1707,"-15"9"-551,-4 2-6,1 2 0,0 0 1,-22 22-1,38-33-1061,1 0 0,0 0 1,0 1-1,0 0 0,1 0 0,0 0 1,0 0-1,0 0 0,0 1 0,1-1 1,0 1-1,0-1 0,0 1 0,1 0 1,0 0-1,0 0 0,1 0 0,-1 0 1,2 10-1,-1-14-79,0 0 1,1-1-1,-1 1 0,1 0 1,-1 0-1,1 0 0,0 0 1,0 0-1,0 0 0,0-1 1,0 1-1,0 0 0,1-1 1,-1 1-1,0-1 0,1 0 1,-1 1-1,1-1 1,0 0-1,-1 0 0,1 0 1,0 0-1,0 0 0,0 0 1,-1 0-1,1-1 0,0 1 1,0-1-1,0 1 0,0-1 1,0 0-1,0 0 0,0 0 1,3 0-1,3 0-7,0-1 1,0 0-1,0-1 0,0 1 0,-1-1 0,1-1 1,8-3-1,0-1 33,-2 0 0,1-1 0,-1-1-1,0 0 1,-1-1 0,0-1 0,-1 0 0,0 0 0,-1-1 0,17-22 0,-27 32-9,0 0 0,1 0 1,-1 0-1,0 0 0,0 0 1,0 0-1,0-1 0,-1 1 1,1 0-1,0 0 0,-1-1 1,0 1-1,1 0 0,-1-1 1,0 1-1,0 0 0,-1-1 1,1 1-1,0 0 0,-1-1 1,1 1-1,-1 0 0,0 0 1,-1-3-1,0 2 7,0 1 0,0-1 1,0 1-1,-1 0 0,1 0 0,0 0 0,-1 0 1,0 0-1,1 1 0,-1-1 0,0 1 0,0 0 1,0 0-1,0 0 0,0 0 0,0 0 0,-4 0 1,-9-1-85,0 1-1,0 1 1,-1 0 0,1 1 0,0 0 0,0 2 0,0 0 0,0 0 0,1 2 0,-19 7 0,32-11-136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6.599"/>
    </inkml:context>
    <inkml:brush xml:id="br0">
      <inkml:brushProperty name="width" value="0.025" units="cm"/>
      <inkml:brushProperty name="height" value="0.025" units="cm"/>
    </inkml:brush>
  </inkml:definitions>
  <inkml:trace contextRef="#ctx0" brushRef="#br0">3 51 18540,'-3'10'1896,"3"0"-1063,6-3-289,17-3 1392,7 1-728,16-5-432,4 0-167,9-6-241,2-3-216,1-2-544,-5-4-441,-11 0 673,-6-1-160,-12 2-160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7.076"/>
    </inkml:context>
    <inkml:brush xml:id="br0">
      <inkml:brushProperty name="width" value="0.025" units="cm"/>
      <inkml:brushProperty name="height" value="0.025" units="cm"/>
    </inkml:brush>
  </inkml:definitions>
  <inkml:trace contextRef="#ctx0" brushRef="#br0">163 45 18716,'-2'0'134,"0"0"1,0 1-1,0-1 0,0 0 1,0 1-1,1 0 0,-1-1 1,0 1-1,0 0 0,1 0 1,-1 0-1,0 0 0,1 0 1,-1 0-1,1 1 0,0-1 1,-1 0-1,1 1 0,0-1 1,0 1-1,0-1 0,0 1 1,0 0-1,0-1 0,-1 4 1,1-3-84,0 0 1,0 1 0,0-1 0,0 1 0,0-1 0,0 1-1,1-1 1,0 1 0,-1-1 0,1 1 0,0-1-1,0 1 1,0 0 0,0-1 0,1 1 0,-1-1 0,1 1-1,0-1 1,1 4 0,0-3-34,0-1-1,0 1 1,0-1 0,1 0-1,0 0 1,-1 0-1,1 0 1,0 0 0,0 0-1,6 2 1,38 13 17,-19-8-43,-13-4-9,-1 1-1,-1 1 0,1 0 1,-1 1-1,16 11 0,-27-17 26,0-1 0,0 1 0,0-1 0,0 1 0,-1 0 0,1 0-1,0 0 1,-1 0 0,1 0 0,-1 1 0,0-1 0,1 0 0,-1 1 0,0-1 0,-1 1-1,1-1 1,0 1 0,-1-1 0,1 1 0,-1-1 0,0 1 0,0 0 0,0-1 0,0 1-1,0-1 1,-1 1 0,1 0 0,-1-1 0,0 1 0,1-1 0,-1 1 0,0-1-1,-1 0 1,1 1 0,0-1 0,-1 0 0,1 0 0,-1 0 0,-2 3 0,-5 4 36,0-1-1,-1 0 1,0-1 0,0 0 0,-1 0 0,0-1 0,0 0 0,0-1-1,0-1 1,-1 0 0,0 0 0,0-1 0,0 0 0,0-1 0,-1-1-1,-21 1 1,28-3-113,0 0-1,0 0 1,0 0 0,0-1-1,0 0 1,0 0-1,1 0 1,-1-1-1,1 0 1,0 0 0,0 0-1,0-1 1,0 1-1,0-1 1,1-1-1,-8-8 1,-14-19-239</inkml:trace>
  <inkml:trace contextRef="#ctx0" brushRef="#br0" timeOffset="1">131 61 17780,'30'-3'1824,"-1"3"-1112,-2-3-328,6-1 985,3-2-465,0 0-600,1 0-496,0-1-640,-1-3 728,-2 3-240,1-2-96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7.526"/>
    </inkml:context>
    <inkml:brush xml:id="br0">
      <inkml:brushProperty name="width" value="0.025" units="cm"/>
      <inkml:brushProperty name="height" value="0.025" units="cm"/>
    </inkml:brush>
  </inkml:definitions>
  <inkml:trace contextRef="#ctx0" brushRef="#br0">140 0 15931,'-21'15'1471,"1"1"0,-32 31 0,47-42-1294,1 0 0,-1 1-1,1-1 1,0 1 0,1 0 0,-1 0 0,1 0 0,1 1 0,-1-1 0,1 1 0,0-1 0,0 1 0,1 0-1,0 0 1,0 8 0,0-12-156,1 0-1,1 0 0,-1-1 1,0 1-1,1 0 1,0 0-1,-1-1 0,1 1 1,0 0-1,0-1 0,1 1 1,-1-1-1,1 1 1,-1-1-1,1 0 0,0 1 1,-1-1-1,1 0 0,0 0 1,1 0-1,-1-1 1,0 1-1,0 0 0,1-1 1,-1 0-1,1 1 0,-1-1 1,1 0-1,0 0 1,-1 0-1,1-1 0,0 1 1,0-1-1,0 1 0,3-1 1,3 0-14,0 1 0,0-2 0,0 1 0,0-1 1,0-1-1,0 0 0,0 0 0,-1 0 0,1-1 0,8-5 0,-6 3 8,-2-1 0,1 0 0,-1 0-1,16-14 1,-23 17 13,1 1 0,0-1 0,-1 0 0,1 0-1,-1 0 1,0 0 0,0 0 0,0 0 0,-1-1 0,1 1-1,-1-1 1,1 1 0,-1-1 0,0 0 0,-1 1 0,1-1-1,0-7 1,-2 8-2,1 1 0,-1-1 0,0 0 0,0 1 0,0-1 0,0 0 0,-1 1 0,1 0 0,0-1 0,-1 1 0,0 0 0,0-1 0,0 1 0,0 0 0,0 0 0,0 1 0,0-1 0,0 0 0,-1 1 0,1-1 0,-1 1 0,1 0 0,-1 0 0,-3-1 0,-4-2 56,0 1 0,-1 0 0,1 1 0,-22-2 0,18 3-75,0 0 0,-17 3 0,28-2-68,-1 0 1,1 1-1,0-1 0,-1 1 1,1 0-1,0 0 0,0 0 0,0 0 1,0 0-1,0 1 0,0 0 1,0-1-1,1 1 0,-1 0 0,-2 3 1,4-5 17,1 1 1,0-1-1,-1 0 1,1 1-1,0-1 1,0 1-1,-1-1 1,1 1-1,0-1 1,0 1-1,0 0 1,0-1-1,-1 1 1,1-1-1,0 1 1,0-1-1,0 1 1,0-1-1,0 1 1,0 0-1,1-1 1,-1 1-1,0-1 1,0 1-1,0-1 1,0 1-1,1-1 1,-1 1-1,0-1 1,1 1-1,-1-1 1,0 1-1,1-1 1,-1 1-1,0-1 1,1 0-1,-1 1 1,1-1-1,-1 0 1,1 1-1,-1-1 1,1 0-1,-1 0 1,1 1-1,0-1 1,25 9-580,10-3 39,10-1-156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7.979"/>
    </inkml:context>
    <inkml:brush xml:id="br0">
      <inkml:brushProperty name="width" value="0.025" units="cm"/>
      <inkml:brushProperty name="height" value="0.025" units="cm"/>
    </inkml:brush>
  </inkml:definitions>
  <inkml:trace contextRef="#ctx0" brushRef="#br0">195 0 19660,'-23'8'772,"1"0"0,-35 20 0,48-23-616,1 0 1,-1 0-1,1 1 1,1 0 0,-1 1-1,1 0 1,0 0-1,-11 16 1,17-21-112,-1 0 0,1 0 0,0 0-1,0 1 1,0-1 0,0 0 0,0 1 0,0-1 0,1 1 0,-1-1 0,1 1-1,-1-1 1,1 1 0,0-1 0,0 1 0,1 4 0,0-5-27,-1 0 0,1 0 0,0 0 0,0 0 0,0 0 0,0 0 0,1-1 1,-1 1-1,0 0 0,1-1 0,-1 1 0,1-1 0,0 1 0,-1-1 0,4 2 0,3 2-35,1-2-1,-1 1 0,0-1 1,1-1-1,0 1 0,-1-1 1,1-1-1,10 1 1,-3-1-40,1-1 0,-1 0 1,1-1-1,24-5 1,-32 4 101,-1 0 0,0 0 0,1-1 0,-1 0 0,0 0 0,0-1 0,-1 0 0,1 0 0,-1-1 0,10-8 0,-16 12 12,1-1 1,0 1 0,-1-1 0,1 1 0,-1-1-1,1 0 1,-1 1 0,1-1 0,-1 0-1,0 0 1,0 0 0,0 0 0,0 0 0,-1 0-1,1 0 1,0 0 0,-1-1 0,0 1 0,1 0-1,-1 0 1,0 0 0,0-1 0,0 1 0,0 0-1,-1 0 1,1 0 0,-1-1 0,1 1 0,-1 0-1,0 0 1,0 0 0,1 0 0,-2 0-1,1 0 1,0 0 0,0 0 0,0 1 0,-1-1-1,1 0 1,-1 1 0,0-1 0,-2-1 0,-3-3 26,-1 1 1,0 0-1,0 0 1,0 0-1,-1 1 1,0 1-1,1-1 1,-17-3 0,17 5-254,-1 1 0,1 0 0,-1 0 0,1 0 0,-1 1 0,0 1 0,1-1 1,-1 1-1,1 1 0,-9 2 0,1 4-273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7:37.540"/>
    </inkml:context>
    <inkml:brush xml:id="br0">
      <inkml:brushProperty name="width" value="0.025" units="cm"/>
      <inkml:brushProperty name="height" value="0.025" units="cm"/>
    </inkml:brush>
  </inkml:definitions>
  <inkml:trace contextRef="#ctx0" brushRef="#br0">1964 246 8970,'-4'-20'337,"-1"1"0,-1 0 1,0 0-1,-2 0 0,0 1 0,-16-25 0,20 36-258,-1 0 0,0 1 0,0 0 0,0 0 0,-1 0 0,0 1 0,0 0 0,-1 0 0,1 0 0,-1 1 0,0 0 0,0 1 0,-1-1 0,1 1 0,-1 0 0,1 1 0,-1 0 0,-15-2 0,-5 3 20,0 0 1,-1 2-1,1 1 0,0 2 1,0 0-1,1 2 1,-1 1-1,-36 15 0,19-4 2,1 2-1,1 2 0,1 2 1,-43 32-1,53-31-69,0 2 0,2 1 1,1 1-1,1 1 0,2 2 0,1 0 1,2 2-1,1 1 0,1 0 0,2 2 0,2 0 1,-24 75-1,27-60-37,2 1 1,2 0-1,3 0 0,2 1 1,2 0-1,2 0 0,3 0 1,3-1-1,14 73 0,-6-67-22,3 0-1,2-1 1,3-1 0,35 69-1,-36-89 12,1-1-1,1-1 1,2-1 0,2-1-1,1-2 1,1 0-1,38 31 1,-14-22 10,1-2 0,3-3 0,1-2 0,1-2-1,1-3 1,2-3 0,1-2 0,0-3 0,2-3 0,0-3 0,1-2 0,0-3 0,0-3-1,76-3 1,-101-5-2,0-2 0,-1-1 0,1-2 0,-1-2 0,0-1 0,-1-2 0,52-24 0,-60 20-3,1 0-1,-2-2 1,0-2 0,-1 0 0,-1-2-1,-1-1 1,-1-1 0,41-52 0,-37 37 5,-2-2 0,-2-2 0,-1 0 0,-3-1 0,-2-1 0,-1-1 0,14-60 0,-18 46 15,-3-1 0,-2 0 0,-4-1 0,-1 0 0,-8-85 0,1 105 16,-3 0 0,-1 1 1,-2 0-1,-2 0 0,-2 1 1,-26-59-1,23 67 7,-2 1 0,0 0 0,-3 1-1,0 1 1,-2 1 0,0 1 0,-2 1 0,-30-23 0,17 19 16,-1 2 0,-2 1 1,0 3-1,-74-33 0,56 34-6,0 3 0,-1 2 0,-70-11 0,29 14-23,0 5 1,0 5-1,-1 3 0,-135 17 1,110 1-123,1 6 1,-138 42-1,-228 113-197,222-48 199,2 35-47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28.459"/>
    </inkml:context>
    <inkml:brush xml:id="br0">
      <inkml:brushProperty name="width" value="0.025" units="cm"/>
      <inkml:brushProperty name="height" value="0.025" units="cm"/>
    </inkml:brush>
  </inkml:definitions>
  <inkml:trace contextRef="#ctx0" brushRef="#br0">129 176 10842,'-12'2'465,"-9"2"694,0 1 0,0 1 0,-23 10 0,34-9 282,12-1-139,0-5-1156,0 0 0,0 0 0,1 0 0,-1 0 0,0 0 0,0-1 0,0 1 0,1-1 0,1 1 0,41 0 576,-1-1 1,71-9 0,-63 4-452,169-16 483,900-61-559,-720 73-646,538-21 257,-215 3 184,-1 31-36,-671-1 82,74 0 9,-104-4-24,-1 0 0,1-2 0,33-8 0,-52 10-57,0 0 1,0 0-1,0 0 0,0-1 0,0 1 0,0-1 0,4-4 1,-6 6 13,-1 0 1,1-1 0,-1 1 0,0 0-1,0-1 1,1 1 0,-1 0 0,0-1-1,1 1 1,-1-1 0,0 1 0,0-1-1,0 1 1,0-1 0,1 1 0,-1-1-1,0 1 1,0-1 0,0 1 0,0 0-1,0-1 1,0 0 0,-1 0 4,1 1 0,0-1 0,-1 0 0,1 1 1,-1-1-1,1 1 0,-1-1 0,1 0 0,-1 1 0,1-1 1,-1 1-1,0 0 0,1-1 0,-1 1 0,0-1 0,1 1 1,-1 0-1,0 0 0,0-1 0,-21-3-156,-6 2-55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1.749"/>
    </inkml:context>
    <inkml:brush xml:id="br0">
      <inkml:brushProperty name="width" value="0.025" units="cm"/>
      <inkml:brushProperty name="height" value="0.025" units="cm"/>
    </inkml:brush>
  </inkml:definitions>
  <inkml:trace contextRef="#ctx0" brushRef="#br0">351 43 18308,'-2'-4'160,"-1"1"0,0-1 1,0 1-1,0 0 0,0 1 0,0-1 0,-1 0 1,0 1-1,1 0 0,-1 0 0,0 0 1,0 0-1,0 1 0,0-1 0,0 1 0,0 0 1,0 0-1,-1 1 0,1-1 0,-8 1 0,1 0 60,-1 0 0,1 1 0,0 0-1,-1 1 1,1 0 0,-20 7-1,20-4-165,0 0 1,1 1-1,0 0 0,0 1 0,0 0 1,1 0-1,0 1 0,0 0 0,1 0 0,-14 19 1,16-19-46,0 0-1,1 0 1,0 1 0,1 0 0,0 0 0,0 0 0,1 0 0,0 0 0,1 1 0,0-1 0,0 1 0,1 0 0,0 16 0,1-23-1,0 1 0,1-1 0,-1 0 1,1 0-1,0 0 0,-1 0 0,1 0 0,1 0 0,-1 0 1,0 0-1,1 0 0,0-1 0,-1 1 0,1-1 1,0 1-1,0-1 0,1 1 0,-1-1 0,0 0 1,1 0-1,-1 0 0,1-1 0,0 1 0,-1 0 1,1-1-1,0 0 0,0 0 0,0 0 0,0 0 0,0 0 1,7 0-1,-1 0 56,0 0 1,1-1-1,-1 0 1,0-1-1,1 0 1,-1-1-1,0 1 1,0-2-1,17-6 1,-10 2 102,0 0 1,-1-2 0,0 0 0,16-13 0,-24 17-61,0-1 0,-1 1 1,1-2-1,-1 1 1,-1-1-1,1 0 0,-1 0 1,0 0-1,-1-1 1,5-10-1,-8 17-90,-1-1 0,1 1-1,-1 0 1,1-1 0,-1 1 0,0-1-1,1 1 1,-1-1 0,0 1 0,0-1 0,0 1-1,0-1 1,0 1 0,-1-1 0,1 1-1,0-1 1,-1 1 0,1-1 0,-1 1 0,1-1-1,-1 1 1,0 0 0,0-1 0,1 1-1,-1 0 1,0 0 0,0 0 0,0 0-1,0 0 1,0 0 0,-3-2 0,2 2-68,0 0 0,-1 0 0,1 0 0,-1 0 0,1 1 0,-1-1 0,1 1 0,-1-1 1,1 1-1,-1 0 0,1 0 0,-1 0 0,0 0 0,1 1 0,-1-1 0,1 1 0,-1-1 0,-3 3 0,0 0-34,0 0-1,0 0 1,0 1-1,0-1 1,1 1-1,0 1 1,0-1-1,0 1 0,0 0 1,1 0-1,0 0 1,0 1-1,-6 10 1,5 3-373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2.239"/>
    </inkml:context>
    <inkml:brush xml:id="br0">
      <inkml:brushProperty name="width" value="0.025" units="cm"/>
      <inkml:brushProperty name="height" value="0.025" units="cm"/>
    </inkml:brush>
  </inkml:definitions>
  <inkml:trace contextRef="#ctx0" brushRef="#br0">31 1 20948,'-6'27'1537,"-1"6"-1233,0 1-136,1-1 440,3-3-208,2-8-632,1-8-400,3-14-1993,1-7 2313,6-14-376,3-5-256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2.645"/>
    </inkml:context>
    <inkml:brush xml:id="br0">
      <inkml:brushProperty name="width" value="0.025" units="cm"/>
      <inkml:brushProperty name="height" value="0.025" units="cm"/>
    </inkml:brush>
  </inkml:definitions>
  <inkml:trace contextRef="#ctx0" brushRef="#br0">167 0 18596,'-32'31'2091,"20"-21"-1791,0 1-1,2 0 0,-18 22 1,14-12 174,1 0-1,-17 36 1,28-51-420,-1-1 0,1 0 0,0 1-1,1 0 1,-1-1 0,1 1 0,0 0 0,0 0-1,1 0 1,0-1 0,0 1 0,0 0 0,1 0-1,0 0 1,0 0 0,0-1 0,3 7 0,-3-9-30,1 0 0,0-1 0,-1 1 0,1 0 0,1-1 0,-1 0 1,0 1-1,0-1 0,1 0 0,-1 0 0,1 0 0,0-1 1,0 1-1,4 2 0,-1-2 6,0 0-1,1 0 1,-1-1 0,1 0-1,-1 0 1,12 0 0,2-1 92,-1-1 1,1-2-1,32-7 1,-40 7 83,0 0 0,-1-1-1,1 0 1,11-7 0,-23 11-188,0 0 0,1 0 1,-1 0-1,0 0 0,0 0 0,0 0 0,0 0 0,1 0 0,-1 0 0,0-1 0,0 1 0,0 0 0,0 0 1,0 0-1,1 0 0,-1 0 0,0 0 0,0 0 0,0 0 0,0-1 0,0 1 0,0 0 0,1 0 0,-1 0 1,0 0-1,0-1 0,0 1 0,0 0 0,0 0 0,0 0 0,0 0 0,0-1 0,0 1 0,0 0 0,0 0 1,0 0-1,0 0 0,0-1 0,0 1 0,0 0 0,0 0 0,0-1 0,-9-1 335,-12 1-83,-11 4-157,-49 13 0,18-3-2692,58-13 1499,18-4 369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3.096"/>
    </inkml:context>
    <inkml:brush xml:id="br0">
      <inkml:brushProperty name="width" value="0.025" units="cm"/>
      <inkml:brushProperty name="height" value="0.025" units="cm"/>
    </inkml:brush>
  </inkml:definitions>
  <inkml:trace contextRef="#ctx0" brushRef="#br0">2 22 18292,'-1'3'2280,"1"1"-1183,1 2-513,3-6 2424,2 3-1775,4-2-665,0-1-120,2 0-440,2 0-288,0-4-1024,-1-2 1160,-4-5-209,-5-7-95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3.567"/>
    </inkml:context>
    <inkml:brush xml:id="br0">
      <inkml:brushProperty name="width" value="0.025" units="cm"/>
      <inkml:brushProperty name="height" value="0.025" units="cm"/>
    </inkml:brush>
  </inkml:definitions>
  <inkml:trace contextRef="#ctx0" brushRef="#br0">63 92 20124,'1'-3'305,"0"-1"0,0 0 0,0 0 0,0 1 0,1-1 0,-1 0 0,1 1 0,0 0 0,0-1 0,1 1 0,-1 0 0,0 0 1,1 0-1,4-3 0,-6 5-244,0 0 0,0 0 0,0 0 0,1 0 0,-1 0 1,0 0-1,1 1 0,-1-1 0,1 0 0,-1 1 1,1-1-1,-1 1 0,1 0 0,0-1 0,-1 1 0,1 0 1,-1 0-1,1 0 0,0 0 0,-1 0 0,1 0 0,-1 0 1,1 1-1,0-1 0,-1 1 0,1-1 0,-1 1 1,1 0-1,-1-1 0,0 1 0,1 0 0,-1 0 0,0 0 1,1 0-1,-1 0 0,2 2 0,-1 0-45,0 0-1,0 0 1,-1 0-1,1 0 1,-1 0-1,1 1 1,-1-1-1,0 0 1,0 1-1,-1-1 1,1 1-1,-1-1 1,0 1-1,0-1 1,0 1-1,0-1 1,0 1-1,-1 0 1,-1 4-1,-2 8 78,0 1 0,-12 24 0,16-41-92,-14 31 319,-36 55 1,33-59-59,1 0 0,-17 41 1,31-66-263,1 1 0,0-1 0,0 1 0,1-1 0,-1 1 0,0-1 0,1 1 0,0-1 0,-1 1 0,1-1 0,0 1 1,0-1-1,1 1 0,-1 0 0,0-1 0,1 1 0,0-1 0,-1 1 0,1-1 0,0 0 0,0 1 0,2 2 0,-1-3-109,0 0-1,0-1 1,1 1 0,-1-1-1,0 0 1,1 1 0,-1-1-1,0 0 1,1 0 0,0-1-1,-1 1 1,1 0 0,-1-1-1,1 0 1,0 1-1,-1-1 1,1 0 0,0 0-1,-1-1 1,1 1 0,3-1-1,5-1-153,0-1 0,0 0 0,13-6 0,5-3-432</inkml:trace>
  <inkml:trace contextRef="#ctx0" brushRef="#br0" timeOffset="1">704 69 18492,'0'-3'285,"0"-1"0,-1 0-1,1 0 1,-1 0 0,1 1 0,-1-1 0,-1 0 0,1 1-1,0-1 1,-1 1 0,0-1 0,0 1 0,-3-5-1,4 6-199,0 1-1,-1 0 0,1 0 0,0 0 1,0 0-1,-1 0 0,1 0 0,-1 1 1,1-1-1,-1 0 0,1 1 0,-1-1 1,1 1-1,-1-1 0,1 1 1,-1 0-1,0 0 0,1 0 0,-1 0 1,1 0-1,-1 0 0,0 0 0,1 0 1,-1 1-1,1-1 0,-1 1 0,0-1 1,1 1-1,-1-1 0,1 1 0,0 0 1,-1 0-1,-1 1 0,-7 5 82,1 0 0,0 1 0,1-1 0,0 2 0,0-1 0,1 1 0,0 0 0,-7 12 0,3-2-86,1-1 0,1 1 0,-10 32 0,15-40-61,1 1 1,1 0-1,0-1 1,0 1-1,1 23 1,1-31-17,0-1 1,1 1 0,-1-1-1,1 1 1,0-1-1,0 0 1,0 1 0,1-1-1,-1 0 1,4 5-1,-4-6-1,1 0-1,-1-1 0,1 1 1,-1-1-1,1 1 0,0-1 0,-1 0 1,1 0-1,0 0 0,0 0 1,0 0-1,0 0 0,0 0 1,0-1-1,0 1 0,0-1 1,0 1-1,5-1 0,0 0 0,0 0-1,0-1 0,1 0 1,-1-1-1,0 0 1,0 0-1,0 0 0,0-1 1,-1 0-1,1 0 1,-1-1-1,0 1 0,0-2 1,0 1-1,0-1 1,-1 1-1,9-11 0,-7 8 5,0-1-1,-1 0 0,1 0 0,-2-1 0,1 0 0,-2 0 1,1 0-1,-1 0 0,0-1 0,-1 0 0,0 1 0,1-12 1,-3 18-51,-1-1 0,1 0 0,-1 1 0,-1-1 0,1 1 0,0-1 0,-1 1 0,0-1 0,1 1 0,-2-1 0,1 1 0,0-1 0,-1 1 0,1 0 0,-1 0 0,0 0 0,0 0 0,0 0 0,0 0 0,-1 0 0,1 1 0,-5-4 0,4 4-4,1 0 1,-1 1-1,0-1 1,0 1-1,0 0 0,0 0 1,0 0-1,0 0 1,0 1-1,0-1 0,0 1 1,0 0-1,0 0 1,-1 0-1,1 0 0,0 0 1,0 1-1,0-1 1,0 1-1,0 0 0,0 0 1,0 0-1,0 0 1,0 1-1,-3 1 0,-7 8-344,7-1-36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4.032"/>
    </inkml:context>
    <inkml:brush xml:id="br0">
      <inkml:brushProperty name="width" value="0.025" units="cm"/>
      <inkml:brushProperty name="height" value="0.025" units="cm"/>
    </inkml:brush>
  </inkml:definitions>
  <inkml:trace contextRef="#ctx0" brushRef="#br0">176 0 17220,'-44'34'2438,"23"-18"-911,-22 21-1,36-30-1250,0 1 0,1 0 0,0-1 0,1 2 0,-1-1 0,-6 16 0,8-15-171,1-1 0,0 1 0,1 1 0,0-1 0,0 0 1,1 0-1,0 1 0,0-1 0,2 14 0,-1-19-84,0-1-1,1 1 1,0 0 0,-1 0-1,2-1 1,-1 1-1,0-1 1,1 1 0,-1-1-1,1 0 1,0 1-1,0-1 1,0 0 0,1 0-1,-1 0 1,1-1-1,-1 1 1,1-1-1,0 1 1,0-1 0,0 0-1,1 0 1,-1 0-1,0 0 1,8 2 0,-6-3-15,1 1 0,0-1 0,0-1 0,0 1 1,-1-1-1,1 0 0,0 0 0,0 0 0,0-1 1,0 0-1,9-3 0,-5 1 2,-1 0 0,0-1 1,0-1-1,0 1 0,0-1 1,13-11-1,-14 10 16,-1 0 0,0-1-1,0 1 1,-1-1 0,0-1 0,0 1 0,0-1-1,-1 0 1,0 0 0,-1-1 0,0 1 0,0-1 0,-1 0-1,0 0 1,3-17 0,-6 20 4,0 0 1,0 1-1,0-1 0,-1 0 0,0 0 0,0 0 1,-1 0-1,1 1 0,-1-1 0,-1 0 1,1 1-1,-1 0 0,0-1 0,0 1 0,0 0 1,-1 1-1,1-1 0,-1 1 0,-1-1 1,1 1-1,0 0 0,-1 1 0,0-1 1,-9-4-1,8 5-14,0 0-1,0 0 1,0 1 0,0-1 0,-1 2 0,1-1 0,-1 1 0,1 0-1,-1 0 1,0 0 0,1 1 0,-1 0 0,0 1 0,1 0-1,-1 0 1,1 0 0,-1 1 0,1-1 0,0 2 0,-1-1 0,1 1-1,-6 3 1,8-3-94,0 0-1,0 0 1,0 0-1,1 0 0,-1 1 1,1 0-1,-4 4 1,6-7 65,0 0 0,0 1 0,0-1 0,1 0-1,-1 0 1,0 0 0,1 1 0,-1-1 0,1 0 0,0 1 0,-1-1 0,1 1 0,0-1 0,0 0 0,0 1 0,0-1 0,0 1 0,0-1-1,0 1 1,0-1 0,0 0 0,1 1 0,-1-1 0,1 1 0,-1-1 0,1 0 0,-1 0 0,2 3 0,-1-3 6,0-1 1,-1 1 0,1 0-1,0-1 1,0 1-1,0-1 1,-1 1 0,1-1-1,0 1 1,0-1-1,0 0 1,0 1 0,0-1-1,0 0 1,0 0-1,0 0 1,-1 1 0,1-1-1,0 0 1,0 0 0,0-1-1,0 1 1,0 0-1,0 0 1,0 0 0,0-1-1,0 1 1,0 0-1,0-1 1,1 0 0,18-8-300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4.479"/>
    </inkml:context>
    <inkml:brush xml:id="br0">
      <inkml:brushProperty name="width" value="0.025" units="cm"/>
      <inkml:brushProperty name="height" value="0.025" units="cm"/>
    </inkml:brush>
  </inkml:definitions>
  <inkml:trace contextRef="#ctx0" brushRef="#br0">98 1 17204,'-1'0'206,"-1"1"0,1-1 0,-1 1 0,1-1 0,0 1 0,-1 0 0,1 0 0,-1 0 0,1-1 0,0 1 0,0 1-1,0-1 1,-1 0 0,1 0 0,0 0 0,0 0 0,1 1 0,-1-1 0,-1 3 0,-15 29 1233,16-31-1297,-11 28 538,1 1 1,-9 40 0,16-54-539,1 0 1,1 0-1,0 0 1,1 1-1,1-1 0,3 19 1,-3-32-120,1 0 1,-1-1 0,1 1-1,0 0 1,0 0-1,1-1 1,-1 1 0,1 0-1,-1-1 1,1 1-1,0-1 1,1 0-1,-1 0 1,1 0 0,-1 0-1,1 0 1,0 0-1,0-1 1,0 1 0,0-1-1,7 4 1,-7-5-10,1 0 0,0 0 1,0 0-1,0-1 1,0 1-1,0-1 0,0 0 1,0 0-1,0-1 0,0 1 1,0-1-1,0 1 0,0-1 1,0-1-1,-1 1 1,1 0-1,0-1 0,-1 0 1,1 0-1,-1 0 0,5-3 1,-1 0 25,0-1 0,0 0 1,-1 0-1,1 0 0,-1 0 0,0-1 1,-1 0-1,0-1 0,0 1 1,-1-1-1,0 0 0,0 0 0,0 0 1,3-15-1,-6 18-38,0 0 0,0 0 0,-1 0 0,0 0 0,1 0 0,-2 0 0,1 0 0,-1 0-1,1 0 1,-1 0 0,-1 0 0,1 0 0,-1 0 0,0 1 0,0-1 0,0 1 0,-1-1 0,1 1 0,-1 0 0,0 0 0,0 0 0,-1 0 0,1 0 0,-1 1 0,0 0 0,0-1 0,-5-2 0,0 1-203,0 0 0,-1 1 0,1 0 1,-1 0-1,0 1 0,-18-3 0,-24-8-325,28 2 74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5.209"/>
    </inkml:context>
    <inkml:brush xml:id="br0">
      <inkml:brushProperty name="width" value="0.025" units="cm"/>
      <inkml:brushProperty name="height" value="0.025" units="cm"/>
    </inkml:brush>
  </inkml:definitions>
  <inkml:trace contextRef="#ctx0" brushRef="#br0">361 76 15283,'1'-6'558,"-1"0"0,1 0 0,-1 0 0,0 0 0,0 0 0,-2-9 0,2 14-416,-1 0 0,1-1-1,-1 1 1,0 0 0,1-1-1,-1 1 1,0 0 0,0 0-1,1-1 1,-1 1-1,0 0 1,0 0 0,0 0-1,-1 0 1,1 0 0,0 1-1,0-1 1,0 0 0,-1 0-1,1 1 1,0-1 0,-1 1-1,1-1 1,-1 1 0,1 0-1,0-1 1,-1 1 0,1 0-1,-1 0 1,1 0-1,-1 0 1,-1 1 0,-7 0 100,0 0-1,0 1 1,1 1 0,-1-1 0,1 2 0,0-1-1,0 1 1,0 1 0,1-1 0,-1 1 0,-13 12-1,-3 3-25,1 2 1,-27 31-1,36-36-141,1 0 0,0 1-1,-18 33 1,28-45-68,1 1 0,0-1-1,0 1 1,1-1-1,0 1 1,0 0 0,0 0-1,1 0 1,0 0 0,1 0-1,0 0 1,0 0-1,0 1 1,1-1 0,2 12-1,-1-15-6,0 1 1,0-1-1,0 0 0,0 0 0,1 0 1,0 0-1,0 0 0,0 0 0,0-1 1,1 1-1,-1-1 0,1 0 0,0 0 0,0-1 1,0 1-1,0-1 0,0 0 0,0 0 1,1 0-1,-1 0 0,8 1 0,3 0 2,-1 0-1,2-1 0,-1 0 0,0-1 0,22-1 0,-13-2 21,1-1-1,-1-1 0,0-1 1,0-1-1,-1-1 1,1-2-1,23-11 0,-31 12 24,0 0 0,0-2-1,-1 0 1,0 0-1,-1-1 1,0-1-1,-1-1 1,-1 0 0,1 0-1,11-20 1,-21 29-24,0 0 1,-1 0-1,0 0 1,0-1-1,0 1 1,0-1-1,-1 0 1,0 1-1,0-1 1,0 0 0,-1 0-1,1-5 1,-1 7-13,-1 0 1,1 0 0,-1 0 0,0 0 0,1 0-1,-1 0 1,-1 0 0,1 0 0,0 0-1,-1 1 1,1-1 0,-1 0 0,0 1 0,0 0-1,0-1 1,0 1 0,0 0 0,-1 0 0,1 0-1,-3-2 1,-4 0-28,1-1 0,-1 1 0,0 1-1,0-1 1,0 2 0,-1-1 0,1 1 0,-1 1-1,1-1 1,-17 1 0,2 1-228,1 2 0,-1 0 0,-28 6 0,40-6 29,1 0-1,-1 1 1,1 1-1,0 0 1,0 0 0,0 1-1,1 0 1,0 1 0,0 0-1,0 0 1,1 2-1,-10 8 1,3 4-418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6.258"/>
    </inkml:context>
    <inkml:brush xml:id="br0">
      <inkml:brushProperty name="width" value="0.025" units="cm"/>
      <inkml:brushProperty name="height" value="0.025" units="cm"/>
    </inkml:brush>
  </inkml:definitions>
  <inkml:trace contextRef="#ctx0" brushRef="#br0">4 3 20356,'-4'-3'1729,"7"6"-1065,7 3-224,7 1 784,8 2-248,9 1-375,6-2-121,4 1-96,2-2-144,-3-3-464,2-2-328,-8-6 456,-3-1-80,-12-11-80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8:07.306"/>
    </inkml:context>
    <inkml:brush xml:id="br0">
      <inkml:brushProperty name="width" value="0.025" units="cm"/>
      <inkml:brushProperty name="height" value="0.025" units="cm"/>
    </inkml:brush>
  </inkml:definitions>
  <inkml:trace contextRef="#ctx0" brushRef="#br0">26 277 11282,'-21'0'2326,"17"1"-1141,14 1-448,87-1-83,128-14 0,-175 9-590,494-59-2,-352 27-50,39-6-5,-197 39 0,1 1 0,-1 1 0,0 2-1,65 11 1,55 28 6,-100-24 3,97 16 0,62-12 82,256-8-1,214-52-48,-137-52-5,-418 66-30,-47 12-3,-38 8 169,74-22-1,-116 27-168,0 1 0,0-1 0,0 1 0,-1-1 0,1 1 0,0-1 0,0 0 0,0 1 0,-1-1 0,1 0 0,0 1-1,-1-1 1,1 0 0,-1 0 0,1 0 0,-1 0 0,1 0 0,-1 1 0,0-1 0,1-2 0,0 0 5,9-21-72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37.055"/>
    </inkml:context>
    <inkml:brush xml:id="br0">
      <inkml:brushProperty name="width" value="0.025" units="cm"/>
      <inkml:brushProperty name="height" value="0.025" units="cm"/>
    </inkml:brush>
  </inkml:definitions>
  <inkml:trace contextRef="#ctx0" brushRef="#br0">1 497 12115,'-1'1'246,"1"0"1,0-1-1,0 1 1,0-1-1,0 1 1,0-1 0,1 1-1,-1-1 1,0 1-1,0-1 1,0 1-1,0-1 1,0 1 0,1-1-1,-1 1 1,0-1-1,1 0 1,-1 1-1,0-1 1,1 1 0,-1-1-1,0 0 1,1 1-1,-1-1 1,0 0-1,1 1 1,0-1 0,15-1 3104,-12-1-2975,1 0 0,-1 0 0,0-1 0,0 1 0,5-5 1,33-31 667,-1-2 1,53-68-1,54-104-653,-131 184-375,17-36 0,-51 109-64,-17 83 0,13-43 50,-67 264-2347,83-333 1960,2-12-121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48.471"/>
    </inkml:context>
    <inkml:brush xml:id="br0">
      <inkml:brushProperty name="width" value="0.025" units="cm"/>
      <inkml:brushProperty name="height" value="0.025" units="cm"/>
    </inkml:brush>
  </inkml:definitions>
  <inkml:trace contextRef="#ctx0" brushRef="#br0">30 0 17692,'-18'17'1864,"7"-2"-1016,11 3-280,4-5 1329,13 0-673,16-6-296,6 0-143,15-2-265,4-4-88,8-1-136,-3-3-96,-6 0-200,-4 2-104,-14 4-592,-10 1-345,-22 3 833,-7 1-144,-19 7-168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48.921"/>
    </inkml:context>
    <inkml:brush xml:id="br0">
      <inkml:brushProperty name="width" value="0.025" units="cm"/>
      <inkml:brushProperty name="height" value="0.025" units="cm"/>
    </inkml:brush>
  </inkml:definitions>
  <inkml:trace contextRef="#ctx0" brushRef="#br0">1 1 15627,'1'11'1961,"13"2"-953,4-4-376,16-6 1865,8-3-1193,12 0-408,2-6-104,4-1-512,2-1-560,-8 0 368,-4 5-72,-15 3-176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49.448"/>
    </inkml:context>
    <inkml:brush xml:id="br0">
      <inkml:brushProperty name="width" value="0.025" units="cm"/>
      <inkml:brushProperty name="height" value="0.025" units="cm"/>
    </inkml:brush>
  </inkml:definitions>
  <inkml:trace contextRef="#ctx0" brushRef="#br0">363 16 20476,'-2'-1'127,"1"-1"0,-1 1 0,0-1 0,1 1 0,-1 0 0,0 0 0,0 0 0,0 0 0,0 0 0,0 0 0,0 1 0,0-1 0,0 1 0,0-1 0,0 1 0,-1 0 0,1-1-1,0 1 1,0 0 0,-4 1 0,-3 0 125,1 0 0,-1 1 0,-15 4 0,15-3-203,1 1 0,-1 0-1,0 0 1,1 1-1,0 0 1,0 0-1,1 1 1,0 0-1,0 0 1,0 1-1,0 0 1,1 0-1,0 0 1,1 1-1,0 0 1,0 0-1,0 0 1,1 1-1,1 0 1,-1 0-1,1 0 1,1 0-1,0 0 1,0 0-1,1 1 1,0-1-1,0 0 1,1 1 0,0-1-1,1 1 1,0-1-1,1 0 1,0 1-1,0-1 1,1 0-1,0 0 1,1 0-1,0-1 1,0 1-1,1-1 1,10 14-1,-2-6-37,2-1-1,0 0 1,1-1 0,25 18-1,-24-20-2,-1 1-1,0 1 1,0 0-1,17 23 1,-31-34-7,0 0 0,0-1 0,0 1 0,0 0 0,-1 0 0,1 0 0,-1 1-1,0-1 1,0 0 0,0 0 0,-1 1 0,1-1 0,-1 1 0,1-1 0,-1 0 0,0 1 0,-1-1 0,0 6 0,0-3 0,-1-2 1,0 1-1,0 0 1,-1 0 0,1-1-1,-1 1 1,0-1-1,0 1 1,-1-1-1,1 0 1,-5 3-1,-6 5 8,-1 0 0,-1-2 0,1 1 0,-2-2-1,-31 14 1,32-16 36,-1 0-1,0-2 0,1 0 1,-2 0-1,1-2 0,0 0 0,-1-1 1,-24 0-1,40-2-34,0-1-1,0 1 0,0 0 1,0 0-1,0-1 1,0 1-1,0-1 1,1 1-1,-1-1 1,0 0-1,0 0 1,0 0-1,1 0 1,-1 0-1,1 0 1,-1-1-1,1 1 1,-3-3-1,3 3-2,0-1-1,1 1 1,-1-1 0,1 1-1,-1-1 1,1 1 0,0-1-1,0 1 1,-1-1 0,1 0-1,0 1 1,0-1 0,1 1-1,-1-1 1,0 0 0,0 1-1,1-1 1,0-1 0,2-4 3,0-1 0,1 1 0,0 0 0,0 0 1,1 0-1,0 0 0,8-8 0,34-30-4,105-78 0,-96 81-3,-18 13 4,33-25 105,105-103 1,-165 145-76,0 0 1,-1-1-1,14-23 1,-22 33-24,0-1 1,0 1 0,-1-1-1,0 0 1,0 0 0,0 1-1,0-1 1,0 0-1,0-5 1,-1 8-5,-1-1 0,1 0-1,0 0 1,0 0 0,-1 1 0,1-1 0,-1 0-1,1 1 1,-1-1 0,0 0 0,0 1-1,0-1 1,0 1 0,0-1 0,0 1-1,0-1 1,0 1 0,-1 0 0,1 0 0,-3-2-1,-2-1 19,-1 0-1,-1 1 0,1-1 0,0 2 1,-1-1-1,0 1 0,1 0 0,-1 1 1,0-1-1,-14 1 0,-9 1 67,-42 4-1,38-1-88,-43 11 0,63-11-198,1 1 1,-1 1 0,1 1 0,0 0 0,-19 11 0,29-15 42,1 1 0,-1-1 0,1 1 0,0 0 1,0 0-1,0 0 0,0 1 0,0-1 0,1 1 0,-3 3 0,5-6 109,-1 0 1,1 0-1,-1 0 0,1 1 1,-1-1-1,1 0 1,0 0-1,0 1 0,-1-1 1,1 0-1,0 0 0,0 1 1,0-1-1,1 0 0,-1 0 1,0 1-1,0-1 1,1 0-1,-1 0 0,0 0 1,1 0-1,0 1 0,-1-1 1,1 0-1,-1 0 0,1 0 1,0 0-1,0 0 1,0 0-1,0 0 0,0-1 1,-1 1-1,1 0 0,1 0 1,-1-1-1,2 2 0,22 10-768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0.056"/>
    </inkml:context>
    <inkml:brush xml:id="br0">
      <inkml:brushProperty name="width" value="0.025" units="cm"/>
      <inkml:brushProperty name="height" value="0.025" units="cm"/>
    </inkml:brush>
  </inkml:definitions>
  <inkml:trace contextRef="#ctx0" brushRef="#br0">17 47 19860,'0'-1'95,"0"1"-1,-1-1 1,1 0 0,-1 0-1,1 1 1,0-1 0,0 0-1,-1 0 1,1 1-1,0-1 1,0 0 0,0 0-1,0 1 1,0-1-1,0 0 1,0 0 0,0 0-1,0 1 1,0-1-1,1 0 1,-1 0 0,0 0-1,0 1 1,1-2-1,0 1 9,0-1 0,0 1-1,1 0 1,-1 0-1,0 0 1,0 0-1,1 0 1,-1 1 0,0-1-1,1 0 1,2-1-1,5 0 216,0 0 1,0 0-1,14-1 0,-21 2-199,20-1 199,0 1 0,1 1 0,37 4 0,-53-3-296,0 0 0,0 0 0,0 1 0,0 0 0,0 0 0,-1 0 0,1 1 1,-1 0-1,1 0 0,-1 1 0,0 0 0,0 0 0,-1 0 0,1 1 1,7 8-1,-11-10-16,-1-1 1,1 1 0,0 0 0,-1 0 0,0 0-1,0 0 1,0 0 0,0 0 0,0 0 0,0 0-1,-1 0 1,0 0 0,1 1 0,-2 5 0,1-3 17,-1-1 1,0 1-1,-1-1 1,0 0-1,0 0 1,0 1-1,-5 8 1,-3 1 88,-1 0-1,-1 0 1,-25 25 0,-28 20 349,65-60-464,-1 0 1,1 1 0,0-1 0,0 0 0,-1 0-1,1 0 1,0 1 0,0-1 0,-1 0 0,1 0-1,0 1 1,0-1 0,0 0 0,0 1 0,0-1-1,-1 0 1,1 1 0,0-1 0,0 0 0,0 0-1,0 1 1,0-1 0,0 0 0,0 1 0,0-1 0,0 0-1,0 1 1,0-1 0,0 0 0,0 1 0,0-1-1,0 0 1,1 1 0,-1-1 0,0 0 0,0 1-1,0-1 1,0 0 0,1 0 0,-1 1 0,0-1-1,0 0 1,1 0 0,-1 0 0,0 1 0,0-1-1,1 0 1,-1 0 0,0 0 0,0 0 0,1 1-1,-1-1 1,0 0 0,1 0 0,-1 0 0,1 0-1,27 4-264,-12-2 158,-6 0 32,1 1 1,-1 0-1,0 0 1,-1 1 0,1 1-1,0 0 1,-1 0-1,15 11 1,-20-12 64,0-1 0,-1 0 0,1 1 1,0 0-1,-1 0 0,0 0 0,0 0 0,0 1 1,-1-1-1,0 1 0,1-1 0,-2 1 1,1 0-1,0 0 0,-1 0 0,0 0 0,0 0 1,-1 0-1,1 0 0,-1 7 0,-1-7 47,0 0-1,0 0 1,0-1-1,-1 1 1,0 0-1,0-1 0,0 1 1,0-1-1,-1 1 1,0-1-1,0 0 1,0 0-1,0 0 1,0-1-1,-1 1 1,0-1-1,0 0 0,0 0 1,0 0-1,-8 4 1,-6 2 185,-1 0 0,0-1 0,-32 9 0,-46 7 462,84-21-763,-1-1 1,0-1-1,0 0 0,0-1 1,-15-2-1,28 2 21,0 0-1,0-1 1,0 1-1,0 0 1,0 0-1,0 0 1,0-1-1,0 1 1,0 0-1,1-1 1,-1 1-1,0-1 1,0 1-1,-1-2 1,2 2-19,0-1 0,0 1 1,0 0-1,0 0 1,-1-1-1,1 1 1,0 0-1,0 0 0,0-1 1,0 1-1,0 0 1,0-1-1,0 1 1,0 0-1,0 0 0,0-1 1,1 1-1,-1 0 1,0-1-1,0 1 1,0 0-1,0 0 0,0-1 1,0 1-1,0 0 1,1 0-1,-1-1 1,0 1-1,0 0 1,1 0-1,1-2-200,0 0 0,0 1 0,0-1 0,0 1 0,0-1 1,1 1-1,-1 0 0,1 0 0,2-1 0,19-2-841,5 2-292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0.444"/>
    </inkml:context>
    <inkml:brush xml:id="br0">
      <inkml:brushProperty name="width" value="0.025" units="cm"/>
      <inkml:brushProperty name="height" value="0.025" units="cm"/>
    </inkml:brush>
  </inkml:definitions>
  <inkml:trace contextRef="#ctx0" brushRef="#br0">1 2 19996,'7'-1'2209,"3"5"-1513,-6 7-288,-1 8 1592,-2 7-1303,-1 2-185,0 5-256,-3-1-216,1-2-536,-1-3-513,1-10 833,2-5-144,2-9-160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1.069"/>
    </inkml:context>
    <inkml:brush xml:id="br0">
      <inkml:brushProperty name="width" value="0.025" units="cm"/>
      <inkml:brushProperty name="height" value="0.025" units="cm"/>
    </inkml:brush>
  </inkml:definitions>
  <inkml:trace contextRef="#ctx0" brushRef="#br0">1 111 19244,'1'-2'179,"0"-1"1,0 1-1,0-1 0,0 1 0,0 0 0,1 0 1,-1 0-1,1-1 0,0 1 0,-1 1 1,1-1-1,0 0 0,0 0 0,0 1 0,0-1 1,1 1-1,-1 0 0,4-2 0,49-21 1144,-52 23-1120,28-10 162,0 2 1,1 1 0,1 1-1,-1 2 1,1 1 0,0 1 0,34 2-1,-62 2-341,-1-1 0,1 1 0,-1 0 0,1 0 0,-1 0 0,0 0 0,8 5 0,-11-6-20,0 1 1,0-1 0,0 1 0,0 0 0,0 0-1,0 0 1,0-1 0,-1 1 0,1 0 0,0 0-1,0 0 1,-1 0 0,1 0 0,-1 0 0,1 0-1,-1 0 1,1 1 0,-1-1 0,0 0 0,0 0-1,1 0 1,-1 0 0,0 1 0,0-1 0,0 0-1,0 0 1,0 0 0,-1 1 0,1-1 0,0 0 0,0 0-1,-1 0 1,1 0 0,-1 0 0,0 2 0,-2 2 8,0 0 1,0 0-1,0 0 0,0 0 1,-1-1-1,0 0 1,0 0-1,-7 6 1,-42 27 63,36-25-46,-59 35 71,-36 27-13,109-72-96,-1 1 1,0 0-1,1 0 1,0 0-1,0 1 1,-5 6-1,7-9 1,1 0 0,-1 0 0,1 0 0,0-1-1,-1 1 1,1 0 0,0 0 0,0 0 0,0 0 0,0 0 0,0 0 0,0 0-1,0 0 1,0-1 0,0 1 0,0 0 0,0 0 0,0 0 0,1 0-1,-1 0 1,0 0 0,1-1 0,-1 1 0,0 0 0,1 0 0,-1 0 0,1-1-1,0 1 1,-1 0 0,1-1 0,-1 1 0,1 0 0,0-1 0,0 1 0,-1-1-1,1 1 1,0-1 0,0 0 0,1 1 0,80 39-476,-53-27 183,45 28 1,-56-29 145,-1 1 0,-1 0-1,22 23 1,-33-31 120,-1 0 0,1 0 0,-1 1-1,0 0 1,0 0 0,-1 0 0,1 0 0,-1 0-1,-1 1 1,1-1 0,-1 1 0,0 0 0,-1 0-1,1 8 1,-2-12 44,0 0-1,0 0 1,-1 0 0,1 0-1,-1 0 1,0 0 0,1 0-1,-2 0 1,1 0 0,0 0-1,0-1 1,-1 1-1,0 0 1,1-1 0,-5 5-1,1-2 46,0-1-1,0 0 0,0 0 0,0 0 1,0-1-1,-1 0 0,-7 4 0,-7 0 236,1-1 0,-1 0 0,-38 5 0,50-10-232,-77 9 735,77-10-831,1 0-1,0 0 1,0-1-1,0 0 1,0 0-1,-1 0 1,2-1-1,-1 0 0,-11-5 1,17 6-6,0 1 1,0-1-1,0 0 1,1 0-1,-1 1 1,0-1-1,0 0 1,0 0-1,1 0 1,-1 0-1,1 0 1,-1 0-1,0 0 1,1 0-1,0 0 1,-1 0-1,1 0 1,0 0-1,-1 0 1,1-1-1,0 1 1,0 0-1,0 0 1,0 0-1,0 0 1,0-1-1,0 1 1,1 0-1,-1 0 1,0 0-1,1 0 1,-1 0-1,0 0 0,1 0 1,-1 0-1,1 0 1,0 0-1,-1 0 1,1 0-1,1-1 1,12-13-452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1.680"/>
    </inkml:context>
    <inkml:brush xml:id="br0">
      <inkml:brushProperty name="width" value="0.025" units="cm"/>
      <inkml:brushProperty name="height" value="0.025" units="cm"/>
    </inkml:brush>
  </inkml:definitions>
  <inkml:trace contextRef="#ctx0" brushRef="#br0">437 16 18188,'11'-16'1772,"-19"19"391,-6 9-1364,-51 55 390,4 3 1,-86 128-1,108-138-2218,3 2-1,-30 72 1,66-134 1012,0 0 0,0 0-1,0 1 1,0-1 0,0 0-1,-1 0 1,1 0 0,0 0-1,0 1 1,0-1 0,0 0-1,0 0 1,-1 0 0,1 0-1,0 0 1,0 0 0,0 0-1,-1 1 1,1-1 0,0 0-1,0 0 1,0 0 0,-1 0-1,1 0 1,0 0 0,0 0-1,0 0 1,-1 0 0,1 0-1,0 0 1,0 0 0,0 0-1,-1 0 1,1 0 0,0-1-1,0 1 1,0 0 0,-1 0-1,1 0 1,0 0 0,0 0-1,0 0 1,0 0-1,0-1 1,-1 1 0,1 0-1,0 0 1,0 0 0,0 0-1,0-1 1,0 1 0,0 0-1,0 0 1,-1 0 0,1 0-1,0-1 1,0 1 0,0 0-1,0 0 1,0 0 0,0-1-1,0 1 1,0 0 0,0 0-1,0-1 1,0 1 0,0 0-1,-2-23-776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2.160"/>
    </inkml:context>
    <inkml:brush xml:id="br0">
      <inkml:brushProperty name="width" value="0.025" units="cm"/>
      <inkml:brushProperty name="height" value="0.025" units="cm"/>
    </inkml:brush>
  </inkml:definitions>
  <inkml:trace contextRef="#ctx0" brushRef="#br0">185 96 15755,'0'-1'80,"-1"-1"0,1 1 1,0 0-1,0-1 0,-1 1 0,1 0 0,-1-1 0,1 1 0,-1 0 0,1 0 0,-1-1 0,0 1 0,0 0 0,1 0 0,-1 0 0,0 0 0,0 0 1,0 0-1,0 0 0,0 0 0,-1 1 0,1-1 0,0 0 0,0 1 0,0-1 0,-1 1 0,1-1 0,0 1 0,-1-1 0,1 1 0,0 0 0,-1 0 0,1-1 1,0 1-1,-1 0 0,1 1 0,-1-1 0,1 0 0,0 0 0,-1 0 0,1 1 0,0-1 0,-1 1 0,1-1 0,0 1 0,0-1 0,-1 1 0,1 0 1,0 0-1,0 0 0,0-1 0,0 1 0,0 0 0,0 0 0,0 0 0,-1 3 0,-4 4 4,0 1 0,1 0 0,0 1-1,0-1 1,1 1 0,0 0 0,1 0 0,0 0 0,1 1-1,0-1 1,1 1 0,0-1 0,0 1 0,1 11 0,0-21-74,0 0 1,0 0 0,1 0 0,-1 0 0,0 0-1,0 0 1,0 0 0,1 0 0,-1 0 0,1 0-1,-1 0 1,1-1 0,-1 1 0,1 0 0,-1 0-1,1 0 1,0 0 0,-1-1 0,1 1 0,0 0-1,0-1 1,-1 1 0,1 0 0,0-1 0,0 1-1,0-1 1,0 0 0,0 1 0,0-1 0,0 0-1,0 1 1,0-1 0,0 0 0,0 0 0,0 0-1,0 0 1,0 0 0,0 0 0,0 0 0,0 0-1,0 0 1,0-1 0,0 1 0,0 0 0,0-1-1,0 1 1,1-1 0,4-2 90,0 0 0,0 0 1,-1-1-1,1 0 0,8-8 0,-7 5 46,0-1-1,0 0 0,-1 0 1,0-1-1,-1 1 1,0-1-1,0 0 0,-1-1 1,0 1-1,-1-1 1,3-13-1,-5 18-79,0 1-1,0-1 1,-1 0-1,0 0 1,0 0-1,0 0 1,0 0-1,-1 1 1,0-1-1,0 0 1,-2-6-1,1 8-34,0 0 1,1 0-1,-1 0 0,0 0 0,0 0 0,0 1 0,-1-1 1,1 1-1,-1-1 0,1 1 0,-1 0 0,0 0 0,0 0 1,0 0-1,0 1 0,0-1 0,-6-1 0,5 2-25,0-1 0,0 1-1,0 0 1,-1 0 0,1 1-1,0-1 1,-1 1-1,1 0 1,0 0 0,-1 1-1,1-1 1,0 1 0,-1 0-1,1 0 1,0 1 0,0-1-1,-6 3 1,4 0-111,1-1 0,0 1 0,0 0 0,0 0 0,0 1 0,1-1 0,-1 1 0,1 0 0,0 0 0,1 1 0,-4 5 0,2-3-71,1 0-1,1 0 1,-1 0-1,1 1 1,1-1-1,-1 1 1,2 0 0,-1-1-1,1 1 1,0 0-1,1 0 1,0 0-1,1 0 1,0 0-1,0 0 1,0-1-1,5 13 1,12 13-507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2.594"/>
    </inkml:context>
    <inkml:brush xml:id="br0">
      <inkml:brushProperty name="width" value="0.025" units="cm"/>
      <inkml:brushProperty name="height" value="0.025" units="cm"/>
    </inkml:brush>
  </inkml:definitions>
  <inkml:trace contextRef="#ctx0" brushRef="#br0">115 2 14363,'-12'12'676,"0"1"1,1 1-1,1 0 1,0 1-1,1 0 0,0 0 1,1 1-1,1 0 0,1 0 1,0 1-1,-6 32 0,11-46-615,0 0-1,1 0 0,0 0 0,-1 0 0,1 0 0,1 0 1,-1 0-1,0 0 0,1 0 0,-1 0 0,1 0 0,0 0 0,0 0 1,0 0-1,1 0 0,-1-1 0,3 6 0,-2-6-35,0-1 1,0 1-1,1 0 0,-1-1 0,0 1 1,0-1-1,1 1 0,-1-1 0,1 0 0,-1 0 1,1 0-1,0 0 0,-1-1 0,1 1 0,0-1 1,-1 0-1,1 1 0,0-1 0,-1 0 1,4-1-1,9-1 27,1 0 0,-1-1 1,0-1-1,-1-1 0,1 0 0,-1-1 0,0 0 1,0-1-1,-1 0 0,0-1 0,0-1 1,-1 0-1,0-1 0,0 0 0,-1-1 1,-1 0-1,16-21 0,-24 29-12,0-1-1,0 1 1,0-1-1,0 0 1,-1 1-1,1-1 1,-1 0-1,0 0 1,0 0-1,0 0 1,-1 0 0,1 0-1,-1 0 1,0 0-1,0 0 1,-1 0-1,1 0 1,-1 0-1,-1-6 1,0 7-10,1-1-1,-1 1 1,0-1 0,-1 1 0,1 0-1,0-1 1,-1 1 0,0 0 0,0 1-1,0-1 1,0 0 0,0 1-1,0 0 1,-1 0 0,1 0 0,-1 0-1,1 0 1,-1 1 0,-5-2 0,1 1-127,1 0 1,0 1 0,-1 0-1,1 0 1,-1 1 0,1 0-1,-1 0 1,1 1 0,-15 3-1,-1 2-612,-39 15-1,46-14 619,-7 2-440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8:08.758"/>
    </inkml:context>
    <inkml:brush xml:id="br0">
      <inkml:brushProperty name="width" value="0.025" units="cm"/>
      <inkml:brushProperty name="height" value="0.025" units="cm"/>
    </inkml:brush>
  </inkml:definitions>
  <inkml:trace contextRef="#ctx0" brushRef="#br0">0 329 9754,'11'-6'1703,"-4"1"-1537,1 0 1,-1 0-1,1 1 1,0 0-1,0 0 0,1 1 1,-1 0-1,1 1 0,0 0 1,0 0-1,-1 1 1,1 0-1,0 1 0,0-1 1,0 2-1,0-1 0,0 1 1,0 1-1,9 2 0,21 4-153,0-1 0,62 2-1,81-8 5,-138-2-5,416-12 33,-18-1-10,848-21-9,-496-1-28,105-14 28,-818 42-26,619-68 84,-673 73-80,37-8 15,-57 10-21,-1-1 0,0 0-1,0 0 1,0 0 0,-1-1 0,1 0-1,6-4 1,-12 7 1,1-1 0,0 1 1,0-1-1,-1 0 0,1 1 0,-1-1 1,1 0-1,-1 1 0,1-1 1,-1 0-1,1 0 0,-1 0 0,1 1 1,-1-1-1,0 0 0,0 0 0,1 0 1,-1 0-1,0 1 0,0-1 1,0 0-1,0 0 0,0 0 0,0 0 1,0 0-1,0 0 0,0 0 0,-1 1 1,1-1-1,-1-1 0,-8-17 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9.111"/>
    </inkml:context>
    <inkml:brush xml:id="br0">
      <inkml:brushProperty name="width" value="0.025" units="cm"/>
      <inkml:brushProperty name="height" value="0.025" units="cm"/>
    </inkml:brush>
  </inkml:definitions>
  <inkml:trace contextRef="#ctx0" brushRef="#br0">63 1 18300,'10'7'2088,"-8"7"-1407,-5 12-233,0 7 1096,-1 10-680,1 6-200,-4 8-216,-1 2-120,1-5-184,2 1-32,2-8-112,-2-5-64,3-12-304,0-6-184,1-14-624,-2-11 960,-4-18-184,-5-8-160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8:59.643"/>
    </inkml:context>
    <inkml:brush xml:id="br0">
      <inkml:brushProperty name="width" value="0.025" units="cm"/>
      <inkml:brushProperty name="height" value="0.025" units="cm"/>
    </inkml:brush>
  </inkml:definitions>
  <inkml:trace contextRef="#ctx0" brushRef="#br0">0 190 18716,'8'-13'471,"0"0"1,0 1-1,1 0 1,1 0-1,0 1 1,1 0-1,0 1 1,0 1-1,1 0 1,0 0-1,1 1 0,16-8 1,-14 9-304,0 0 0,1 0 0,0 2 0,0 0 0,0 1 0,0 0 0,1 2 0,-1 0 1,1 0-1,29 3 0,-40-1-151,0 1 0,1 0 0,-1 1 0,0-1 1,0 1-1,0 1 0,-1-1 0,1 1 0,0 0 1,-1 0-1,0 0 0,0 1 0,0 0 0,0 0 0,0 0 1,-1 1-1,0-1 0,0 1 0,0 0 0,0 0 1,-1 1-1,0-1 0,0 1 0,0 0 0,-1-1 1,0 1-1,0 0 0,-1 1 0,1-1 0,-1 0 0,0 0 1,-1 0-1,0 1 0,0 7 0,-2 2 13,0 0 1,0-1-1,-2 1 0,0-1 1,0 0-1,-2 0 0,0 0 1,-15 27-1,-3-4 139,-53 66 0,76-103-178,0 0 0,1 0 0,-1 0 0,0 0 0,0 1 0,0-1 0,1 0 0,-1 1 0,1-1 0,-1 0 0,1 1 0,-1-1 0,1 1 0,0-1 0,0 1 0,0-1 0,0 1 0,0-1 0,0 0 0,0 1 0,0-1 0,0 1 0,1 1 0,1 1-50,1 0-1,-1 0 0,0 0 1,1-1-1,0 1 0,4 4 0,7 8-146,7 11-112,-2-3 3,-1 0 0,16 30 0,-30-47 316,0 0 0,-1 0 0,0 0 0,-1 0 0,1 0 1,-1 1-1,-1-1 0,1 1 0,-1 0 0,-1-1 0,0 1 1,0 0-1,-1 11 0,0-14 56,0-1 1,-1 0-1,1 0 0,-1 0 1,0 0-1,0-1 0,0 1 1,0 0-1,-1-1 0,1 1 1,-1-1-1,0 0 0,0 0 1,0 0-1,-1 0 0,1-1 1,0 1-1,-1-1 1,0 0-1,0 0 0,0 0 1,0-1-1,0 1 0,0-1 1,0 0-1,-5 1 0,-5 0 92,1 0 1,-1-1-1,0 0 0,0-1 0,1-1 0,-27-4 0,16 0-397,0 0 0,1-2-1,0-1 1,0 0-1,1-2 1,0 0 0,-27-18-1,49 28 230,0 0 0,0 0 0,-1 0 0,1 0 0,0-1 0,0 1 0,0 0 0,0 0 0,-1 0 0,1 0 0,0 0 0,0 0-1,0 0 1,0-1 0,0 1 0,-1 0 0,1 0 0,0 0 0,0 0 0,0-1 0,0 1 0,0 0 0,0 0 0,0 0 0,0 0 0,0-1 0,0 1-1,0 0 1,0 0 0,0 0 0,0-1 0,0 1 0,0 0 0,0 0 0,0 0 0,0-1 0,0 1 0,0 0 0,0 0 0,0 0 0,0 0 0,0-1-1,0 1 1,0 0 0,0 0 0,1 0 0,-1 0 0,0-1 0,0 1 0,0 0 0,0 0 0,0 0 0,1 0 0,-1 0 0,0 0 0,0 0 0,0-1-1,0 1 1,1 0 0,-1 0 0,0 0 0,0 0 0,0 0 0,1 0 0,-1 0 0,0 0 0,0 0 0,14-2-149,13 1-380,3 0-115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00.361"/>
    </inkml:context>
    <inkml:brush xml:id="br0">
      <inkml:brushProperty name="width" value="0.025" units="cm"/>
      <inkml:brushProperty name="height" value="0.025" units="cm"/>
    </inkml:brush>
  </inkml:definitions>
  <inkml:trace contextRef="#ctx0" brushRef="#br0">286 63 16788,'0'-3'213,"0"0"1,0 0 0,0 0 0,0 0 0,0 1 0,-1-1 0,1 0 0,-1 0 0,0 0 0,0 1-1,0-1 1,0 0 0,-2-2 0,2 3-91,-1 0 0,1 1 0,-1-1 1,0 1-1,1-1 0,-1 1 0,0 0 0,0 0 0,0-1 0,0 2 0,0-1 0,0 0 0,0 0 1,0 0-1,-1 1 0,1 0 0,-4-1 0,-2 0 69,1 1 0,0 1 0,-1-1 0,1 1 0,0 0 1,-1 1-1,1 0 0,0 0 0,0 0 0,0 1 0,1 0 0,-1 0 0,1 1 0,-1 0 0,1 0 0,0 0 0,-10 10 1,6-3-120,0-1 1,0 1 0,1 0 0,0 1 0,1 0 0,1 1 0,0 0-1,-6 16 1,8-17-45,1 1 0,0-1 0,-3 23 0,7-31-23,-1 0 1,1 0 0,-1 0 0,1 0 0,1 0 0,-1 0 0,0 0 0,1 0 0,0 0 0,0 0 0,0 0 0,1-1 0,-1 1 0,1 0 0,0-1 0,2 5 0,-2-7-3,-1 1-1,0-1 1,1 0 0,-1 0 0,1 0 0,0 0 0,-1 0 0,1 0 0,0 0 0,-1 0 0,1 0 0,0-1 0,0 1-1,0-1 1,0 0 0,0 1 0,0-1 0,-1 0 0,1 0 0,0 0 0,0 0 0,0 0 0,0-1 0,0 1 0,0-1-1,0 1 1,-1-1 0,1 0 0,3-1 0,3-2 8,-1 0 0,0 0-1,-1-1 1,1 0 0,11-11 0,0-1 23,-1-2 0,-1 0 0,-1 0 0,-1-2 0,-1 0 0,0 0 1,-2-1-1,11-28 0,-33 92 115,-10 82 1,20-121-147,1 0 0,0-1 0,0 1 0,1-1 0,-1 1 0,0 0 0,1-1 0,-1 1 0,1-1-1,0 1 1,0-1 0,0 0 0,3 5 0,-3-6-1,0 0-1,0 0 1,0-1-1,0 1 1,0 0-1,0-1 1,0 1-1,0-1 1,0 0 0,0 1-1,0-1 1,0 0-1,1 1 1,-1-1-1,0 0 1,0 0-1,0 0 1,1 0-1,-1 0 1,0 0-1,0-1 1,0 1-1,0 0 1,1 0 0,-1-1-1,0 1 1,0-1-1,0 1 1,0-1-1,0 0 1,0 1-1,1-2 1,14-8 19,0-2 0,-1 1 0,0-2 0,21-24 0,-21 22-15,1 0-1,0 1 1,27-19 0,-42 32-8,1 0-1,-1 0 0,1 0 1,-1 0-1,1 0 1,0 1-1,-1-1 0,1 1 1,0-1-1,-1 1 1,1-1-1,0 1 0,0 0 1,0 0-1,-1 0 1,1 0-1,0 0 0,0 0 1,-1 1-1,4 0 1,-4 0-1,1 0 0,-1 0 0,0 0 0,1 0 0,-1 0 0,0 1 0,0-1 0,0 0 0,0 1 0,0-1 0,-1 1 0,1-1 1,0 1-1,0-1 0,-1 1 0,1 0 0,-1-1 0,0 1 0,0 0 0,1-1 0,-1 3 0,0 9-19,0 0 0,-3 24 0,2-25 30,0 0 1,1 20 0,0-32-7,0 0 1,1 0 0,-1 0-1,1 0 1,-1 0 0,0 0-1,1 0 1,-1 0 0,0 0 0,1 0-1,-1 0 1,0 0 0,1-1-1,-1 1 1,0 0 0,1 0 0,-1 0-1,0-1 1,1 1 0,-1 0-1,0 0 1,0-1 0,1 1 0,-1 0-1,0 0 1,0-1 0,1 1-1,-1 0 1,0-1 0,0 1-1,0-1 1,31-41 94,-12 15-35,24-25 0,-37 46-60,0-1 0,1 1 0,0 0 0,0 1 0,1-1 0,0 2 0,0-1 0,13-5 0,-20 9-4,1 1 0,-1-1 0,1 1 1,-1-1-1,0 1 0,1 0 0,0-1 0,-1 1 0,1 0 0,-1 0 1,1 0-1,-1 0 0,1 0 0,-1 1 0,1-1 0,-1 0 0,1 1 1,-1-1-1,0 1 0,1 0 0,-1-1 0,3 2 0,-3 0 0,1 0-1,-1-1 1,1 1-1,-1 0 1,1 0-1,-1 0 1,0 0-1,0 0 1,0 0 0,0 1-1,-1-1 1,1 0-1,0 4 1,1 4-6,-1 0-1,-1 1 1,1-1 0,-2 1 0,-2 16 0,-13 46-628,16-73 606,0 0 0,0 0 0,0 0-1,0 1 1,0-1 0,0 0 0,0 0-1,0 0 1,0 0 0,0 0 0,0 0-1,0 0 1,0 1 0,0-1 0,0 0-1,0 0 1,0 0 0,0 0 0,0 0-1,0 0 1,0 0 0,0 0 0,-1 0-1,1 1 1,0-1 0,0 0 0,0 0-1,0 0 1,0 0 0,0 0 0,0 0-1,0 0 1,-1 0 0,1 0 0,0 0-1,0 0 1,0 0 0,0 0 0,0 0-1,0 0 1,0 0 0,-1 0 0,1 0-1,0 0 1,0 0 0,0 0 0,0 0-1,0 0 1,0 0 0,0 0 0,-1 0-1,1 0 1,0 0 0,0 0 0,0-1-1,0 1 1,0 0 0,0 0 0,0 0-1,-5-7-92,-4-16-254,0-6-166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00.923"/>
    </inkml:context>
    <inkml:brush xml:id="br0">
      <inkml:brushProperty name="width" value="0.025" units="cm"/>
      <inkml:brushProperty name="height" value="0.025" units="cm"/>
    </inkml:brush>
  </inkml:definitions>
  <inkml:trace contextRef="#ctx0" brushRef="#br0">83 0 20748,'-16'110'5030,"1"3"-4117,-34 388 269,48-489-1170,0-9-5,1 0-1,0 0 0,0 0 0,0 0 0,0 0 1,0 0-1,1 0 0,-1 0 0,1 0 0,0 0 1,0 0-1,2 3 0,-3-5-3,0-1-1,0 0 1,1 1-1,-1-1 1,0 0-1,0 1 1,1-1 0,-1 0-1,0 0 1,1 1-1,-1-1 1,0 0-1,1 0 1,-1 0 0,0 0-1,1 1 1,-1-1-1,0 0 1,1 0-1,-1 0 1,1 0 0,-1 0-1,0 0 1,1 0-1,-1 0 1,1 0-1,-1 0 1,0 0 0,1 0-1,0-1 1,12-7 46,13-22 14,-24 27-52,40-52 43,42-56 60,147-152 0,-227 260 6,17-21-1494,-20 23 1325,-1 1 0,0 0 0,0-1 0,0 1 0,1 0 0,-1-1 0,0 1 0,0-1 0,0 1 0,0-1 0,0 1-1,0 0 1,0-1 0,0 1 0,0-1 0,0 1 0,0-1 0,0 1 0,0 0 0,0-1 0,0 1 0,0-1 0,-1 0 0,1 1-2,-1-1-1,0 1 1,1-1-1,-1 1 0,0-1 1,0 1-1,1 0 1,-1-1-1,0 1 1,0 0-1,1 0 0,-1-1 1,0 1-1,0 0 1,0 0-1,1 0 1,-3 0-1,-17 1-499,-4 3-145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01.388"/>
    </inkml:context>
    <inkml:brush xml:id="br0">
      <inkml:brushProperty name="width" value="0.025" units="cm"/>
      <inkml:brushProperty name="height" value="0.025" units="cm"/>
    </inkml:brush>
  </inkml:definitions>
  <inkml:trace contextRef="#ctx0" brushRef="#br0">1 1 19292,'11'34'2001,"2"3"-1249,1 3-296,1 3 928,3 2-320,2-1-352,1-4-175,-3-5-489,-2-7-328,0-10-849,-6-10 985,4-13-144,-2-14-120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3.871"/>
    </inkml:context>
    <inkml:brush xml:id="br0">
      <inkml:brushProperty name="width" value="0.025" units="cm"/>
      <inkml:brushProperty name="height" value="0.025" units="cm"/>
    </inkml:brush>
  </inkml:definitions>
  <inkml:trace contextRef="#ctx0" brushRef="#br0">268 44 15811,'0'-1'125,"1"0"0,-1 1 0,0-1 0,1 0 0,-1 0-1,0 0 1,0 0 0,0 0 0,1 0 0,-1 0-1,0 0 1,0 0 0,0 0 0,-1 0 0,1 0 0,0 0-1,0 0 1,0 0 0,-1 0 0,1 0 0,-1 0 0,1 0-1,-1 0 1,1 1 0,-2-3 0,1 2 76,-1-1-1,0 1 1,0 0 0,0-1 0,0 1 0,0 0-1,0 0 1,0 0 0,0 1 0,0-1 0,-3 0-1,-5-1 250,0 1 0,0 0 0,0 0 0,-12 1 0,15 1-365,0 0 1,0 0-1,-1 1 0,1 0 1,0 0-1,1 0 1,-1 1-1,0 0 1,1 1-1,0-1 0,0 1 1,0 0-1,-10 9 1,9-6-40,0 0 1,1 1-1,-1 0 0,2 0 1,-1 0-1,1 1 1,0-1-1,1 1 1,-6 16-1,7-17-37,1 1-1,0-1 1,0 1 0,1-1 0,0 1-1,1 0 1,-1 0 0,2-1-1,-1 1 1,5 17 0,-4-20-3,1 0-1,0 0 1,1 0 0,-1 0-1,1-1 1,1 1 0,-1-1-1,1 0 1,0 0 0,0 0-1,0 0 1,0 0 0,1-1-1,0 0 1,11 7 0,-12-9 11,0 1-1,1-1 1,-1 0 0,1 0 0,0 0-1,-1-1 1,1 1 0,0-1 0,0-1-1,0 1 1,0-1 0,0 1 0,0-2-1,0 1 1,0 0 0,8-3 0,-5 1 47,-1 0 1,0-1-1,0 0 1,-1 0-1,1-1 1,-1 0-1,0 0 1,1-1 0,-2 1-1,9-9 1,-7 5 66,1 0-1,-2 0 1,1 0 0,-1-1 0,-1 0 0,1 0 0,-2-1 0,1 1-1,-1-1 1,-1 0 0,1 0 0,-2 0 0,0-1 0,0 1 0,1-22-1,-4 28-114,1-1-1,-1 1 0,0 0 0,0 0 0,0 0 0,0-1 1,-1 1-1,1 0 0,-1 1 0,0-1 0,-1 0 0,1 0 1,-1 1-1,1 0 0,-1-1 0,0 1 0,0 0 0,0 0 1,-1 1-1,1-1 0,-7-3 0,6 4-195,0 0 0,0 0-1,-1 1 1,1 0 0,-1-1 0,1 1 0,-1 1 0,1-1-1,-1 1 1,1 0 0,-1 0 0,1 0 0,-1 0 0,0 1-1,1 0 1,-1 0 0,1 0 0,0 1 0,-1-1 0,-4 3-1,-3 5-523,5-1-228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4.334"/>
    </inkml:context>
    <inkml:brush xml:id="br0">
      <inkml:brushProperty name="width" value="0.025" units="cm"/>
      <inkml:brushProperty name="height" value="0.025" units="cm"/>
    </inkml:brush>
  </inkml:definitions>
  <inkml:trace contextRef="#ctx0" brushRef="#br0">24 1 21573,'0'28'1600,"-3"7"-1256,-4 2-168,1 3 704,0 4-576,5-1-144,1-2-120,0-7-472,1-7-248,2-10-544,0-5 464,0-14-265,0-8 193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4.758"/>
    </inkml:context>
    <inkml:brush xml:id="br0">
      <inkml:brushProperty name="width" value="0.025" units="cm"/>
      <inkml:brushProperty name="height" value="0.025" units="cm"/>
    </inkml:brush>
  </inkml:definitions>
  <inkml:trace contextRef="#ctx0" brushRef="#br0">172 1 21269,'-11'10'520,"0"2"0,0 0 1,1 0-1,1 1 1,-11 18-1,15-23-350,1-1 1,0 1-1,1 0 1,-1 1-1,2-1 1,-1 0-1,1 1 0,0 0 1,1-1-1,0 19 1,1-26-164,0 0 0,0 0 1,0 0-1,0 0 1,1 1-1,-1-1 1,0 0-1,1 0 1,-1 0-1,1 0 1,0 0-1,-1 0 0,1 0 1,0 0-1,-1 0 1,1 0-1,0 0 1,0 0-1,0-1 1,0 1-1,0 0 0,0-1 1,0 1-1,0-1 1,0 1-1,0-1 1,0 1-1,1-1 1,-1 1-1,0-1 0,0 0 1,0 0-1,2 0 1,5 0-10,0 0 0,0 0 1,-1-1-1,11-2 0,1 0 23,-12 3-26,1-1 0,-1 1 1,0 1-1,1-1 0,-1 1 0,0 1 0,1-1 0,-1 1 1,0 1-1,0-1 0,-1 1 0,1 0 0,0 1 1,-1-1-1,11 9 0,-13-8 6,1 0 1,-1 0-1,-1 1 1,1-1-1,-1 1 1,1-1-1,-1 1 1,-1 0-1,1 1 1,-1-1 0,0 0-1,0 1 1,0-1-1,-1 1 1,0-1-1,0 1 1,0 0-1,-1-1 1,0 1-1,-1 11 1,-1-7 51,0 0 0,0 0 1,-1 0-1,-1 0 1,0-1-1,0 1 0,-1-1 1,0 0-1,0-1 1,-1 1-1,-1-1 0,1 0 1,-14 12-1,12-12-65,0-1 0,0 0 0,-1-1 0,0 0 0,0 0 0,-1-1 0,1 0 0,-1-1 0,0 0 0,0 0 0,-1-1 0,1-1 0,-12 2-1,19-3-53,-1-1-1,0 0 0,0 0 0,1 0 0,-1-1 1,0 1-1,0-1 0,1 0 0,-1 0 0,1 0 0,-1-1 1,1 1-1,-1-1 0,1 0 0,0 1 0,0-2 1,0 1-1,0 0 0,0-1 0,0 1 0,1-1 1,-3-3-1,0 0 27,1-1 1,1 1-1,-1-1 1,1 0-1,0 0 1,1 0-1,0-1 1,0 1-1,0 0 1,0-9-1,-2-40-440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5.178"/>
    </inkml:context>
    <inkml:brush xml:id="br0">
      <inkml:brushProperty name="width" value="0.025" units="cm"/>
      <inkml:brushProperty name="height" value="0.025" units="cm"/>
    </inkml:brush>
  </inkml:definitions>
  <inkml:trace contextRef="#ctx0" brushRef="#br0">1 30 22253,'2'-7'2064,"6"1"-1384,2 1-248,5 0 937,5 3-313,8 0-480,0 1-176,5-1-160,3 2-128,-1 0-112,-2 0-136,-5 0-360,-2 0-344,-9 2-928,-5-1 1447,-11 5-319,-4-2-176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7.273"/>
    </inkml:context>
    <inkml:brush xml:id="br0">
      <inkml:brushProperty name="width" value="0.025" units="cm"/>
      <inkml:brushProperty name="height" value="0.025" units="cm"/>
    </inkml:brush>
  </inkml:definitions>
  <inkml:trace contextRef="#ctx0" brushRef="#br0">1 17 16396,'0'0'166,"0"1"1,0-1 0,0 1-1,0-1 1,0 1 0,0-1 0,0 1-1,0-1 1,0 1 0,0-1-1,1 1 1,-1-1 0,0 0 0,0 1-1,0-1 1,1 1 0,-1-1-1,0 1 1,1-1 0,-1 0 0,0 1-1,1-1 1,-1 0 0,0 1-1,1-1 1,-1 0 0,1 1 0,-1-1-1,0 0 1,1 0 0,-1 0-1,1 1 1,-1-1 0,1 0 0,-1 0-1,1 0 1,-1 0 0,1 0-1,-1 0 1,1 0 0,-1 0 0,1 0-1,0 0-65,0 0 0,1 1 0,-1-1 1,0 0-1,0 0 0,0 0 0,0 0 0,0 0 0,0 0 0,0-1 0,0 1 0,0 0 0,0 0 0,0-1 0,0 1 0,0-1 1,0 1-1,0-1 0,0 1 0,0-1 0,0 0 0,-1 1 0,1-1 0,0 0 0,1-1 0,-2 2-50,1-1 0,-1 1-1,1-1 1,-1 0 0,0 1-1,1-1 1,-1 1-1,0-1 1,0 0 0,1 1-1,-1-1 1,0 0 0,0 0-1,0 1 1,0-1 0,0 0-1,0 1 1,0-1 0,0 0-1,0 0 1,0 1 0,0-1-1,0 0 1,0 1 0,-1-1-1,1 0 1,0 1-1,-1-1 1,0 0 0,1 0-41,-1 1 0,1 0 0,-1 0 0,0 0 0,1 0 0,-1 0 0,1 0 0,-1 0 1,0 0-1,1 0 0,-1 1 0,1-1 0,-1 0 0,0 0 0,1 0 0,-1 1 0,1-1 0,-1 0 0,1 1 1,-1-1-1,1 0 0,-1 1 0,1-1 0,-1 1 0,1-1 0,0 1 0,-1-1 0,1 1 0,0-1 0,-1 1 0,1-1 1,0 2-1,-3 2-5,0-1 1,1 1 0,0 1 0,0-1 0,0 0-1,0 0 1,1 1 0,-1-1 0,1 1 0,0-1 0,1 1-1,-1-1 1,1 1 0,0 0 0,0-1 0,1 7-1,-1-11-5,0 1 1,0-1-1,0 0 0,0 1 0,1-1 0,-1 0 0,0 1 0,0-1 0,0 0 0,0 0 0,1 1 1,-1-1-1,0 0 0,0 1 0,1-1 0,-1 0 0,0 0 0,0 0 0,1 1 0,-1-1 0,0 0 1,1 0-1,-1 0 0,0 0 0,0 0 0,1 0 0,-1 0 0,0 1 0,1-1 0,-1 0 0,0 0 1,1 0-1,-1 0 0,1 0 0,11-8 94,5-14 222,-15 20-252,-1-1 1,1 0-1,-1 1 0,0-1 1,0 0-1,0 1 1,-1-1-1,1 0 1,-1 0-1,1 0 0,-1 0 1,0-5-1,-1 8-56,1-1 0,0 1-1,0 0 1,0 0 0,-1 0-1,1-1 1,0 1 0,-1 0-1,1 0 1,0 0-1,0 0 1,-1 0 0,1 0-1,0-1 1,-1 1 0,1 0-1,0 0 1,-1 0 0,1 0-1,0 0 1,0 0 0,-1 0-1,1 0 1,0 0 0,-1 1-1,1-1 1,0 0 0,-1 0-1,1 0 1,0 0 0,0 0-1,-1 0 1,1 1 0,0-1-1,0 0 1,-1 0-1,1 0 1,0 1 0,0-1-1,-1 0 1,1 0 0,0 1-1,0-1 1,0 0 0,0 0-1,-1 1 1,-10 12 28,8-10-30,1 0-18,0 0 0,0 0 0,0 0 0,0 0 0,0 1 0,0-1 0,1 0 1,0 1-1,0-1 0,0 1 0,-1 5 0,2-11-88,1 1 1,0-1-1,0 1 1,0-1-1,0 1 0,0 0 1,0 0-1,0-1 1,0 1-1,0 0 0,0 0 1,1 0-1,-1 0 1,0 0-1,1 0 0,-1 1 1,1-1-1,-1 0 1,1 1-1,-1-1 0,1 1 1,-1-1-1,1 1 1,0 0-1,-1 0 0,1 0 1,-1 0-1,1 0 0,0 0 1,-1 0-1,4 1 1,6 3-383,0-1-185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8:09.835"/>
    </inkml:context>
    <inkml:brush xml:id="br0">
      <inkml:brushProperty name="width" value="0.025" units="cm"/>
      <inkml:brushProperty name="height" value="0.025" units="cm"/>
    </inkml:brush>
  </inkml:definitions>
  <inkml:trace contextRef="#ctx0" brushRef="#br0">4 98 10474,'0'1'66,"-1"-1"0,1 1 1,-1 0-1,1-1 0,0 1 0,-1 0 0,1 0 0,0-1 0,0 1 0,0 0 1,0 0-1,-1-1 0,1 1 0,0 0 0,0 0 0,1-1 0,-1 1 0,0 0 1,0 0-1,0 0 0,0-1 0,1 1 0,-1 0 0,0-1 0,1 1 0,-1 0 1,0-1-1,1 1 0,-1 0 0,1-1 0,-1 1 0,1-1 0,-1 1 0,1-1 0,0 1 1,2 0 86,1 0 1,-1 0 0,0 0 0,0-1 0,0 1 0,1-1 0,4 0-1,-5 0-166,55-2 114,1-3 0,67-14 1,-71 10-60,783-80 446,652 93-144,-711 16-314,-335-11-19,-19 5 15,229 5-16,-499-25-103,-128 3 88,1-2 1,-1-1-1,42-14 0,9-9-23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8.284"/>
    </inkml:context>
    <inkml:brush xml:id="br0">
      <inkml:brushProperty name="width" value="0.025" units="cm"/>
      <inkml:brushProperty name="height" value="0.025" units="cm"/>
    </inkml:brush>
  </inkml:definitions>
  <inkml:trace contextRef="#ctx0" brushRef="#br0">186 77 12691,'3'-4'624,"-1"0"1,1 0 0,-1 0 0,0 0-1,0 0 1,0-1 0,-1 1-1,1-1 1,-1 1 0,0-1-1,-1 1 1,1-1 0,0-5 0,-2 10-540,1-1 1,0 1 0,0-1 0,0 1 0,0-1 0,0 1 0,0-1-1,0 1 1,-1-1 0,1 1 0,0 0 0,0-1 0,-1 1 0,1-1 0,0 1-1,-1 0 1,1-1 0,0 1 0,-1 0 0,1-1 0,0 1 0,-1 0-1,1 0 1,-1-1 0,1 1 0,-1 0 0,1 0 0,0 0 0,-1-1 0,0 1-1,-19 3 1147,-17 14-448,36-17-744,-9 6-24,0 1 1,0 0 0,0 0-1,1 1 1,0 0 0,1 0-1,0 1 1,0 1 0,1-1 0,0 1-1,1 0 1,0 1 0,0 0-1,1-1 1,1 2 0,0-1-1,0 0 1,1 1 0,1 0-1,0 0 1,0 0 0,1 0 0,1 0-1,0 0 1,1 0 0,2 17-1,-2-26-17,-1-1-1,0 1 0,1-1 0,0 0 0,-1 1 0,1-1 1,0 0-1,0 1 0,0-1 0,0 0 0,1 0 0,-1 0 1,1 0-1,-1 0 0,1 0 0,0-1 0,-1 1 0,1 0 1,0-1-1,0 1 0,0-1 0,1 0 0,-1 0 0,0 0 1,0 0-1,1 0 0,-1 0 0,0 0 0,1-1 0,-1 1 1,1-1-1,-1 0 0,0 0 0,1 0 0,-1 0 0,1 0 1,-1 0-1,1-1 0,-1 1 0,1-1 0,-1 0 0,4-1 1,7-3 53,0-1 0,0-1 1,0 0-1,-1 0 1,0-2-1,0 1 0,-1-1 1,13-13-1,-5 1 192,0 0 0,-1-1 0,19-30 0,-33 46-151,-1 0 1,0 0-1,0 0 1,0 0-1,0-1 1,-1 1 0,3-14-1,-5 18-72,0 0 0,0-1 0,0 1-1,0 0 1,0-1 0,0 1 0,-1 0 0,1-1 0,-1 1-1,0 0 1,1 0 0,-1 0 0,0-1 0,0 1 0,-1 0-1,1 0 1,0 0 0,-1 1 0,1-1 0,-1 0 0,1 0-1,-1 1 1,0-1 0,0 1 0,1 0 0,-5-2 0,1 0-242,-1 0 1,0 0-1,0 1 1,0 0 0,0 1-1,0-1 1,0 1-1,-1 0 1,1 1 0,0-1-1,-1 1 1,1 0-1,-10 2 1,13-1 89,0-1 0,-1 1 0,1 0 0,0 0 0,-1 0 0,1 0 0,0 1 0,0-1 0,0 1 0,0 0 0,0 0 0,0 0 1,1 0-1,-1 1 0,1-1 0,-1 1 0,1-1 0,0 1 0,0 0 0,0 0 0,1 0 0,-1 0 0,0 0 0,1 0 0,0 0 0,-1 4 0,0 9-830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8.749"/>
    </inkml:context>
    <inkml:brush xml:id="br0">
      <inkml:brushProperty name="width" value="0.025" units="cm"/>
      <inkml:brushProperty name="height" value="0.025" units="cm"/>
    </inkml:brush>
  </inkml:definitions>
  <inkml:trace contextRef="#ctx0" brushRef="#br0">0 0 20644,'4'29'1817,"-2"6"-1297,-1 2-208,1 6 616,-2 1-208,0-1-240,0-1-135,0-8-305,0-5-153,0-8-351,0-3-216,0-8-528,0-9 1000,1-1-120,2-4-224,4-8-64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19.150"/>
    </inkml:context>
    <inkml:brush xml:id="br0">
      <inkml:brushProperty name="width" value="0.025" units="cm"/>
      <inkml:brushProperty name="height" value="0.025" units="cm"/>
    </inkml:brush>
  </inkml:definitions>
  <inkml:trace contextRef="#ctx0" brushRef="#br0">199 0 18324,'-3'1'727,"0"-1"1,0 0 0,0 1-1,0 0 1,0-1-1,-6 4 1,-2 1-551,0 0 0,0 1 0,1 1 0,-1 0 0,1 0 0,1 1 0,0 0 1,0 0-1,0 1 0,1 1 0,1-1 0,-1 1 0,1 1 0,1-1 0,0 1 0,1 0 0,0 1 0,1-1 0,0 1 0,0 0 0,-2 22 1,5-32-170,1 0 0,0 0 0,0 0 0,0 0 0,0 0 0,0 0 0,1 0 0,-1 1 0,1-1 0,-1 0 0,1 0 0,0 0 0,0 0-1,0-1 1,0 1 0,0 0 0,0 0 0,0 0 0,1-1 0,2 3 0,-2-2-5,0-1-1,0 0 0,0 0 1,0 0-1,0 0 0,1-1 0,-1 1 1,0 0-1,1-1 0,-1 0 0,0 0 1,1 1-1,-1-1 0,0 0 1,1-1-1,-1 1 0,0 0 0,1-1 1,1 0-1,9-3-4,0-1 0,0-1 0,-1 1 0,0-2 1,0 0-1,0 0 0,13-12 0,2-4-1,39-42 0,-28 21-523,-43 68 406,0 1-1,1-1 1,2 1-1,0 43 1,3-57 119,0 1-1,1-1 1,0 0 0,1 1 0,1-1-1,-1-1 1,2 1 0,-1 0-1,2-1 1,-1 0 0,1 0 0,13 15-1,-14-19-27,3 3 92,0 1-1,0 1 1,-1-1 0,0 1-1,7 17 1,-13-26-25,0 1 0,0-1 0,-1 0-1,1 0 1,-1 0 0,0 1 0,0-1 0,1 0 0,-1 1 0,-1-1 0,1 0-1,0 0 1,-1 1 0,1-1 0,-2 4 0,1-4 9,-1 0 0,1 0 0,-1 0 0,1 0 0,-1 0 0,0 0 0,0 0 0,0 0 0,0-1-1,0 1 1,0-1 0,-1 0 0,1 1 0,0-1 0,-1 0 0,1 0 0,-3 0 0,-10 3 145,1 0 0,0-1-1,-1-1 1,0-1 0,0 0 0,1 0 0,-19-3 0,-101-19-457,125 19 105,9 2 136,0 0 1,0 0 0,-1 0-1,1 0 1,0 1 0,0-1-1,0 0 1,0 0 0,-1 0-1,1 0 1,0 0 0,0 0-1,0 0 1,0 1-1,0-1 1,0 0 0,-1 0-1,1 0 1,0 0 0,0 0-1,0 1 1,0-1 0,0 0-1,0 0 1,0 0 0,0 1-1,0-1 1,0 0 0,0 0-1,0 0 1,0 0 0,0 1-1,0-1 1,0 0 0,0 0-1,0 0 1,0 1 0,0-1-1,0 0 1,0 0 0,0 0-1,0 0 1,0 1 0,0-1-1,1 0 1,-1 0 0,0 0-1,0 0 1,0 0 0,0 1-1,0-1 1,0 0 0,1 0-1,-1 0 1,0 0 0,0 0-1,0 0 1,0 0 0,1 0-1,-1 0 1,0 0 0,0 0-1,1 1 1,3-3-425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46.346"/>
    </inkml:context>
    <inkml:brush xml:id="br0">
      <inkml:brushProperty name="width" value="0.025" units="cm"/>
      <inkml:brushProperty name="height" value="0.025" units="cm"/>
    </inkml:brush>
  </inkml:definitions>
  <inkml:trace contextRef="#ctx0" brushRef="#br0">39 14 19044,'8'-14'1796,"-6"20"-294,-5 27 319,2-23-1644,-16 211 1382,10-74-3441,4-134 831,3-13 1032,0 0-1,0 1 1,0-1 0,0 0-1,0 0 1,0 0 0,-1 1-1,1-1 1,0 0 0,0 0-1,0 0 1,0 0-1,-1 0 1,1 1 0,0-1-1,0 0 1,-1 0 0,1 0-1,0 0 1,0 0 0,0 0-1,-1 0 1,1 0 0,0 0-1,0 0 1,-1 0 0,1 0-1,0 0 1,0 0 0,0 0-1,-1 0 1,1 0 0,0 0-1,0 0 1,-1 0 0,1 0-1,0 0 1,0 0 0,0 0-1,-1-1 1,1 1-1,0 0 1,0 0 0,0 0-1,-1 0 1,1-1 0,0 1-1,0 0 1,0 0 0,0 0-1,0 0 1,-1-1 0,-6-11-733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46.811"/>
    </inkml:context>
    <inkml:brush xml:id="br0">
      <inkml:brushProperty name="width" value="0.025" units="cm"/>
      <inkml:brushProperty name="height" value="0.025" units="cm"/>
    </inkml:brush>
  </inkml:definitions>
  <inkml:trace contextRef="#ctx0" brushRef="#br0">2 0 22333,'-1'0'1776,"2"6"-1296,6 0-216,9 2 761,3 1-297,8-1-400,2 0-112,2-4-48,1-1-32,-2-3-224,3-2-216,-2-3-584,-4-4-361,-2 2 985,-4 0-200,-5-2-248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47.250"/>
    </inkml:context>
    <inkml:brush xml:id="br0">
      <inkml:brushProperty name="width" value="0.025" units="cm"/>
      <inkml:brushProperty name="height" value="0.025" units="cm"/>
    </inkml:brush>
  </inkml:definitions>
  <inkml:trace contextRef="#ctx0" brushRef="#br0">192 138 17524,'1'-2'158,"6"-11"488,-1-1 0,9-24 0,-14 36-558,0-1 0,-1 1 0,1-1 0,0 1 1,-1-1-1,0 1 0,1-1 0,-1 0 0,0 1 0,0-1 0,-1 1 1,1-1-1,0 0 0,-1 1 0,0-1 0,1 1 0,-1-1 0,0 1 1,0-1-1,-1 1 0,1 0 0,0 0 0,-3-4 0,2 5-31,0 0-1,1 0 1,-1 0-1,0 1 0,1-1 1,-1 0-1,0 1 0,0-1 1,0 1-1,0 0 1,0-1-1,0 1 0,1 0 1,-1 0-1,0 0 1,0 1-1,0-1 0,0 0 1,0 1-1,0-1 1,1 1-1,-1 0 0,0-1 1,0 1-1,1 0 1,-1 0-1,0 0 0,1 0 1,-2 2-1,-6 3 129,1 1 1,0 0-1,-14 15 0,9-7-12,1 1-1,0 0 1,2 1 0,0 0-1,0 1 1,-7 20 0,12-24-85,0 0 1,1 0 0,1 1-1,0-1 1,0 1 0,2-1 0,0 1-1,2 29 1,-1-41-78,0 1 1,1-1-1,0 1 1,-1-1-1,1 1 1,0-1-1,1 1 1,-1-1-1,1 0 0,-1 0 1,1 0-1,0 0 1,0 0-1,0 0 1,1 0-1,-1-1 1,1 1-1,-1-1 1,1 0-1,0 1 0,0-1 1,0 0-1,0-1 1,0 1-1,7 2 1,-4-3 0,1 1 0,0-1 0,-1-1 0,1 1 1,-1-1-1,1 0 0,0-1 0,-1 0 0,1 0 0,0 0 1,-1-1-1,0 0 0,7-3 0,3-1 50,0-2 0,-1 0 1,-1 0-1,1-2 0,-1 0 0,-1 0 1,13-14-1,-19 18-9,0-1 1,-1 0 0,0 0-1,0 0 1,-1-1 0,0 0 0,0 0-1,-1 0 1,0-1 0,-1 1-1,1-1 1,-2 0 0,1 0-1,1-14 1,-4 20-36,0 1 1,0-1-1,0 0 0,0 0 1,0 0-1,-1 1 1,1-1-1,-1 0 0,0 0 1,0 1-1,0-1 0,0 0 1,0 1-1,0-1 0,-1 1 1,0 0-1,1-1 1,-1 1-1,0 0 0,0 0 1,0 0-1,0 0 0,-4-2 1,3 2-45,0 1 0,-1-1 0,1 1 0,0 0 0,-1 0 0,1 0 0,-1 1 0,1-1 0,-1 1 0,0 0 0,1 0 0,-1 0 0,1 0 0,-1 1 0,1-1 0,-1 1 0,1 0 0,-7 2 0,3 0-147,1 1 0,-1-1 1,1 1-1,0 0 0,0 0 1,1 1-1,-1-1 0,1 1 1,0 1-1,0-1 0,0 1 1,1 0-1,0 0 0,-5 11 1,-1 8-462</inkml:trace>
  <inkml:trace contextRef="#ctx0" brushRef="#br0" timeOffset="1">425 369 20508,'-11'46'2089,"-2"7"-1545,3 1-224,1-1 816,7-4-472,2-6-127,5-13-553,1-7-313,4-19-671,3-12-232,0-21 904,-2-11-232,7-9-272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47.697"/>
    </inkml:context>
    <inkml:brush xml:id="br0">
      <inkml:brushProperty name="width" value="0.025" units="cm"/>
      <inkml:brushProperty name="height" value="0.025" units="cm"/>
    </inkml:brush>
  </inkml:definitions>
  <inkml:trace contextRef="#ctx0" brushRef="#br0">47 11 16107,'3'-11'3065,"-9"21"-967,-9 21 349,8-13-2002,2 0-1,0 1 1,1 0-1,1-1 1,-1 28-1,3-44-436,1-1 0,0 0 0,0 0 0,0 1 0,0-1 0,0 0 0,1 0 0,-1 0 0,0 1 0,1-1-1,-1 0 1,0 0 0,1 0 0,0 0 0,-1 0 0,1 0 0,-1 0 0,1 0 0,0 0 0,0 0 0,0 0 0,0 0 0,-1 0 0,1 0-1,0-1 1,1 1 0,-1 0 0,0-1 0,0 1 0,0-1 0,0 1 0,0-1 0,0 0 0,1 1 0,-1-1 0,2 0 0,4 0 10,0 0-1,0-1 1,0 0 0,0 0 0,10-3 0,-1 0 12,10-1-16,-1 1 1,31 0-1,-50 3-26,1 1 0,-1 0 0,0 1 0,1 0 0,-1 0 0,0 0 0,1 0 0,-1 1 0,0 0 0,0 1 0,0-1 0,0 1 0,-1 0 0,8 5 0,-11-6 12,-1 0 0,1-1 1,-1 1-1,1 0 0,-1 0 1,0 0-1,0 0 0,0 0 1,0 0-1,0 0 0,0 1 0,0-1 1,-1 0-1,1 0 0,-1 1 1,0-1-1,1 0 0,-1 1 1,0-1-1,0 0 0,-1 1 1,1-1-1,0 0 0,-1 1 1,0-1-1,1 0 0,-1 0 0,0 0 1,0 1-1,0-1 0,0 0 1,-1 0-1,-1 3 0,-5 5 105,0 1 0,-1-1 0,0 0 0,-16 12-1,13-11 53,-1 0 0,0 0 0,-1-2-1,0 0 1,-21 11 0,32-19-192,0 0 1,-1 1-1,1-1 1,0 0-1,0-1 1,-1 1 0,1 0-1,-1-1 1,1 0-1,0 0 1,-1 0-1,1 0 1,-1-1 0,1 1-1,0-1 1,-1 0-1,1 0 1,0 0-1,0 0 1,-1 0-1,1-1 1,0 0 0,0 1-1,1-1 1,-1 0-1,0-1 1,1 1-1,-1 0 1,1-1 0,0 1-1,0-1 1,0 0-1,-2-3 1,-14-26-222,4-5-144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48.151"/>
    </inkml:context>
    <inkml:brush xml:id="br0">
      <inkml:brushProperty name="width" value="0.025" units="cm"/>
      <inkml:brushProperty name="height" value="0.025" units="cm"/>
    </inkml:brush>
  </inkml:definitions>
  <inkml:trace contextRef="#ctx0" brushRef="#br0">0 1 21197,'6'3'2288,"5"-2"-1408,2 1-408,4-1 1873,6 2-1137,6 1-648,1 0-240,2 1-416,-1 0-280,-4-2-1032,-4-1 1248,-13-7-248,-5-5-88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48.635"/>
    </inkml:context>
    <inkml:brush xml:id="br0">
      <inkml:brushProperty name="width" value="0.025" units="cm"/>
      <inkml:brushProperty name="height" value="0.025" units="cm"/>
    </inkml:brush>
  </inkml:definitions>
  <inkml:trace contextRef="#ctx0" brushRef="#br0">44 28 15507,'0'0'133,"0"0"1,0-1-1,0 1 0,0 0 0,0-1 0,-1 1 0,1 0 0,0-1 0,0 1 1,0 0-1,-1-1 0,1 1 0,0 0 0,0 0 0,-1-1 0,1 1 0,0 0 1,-1 0-1,1-1 0,0 1 0,-1 0 0,1 0 0,0 0 0,-1 0 0,1 0 1,0-1-1,-1 1 0,1 0 0,0 0 0,-1 0 0,1 0 0,-1 0 0,1 0 0,0 0 1,-1 0-1,1 0 0,0 1 0,-1-1 0,-11 14 2767,-3 23-409,13-32-2327,1-1 0,0 1 0,0 0 0,1 0 0,0 9 0,0-13-156,0-1 0,0 1 0,0 0 0,0-1 0,0 1 1,0 0-1,1-1 0,-1 1 0,0 0 0,0-1 0,1 1 1,-1 0-1,1-1 0,-1 1 0,0-1 0,1 1 0,-1-1 0,1 1 1,-1-1-1,1 1 0,0-1 0,-1 1 0,1-1 0,-1 0 1,1 1-1,0-1 0,-1 0 0,1 0 0,0 0 0,-1 1 1,1-1-1,0 0 0,-1 0 0,1 0 0,0 0 0,0 0 1,-1 0-1,1 0 0,0 0 0,-1 0 0,1-1 0,0 1 1,-1 0-1,1 0 0,0-1 0,-1 1 0,1 0 0,0-1 1,-1 1-1,2-1 0,3-2 31,1-1 1,-1 0 0,1 0-1,-1 0 1,0-1-1,0 1 1,-1-1-1,0-1 1,0 1 0,0 0-1,0-1 1,-1 0-1,0 0 1,0 0-1,0 0 1,-1 0-1,2-9 1,-4 14-27,0 1 0,1-1-1,-1 0 1,0 0 0,0 0 0,0 0-1,0 1 1,0-1 0,0 0-1,0 0 1,0 0 0,-1 0 0,1 1-1,0-1 1,0 0 0,-1 0 0,1 0-1,0 1 1,-1-1 0,1 0 0,-1 0-1,1 1 1,-1-1 0,1 1 0,-1-1-1,0 0 1,0 0 0,0 1 3,0 0 0,-1 0 0,1 0 0,0 0 0,0 0-1,0 0 1,0 0 0,-1 0 0,1 0 0,0 0 0,0 1 0,0-1 0,0 1 0,0-1 0,0 1 0,-2 0 0,-3 2 10,1 1 1,0 0 0,0 0 0,0 0-1,0 0 1,-4 6 0,6-7-25,0 1 0,1 0-1,-1 0 1,1 0 0,0 0 0,0 0 0,1 0 0,-1 1 0,1-1 0,0 1-1,0-1 1,0 1 0,1-1 0,0 9 0,0-13-1,0 1-1,0-1 1,0 1 0,0 0-1,1-1 1,-1 1 0,0-1-1,0 1 1,1-1 0,-1 1-1,0-1 1,1 0 0,-1 1-1,1-1 1,-1 1 0,1-1-1,-1 0 1,1 1 0,-1-1-1,1 0 1,-1 1 0,1-1-1,-1 0 1,1 0 0,-1 0-1,1 1 1,0-1 0,-1 0-1,1 0 1,-1 0 0,1 0-1,-1 0 1,1 0 0,0 0-1,-1 0 1,1 0 0,-1-1-1,1 1 1,-1 0 0,1 0 0,0 0-1,-1-1 1,1 1 0,-1 0-1,1 0 1,0-2 0,23-14 90,-11 1-61,-10 11-320,0 0 0,0 1-1,0 0 1,0 0 0,6-4 0,-12 14-451,-7 2 295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0.035"/>
    </inkml:context>
    <inkml:brush xml:id="br0">
      <inkml:brushProperty name="width" value="0.025" units="cm"/>
      <inkml:brushProperty name="height" value="0.025" units="cm"/>
    </inkml:brush>
  </inkml:definitions>
  <inkml:trace contextRef="#ctx0" brushRef="#br0">218 49 18308,'-1'-3'239,"-1"-1"0,1 1 1,-1 0-1,1 0 0,-1 0 1,0 1-1,0-1 0,0 0 0,0 1 1,-1-1-1,1 1 0,-1 0 0,0 0 1,-4-4-1,5 6-157,0-1 0,0 0 0,0 0 1,0 1-1,-1-1 0,1 1 0,0-1 0,0 1 0,0 0 1,0 0-1,0 0 0,-1 0 0,1 1 0,0-1 0,0 0 1,0 1-1,0-1 0,0 1 0,0 0 0,0 0 0,0 0 0,0 0 1,0 0-1,0 0 0,-2 2 0,-4 4-11,1 1-1,0-1 1,0 1-1,0 0 0,1 1 1,0-1-1,1 1 1,-7 15-1,0 2 43,-14 53 0,19-55-27,2 0 1,-5 46-1,9-63-67,1 0 1,-1 0-1,1 0 1,1-1-1,0 1 0,0 0 1,0 0-1,1-1 1,-1 1-1,2-1 1,-1 1-1,1-1 0,0 0 1,0 0-1,5 7 1,-5-11-14,-1 1-1,1 0 1,-1-1 0,1 0 0,0 1-1,0-1 1,0 0 0,0-1 0,1 1-1,-1 0 1,1-1 0,-1 0 0,0 0-1,1 0 1,7 1 0,-6-2 13,1 0 1,0 0 0,0-1-1,-1 1 1,1-1-1,0-1 1,-1 1-1,1-1 1,6-3-1,2-2 83,-1 0 0,1-1 0,-2 0 0,1-1 0,-1-1 0,18-18 0,-20 17 34,0-1-1,-1 1 1,0-2 0,-1 0-1,0 0 1,-1 0-1,6-15 1,-11 22-70,0 0 0,0 0 1,0-1-1,0 1 0,-1 0 0,0-1 1,-1 1-1,0-1 0,1 1 0,-2-1 1,1 1-1,-1-1 0,0 1 0,-1-1 1,1 1-1,-1 0 0,0 0 0,-5-10 0,4 12-105,0 1-1,0-1 1,0 1-1,-1-1 0,1 1 1,-1 0-1,1 0 0,-1 0 1,0 1-1,-1-1 0,1 1 1,0 0-1,0 0 0,-1 1 1,0-1-1,1 1 0,-1 0 1,1 0-1,-9 0 0,10 1-75,0 0 0,0-1 0,0 1 0,0 1 0,-1-1 0,1 0 0,0 1 0,0 0 0,1-1 0,-1 1-1,0 1 1,0-1 0,0 0 0,1 0 0,-1 1 0,0 0 0,1-1 0,-1 1 0,1 0 0,0 0 0,0 1 0,0-1 0,0 0-1,0 1 1,0-1 0,1 1 0,-1 0 0,1-1 0,0 1 0,-1 0 0,0 3 0,2 11-660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8:45.591"/>
    </inkml:context>
    <inkml:brush xml:id="br0">
      <inkml:brushProperty name="width" value="0.025" units="cm"/>
      <inkml:brushProperty name="height" value="0.025" units="cm"/>
    </inkml:brush>
  </inkml:definitions>
  <inkml:trace contextRef="#ctx0" brushRef="#br0">8074 227 9434,'1'0'159,"-1"-1"-1,1 1 1,0-1 0,-1 1 0,1-1-1,-1 0 1,1 1 0,-1-1-1,1 0 1,-1 1 0,1-1-1,-1 0 1,0 0 0,1 0 0,-1 1-1,0-1 1,0 0 0,1 0-1,-1 0 1,0 0 0,0 0-1,0 1 1,0-2 0,-1 1-86,1 0 1,-1 0 0,1 1-1,-1-1 1,1 1-1,-1-1 1,0 0-1,1 1 1,-1-1-1,0 1 1,1 0 0,-1-1-1,0 1 1,0-1-1,1 1 1,-1 0-1,0 0 1,0-1 0,-1 1-1,-6-1-19,-1 0-1,0 0 1,-13 1-1,16 0 105,-167 12-75,39-1-78,-128 4 15,-200 5-132,302-18 93,-354-1-129,2-36 47,-904-56 108,903 88 21,-891-9 218,884-16-89,2-22-100,440 42-44,-282-11-53,175 13 77,113 2-4,1 3 0,-1 4 0,1 3 0,-76 15-1,140-19-18,-1-1-1,1 2 1,0-1-1,0 1 1,0 0-1,0 0 1,-8 6-1,12-6-7,0-1 0,1 0 0,-1 1 0,1-1 0,0 1-1,0 0 1,0-1 0,0 1 0,0 0 0,0 0 0,1 0 0,0 1-1,-1-1 1,1 0 0,0 1 0,1-1 0,-2 6 0,1-1-7,0 0 1,-1 0-1,-1 0 1,1 0-1,-2-1 1,1 1-1,-1-1 1,1 0-1,-2 0 1,-8 11-1,-5 3 12,-38 34-1,-3 2-5,48-44-6,-1 1 0,2 0 1,0 1-1,1 0 1,0 1-1,1 0 0,1 0 1,-6 22-1,11-31 1,0 0-1,1 0 0,-1 0 1,2 1-1,-1-1 0,1 0 0,0 0 1,0 1-1,1-1 0,0 0 1,1 0-1,-1 0 0,1 0 1,1 0-1,-1 0 0,1 0 1,0-1-1,1 1 0,0-1 0,0 0 1,0 0-1,8 8 0,17 13 1,1-2 0,2-2 0,0-1 1,46 25-1,-20-13-29,-32-19 18,2-1-1,-1-1 0,55 16 0,92 14-16,-25-8-3,-81-16 9,1-3 0,1-3 1,135 8-1,294-37-154,-275 3 67,160-5-19,645-19-59,-197 15-426,-193 3 244,-586 18 369,1506-5-9,-1350 14 117,0 9 1,309 65-1,-437-63-39,94 19 51,-146-33-108,0-2-1,1-1 1,57-4-1,-81 2-19,-1 0 0,1-1 0,0 0 0,-1 0 0,0-1 0,1 0 0,-1 1 0,0-2 0,0 1 0,0-1 0,0 1 0,0-1 0,-1-1 0,1 1 0,-1-1 0,7-6 0,6-17-16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0.498"/>
    </inkml:context>
    <inkml:brush xml:id="br0">
      <inkml:brushProperty name="width" value="0.025" units="cm"/>
      <inkml:brushProperty name="height" value="0.025" units="cm"/>
    </inkml:brush>
  </inkml:definitions>
  <inkml:trace contextRef="#ctx0" brushRef="#br0">31 1 18860,'-12'34'1912,"6"6"-1263,1 2-273,-1 4 1280,4-1-896,4-3-344,1-5-104,4-7-480,-3-2-288,2-14-464,-3-7-96,0-14 736,0-7-240,2-11-145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0.951"/>
    </inkml:context>
    <inkml:brush xml:id="br0">
      <inkml:brushProperty name="width" value="0.025" units="cm"/>
      <inkml:brushProperty name="height" value="0.025" units="cm"/>
    </inkml:brush>
  </inkml:definitions>
  <inkml:trace contextRef="#ctx0" brushRef="#br0">86 0 20708,'-1'1'102,"-1"-1"0,1 0 0,-1 1 0,1 0 0,-1-1 0,1 1 0,-1 0 0,1 0-1,0-1 1,-1 1 0,1 0 0,0 0 0,0 1 0,0-1 0,0 0 0,0 0-1,0 0 1,0 1 0,0-1 0,0 1 0,0 1 0,-14 32 369,4-3-208,2 1 0,1 0 0,2 0 0,1 0 0,2 1-1,1 65 1,3-93-232,-1 0-1,1 0 0,0 0 0,1 0 0,-1 0 0,1 0 0,0-1 1,1 1-1,3 5 0,-5-8-12,1-1-1,0 0 1,0 1 0,0-1-1,0 0 1,0 0 0,0 0 0,1-1-1,-1 1 1,1-1 0,-1 1-1,1-1 1,0 0 0,-1 0 0,1 0-1,0 0 1,0 0 0,0 0-1,0-1 1,4 1 0,5-2 43,-1 0 1,1 0-1,-1-1 1,0 0 0,1-1-1,-1-1 1,0 0-1,0 0 1,-1-1-1,0 0 1,1-1-1,-2 0 1,13-9-1,-20 13-29,-1 1 0,1 0 0,-1 0 0,1-1 0,-1 1 0,1-1 0,-1 0-1,0 1 1,0-1 0,0 0 0,0 0 0,0 0 0,0 1 0,1-5 0,-2 5-16,0 0 0,0 1 0,-1-1 0,1 0 0,0 0 0,-1 0 0,1 0 1,0 1-1,-1-1 0,1 0 0,-1 0 0,1 1 0,-1-1 0,0 0 1,1 1-1,-1-1 0,1 0 0,-1 1 0,0-1 0,0 1 0,1-1 1,-1 1-1,0-1 0,0 1 0,0 0 0,0 0 0,1-1 0,-1 1 1,0 0-1,0 0 0,0 0 0,0 0 0,-2 0 0,-11-3 103,0 2 1,-1 0-1,0 0 0,-17 2 0,25 0-190,0-1-1,1 1 0,-1 1 0,1-1 0,-1 1 1,1 0-1,-1 1 0,1-1 0,0 1 0,0 0 1,-8 6-1,13-8 31,1-1 1,-1 1-1,1-1 0,-1 1 1,0 0-1,1-1 0,-1 1 0,1 0 1,0 0-1,-1-1 0,1 1 1,-1 0-1,1 0 0,0 0 1,0 0-1,0-1 0,-1 1 1,1 0-1,0 0 0,0 0 1,0 0-1,0 0 0,0 0 1,0-1-1,1 1 0,-1 0 1,0 0-1,0 0 0,1 0 1,-1-1-1,0 1 0,1 0 1,0 1-1,6 9-425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1.460"/>
    </inkml:context>
    <inkml:brush xml:id="br0">
      <inkml:brushProperty name="width" value="0.025" units="cm"/>
      <inkml:brushProperty name="height" value="0.025" units="cm"/>
    </inkml:brush>
  </inkml:definitions>
  <inkml:trace contextRef="#ctx0" brushRef="#br0">2 1 17828,'0'1'79,"-1"0"1,1 0-1,0 0 1,0 0-1,-1 0 1,1 0-1,0 0 1,0 0-1,0 1 1,0-1-1,0 0 1,1 0-1,-1 0 1,0 0 0,0 0-1,1 0 1,-1 0-1,0 0 1,1 0-1,0 0 1,-1 0-1,1 0 1,-1 0-1,1 0 1,0 0-1,0 0 1,-1-1-1,1 1 1,0 0-1,0 0 1,0-1-1,0 1 1,0-1-1,0 1 1,0-1-1,0 1 1,0-1-1,0 0 1,2 1-1,5 2 258,1-1 0,0 1 0,15 0-1,-20-2-222,46 3 821,101-4 0,4-1-174,-153 1-809,0 0-1,-1 0 1,1 0 0,0 1 0,-1-1-1,1 0 1,0 1 0,-1-1-1,1 1 1,0-1 0,-1 1 0,1 0-1,-1 0 1,1 0 0,-1 0-1,0 0 1,1 0 0,-1 0-1,0 0 1,2 3 0,-3-3 14,1 0-1,-1 0 1,0 0-1,0 0 1,0 0 0,0 0-1,0 0 1,-1 0 0,1 0-1,0 0 1,0 0-1,-1 0 1,1 0 0,-1 0-1,1 0 1,0 0 0,-1 0-1,0 0 1,1 0-1,-1 0 1,0-1 0,1 1-1,-1 0 1,0 0 0,0-1-1,0 1 1,1-1-1,-1 1 1,0 0 0,0-1-1,0 0 1,-2 1 0,-15 9-347,-8-1-57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1.914"/>
    </inkml:context>
    <inkml:brush xml:id="br0">
      <inkml:brushProperty name="width" value="0.025" units="cm"/>
      <inkml:brushProperty name="height" value="0.025" units="cm"/>
    </inkml:brush>
  </inkml:definitions>
  <inkml:trace contextRef="#ctx0" brushRef="#br0">7 5 17228,'0'0'86,"-1"0"1,1 1 0,-1-1-1,1 0 1,-1 1-1,1-1 1,0 0 0,-1 1-1,1-1 1,0 0 0,-1 1-1,1-1 1,0 0-1,0 1 1,-1-1 0,1 1-1,0-1 1,0 1 0,0-1-1,-1 1 1,1-1-1,0 1 1,0-1 0,0 1-1,0-1 1,0 1 0,0-1-1,0 1 1,0-1-1,0 1 1,1 0 45,0-1 0,-1 1 0,1-1 0,0 1-1,-1-1 1,1 1 0,0-1 0,0 1 0,-1-1 0,1 0 0,0 1 0,0-1 0,0 0-1,0 0 1,1 1 0,41 2 2036,-38-3-2107,239 3 1875,-3 1-4539,-237-4 2525,0 0-1,1 1 1,-1-2-1,1 1 1,-1-1 0,0 1-1,1-1 1,-1 0-1,0-1 1,0 1-1,0-1 1,0 0 0,0 0-1,5-3 1,6-12-606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2.329"/>
    </inkml:context>
    <inkml:brush xml:id="br0">
      <inkml:brushProperty name="width" value="0.025" units="cm"/>
      <inkml:brushProperty name="height" value="0.025" units="cm"/>
    </inkml:brush>
  </inkml:definitions>
  <inkml:trace contextRef="#ctx0" brushRef="#br0">90 1 18244,'1'2'165,"-1"1"0,1-1 0,0 1 0,1-1-1,-1 0 1,0 1 0,1-1 0,-1 0 0,1 0 0,-1 0 0,1 0 0,0 0 0,0 0 0,0 0-1,0-1 1,1 1 0,-1-1 0,0 0 0,4 2 0,7 3 254,1 0 1,19 5-1,-15-5-95,-11-3-265,0-1 1,0 1 0,0 0-1,-1 1 1,0 0 0,1 0-1,-1 0 1,-1 0 0,11 11-1,-14-12-37,1 0 0,-1 1-1,0 0 1,0-1 0,0 1 0,0 0-1,-1 0 1,0 0 0,1 0 0,-2 0-1,1 0 1,0 0 0,-1 0-1,0 1 1,0-1 0,0 0 0,0 0-1,-2 8 1,-1 3 47,-1-1 1,-1 0-1,0 0 0,-1 0 0,0-1 1,-1 0-1,-12 17 0,-69 83 371,60-80-374,-6 7-441,7-8-208,-27 38 1,44-51 254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7.080"/>
    </inkml:context>
    <inkml:brush xml:id="br0">
      <inkml:brushProperty name="width" value="0.025" units="cm"/>
      <inkml:brushProperty name="height" value="0.025" units="cm"/>
    </inkml:brush>
  </inkml:definitions>
  <inkml:trace contextRef="#ctx0" brushRef="#br0">26 441 12987,'-11'8'1096,"5"-2"-712,-3-5-40,14-1 560,5-5-87,7-7-1,9-5 16,10-9 16,2-5-48,11-10-104,1-3-151,3-9-369,5-3-320,-2-3 216,-1 2-72,-7 3-153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58.033"/>
    </inkml:context>
    <inkml:brush xml:id="br0">
      <inkml:brushProperty name="width" value="0.025" units="cm"/>
      <inkml:brushProperty name="height" value="0.025" units="cm"/>
    </inkml:brush>
  </inkml:definitions>
  <inkml:trace contextRef="#ctx0" brushRef="#br0">41 546 12947,'-16'15'1120,"3"-8"-672,5-3-160,5-4 688,3-7-311,11-9-41,4-8-32,10-15 0,7-5-48,8-12-80,7-3-184,12-4-592,1-2-792,11 2 1016,0-1-160,-2-8-240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8.271"/>
    </inkml:context>
    <inkml:brush xml:id="br0">
      <inkml:brushProperty name="width" value="0.025" units="cm"/>
      <inkml:brushProperty name="height" value="0.025" units="cm"/>
    </inkml:brush>
  </inkml:definitions>
  <inkml:trace contextRef="#ctx0" brushRef="#br0">185 71 16363,'2'-9'1025,"6"-22"581,-7 29-1405,-1 1 0,0-1 0,0 1-1,0-1 1,0 0 0,0 1 0,0-1-1,0 1 1,0-1 0,-1 1 0,1-1 0,-1 1-1,1-1 1,-1 1 0,0-1 0,-1-1-1,2 2-137,-1 1 0,0 0 0,0-1 0,1 1-1,-1 0 1,0 0 0,1-1 0,-1 1 0,0 0-1,0 0 1,0 0 0,1 0 0,-1 0 0,0 0-1,0 0 1,1 1 0,-1-1 0,0 0-1,1 0 1,-1 1 0,0-1 0,1 0 0,-1 1-1,0-1 1,1 0 0,-1 1 0,0-1 0,1 1-1,-1-1 1,1 1 0,-1-1 0,1 1 0,-1 1-1,-22 22 281,22-22-225,-13 16 101,2 1 0,0 0 0,1 0 0,1 2 0,1-1 0,-10 33 0,4 0 238,-12 81 0,21-99-396,2-1 1,2 1-1,0-1 0,3 1 1,6 48-1,-6-76-199,1 0 0,0 0-1,0 0 1,0-1 0,1 1 0,0-1-1,0 0 1,5 8 0,-7-12 54,1 0 1,0 0-1,-1-1 1,1 1-1,0 0 0,0 0 1,0-1-1,0 0 0,0 1 1,0-1-1,0 0 1,1 0-1,-1 0 0,0 0 1,1 0-1,-1-1 0,0 1 1,1-1-1,-1 1 1,1-1-1,-1 0 0,1 0 1,-1 0-1,1 0 1,4-1-1,14-6-575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8.739"/>
    </inkml:context>
    <inkml:brush xml:id="br0">
      <inkml:brushProperty name="width" value="0.025" units="cm"/>
      <inkml:brushProperty name="height" value="0.025" units="cm"/>
    </inkml:brush>
  </inkml:definitions>
  <inkml:trace contextRef="#ctx0" brushRef="#br0">14 289 19436,'-6'17'1241,"5"-12"-968,-1-1 1,1 0-1,0 1 0,0-1 1,-1 7-1,3-11-231,-1 0 1,0 1 0,0-1-1,0 0 1,0 1-1,0-1 1,0 0 0,1 1-1,-1-1 1,0 0-1,0 1 1,1-1 0,-1 0-1,0 1 1,0-1 0,1 0-1,-1 0 1,0 0-1,1 1 1,-1-1 0,0 0-1,1 0 1,-1 0-1,0 0 1,1 1 0,-1-1-1,1 0 1,-1 0-1,0 0 1,1 0 0,-1 0-1,0 0 1,1 0 0,-1 0-1,1 0 1,-1 0-1,0 0 1,1-1 0,-1 1-1,0 0 1,1 0-1,-1 0 1,0 0 0,1 0-1,-1-1 1,0 1-1,1 0 1,-1 0 0,0-1-1,1 0 1,19-11 714,1-6-279,-2-1 0,0-1 0,23-32 0,44-72 534,-85 122-996,53-87 462,-48 83-412,-3 9-54,-3 9-21,-34 171-8,15-94 14,18-82-101,-1 0 0,1 0 0,1 0 0,-1 0 0,1 0 0,0-1 0,2 11 0,-2-17 55,0 0 1,0 0-1,1 1 0,-1-1 1,0 0-1,0 1 0,0-1 1,0 0-1,1 0 0,-1 1 1,0-1-1,0 0 1,1 0-1,-1 0 0,0 1 1,0-1-1,1 0 0,-1 0 1,0 0-1,0 0 0,1 1 1,-1-1-1,0 0 0,1 0 1,-1 0-1,0 0 0,1 0 1,-1 0-1,0 0 0,1 0 1,-1 0-1,0 0 1,1 0-1,-1 0 0,0 0 1,0 0-1,1 0 0,-1-1 1,0 1-1,1 0 0,-1 0 1,0 0-1,1-1 0,11-7-576,3-9 48,3-7-213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9.191"/>
    </inkml:context>
    <inkml:brush xml:id="br0">
      <inkml:brushProperty name="width" value="0.025" units="cm"/>
      <inkml:brushProperty name="height" value="0.025" units="cm"/>
    </inkml:brush>
  </inkml:definitions>
  <inkml:trace contextRef="#ctx0" brushRef="#br0">128 1 18756,'1'0'108,"-1"0"0,1 1 1,-1-1-1,1 0 0,-1 1 0,1-1 1,-1 1-1,1-1 0,-1 1 0,1-1 1,-1 1-1,1-1 0,-1 1 0,0 0 1,1-1-1,-1 1 0,0 0 0,0-1 0,1 1 1,-1 0-1,0-1 0,0 1 0,0 0 1,0 0-1,0 22 294,0-13 309,-4 66 544,-18 105-1,3-48-1470,19-131-867,1-9 814,0-6 29,0-15-255</inkml:trace>
  <inkml:trace contextRef="#ctx0" brushRef="#br0" timeOffset="1">6 155 21525,'-6'12'2136,"12"-2"-1400,0-4-272,8-2 1313,3 0-665,8-1-568,2-2-160,5 1-256,-2-2-120,-3-3-440,-1 2-552,-8-8 832,-8-2-200,-7-4-40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2.119"/>
    </inkml:context>
    <inkml:brush xml:id="br0">
      <inkml:brushProperty name="width" value="0.025" units="cm"/>
      <inkml:brushProperty name="height" value="0.025" units="cm"/>
    </inkml:brush>
  </inkml:definitions>
  <inkml:trace contextRef="#ctx0" brushRef="#br0">8 1 18964,'-3'11'1688,"-1"-4"-1376,4-2-207,7 3 439,11-1-1072,4 2 680,2 2-304,4 2-97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8:47.104"/>
    </inkml:context>
    <inkml:brush xml:id="br0">
      <inkml:brushProperty name="width" value="0.025" units="cm"/>
      <inkml:brushProperty name="height" value="0.025" units="cm"/>
    </inkml:brush>
  </inkml:definitions>
  <inkml:trace contextRef="#ctx0" brushRef="#br0">468 4 5241,'-6'-1'472,"1"0"0,0 0 0,-1 1 0,1-1 0,0 1-1,-1 0 1,1 1 0,-1-1 0,1 1 0,0 0 0,-1 1 0,-8 3 0,13-5-442,1 0 1,0 0-1,0 0 0,0 1 1,0-1-1,0 0 1,0 0-1,0 0 0,0 1 1,0-1-1,0 0 1,0 0-1,0 0 0,0 1 1,0-1-1,0 0 1,0 0-1,0 1 0,0-1 1,0 0-1,0 0 1,0 0-1,0 1 1,0-1-1,0 0 0,0 0 1,1 0-1,-1 0 1,0 1-1,0-1 0,0 0 1,0 0-1,0 0 1,1 0-1,-1 1 0,0-1 1,0 0-1,0 0 1,0 0-1,1 0 0,-1 0 1,0 0-1,0 0 1,0 0-1,1 0 0,-1 0 1,10 6 410,6 0-144,1-1 1,-1 0-1,1-1 1,0-1-1,17 1 1,89 0 137,-88-4-327,286-10 113,-31 0-190,-198 11-21,-1 3 0,1 4 0,-1 5 1,138 36-1,-211-44-6,-1 1 0,1 1 0,-1 0 0,-1 1 0,17 10 0,-28-14-2,0-1 0,0 1 0,-1 0-1,1 0 1,-1 1 0,0-1-1,0 1 1,0 0 0,-1 0 0,0 0-1,0 0 1,0 1 0,-1-1-1,1 1 1,-1 0 0,-1 0 0,1 0-1,1 11 1,-3 0 6,0 0 0,0 0 1,-2 0-1,0 0 0,-1-1 0,-1 1 0,0-1 0,-1 0 1,-1 0-1,-1 0 0,-12 22 0,0-6 11,-1-1-1,-2 0 1,-1-2-1,-32 32 1,21-28 25,-69 48 0,20-17-27,63-46-8,-1-2-1,-1 0 0,0-2 1,-1 0-1,-1-2 1,0 0-1,0-1 0,-1-2 1,-43 11-1,-19-4 18,-101 6 0,135-20-5,1-1 1,-1-3-1,-67-12 1,-348-87 80,439 93-392,2 0 0,-1-2-1,1-1 1,0-1 0,1-1-1,1-2 1,0 0 0,-41-34 0,24 9-120,2-1-151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59.858"/>
    </inkml:context>
    <inkml:brush xml:id="br0">
      <inkml:brushProperty name="width" value="0.025" units="cm"/>
      <inkml:brushProperty name="height" value="0.025" units="cm"/>
    </inkml:brush>
  </inkml:definitions>
  <inkml:trace contextRef="#ctx0" brushRef="#br0">33 195 12091,'-3'-1'271,"1"-1"0,0 1 0,-1-1 0,1 0 0,0 0 0,0 0 0,1 0 1,-1 0-1,0-1 0,1 1 0,-1 0 0,1-1 0,0 1 0,0-1 0,0 0 1,0 1-1,0-1 0,0 0 0,1 1 0,-1-1 0,1 0 0,0 0 0,0 0 1,0 1-1,0-1 0,1 0 0,-1 0 0,2-4 0,-1-1 180,1 1 0,0 0 1,1 0-1,0 0 0,0 0 0,0 1 0,1-1 0,-1 1 1,2 0-1,4-6 0,-6 8-245,1 0-1,0 1 1,0-1 0,0 1-1,1 0 1,-1 0 0,1 1-1,-1-1 1,1 1-1,0 0 1,0 0 0,9-1-1,-12 2-174,1 1 1,0 0-1,-1 0 0,1 0 0,-1 0 0,1 0 0,-1 1 0,1-1 0,-1 1 0,1-1 0,-1 1 0,0 0 0,1 0 0,-1 0 0,0 0 1,0 0-1,0 1 0,0-1 0,0 1 0,0-1 0,0 1 0,0 0 0,0 0 0,-1 0 0,1 0 0,-1 0 0,3 4 0,0 3-20,0 1-1,0 0 0,-1-1 0,-1 1 0,1 0 1,-2 0-1,1 1 0,-1-1 0,-1 0 1,0 0-1,-2 17 0,-2 1 10,0-1 1,-2 0-1,-10 27 0,1-16 106,15-38-125,0 0 1,0 0-1,0 1 0,-1-1 1,1 0-1,0 0 0,0 0 1,0 0-1,0 0 0,0 0 1,0 0-1,0 0 1,0 0-1,0 0 0,0 1 1,0-1-1,0 0 0,-1 0 1,1 0-1,0 0 0,0 0 1,0 0-1,0 0 1,0 0-1,0 0 0,0 0 1,0 0-1,-1 0 0,1 0 1,0 0-1,0 0 1,0 0-1,0 0 0,0 0 1,0 0-1,0 0 0,0 0 1,-1 0-1,1 0 0,0 0 1,0 0-1,0 0 1,0 0-1,0-1 0,0 1 1,0 0-1,0 0 0,0 0 1,0 0-1,-1 0 0,1 0 1,0 0-1,0 0 1,0 0-1,0 0 0,0-1 1,0 1-1,0 0 0,0 0 1,0 0-1,0 0 0,0 0 1,0 0-1,0 0 1,0 0-1,0-1 0,0 1 1,0 0-1,0 0 0,-1-10 69,1-35 122,9-57 0,-4 57-114,-3 7-37,-1 21-17,0-1 1,2 1-1,4-21 0,-7 37-26,1 0 0,-1 1 0,0-1 0,0 0 0,1 1 0,-1-1 0,0 0 0,1 1 0,-1-1 0,1 1 0,-1-1 0,1 1 0,-1-1 0,1 1 0,0-1 0,-1 1 0,1-1 0,-1 1 0,1 0 0,0-1 0,-1 1 0,1 0 0,0 0 0,0-1 0,-1 1 0,1 0 0,0 0 0,-1 0-1,1 0 1,0 0 0,0 0 0,-1 0 0,1 0 0,1 1 0,29 9-392,-16-4 66,-4-2 16,1-2 0,0 1 0,0-2 0,0 1 0,0-2 0,0 0 0,0 0 0,22-4 1,4-5-310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00.326"/>
    </inkml:context>
    <inkml:brush xml:id="br0">
      <inkml:brushProperty name="width" value="0.025" units="cm"/>
      <inkml:brushProperty name="height" value="0.025" units="cm"/>
    </inkml:brush>
  </inkml:definitions>
  <inkml:trace contextRef="#ctx0" brushRef="#br0">177 1 17804,'8'1'469,"0"2"0,-1-1 0,0 1-1,1 0 1,-1 1 0,0-1 0,-1 1 0,1 1 0,6 4 0,0 2 124,0 1 0,0 0 0,10 14 0,-14-15-478,-1 1 0,-1 0-1,0 1 1,-1-1 0,0 1-1,-1 0 1,0 1 0,-1-1-1,-1 1 1,0 0 0,-1 0-1,0 0 1,-1 0-1,-1 0 1,0 0 0,-1 0-1,-4 20 1,-1-2-57,-1 0-1,-2-1 1,-1 0 0,-1 0-1,-2-2 1,-25 43 0,18-36-375,-2-2 0,-40 47 0,51-68 148,-1 0-1,0-1 1,-1 0-1,-1-1 1,0-1 0,0 0-1,-1-1 1,-22 10-1,-1-7-298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02.680"/>
    </inkml:context>
    <inkml:brush xml:id="br0">
      <inkml:brushProperty name="width" value="0.025" units="cm"/>
      <inkml:brushProperty name="height" value="0.025" units="cm"/>
    </inkml:brush>
  </inkml:definitions>
  <inkml:trace contextRef="#ctx0" brushRef="#br0">3 79 20404,'-2'7'2994,"9"-8"-798,3-1-1748,-7 2-410,0-1 0,0 1 0,0-1 0,1 0 1,-1 0-1,0-1 0,0 1 0,0 0 1,-1-1-1,1 0 0,0 0 0,0 0 1,-1 0-1,1 0 0,-1 0 0,0-1 0,0 1 1,0-1-1,0 0 0,0 1 0,0-1 1,-1 0-1,0 0 0,1 0 0,-1 0 1,0 0-1,0-1 0,-1 1 0,2-6 0,-2 8-36,0 1-1,0 0 1,0-1-1,0 1 1,0 0-1,0-1 1,1 1-1,-1-1 1,0 1-1,0-1 0,0 1 1,-1 0-1,1-1 1,0 1-1,0-1 1,0 1-1,0 0 1,0-1-1,0 1 0,-1 0 1,1-1-1,0 1 1,0 0-1,0-1 1,-1 1-1,1 0 1,0-1-1,-1 1 1,1 0-1,0-1 0,0 1 1,-1 0-1,1 0 1,-1 0-1,1-1 1,0 1-1,-1 0 1,1 0-1,0 0 1,-1 0-1,1 0 0,-1 0 1,1 0-1,0 0 1,-1 0-1,1 0 1,-1 0-1,1 0 1,0 0-1,-1 0 0,1 0 1,-1 0-1,1 0 1,0 0-1,-1 0 1,1 1-1,-1-1 1,1 0-1,0 0 1,-1 0-1,1 1 0,-3 0 7,1 1 0,-1 0 0,1-1-1,0 1 1,0 0 0,0 0 0,-4 4 0,2 1-4,0-1 0,0 1 0,1 0 1,0 0-1,-2 10 0,4-14-108,0 0 0,0 1 0,1-1 0,-1 0 0,1 0 0,0 0 0,0 1 0,0-1 1,0 0-1,1 1 0,-1-1 0,1 0 0,0 0 0,2 5 0,-3-7 54,0 0 0,1 0 1,-1-1-1,1 1 0,-1 0 0,1-1 1,-1 1-1,1-1 0,-1 1 1,1-1-1,-1 1 0,1-1 0,0 1 1,-1-1-1,1 1 0,0-1 0,0 0 1,-1 1-1,1-1 0,0 0 1,0 0-1,0 0 0,-1 1 0,1-1 1,0 0-1,0 0 0,0 0 0,-1 0 1,1 0-1,0-1 0,0 1 0,1 0 1,1-2-22,0 1 0,0 0 0,0-1 1,0 0-1,0 0 0,0 0 0,3-2 1,23-24-637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03.147"/>
    </inkml:context>
    <inkml:brush xml:id="br0">
      <inkml:brushProperty name="width" value="0.025" units="cm"/>
      <inkml:brushProperty name="height" value="0.025" units="cm"/>
    </inkml:brush>
  </inkml:definitions>
  <inkml:trace contextRef="#ctx0" brushRef="#br0">24 69 20556,'4'-6'456,"1"0"-1,-1 1 1,1-1-1,0 1 1,0 0-1,1 0 1,0 1-1,0-1 1,0 1-1,0 1 1,9-5-1,-13 7-388,1 0 0,0 0 0,-1 0 0,1 0 1,0 1-1,-1-1 0,1 1 0,0 0 0,-1 0 0,1 0 0,0 0 0,0 0 0,-1 1 0,1-1 1,0 1-1,-1-1 0,1 1 0,-1 0 0,1 0 0,-1 1 0,1-1 0,-1 0 0,0 1 0,1-1 0,-1 1 1,0 0-1,0 0 0,0 0 0,0 0 0,-1 0 0,1 0 0,-1 0 0,3 4 0,-1 1-54,0-1-1,0 1 0,-1 1 0,0-1 1,0 0-1,0 0 0,-1 1 0,0-1 1,-1 1-1,0-1 0,0 1 0,0-1 1,-1 1-1,0-1 0,-1 1 0,0-1 1,-4 11-1,-3 9 44,-2-1-1,0 0 1,-21 30-1,-15 14 105,33-52-88,1 0-1,1 1 1,1 1-1,-10 22 1,20-38-172,0-1 1,0 1 0,0-1-1,0 1 1,1 0 0,0-1-1,0 1 1,0 0 0,0-1-1,0 1 1,1 0 0,-1-1-1,1 1 1,0-1 0,0 1-1,1-1 1,2 5 0,-3-6 39,0 0 0,0 0 0,1 0 0,-1 0 0,1-1 0,-1 1 0,1 0 0,0-1 0,-1 0 0,1 1 0,0-1 0,0 0 0,0 0 0,0 0 0,0 0 1,1 0-1,-1-1 0,0 1 0,0 0 0,0-1 0,1 0 0,-1 0 0,0 1 0,0-1 0,1-1 0,-1 1 0,0 0 0,1 0 0,2-2 0,2 0-35,-1 0-1,0 0 1,0-1-1,0 0 1,-1 0-1,1-1 0,-1 1 1,10-9-1,20-26-460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03.572"/>
    </inkml:context>
    <inkml:brush xml:id="br0">
      <inkml:brushProperty name="width" value="0.025" units="cm"/>
      <inkml:brushProperty name="height" value="0.025" units="cm"/>
    </inkml:brush>
  </inkml:definitions>
  <inkml:trace contextRef="#ctx0" brushRef="#br0">197 0 18948,'-4'0'221,"0"0"0,0 0 1,0 1-1,0-1 0,0 1 0,0 0 0,0 0 0,0 0 0,0 1 1,1-1-1,-1 1 0,0 0 0,1 0 0,0 0 0,-1 1 1,1-1-1,0 1 0,0 0 0,-5 6 0,-4 4 209,1 2-1,1 0 1,-9 16-1,17-28-358,-9 17 130,1 0 1,0 2-1,-9 30 1,16-40-178,-1 0 1,2 1-1,0-1 1,0 1-1,1-1 1,1 1-1,1 20 1,-1-30-19,1-1 1,-1 0 0,0 1 0,1-1-1,0 0 1,-1 1 0,1-1 0,0 0-1,0 0 1,0 0 0,1 0 0,-1 0-1,0 0 1,1 0 0,-1 0 0,4 2-1,-3-3 7,-1 0-1,1 0 0,-1 0 0,1-1 1,0 1-1,-1-1 0,1 1 0,0-1 1,-1 0-1,1 0 0,0 1 0,0-1 1,-1 0-1,1-1 0,0 1 0,0 0 1,2-1-1,3-1 38,-1-1 1,0 0-1,1 0 0,-1 0 1,0 0-1,-1-1 0,1 0 1,-1-1-1,9-7 0,1-4 110,-2 0 0,1-1 0,-2 0 0,0-1 0,9-22 0,-16 32-89,-1-1 1,0 0-1,-1 0 1,0 0 0,0 0-1,-1-1 1,0 1 0,-1-1-1,0 1 1,-1-1-1,0 1 1,0-1 0,-3-15-1,2 21-73,-1 0 0,1 0-1,-1 0 1,0 0 0,0 1 0,-1-1-1,1 0 1,-1 1 0,1 0 0,-1 0-1,0-1 1,-1 2 0,1-1 0,0 0-1,-1 1 1,0-1 0,1 1-1,-1 0 1,0 0 0,0 1 0,0-1-1,0 1 1,-8-2 0,8 2-140,-1 0 0,1 1-1,-1-1 1,0 1 0,1 0 0,-1 0 0,0 1 0,1-1-1,-1 1 1,1 0 0,-1 0 0,1 0 0,-1 1 0,1 0-1,0 0 1,0 0 0,0 0 0,0 0 0,0 1 0,0 0-1,-6 6 1,2 3-434,9-1-79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03.990"/>
    </inkml:context>
    <inkml:brush xml:id="br0">
      <inkml:brushProperty name="width" value="0.025" units="cm"/>
      <inkml:brushProperty name="height" value="0.025" units="cm"/>
    </inkml:brush>
  </inkml:definitions>
  <inkml:trace contextRef="#ctx0" brushRef="#br0">75 11 20492,'-5'3'220,"0"1"0,0 0 0,0 1 0,0-1 0,0 1 0,1 0 0,0 0 0,0 0 0,0 0 0,1 1 0,0 0 1,0 0-1,0 0 0,1 0 0,0 0 0,-3 11 0,3-4-107,0 0 0,0 0 0,1 1 0,1-1 0,0 0 0,1 1 0,3 15 0,-3-24-111,0 0 0,0 0 0,0-1-1,1 1 1,0 0 0,0-1 0,0 1-1,0-1 1,1 1 0,5 6 0,-6-9-3,0-1 0,0 1 1,0 0-1,0-1 0,0 1 1,0-1-1,0 0 1,0 0-1,1 0 0,-1 0 1,0 0-1,1 0 1,-1-1-1,1 1 0,-1-1 1,0 0-1,1 1 1,-1-1-1,1 0 0,-1-1 1,1 1-1,-1 0 1,1-1-1,2 0 0,5-2 2,0-1 0,-1 0 0,1-1 0,-1 0 0,0 0 0,0-1 0,0 0 0,-1 0 0,13-13-1,-11 9 44,-1-1 0,0 0-1,0 0 1,-1-1 0,0 0-1,10-22 1,-16 30-3,0-1 0,0 0-1,-1 0 1,0 0 0,0 0-1,0 0 1,0 0 0,-1 0 0,0 0-1,0 0 1,0 0 0,-1 0 0,1 0-1,-1 0 1,0 0 0,-3-8-1,2 10-5,0 0 0,0 0-1,0 0 1,0 0-1,0 0 1,-1 0 0,1 0-1,-1 1 1,0-1 0,1 1-1,-1 0 1,0 0-1,0 0 1,-1 0 0,1 1-1,0-1 1,-1 1-1,1 0 1,-1 0 0,1 0-1,-1 0 1,1 0-1,-6 1 1,2-1-2,-1 2 0,1-1 0,0 1 0,0 0-1,0 0 1,0 1 0,1 0 0,-1 0 0,0 0 0,1 1 0,-1 0-1,1 1 1,0-1 0,-9 8 0,11-9-168,1 1 1,-1 0-1,1 1 0,-1-1 1,1 1-1,0-1 0,0 1 1,0 0-1,1 0 0,0 0 1,-1 0-1,1 1 0,1-1 1,-1 1-1,1-1 0,-1 1 1,1-1-1,1 1 0,-1 0 1,1 0-1,0-1 0,0 7 1,0-10 103,0 0 0,0-1 1,0 1-1,0-1 0,0 1 1,0-1-1,0 1 0,0 0 1,1-1-1,-1 1 1,0-1-1,0 1 0,0-1 1,1 1-1,-1-1 0,0 1 1,1-1-1,-1 1 0,0-1 1,1 0-1,-1 1 1,1-1-1,-1 1 0,1-1 1,-1 0-1,1 0 0,-1 1 1,1-1-1,-1 0 0,1 0 1,-1 1-1,1-1 0,-1 0 1,1 0-1,0 0 1,-1 0-1,2 0 0,13-2-734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04.459"/>
    </inkml:context>
    <inkml:brush xml:id="br0">
      <inkml:brushProperty name="width" value="0.025" units="cm"/>
      <inkml:brushProperty name="height" value="0.025" units="cm"/>
    </inkml:brush>
  </inkml:definitions>
  <inkml:trace contextRef="#ctx0" brushRef="#br0">125 3 18316,'-2'-1'151,"1"1"-1,-1-1 1,1 1-1,-1 0 1,0 0-1,1-1 1,-1 1 0,0 0-1,1 0 1,-1 0-1,1 1 1,-1-1 0,0 0-1,1 1 1,-1-1-1,1 1 1,-1-1 0,1 1-1,-1 0 1,1 0-1,-1-1 1,1 1 0,0 0-1,-1 0 1,1 1-1,0-1 1,0 0 0,-1 2-1,-4 2 305,0 1-1,1 0 1,0 0-1,-7 13 1,4-4-261,1 0 1,1 1-1,0 0 0,2 0 0,-1 0 1,2 1-1,-2 17 0,4-25-181,0 1-1,1-1 0,0 1 1,0-1-1,1 1 0,1-1 1,-1 0-1,1 1 0,1-1 1,0 0-1,0 0 0,1 0 1,8 14-1,-11-21-9,1 1 1,0-1-1,0 0 1,0 0-1,0 0 0,0 0 1,0 0-1,0 0 0,1-1 1,-1 1-1,1-1 0,-1 1 1,1-1-1,0 0 1,-1 0-1,1 0 0,5 0 1,-4 0 2,1-1 1,-1 0 0,0-1 0,0 1 0,0-1-1,0 0 1,0 0 0,0 0 0,0 0-1,0-1 1,4-2 0,4-2 30,-1-1 0,0-1 0,-1 0 0,1-1-1,-2 1 1,17-20 0,-16 16 15,0-1 0,-1 0 0,-1 0 0,8-16 0,-14 25-34,0 0-1,0-1 1,-1 1-1,1-1 1,-1 1-1,0-1 1,0 0-1,0 1 1,-1-1-1,0 0 0,1 0 1,-2 1-1,1-1 1,-1 0-1,1 0 1,-1 1-1,-4-10 1,4 11-20,-2 0 1,1 0-1,0 1 1,-1-1-1,1 0 1,-1 1-1,0-1 1,0 1-1,0 0 1,0 0-1,0 0 1,0 0-1,-1 1 1,1-1-1,-1 1 1,1 0-1,-1 0 0,1 0 1,-1 1-1,1-1 1,-1 1-1,-5 0 1,-2-1-279,0 1 0,-1 1 1,1 0-1,0 0 0,-22 6 0,30-6 152,-1 0 24,1 0-1,-1 0 1,1 0 0,-1 0-1,1 1 1,0-1-1,0 1 1,0 0 0,0 0-1,0 0 1,0 0-1,0 0 1,-3 4 0,0 4-510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20.332"/>
    </inkml:context>
    <inkml:brush xml:id="br0">
      <inkml:brushProperty name="width" value="0.025" units="cm"/>
      <inkml:brushProperty name="height" value="0.025" units="cm"/>
    </inkml:brush>
  </inkml:definitions>
  <inkml:trace contextRef="#ctx0" brushRef="#br0">54 11 19692,'0'0'57,"-1"0"0,1 0-1,0 0 1,0 0 0,0 0 0,0 0-1,0 0 1,0-1 0,0 1-1,-1 0 1,1 0 0,0 0 0,0 0-1,0 0 1,0 0 0,0-1 0,0 1-1,0 0 1,0 0 0,0 0 0,0 0-1,0 0 1,0-1 0,0 1-1,0 0 1,0 0 0,0 0 0,0 0-1,0-1 1,0 1 0,0 0 0,0 0-1,0 0 1,0 0 0,0 0-1,0-1 1,0 1 0,1 0 0,-1 0-1,0 0 1,0 0 0,0 0 0,0 0-1,0 0 1,0-1 0,0 1-1,1 0 1,-1 0 0,0 0 0,13-3 1250,21 1-551,-28 2-412,31 0 184,-1 2-1,58 11 1,70 24-349,-149-33-169,89 12-99,-104-16 88,0 0 0,0 0 1,0 0-1,0 0 0,1 1 0,-1-1 1,0 0-1,0 0 0,0 0 0,0 1 0,0-1 1,0 0-1,0 0 0,0 0 0,0 1 1,0-1-1,0 0 0,0 0 0,0 1 0,0-1 1,0 0-1,0 0 0,0 0 0,0 1 1,0-1-1,0 0 0,-1 0 0,1 0 0,0 0 1,0 1-1,0-1 0,0 0 0,0 0 1,0 0-1,-1 0 0,1 1 0,0-1 0,0 0 1,0 0-1,-1 0 0,1 0 0,0 0 1,0 0-1,0 0 0,-1 0 0,1 1 0,0-1 1,0 0-1,0 0 0,-1 0 0,1 0 0,-13 8 3,-162 78-8,-145 81 184,312-163-234,5-2-102,-1-1 0,1 1 0,0 0 0,0 0 0,0 0 0,0 0-1,1 1 1,-1-1 0,0 1 0,-3 5 0,25-13-579,8-9 258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0:20.798"/>
    </inkml:context>
    <inkml:brush xml:id="br0">
      <inkml:brushProperty name="width" value="0.025" units="cm"/>
      <inkml:brushProperty name="height" value="0.025" units="cm"/>
    </inkml:brush>
  </inkml:definitions>
  <inkml:trace contextRef="#ctx0" brushRef="#br0">555 1 16452,'-21'9'729,"0"1"1,1 1 0,1 1 0,0 1-1,0 0 1,2 2 0,-1 0 0,-20 24 0,-168 161 389,67-71-2241,126-115 888,13-14 224,0 0 0,-1 0 1,1 1-1,0-1 0,-1 0 0,1 0 1,0 1-1,0-1 0,-1 0 0,1 0 1,0 1-1,0-1 0,0 0 0,0 1 1,-1-1-1,1 0 0,0 1 0,0-1 0,0 0 1,0 1-1,0-1 0,0 0 0,0 1 1,0-1-1,0 0 0,0 1 0,0-1 1,0 1-1,0-1 0,0 0 0,0 1 1,0-1-1,12-3-318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05.132"/>
    </inkml:context>
    <inkml:brush xml:id="br0">
      <inkml:brushProperty name="width" value="0.025" units="cm"/>
      <inkml:brushProperty name="height" value="0.025" units="cm"/>
    </inkml:brush>
  </inkml:definitions>
  <inkml:trace contextRef="#ctx0" brushRef="#br0">5 147 14635,'0'1'54,"-1"-1"1,1 1-1,-1 0 0,1 0 0,0-1 1,-1 1-1,1 0 0,0 0 1,-1-1-1,1 1 0,0 0 0,0 0 1,0 0-1,0 0 0,0-1 0,0 1 1,0 0-1,0 0 0,0 0 0,0-1 1,0 1-1,1 0 0,-1 0 1,0 0-1,1-1 0,-1 1 0,0 0 1,1 0-1,-1-1 0,1 1 0,-1 0 1,1-1-1,-1 1 0,1-1 0,0 1 1,-1 0-1,1-1 0,0 0 0,-1 1 1,1-1-1,0 1 0,-1-1 1,1 0-1,0 1 0,0-1 0,0 0 1,1 0-1,5 1 247,1 0-1,0-1 1,-1 0 0,13-1-1,-6 0 96,123-8 1399,205-1-128,-209 21-1549,-76-5-77,0-2 0,108-7 0,-67-13 216,101-29 0,-122 24-51,0 4 0,145-13 0,-162 29-199,70-5 14,-114 4-19,0 0 0,-1-1-1,1-1 1,-1-1 0,28-12 0,-32 11 2,-15 5 4,-16 6-5,12 0-329,0-1 1,0-1-1,-1 0 1,1 0-1,-1 0 0,0-1 1,0-1-1,-10 1 1,9-2-217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9:44.041"/>
    </inkml:context>
    <inkml:brush xml:id="br0">
      <inkml:brushProperty name="width" value="0.025" units="cm"/>
      <inkml:brushProperty name="height" value="0.025" units="cm"/>
    </inkml:brush>
  </inkml:definitions>
  <inkml:trace contextRef="#ctx0" brushRef="#br0">1 57 6041,'59'-11'961,"1"3"0,79-2 0,123 13-320,-209-2-589,127 5-23,948 9 298,-107 11-225,-392-6-83,-172-7 0,716-16-13,-1015 0-4,554-29-2,292 0 104,-534 63-68,-4 29-19,296 26-13,336-72 14,-698-16-53,146-2-83,474 6-2,124-45 306,-239-24 260,1 26 128,-802 37-574,691-52 61,-704 48-61,-16 2 213,0 3-1,99 9 1,-142-3-181,-32 0-17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4.892"/>
    </inkml:context>
    <inkml:brush xml:id="br0">
      <inkml:brushProperty name="width" value="0.025" units="cm"/>
      <inkml:brushProperty name="height" value="0.025" units="cm"/>
    </inkml:brush>
  </inkml:definitions>
  <inkml:trace contextRef="#ctx0" brushRef="#br0">220 53 16772,'1'-4'442,"1"0"-15,-1 1-1,0 0 1,0-1-1,0 1 1,0-1 0,-1 1-1,1-8 1,-1 11-344,0-1 0,0 1 1,-1-1-1,1 0 0,0 1 1,0-1-1,0 1 0,-1-1 0,1 1 1,0-1-1,-1 1 0,1-1 1,0 1-1,-1-1 0,1 1 0,-1-1 1,1 1-1,-1-1 0,1 1 0,-2-1 1,1 1 79,-1-1 1,1 1-1,-1-1 1,1 1-1,-1-1 0,0 1 1,1 0-1,-1 0 1,0 0-1,1 0 1,-3 1-1,-2 0-4,1 0 0,-1 1-1,0 0 1,1 0 0,-1 0-1,1 1 1,0-1 0,0 1-1,0 1 1,0-1 0,1 1-1,-1 0 1,1 0 0,0 0 0,-7 9-1,1 0-72,1 0 0,0 1-1,1 0 1,-10 24 0,6-6-34,1 1 0,1 1 1,2-1-1,2 2 0,0-1 1,3 1-1,1-1 0,1 1 1,2 0-1,7 43 1,-7-69-142,1-1 1,1 1-1,-1-1 1,1 0-1,1 0 1,0 0-1,0-1 1,0 1-1,1-1 1,0 0-1,0 0 1,1 0-1,9 8 1,-10-11-156,-1-1-1,1 0 1,-1 0 0,1 0-1,0-1 1,0 0-1,0 0 1,0 0 0,1 0-1,-1-1 1,1 0 0,-1 0-1,1 0 1,-1-1 0,1 1-1,-1-1 1,1-1 0,-1 1-1,1-1 1,-1 0 0,1 0-1,5-3 1,18-10-958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5.667"/>
    </inkml:context>
    <inkml:brush xml:id="br0">
      <inkml:brushProperty name="width" value="0.025" units="cm"/>
      <inkml:brushProperty name="height" value="0.025" units="cm"/>
    </inkml:brush>
  </inkml:definitions>
  <inkml:trace contextRef="#ctx0" brushRef="#br0">9 305 12747,'-7'35'4512,"7"-33"-4324,-1-1-1,1 0 0,0 1 0,0-1 0,0 0 0,0 0 0,0 1 0,0-1 0,0 0 0,0 1 0,1-1 1,-1 0-1,0 0 0,1 0 0,-1 1 0,1-1 0,0 0 0,-1 0 0,1 0 0,0 0 0,-1 0 0,1 0 1,0 0-1,1 1 0,-1-2-107,0 1 0,0-1 0,0 0 0,0 0 0,0 0 0,0 0 0,0 0 0,0 0 0,-1 0 0,1 0 0,0 0 0,0 0 0,0-1 0,0 1 0,0 0 0,0-1 0,0 1 0,-1 0 0,1-1 0,0 1 0,0-1 0,1-1 0,18-16 781,-20 17-834,126-158 2295,-88 107-1988,70-76 0,-108 128-334,1-1 0,-1 1 0,0-1-1,1 0 1,-1 1 0,1 0 0,-1-1 0,1 1-1,-1-1 1,1 1 0,-1 0 0,1-1-1,-1 1 1,1 0 0,-1-1 0,1 1 0,0 0-1,-1 0 1,1 0 0,0-1 0,-1 1 0,1 0-1,-1 0 1,1 0 0,1 0 0,-2 1-1,1 0 0,-1-1 0,0 1 0,1 0 1,-1-1-1,0 1 0,0 0 0,0 0 0,1-1 0,-1 1 0,0 0 1,0 0-1,0 0 0,0-1 0,0 1 0,-1 0 0,1 1 0,-12 46-25,10-41 27,-14 50-79,3-16-581,2 1 1,-8 55 0,21-79-1941,0-15 1640,1-11 280,0-7-484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6.060"/>
    </inkml:context>
    <inkml:brush xml:id="br0">
      <inkml:brushProperty name="width" value="0.025" units="cm"/>
      <inkml:brushProperty name="height" value="0.025" units="cm"/>
    </inkml:brush>
  </inkml:definitions>
  <inkml:trace contextRef="#ctx0" brushRef="#br0">24 2 17388,'1'0'99,"0"-1"1,0 1-1,-1 0 1,1 0 0,0 0-1,-1-1 1,1 1-1,0 0 1,0 0-1,0 0 1,-1 0-1,1 0 1,0 0 0,0 0-1,-1 1 1,1-1-1,0 0 1,0 0-1,-1 0 1,1 1 0,0-1-1,-1 0 1,1 1-1,0-1 1,-1 1-1,1-1 1,-1 1-1,2 0 1,-1 1 58,0 0 1,0-1-1,0 1 0,0 0 1,0 0-1,-1 0 0,1 0 1,0 0-1,-1 0 0,1 4 1,0 6 425,-1 0 0,-2 23-1,2-32-459,-26 171 2106,3-15-2732,18-190-327,5 5 467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6.509"/>
    </inkml:context>
    <inkml:brush xml:id="br0">
      <inkml:brushProperty name="width" value="0.025" units="cm"/>
      <inkml:brushProperty name="height" value="0.025" units="cm"/>
    </inkml:brush>
  </inkml:definitions>
  <inkml:trace contextRef="#ctx0" brushRef="#br0">0 19 16780,'0'-2'2296,"4"0"-1312,4-1-360,2 3 1793,7 0-1209,1 0-216,7 3-375,1-1-169,1-1-224,1 2-176,-3-3-544,1 0-385,-9-3 745,-3-4-160,-10-3-96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7.009"/>
    </inkml:context>
    <inkml:brush xml:id="br0">
      <inkml:brushProperty name="width" value="0.025" units="cm"/>
      <inkml:brushProperty name="height" value="0.025" units="cm"/>
    </inkml:brush>
  </inkml:definitions>
  <inkml:trace contextRef="#ctx0" brushRef="#br0">21 145 16916,'-1'-1'220,"-1"0"1,1 0 0,0 0 0,-1 1 0,1-2-1,0 1 1,0 0 0,0 0 0,0 0 0,0 0-1,0-1 1,0 1 0,0 0 0,0-1 0,1 1 0,-1-1-1,0 1 1,1-1 0,-1 1 0,1-1 0,0 1-1,-1-1 1,1 0 0,0 1 0,0-1 0,0 1-1,0-1 1,1 0 0,-1 1 0,0-1 0,1 1-1,-1-1 1,1 1 0,-1-1 0,1 1 0,-1-1-1,1 1 1,1-2 0,0 0-81,0 1-1,1 0 1,-1 0-1,0 0 1,0 0-1,1 0 1,0 1-1,-1-1 1,1 1 0,0-1-1,-1 1 1,1 0-1,0 0 1,0 0-1,0 1 1,0-1-1,0 1 1,0 0 0,6-1-1,-4 2-129,0 0-1,0 0 1,0 0-1,0 1 1,0 0-1,0 0 1,0 0 0,0 0-1,-1 1 1,1 0-1,-1 0 1,0 0-1,1 0 1,-2 1-1,1 0 1,0-1 0,-1 1-1,0 1 1,1-1-1,-2 0 1,1 1-1,0 0 1,1 4-1,0 0 1,0 1 0,-1-1 0,0 0 0,-1 1-1,0 0 1,0 0 0,-1-1 0,-1 1-1,1 0 1,-2 0 0,-1 15 0,-2-12 3,4-13-12,0 0 0,0 0-1,0 1 1,0-1-1,-1 0 1,1 0 0,0 0-1,0 0 1,0 0-1,0 0 1,0 0 0,0 0-1,0 0 1,0 0-1,-1 0 1,1 0 0,0 0-1,0 0 1,0 0-1,0 0 1,0 0 0,0 0-1,0 0 1,0 0-1,-1 0 1,1 0 0,0 0-1,0-1 1,0 1-1,0 0 1,0 0 0,0 0-1,0 0 1,0 0-1,0 0 1,0 0 0,0 0-1,-1 0 1,1 0-1,0 0 1,0-1 0,0 1-1,0 0 1,0 0-1,0 0 1,0 0 0,0 0-1,0 0 1,0 0-1,0 0 1,0-1 0,0 1-1,-4-28 61,7-220 692,-3 248-755,0 0 0,0 0 1,0-1-1,1 1 1,-1 0-1,0 0 1,0-1-1,0 1 0,0 0 1,1 0-1,-1 0 1,0-1-1,0 1 1,0 0-1,1 0 0,-1 0 1,0 0-1,0-1 1,1 1-1,-1 0 1,0 0-1,1 0 0,-1 0 1,0 0-1,0 0 1,1 0-1,-1 0 1,0 0-1,1 0 0,-1 0 1,0 0-1,0 0 1,1 0-1,-1 0 1,0 0-1,1 0 0,-1 0 1,0 0-1,0 0 1,1 1-1,-1-1 1,0 0-1,0 0 0,1 1 1,19 7-231,-13-5 37,4 0-571,1-1-1,0 0 0,-1-1 1,1 0-1,0-1 1,0 0-1,0-1 0,-1 0 1,1-1-1,19-6 1,-5 1-696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7.446"/>
    </inkml:context>
    <inkml:brush xml:id="br0">
      <inkml:brushProperty name="width" value="0.025" units="cm"/>
      <inkml:brushProperty name="height" value="0.025" units="cm"/>
    </inkml:brush>
  </inkml:definitions>
  <inkml:trace contextRef="#ctx0" brushRef="#br0">106 1 15595,'5'1'468,"-1"-1"0,1 1 0,-1 0 0,0 1 0,0-1 0,0 1 0,0 0 1,0 0-1,0 0 0,0 1 0,-1-1 0,1 1 0,-1 0 0,1 0 0,2 4 0,3 2-101,-1 0 0,0 1 0,-1 0 1,8 14-1,-9-11-211,0 1-1,-1-1 1,0 1 0,-2 0-1,1 0 1,-2 1 0,0-1-1,-1 0 1,0 1 0,-1 0-1,0-1 1,-1 1 0,-1-1-1,-5 20 1,-1-2-127,-2 0-1,-1 0 1,-1-1 0,-2 0 0,-21 33-1,22-41-239,-2-2-1,-1 1 1,0-2-1,-39 37 1,16-27-121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29.564"/>
    </inkml:context>
    <inkml:brush xml:id="br0">
      <inkml:brushProperty name="width" value="0.025" units="cm"/>
      <inkml:brushProperty name="height" value="0.025" units="cm"/>
    </inkml:brush>
  </inkml:definitions>
  <inkml:trace contextRef="#ctx0" brushRef="#br0">1 104 17068,'7'-2'5022,"-6"2"-4946,0 0 0,0 0 0,0 0 0,0 0 0,0-1 0,0 1 0,0 0 0,0 0-1,0-1 1,0 1 0,0-1 0,0 1 0,0-1 0,0 1 0,0-1 0,-1 1 0,1-1 0,0 0 0,0 1 0,-1-1-1,1 0 1,0 0 0,-1 0 0,1 0 0,-1 1 0,1-1 0,0-2 0,0-2 110,1 0 0,-1 0 0,-1 0 0,1 0 0,-1 0 0,0 0 0,0 0 0,0-1 0,-1 1 0,0 0 0,0 0 0,0 0 0,0 0 0,-3-4 0,4 8-182,0 1 1,0 0 0,0 0-1,0-1 1,0 1-1,0 0 1,0 0-1,-1-1 1,1 1 0,0 0-1,0 0 1,0 0-1,0-1 1,0 1-1,-1 0 1,1 0 0,0 0-1,0 0 1,0 0-1,-1-1 1,1 1-1,0 0 1,0 0 0,0 0-1,-1 0 1,1 0-1,0 0 1,0 0 0,-1 0-1,1 0 1,0 0-1,0 0 1,0 0-1,-1 0 1,1 0 0,0 0-1,0 0 1,-1 0-1,1 0 1,0 0-1,0 0 1,-1 0 0,1 0-1,-7 12 60,1 18-30,5-23-27,-1 34-14,2-39 4,0 0-1,0 0 0,1 0 1,-1 0-1,0 0 0,1-1 1,-1 1-1,1 0 0,-1 0 1,1 0-1,0-1 0,0 1 1,0 0-1,0-1 0,0 1 1,3 2-1,-3-3-32,0-1 0,0 0-1,0 0 1,0 1 0,1-1-1,-1 0 1,0 0 0,0 0 0,0 0-1,0-1 1,0 1 0,1 0-1,-1 0 1,0-1 0,0 1 0,0 0-1,0-1 1,0 1 0,0-1 0,0 0-1,0 1 1,0-1 0,0 0-1,0 0 1,0 1 0,-1-1 0,1 0-1,1-1 1,22-27-524,-24 29 561,16-25-281,1-2-51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30.016"/>
    </inkml:context>
    <inkml:brush xml:id="br0">
      <inkml:brushProperty name="width" value="0.025" units="cm"/>
      <inkml:brushProperty name="height" value="0.025" units="cm"/>
    </inkml:brush>
  </inkml:definitions>
  <inkml:trace contextRef="#ctx0" brushRef="#br0">66 9 19084,'0'0'83,"0"0"0,0-1 0,0 1-1,0-1 1,0 1 0,0 0 0,0-1 0,0 1 0,1 0 0,-1-1-1,0 1 1,0 0 0,0 0 0,0-1 0,1 1 0,-1 0 0,0-1-1,0 1 1,0 0 0,1 0 0,-1-1 0,0 1 0,1 0 0,-1 0-1,0 0 1,0 0 0,1-1 0,-1 1 0,0 0 0,1 0-1,0 0 1,14 0 1423,15 10 626,-25-8-2014,1 1 0,-1 0 1,0 0-1,-1 0 0,1 0 0,0 1 0,-1 0 0,0 0 0,0 0 0,0 0 0,0 1 0,-1-1 0,6 10 0,-7-9-96,0 0 0,-1 0 1,1 0-1,-1 0 0,0 0 0,-1 0 1,1 0-1,-1 0 0,0 0 0,0 0 1,0 1-1,-1-1 0,0 0 0,0 0 1,-3 9-1,-5 7 18,-1 0-1,0 0 1,-2-1 0,0-1 0,-2 0 0,-28 32 0,-27 39 52,67-88-101,1 0-1,0 0 1,0 1 0,0-1 0,0 0 0,1 1 0,-1-1 0,0 0 0,1 1 0,0-1 0,0 1-1,0-1 1,0 1 0,0-1 0,0 1 0,0-1 0,1 0 0,0 4 0,1-2-27,0 1 0,0-1 1,0 0-1,0-1 1,0 1-1,1 0 0,-1-1 1,1 1-1,0-1 0,4 3 1,-4-3 6,0 0 1,0 0 0,0 0-1,1-1 1,-1 0 0,1 0-1,0 0 1,0 0-1,-1 0 1,1-1 0,0 1-1,0-1 1,1 0 0,-1 0-1,0-1 1,0 1 0,0-1-1,0 0 1,1 0-1,-1-1 1,0 1 0,0-1-1,4-1 1,21-13-225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30.437"/>
    </inkml:context>
    <inkml:brush xml:id="br0">
      <inkml:brushProperty name="width" value="0.025" units="cm"/>
      <inkml:brushProperty name="height" value="0.025" units="cm"/>
    </inkml:brush>
  </inkml:definitions>
  <inkml:trace contextRef="#ctx0" brushRef="#br0">130 0 19868,'-4'1'159,"-1"-1"1,1 1-1,-1 0 0,1 1 0,0-1 0,-1 1 0,1-1 0,0 1 0,0 0 1,0 1-1,0-1 0,0 1 0,1 0 0,-1 0 0,1 0 0,0 0 0,0 1 1,-4 5-1,0-1-32,1 2-1,0-1 1,1 1 0,0-1 0,0 2 0,-5 16 0,8-20-90,1 0 0,-1 0 0,1 0 0,0 0 0,1 0-1,0 1 1,0-1 0,1 0 0,-1 0 0,2 0 0,1 8 0,-2-12-14,0 0-1,0 0 1,0 0 0,1 0-1,-1-1 1,1 1-1,0 0 1,0-1 0,0 1-1,0-1 1,0 0-1,0 0 1,1 0 0,-1 0-1,1 0 1,-1 0-1,1 0 1,0-1 0,0 0-1,0 1 1,-1-1-1,1 0 1,0 0 0,1-1-1,-1 1 1,0-1-1,6 1 1,-1-1 58,-1-1 0,1 0-1,-1 0 1,1-1 0,-1 0 0,0 0-1,1-1 1,-1 1 0,0-2 0,-1 1 0,1-1-1,-1 0 1,12-9 0,-8 5 81,0-1 0,-1 0 0,-1 0-1,1-1 1,-1 0 0,-1 0 0,10-18 0,-15 24-110,0 0-1,0 0 1,0 0 0,-1 0-1,0 0 1,0 0 0,0 0 0,0 0-1,-1-1 1,1 1 0,-1 0 0,0 0-1,0-1 1,-1 1 0,0 0 0,1 0-1,-1-1 1,-2-3 0,1 4-34,1 1-1,-1 0 1,0 0 0,0 1 0,-1-1 0,1 0 0,0 1 0,-1-1 0,0 1 0,0 0-1,1 0 1,-1 0 0,0 0 0,-1 0 0,1 1 0,0-1 0,0 1 0,-1 0-1,1 0 1,-1 0 0,-5 0 0,1 0-112,0 0 0,0 1 0,1 0 0,-1 0 0,0 1-1,1 0 1,-1 1 0,-14 4 0,18-5 0,1 0 0,-1 1 1,0-1-1,1 1 0,-1 0 0,1 0 0,0 0 1,0 1-1,0-1 0,0 1 0,0 0 0,0-1 1,0 1-1,1 0 0,0 1 0,-1-1 0,1 0 1,1 1-1,-3 4 0,4-7 57,-1 1 1,1 0-1,0 0 1,0 0-1,0 0 1,0 0-1,0 0 1,0 0-1,0 0 1,1 0-1,-1-1 1,1 1-1,-1 0 1,1 0-1,0 0 0,0-1 1,1 3-1,14 12-387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30.845"/>
    </inkml:context>
    <inkml:brush xml:id="br0">
      <inkml:brushProperty name="width" value="0.025" units="cm"/>
      <inkml:brushProperty name="height" value="0.025" units="cm"/>
    </inkml:brush>
  </inkml:definitions>
  <inkml:trace contextRef="#ctx0" brushRef="#br0">111 44 18676,'0'-1'122,"0"0"0,-1 0 0,1-1 1,-1 1-1,0 0 0,1 0 0,-1 0 0,0 0 0,0 0 0,0 1 1,1-1-1,-1 0 0,0 0 0,0 0 0,0 1 0,0-1 0,0 1 1,-1-1-1,1 0 0,0 1 0,0 0 0,0-1 0,0 1 1,-1 0-1,1 0 0,0-1 0,0 1 0,0 0 0,-1 0 0,1 0 1,0 1-1,0-1 0,-1 0 0,1 0 0,0 1 0,0-1 0,0 1 1,0-1-1,-1 1 0,1-1 0,0 1 0,-1 0 0,-2 3 74,0-1-1,1 0 0,-1 1 1,1-1-1,0 1 0,0 0 1,0 0-1,0 0 0,-3 8 1,0 3-98,1 0 1,0 0 0,1 1 0,-3 20 0,5-28-80,1 1 0,0 0-1,1 0 1,0 0 0,1-1 0,0 1 0,0 0 0,1 0-1,3 10 1,-5-17-12,1 0-1,0 1 1,0-1-1,0 0 0,1 0 1,-1 0-1,0 0 1,1-1-1,-1 1 0,1 0 1,0 0-1,0-1 0,-1 1 1,1-1-1,0 0 1,0 1-1,0-1 0,0 0 1,3 1-1,-2-2 2,1 1-1,-1 0 0,0-1 0,1 0 1,-1 0-1,1 0 0,-1 0 0,1 0 1,-1-1-1,0 0 0,7-1 1,0-2 16,0 0 1,-1-1-1,1 0 1,-1 0 0,0-1-1,0 0 1,11-10-1,-7 3 48,-1 1-1,0-2 1,-1 1 0,13-21-1,-20 27-22,0 0 1,0 0-1,-1 0 1,0 0-1,0-1 1,-1 1-1,0-1 1,0 0-1,-1 0 0,0 0 1,0-15-1,-1 20-26,0 0-1,0 1 0,0-1 1,-1 0-1,0 1 0,1-1 0,-1 1 1,0-1-1,0 1 0,0-1 1,-1 1-1,1 0 0,0-1 1,-1 1-1,0 0 0,1 0 1,-1 0-1,0 0 0,0 1 0,0-1 1,0 0-1,0 1 0,-3-2 1,2 2-11,0 0 1,0 0-1,0 0 0,-1 1 1,1-1-1,0 1 1,0 0-1,0 0 1,0 0-1,0 0 1,-1 0-1,1 1 0,0-1 1,0 1-1,0 0 1,0 0-1,0 0 1,0 1-1,-4 1 0,-1 2-62,0 1-1,0-1 1,1 2-1,-1-1 1,2 1-1,-1 0 1,0 0-1,1 0 1,1 1-1,-1 0 1,1 1-1,1-1 0,-1 1 1,1 0-1,1 0 1,0 0-1,0 0 1,-1 11-1,3-19-15,1 0 0,0 0 0,0 0 0,0 0 0,0 0-1,0 0 1,0 0 0,0 0 0,0 1 0,0-1 0,0 0 0,1 0-1,-1 0 1,0 0 0,1 0 0,-1 0 0,1 0 0,0 1 0,0-2 45,-1 1 1,1-1-1,-1 0 1,1 1-1,0-1 1,-1 0-1,1 1 1,-1-1-1,1 0 1,0 0-1,-1 0 1,1 0-1,0 0 1,-1 0-1,1 0 1,0 0-1,-1 0 1,1 0 0,0 0-1,-1 0 1,2-1-1,3 0-75,-1-1-1,1 0 1,0 0-1,-1-1 1,8-5-1,8-6-395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9:46.326"/>
    </inkml:context>
    <inkml:brush xml:id="br0">
      <inkml:brushProperty name="width" value="0.025" units="cm"/>
      <inkml:brushProperty name="height" value="0.025" units="cm"/>
    </inkml:brush>
  </inkml:definitions>
  <inkml:trace contextRef="#ctx0" brushRef="#br0">6077 427 9322,'-62'-1'182,"-94"-12"0,-60-24-1170,-81-8-482,-175 25 2120,21 1 1447,-462-113-744,31 5-2683,104 95-1218,656 37 2185,0 5 0,1 5 1,1 6-1,-159 48 0,198-40 293,2 2 0,1 4 0,-100 63 0,66-26 1293,-149 125 0,232-172-990,1 1 1,2 2 0,0 0-1,2 2 1,1 1 0,1 1-1,2 0 1,1 2 0,2 0-1,-14 39 1,24-51-229,0 1-1,2 0 1,0 0-1,2 0 1,0 1-1,2-1 1,2 38-1,1-42-43,1 0-1,1 0 1,0-1-1,1 1 0,2-1 1,-1 0-1,2-1 1,1 1-1,0-1 0,13 17 1,-8-15-30,2-1 0,0 0 0,1-1 0,1-1 0,0 0 1,2-2-1,-1 0 0,2-1 0,35 17 0,-5-8-138,1-1 0,1-3-1,59 12 1,-11-10-157,2-4 0,0-5 0,133-1 0,315-38-920,349-53-566,241-18 1083,-342 42 1045,614-41 2027,-799 63-649,526-42 97,-548 8-1365,-6-49-636,-564 112 200,-7 3-6,0-1 1,0 0 0,0-1-1,-1-1 1,0 0 0,23-14 0,-35 19 55,0 0 0,0-1 1,-1 0-1,1 1 1,0-1-1,-1 0 0,1 0 1,-1 0-1,1 0 1,-1 0-1,0 0 0,0 0 1,0 0-1,0 0 0,0 0 1,-1-1-1,1 1 1,-1 0-1,1-5 0,-1 4 29,-1 0 0,1-1 1,-1 1-1,0 0 0,1 0 0,-2 0 0,1 0 0,0 0 0,-1 0 0,1 0 0,-1 0 0,-3-4 0,-3-3 107,0 1 0,-1 0 0,-1 1 1,1 0-1,-1 0 0,-15-8 1,-44-20 425,-3 2 1,-91-30 0,82 34-372,59 21-157,-365-133 198,269 105-282,-161-30 0,-197 11-62,-4 31 147,106 8 44,-835-18-1657,1038 37 1265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19:31.299"/>
    </inkml:context>
    <inkml:brush xml:id="br0">
      <inkml:brushProperty name="width" value="0.025" units="cm"/>
      <inkml:brushProperty name="height" value="0.025" units="cm"/>
    </inkml:brush>
  </inkml:definitions>
  <inkml:trace contextRef="#ctx0" brushRef="#br0">53 7 19436,'0'-1'79,"0"1"1,-1-1-1,1 1 1,0 0-1,0-1 0,0 1 1,-1 0-1,1-1 0,0 1 1,-1 0-1,1 0 0,0-1 1,-1 1-1,1 0 0,0 0 1,-1-1-1,1 1 0,-1 0 1,1 0-1,0 0 0,-1 0 1,1 0-1,-1-1 0,1 1 1,0 0-1,-1 0 1,1 0-1,-1 0 0,1 0 1,-1 0-1,1 0 0,0 1 1,-1-1-1,1 0 0,-1 0 1,1 0-1,0 0 0,-1 0 1,1 1-1,0-1 0,-1 0 1,1 0-1,0 1 0,-1-1 1,1 0-1,0 1 0,-1-1 1,1 1-1,-14 18 1482,9-5-1409,1 1 0,0-1-1,1 1 1,1-1 0,0 1 0,1 0-1,0 0 1,1 0 0,1 0-1,1 0 1,4 18 0,-5-28-129,1 0 1,-1 0-1,2 0 1,-1-1 0,0 1-1,1 0 1,0-1-1,0 0 1,6 6-1,-7-7-2,0-1-1,1 0 1,-1 0-1,1-1 0,0 1 1,-1-1-1,1 1 1,0-1-1,0 0 0,0 0 1,0 0-1,0 0 1,0-1-1,0 1 0,0-1 1,0 0-1,5 0 0,3-1 37,-1-1 0,1 0 0,-1-1 0,0 0 0,0 0 0,0-1 0,0-1 0,0 0 0,-1 0 0,15-11 0,-11 6 11,-1 0 1,1-1 0,-2 0-1,1-1 1,-2 0 0,14-19-1,-22 28-56,0 0 0,0-1-1,0 1 1,-1-1-1,1 0 1,-1 1-1,0-1 1,0 0 0,0 0-1,0 0 1,-1 0-1,1-4 1,-1 6-10,-1 0 0,1 0 1,0 0-1,-1 0 0,0 0 1,1 0-1,-1 0 0,0 0 1,0 1-1,0-1 0,0 0 0,0 0 1,-1 1-1,1-1 0,0 1 1,-1-1-1,1 1 0,-1 0 1,0-1-1,1 1 0,-1 0 1,0 0-1,0 0 0,-2-1 0,-6-2-44,-1 1-1,1 0 1,-1 0-1,1 1 1,-1 1-1,-14-1 1,-68 2-1864,88 0 1790,-1 1-1,1-1 1,0 1-1,-1 0 1,1 0-1,0 0 1,-8 4-1,-3 4-470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06.444"/>
    </inkml:context>
    <inkml:brush xml:id="br0">
      <inkml:brushProperty name="width" value="0.025" units="cm"/>
      <inkml:brushProperty name="height" value="0.025" units="cm"/>
    </inkml:brush>
  </inkml:definitions>
  <inkml:trace contextRef="#ctx0" brushRef="#br0">86 57 6793,'-11'1'570,"1"0"0,0 1-1,-14 4 1,21-5-11,0 0 1,0 0 0,0 1 0,0-1 0,0 1-1,0 0 1,0 0 0,-4 3 0,10-4-183,-1 1 0,0-1 0,1 0 0,-1 0 0,1 0 0,-1-1-1,1 1 1,4 0 0,46 8 813,63 9-29,129 4 0,121-33-727,-152 1-276,-24 2-55,221-39-1,-288 27-57,236-9 0,-358 29-62,0 1 1,0-1 0,1-1 0,-1 1 0,0 0-1,0 0 1,1 0 0,-1-1 0,0 1 0,0 0-1,1-1 1,-1 1 0,0-1 0,0 0 0,0 1-1,0-1 1,0 0 0,0 0 0,0 1 0,0-1-1,0 0 1,0 0 0,-1 0 0,1 0 0,0 0-1,0-2 1,-12 12 1047,3 1-936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3.463"/>
    </inkml:context>
    <inkml:brush xml:id="br0">
      <inkml:brushProperty name="width" value="0.025" units="cm"/>
      <inkml:brushProperty name="height" value="0.025" units="cm"/>
    </inkml:brush>
  </inkml:definitions>
  <inkml:trace contextRef="#ctx0" brushRef="#br0">9 408 17524,'-9'8'1479,"11"-2"-226,0-6-1162,-1 1 0,0-1 0,0 0 0,0 1-1,1-1 1,-1 0 0,0 0 0,0 0 0,1 0 0,-1 0-1,0-1 1,0 1 0,0 0 0,1 0 0,-1-1 0,0 1-1,2-2 1,6-2 163,-1-1-1,0-1 0,0 1 1,-1-1-1,13-12 0,32-41 275,-43 48-423,107-151 491,-30 36-485,-85 125-110,0-1 1,0 1-1,0-1 1,1 1-1,-1 0 1,0-1-1,1 1 1,-1 0-1,1 0 1,-1 0-1,1 0 1,1-1-1,-2 2-1,-1 0 0,0 0 0,1 0 0,-1 0 0,0 0 0,1 0 0,-1 1 0,0-1 0,1 0 0,-1 0 0,0 0 0,0 1 0,1-1 0,-1 0 0,0 0 0,0 1 0,0-1 0,1 0 0,-1 1 0,0-1 0,0 0 0,0 0 0,0 1 0,0-1 0,1 0 0,-1 1 0,0-1 0,0 0 0,0 1 0,0-1 0,0 0 0,0 1 0,0-1 0,0 0 0,0 1-1,-1 0 1,-5 48-22,4-43 20,-9 50 10,-3 8 28,-5 74 0,22-109-456,2-23-908,1-17-387,-3 3 1160,-1-2-192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3.897"/>
    </inkml:context>
    <inkml:brush xml:id="br0">
      <inkml:brushProperty name="width" value="0.025" units="cm"/>
      <inkml:brushProperty name="height" value="0.025" units="cm"/>
    </inkml:brush>
  </inkml:definitions>
  <inkml:trace contextRef="#ctx0" brushRef="#br0">77 0 16347,'-2'18'1134,"0"1"-1,-1-1 0,-6 21 0,-3 21 104,3 35-322,3 107-1,3-202-4064,-4-8 2101,-7-10 166,5 2-113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4.364"/>
    </inkml:context>
    <inkml:brush xml:id="br0">
      <inkml:brushProperty name="width" value="0.025" units="cm"/>
      <inkml:brushProperty name="height" value="0.025" units="cm"/>
    </inkml:brush>
  </inkml:definitions>
  <inkml:trace contextRef="#ctx0" brushRef="#br0">2 19 15803,'-1'7'2225,"3"2"-1225,7-7-392,4 1 2537,8-3-2193,8 0-152,7-4-264,4 0-80,0-3-151,2-2-177,-5 3-361,-3 0-335,-5 5-680,-7-2 1032,-12 3-168,-9 0-184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4.799"/>
    </inkml:context>
    <inkml:brush xml:id="br0">
      <inkml:brushProperty name="width" value="0.025" units="cm"/>
      <inkml:brushProperty name="height" value="0.025" units="cm"/>
    </inkml:brush>
  </inkml:definitions>
  <inkml:trace contextRef="#ctx0" brushRef="#br0">20 71 17628,'2'80'4465,"-1"46"-3282,-2-105-868,-2-1 0,0 0 0,-1 0 0,-7 23 0,29-154 1410,-15 92-1696,2-8 1,-1-1 0,-1-1 0,-1 1 0,-3-43 0,-4 58-24,0 13-24,4 1 15,0 0 1,0 1 0,1-1 0,-1 0-1,0 0 1,1 1 0,-1-1-1,1 0 1,-1 1 0,1-1 0,0 0-1,0 1 1,0-1 0,0 2-1,-1-2 4,1-1 0,0 1 0,0-1 0,0 1 0,0-1 0,0 1 0,0-1 0,0 1 0,0-1 0,0 1-1,0-1 1,1 1 0,-1-1 0,0 1 0,0-1 0,0 0 0,0 1 0,1-1 0,-1 1 0,0-1 0,1 0 0,-1 1 0,0-1-1,1 1 1,-1-1 0,0 0 0,1 1 0,0-1 0,11-5 106,15-26 169,-22 26-226,4-7 39,-7 8-67,0 1-1,0 0 0,1-1 1,0 1-1,-1 1 1,1-1-1,0 0 0,1 1 1,4-4-1,-8 6-20,1 0-1,-1 0 1,0 0-1,1 0 0,-1 0 1,1 0-1,-1 0 1,1 1-1,-1-1 1,0 0-1,1 0 0,-1 0 1,1 0-1,-1 1 1,0-1-1,1 0 1,-1 0-1,0 1 1,1-1-1,-1 0 0,0 1 1,0-1-1,1 0 1,-1 1-1,0-1 1,1 1-1,9 16 7,-1-2 13,-8-14-61,0 0 1,0 0 0,0 0-1,0 0 1,0 0-1,0 0 1,0 0 0,0-1-1,1 1 1,-1 0-1,0-1 1,0 1 0,1-1-1,-1 1 1,0-1-1,1 0 1,-1 1-1,1-1 1,-1 0 0,0 0-1,1 0 1,-1 0-1,1 0 1,-1 0 0,0-1-1,1 1 1,-1 0-1,0-1 1,1 1-1,-1-1 1,0 1 0,1-1-1,1-1 1,-1 0-96,0 0-1,-1 0 1,1 0 0,0-1-1,-1 1 1,0 0 0,1-1-1,-1 1 1,0-1 0,0 1-1,-1-1 1,1 0 0,0 1-1,-1-1 1,0 0 0,1-4-1,-1-14-572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6.171"/>
    </inkml:context>
    <inkml:brush xml:id="br0">
      <inkml:brushProperty name="width" value="0.025" units="cm"/>
      <inkml:brushProperty name="height" value="0.025" units="cm"/>
    </inkml:brush>
  </inkml:definitions>
  <inkml:trace contextRef="#ctx0" brushRef="#br0">173 21 13891,'0'-1'136,"0"0"0,0 0 1,1 0-1,-1 0 0,0 0 0,1 0 1,-1 0-1,1 1 0,-1-1 0,1 0 0,-1 0 1,1 0-1,-1 0 0,1 1 0,0-1 1,-1 0-1,1 1 0,0-1 0,0 0 1,0 1-1,-1-1 0,1 1 0,0 0 0,0-1 1,0 1-1,0-1 0,0 1 0,0 0 1,0 0-1,0 0 0,0 0 0,0-1 1,0 1-1,1 1 0,2-2 130,0 1 0,0 0 0,0 1-1,-1-1 1,1 1 0,0-1 0,6 3 0,-4 0-107,0 0 0,0 0 0,0 0 0,0 1 1,-1 0-1,1 0 0,-1 0 0,0 1 0,0-1 0,-1 1 0,0 1 1,6 6-1,-5-3-54,0 1 1,-1-1-1,0 0 1,0 1-1,-1 0 1,0 0 0,2 14-1,-2 3-24,-2 1 0,0-1-1,-2 1 1,-1-1 0,-6 34 0,-1-10-422,-3 0 0,-1 0 0,-3-1-1,-2-1 1,-2-1 0,-3 0 0,-1-2 0,-37 54 0,51-88 148,1 0 1,-2 0 0,1-1-1,-1-1 1,-1 0-1,-18 12 1,-16 4-691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6.764"/>
    </inkml:context>
    <inkml:brush xml:id="br0">
      <inkml:brushProperty name="width" value="0.025" units="cm"/>
      <inkml:brushProperty name="height" value="0.025" units="cm"/>
    </inkml:brush>
  </inkml:definitions>
  <inkml:trace contextRef="#ctx0" brushRef="#br0">295 20 15643,'0'-1'99,"1"0"0,-1 1 0,0-1 0,1 0-1,-1 1 1,0-1 0,0 0 0,1 0 0,-1 1 0,0-1-1,0 0 1,0 0 0,0 1 0,0-1 0,0 0-1,0 0 1,0 1 0,0-1 0,0 0 0,-1 0 0,1-1-1,-1 2-29,1 0-1,-1 0 0,1-1 1,-1 1-1,1 0 0,-1 0 1,1 0-1,-1 0 0,1 0 1,-1 0-1,1 0 0,-1 0 1,1 0-1,-1 0 0,1 0 1,-1 0-1,1 0 0,-1 0 1,1 0-1,-1 1 0,1-1 1,-2 0-1,-3 3 197,1-1 1,-1 1-1,1-1 1,-1 1-1,-4 4 1,-7 10 35,0 0 0,0 1 0,2 0 0,0 2 0,-21 39 0,11-10-80,-25 72 0,32-71-96,3 0-1,-14 89 0,24-107-201,1 0 1,2 1-1,1-1 0,1 1 0,9 48 0,-8-69 78,1 0-1,0 0 0,1 0 1,0-1-1,1 1 0,0-1 1,1 0-1,0 0 0,1-1 0,0 0 1,1 0-1,0-1 0,0 1 1,1-2-1,0 1 0,1-1 1,-1-1-1,2 0 0,-1 0 1,1-1-1,0 0 0,0-1 1,0 0-1,20 5 0,-8-6-69,30 2-1,-49-5 64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8.495"/>
    </inkml:context>
    <inkml:brush xml:id="br0">
      <inkml:brushProperty name="width" value="0.025" units="cm"/>
      <inkml:brushProperty name="height" value="0.025" units="cm"/>
    </inkml:brush>
  </inkml:definitions>
  <inkml:trace contextRef="#ctx0" brushRef="#br0">357 150 12259,'32'-13'1044,"-12"6"-238,0-1 0,0-1 0,-1-1 0,0-1-1,0 0 1,20-18 0,-38 29-677,0-1 0,0 0 0,0 1 0,0-1 0,0 0 0,0 0 0,-1 0 0,1 0 1,0 0-1,-1 0 0,1 0 0,0 0 0,-1 0 0,1 0 0,-1 0 0,1 0 0,-1 0 0,0-1 0,0 1 0,1 0 0,-1 0 0,0 0 0,0-1 0,0 1 0,0 0 1,0 0-1,0 0 0,-1-1 0,1 1 0,-1-2 0,0 2 9,-1-1-1,1 1 1,-1 0 0,1-1-1,-1 1 1,0 0 0,0 0 0,1 0-1,-1 0 1,0 1 0,0-1 0,0 0-1,0 1 1,0-1 0,0 1 0,0 0-1,-4-1 1,-14 0 14,-1 1 0,1 0 0,0 2-1,-1 0 1,1 1 0,0 2 0,-26 8 0,11-1-134,0 2 0,1 2 0,-36 22 0,53-28-18,2 0 0,-1 1 1,2 1-1,-1 1 0,-16 18 0,30-29-21,0 0 0,0-1 0,0 1 0,1 0 0,-1-1 0,0 1 0,1 0 0,-1 0 0,1 0 0,0 0 0,-1-1 0,1 1 0,0 0 0,0 3 0,5 30-231,-1-8 179,-6 84-9,-22 158 1,2-62 80,21-195-4,0-4-5,0 0 1,1-1-1,0 1 1,2 14-1,-2-20 7,1-1 1,-1 1-1,1 0 0,-1-1 1,1 1-1,0 0 0,0-1 0,-1 1 1,1-1-1,0 0 0,0 1 0,1-1 1,-1 0-1,0 1 0,0-1 1,1 0-1,-1 0 0,0 0 0,1 0 1,-1 0-1,1-1 0,0 1 0,-1 0 1,1-1-1,-1 1 0,1-1 1,2 1-1,20 2-16,0-1 1,45-2-1,25 2 45,-73 0-237,0 0-1,0 2 1,0 0-1,-1 2 1,1 0-1,-1 1 1,-1 1-1,1 1 0,-1 1 1,22 14-1,-26-14-181,-3-8-127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19.366"/>
    </inkml:context>
    <inkml:brush xml:id="br0">
      <inkml:brushProperty name="width" value="0.025" units="cm"/>
      <inkml:brushProperty name="height" value="0.025" units="cm"/>
    </inkml:brush>
  </inkml:definitions>
  <inkml:trace contextRef="#ctx0" brushRef="#br0">303 65 7970,'27'-23'2633,"-25"21"-2272,-1 1-1,1-1 0,-1 1 0,0-1 0,0 0 0,0 0 0,1 0 0,-2 0 0,1 0 0,0 0 0,0 0 1,-1 0-1,1 0 0,0-3 0,-2 4-253,1 1 1,0-1-1,0 1 0,0-1 1,0 1-1,-1-1 1,1 1-1,0-1 0,-1 1 1,1 0-1,0-1 1,-1 1-1,1-1 0,0 1 1,-1 0-1,1-1 1,-1 1-1,1 0 0,-1-1 1,1 1-1,-1 0 1,1 0-1,-1-1 0,1 1 1,-1 0-1,1 0 1,-1 0-1,1 0 0,-1 0 1,1 0-1,-1 0 1,0 0-1,1 0 0,-1 0 1,1 0-1,-1 0 1,-23 4 1284,3 2-1084,1 1 0,0 1-1,0 0 1,1 2-1,0 0 1,1 1 0,0 2-1,-27 22 1,35-27-307,1 1 0,0 0 0,1 0 0,0 1 0,0 0-1,1 1 1,0-1 0,1 1 0,1 1 0,-1-1 0,2 1 0,-1 0 0,2 0 0,-1 0 0,-2 25 0,6-33 2,0 0 0,0 0 1,0-1-1,0 1 1,1 0-1,-1 0 1,1 0-1,0 0 1,0-1-1,1 1 1,-1 0-1,1-1 1,0 1-1,-1-1 1,2 0-1,-1 0 1,0 1-1,1-1 1,-1-1-1,1 1 0,0 0 1,0-1-1,0 1 1,0-1-1,0 0 1,1 0-1,-1 0 1,1 0-1,-1-1 1,1 0-1,0 1 1,-1-1-1,1 0 1,0-1-1,0 1 1,0-1-1,6 0 1,4 0 60,-1-1 1,0-1-1,0-1 0,0 1 1,0-2-1,0 0 1,-1 0-1,0-2 1,0 1-1,20-14 1,-13 8 123,-2-1 0,1-1 1,-2-1-1,0-1 0,27-31 1,-39 41-108,0-1 0,0 0 0,0 0 0,-1 0 0,0-1 0,0 1 0,0-1 0,2-8 0,-5 13-65,0 0 0,1 0 0,-1-1 1,0 1-1,0 0 0,0 0 0,0 0 0,0 0 1,0-1-1,-1 1 0,1 0 0,-1 0 0,0 0 0,1 0 1,-1 0-1,0 0 0,0 0 0,0 0 0,-1 0 1,1 1-1,0-1 0,-1 0 0,1 1 0,-1-1 0,1 1 1,-1-1-1,0 1 0,0 0 0,0 0 0,-3-2 1,-9-2-301,0 0 1,-1 1 0,0 0 0,0 1 0,0 1 0,0 0 0,0 1-1,-1 1 1,-15 2 0,7 0-253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0:52.136"/>
    </inkml:context>
    <inkml:brush xml:id="br0">
      <inkml:brushProperty name="width" value="0.025" units="cm"/>
      <inkml:brushProperty name="height" value="0.025" units="cm"/>
    </inkml:brush>
  </inkml:definitions>
  <inkml:trace contextRef="#ctx0" brushRef="#br0">10 1 13027,'-1'1'69,"0"0"0,0 1 0,0-1 0,1 0 0,-1 1 0,0-1 0,1 0 0,-1 1 0,0-1 0,1 1 0,0-1-1,-1 1 1,1 0 0,0-1 0,0 1 0,0-1 0,0 3 0,1-3-55,-1 0 0,1 0-1,0 0 1,0-1-1,-1 1 1,1 0 0,0 0-1,0-1 1,0 1-1,0 0 1,0-1 0,0 1-1,0-1 1,0 1-1,0-1 1,0 0 0,0 1-1,0-1 1,0 0-1,0 0 1,0 0 0,1 0-1,-1 0 1,2 0-1,74 5 236,184 19 376,-135-12-565,129-4 0,129-20-22,-157 2 11,1495-3-8,-402 41-4,-1311-28-26,450 17-200,-414-11 139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0.356"/>
    </inkml:context>
    <inkml:brush xml:id="br0">
      <inkml:brushProperty name="width" value="0.025" units="cm"/>
      <inkml:brushProperty name="height" value="0.025" units="cm"/>
    </inkml:brush>
  </inkml:definitions>
  <inkml:trace contextRef="#ctx0" brushRef="#br0">10 1 16011,'1'0'113,"-1"0"0,1 0 0,-1 0 0,0 1 0,1-1 0,-1 0 0,1 0 0,-1 1 0,0-1-1,1 0 1,-1 1 0,0-1 0,1 0 0,-1 1 0,0-1 0,0 0 0,1 1 0,-1-1-1,0 1 1,0-1 0,0 1 0,1-1 0,-1 1 0,0-1 0,0 0 0,0 1 0,0-1 0,0 1-1,0-1 1,0 1 0,0 0 0,0 21 813,-1-15-327,-7 139 1687,-1-1-3468,10-140 1927,1-10-922,0-8 33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0.819"/>
    </inkml:context>
    <inkml:brush xml:id="br0">
      <inkml:brushProperty name="width" value="0.025" units="cm"/>
      <inkml:brushProperty name="height" value="0.025" units="cm"/>
    </inkml:brush>
  </inkml:definitions>
  <inkml:trace contextRef="#ctx0" brushRef="#br0">82 5 19348,'2'-5'1619,"-4"5"-658,-5 11-294,6-9-664,1-1-1,-1 1 0,1-1 0,0 1 0,0 0 0,-1-1 0,1 1 0,0 0 0,0-1 0,1 1 0,-1 0 0,0-1 0,1 1 0,-1 0 0,1-1 0,-1 1 0,1-1 0,-1 1 0,1-1 0,0 1 0,0-1 0,0 1 0,1 0 0,2 1 1,0 0 0,-1 0 0,1-1 0,0 0 0,1 0 0,7 3 0,7 4 14,-8-3-22,-1 0-1,1 0 0,-1 1 1,0 1-1,-1 0 0,0 0 1,0 0-1,12 18 1,-18-23 22,-1 0 0,0 0 0,0 1 1,0-1-1,0 1 0,0-1 0,-1 1 1,0 0-1,0-1 0,0 1 0,0 0 1,0 0-1,-1 0 0,1-1 0,-1 1 1,0 0-1,-1 0 0,1 0 0,-1 0 1,1 0-1,-1 0 0,0-1 0,-1 1 1,1 0-1,-1-1 0,1 1 0,-1-1 1,0 1-1,0-1 0,-1 0 0,-2 4 1,1-3 19,0 0 1,0-1-1,0 1 1,0-1-1,-1 1 1,1-1-1,-1-1 1,0 1-1,0-1 1,0 1-1,0-2 1,-1 1-1,1 0 1,0-1-1,-1 0 1,1 0 0,-1-1-1,1 0 1,-1 0-1,1 0 1,-1 0-1,1-1 1,-1 0-1,-5-2 1,5 2-179,1-1 1,0 0-1,0-1 0,0 1 1,0-1-1,0 0 1,1 0-1,-1 0 1,1-1-1,0 0 1,0 0-1,0 0 0,0 0 1,1-1-1,-5-6 1,4 3-26,0 0 0,0 0 1,1 0-1,0-1 1,-3-14-1,2-12-557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1.221"/>
    </inkml:context>
    <inkml:brush xml:id="br0">
      <inkml:brushProperty name="width" value="0.025" units="cm"/>
      <inkml:brushProperty name="height" value="0.025" units="cm"/>
    </inkml:brush>
  </inkml:definitions>
  <inkml:trace contextRef="#ctx0" brushRef="#br0">0 42 18836,'3'-4'1896,"0"0"-1207,4-1-257,2-2 968,5 2-336,5-1-440,5 2-160,0-1-336,-1 4-256,2 1-616,-1 1-432,-2 4 944,-4-1-200,-1-1-168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1.838"/>
    </inkml:context>
    <inkml:brush xml:id="br0">
      <inkml:brushProperty name="width" value="0.025" units="cm"/>
      <inkml:brushProperty name="height" value="0.025" units="cm"/>
    </inkml:brush>
  </inkml:definitions>
  <inkml:trace contextRef="#ctx0" brushRef="#br0">47 10 16283,'-1'-1'218,"1"0"-1,-1 0 0,0 1 1,0-1-1,1 0 1,-1 1-1,0-1 0,0 1 1,0-1-1,0 1 0,0-1 1,0 1-1,0 0 0,0-1 1,0 1-1,0 0 0,0 0 1,0 0-1,0 0 0,0 0 1,0 0-1,0 0 0,0 0 1,0 0-1,0 0 0,-2 1 1,2 1-94,0-1 1,0 1-1,-1-1 1,2 1-1,-1 0 1,0-1-1,0 1 1,0 0 0,1-1-1,-1 1 1,1 0-1,-1 0 1,1 0-1,0 3 1,0-4-110,-1 0 0,1 0 0,0 0-1,0 0 1,0 0 0,0 0 0,0 0 0,0 0 0,0 0 0,0 0 0,0 0 0,0 0 0,1 0-1,-1 0 1,0 0 0,1 0 0,-1 0 0,1 0 0,-1 0 0,1 0 0,-1-1 0,1 1 0,0 1 0,7-4 452,-2-13 177,-4-1-14,-6 11-36,3 5-582,0 1 0,0-1-1,0 1 1,0-1 0,0 1 0,0 0-1,1-1 1,-1 1 0,0 0-1,0 0 1,1 0 0,-1-1 0,1 1-1,-1 0 1,1 0 0,-1 0-1,1 0 1,-1 0 0,1 0 0,0 0-1,-1 2 1,-1 3-259,0 1-1,0-1 1,0 1-1,-1 11 0,3-18 183,0 1 0,0-1-1,0 0 1,0 0-1,0 0 1,0 0 0,0 0-1,0 0 1,0 1-1,0-1 1,0 0 0,0 0-1,0 0 1,0 0-1,0 0 1,0 0-1,0 1 1,0-1 0,1 0-1,-1 0 1,0 0-1,0 0 1,0 0 0,0 0-1,0 0 1,0 0-1,0 1 1,0-1-1,0 0 1,0 0 0,1 0-1,-1 0 1,0 0-1,0 0 1,0 0 0,0 0-1,0 0 1,0 0-1,1 0 1,-1 0 0,0 0-1,0 0 1,0 0-1,0 0 1,0 0-1,0 0 1,1 0 0,-1 0-1,8-5-1123,9-11 633,-16 15 245,16-15-837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3.227"/>
    </inkml:context>
    <inkml:brush xml:id="br0">
      <inkml:brushProperty name="width" value="0.025" units="cm"/>
      <inkml:brushProperty name="height" value="0.025" units="cm"/>
    </inkml:brush>
  </inkml:definitions>
  <inkml:trace contextRef="#ctx0" brushRef="#br0">257 58 9434,'2'-1'408,"-1"0"-1,1 0 1,-1-1-1,0 1 1,1 0 0,-1-1-1,0 1 1,0-1-1,0 0 1,0 1 0,-1-1-1,1 0 1,0 0-1,-1 1 1,1-1 0,-1 0-1,1-2 1,-1 3-247,0 0 0,0 0 1,0 0-1,-1 1 0,1-1 0,0 0 1,0 0-1,0 0 0,-1 0 0,1 1 1,0-1-1,-1 0 0,1 0 0,-1 1 1,1-1-1,-1 0 0,1 1 0,-1-1 1,0 0-1,1 1 0,-1-1 0,0 1 1,1-1-1,-1 1 0,0-1 0,0 1 1,1-1-1,-1 1 0,0 0 0,0 0 1,0-1-1,1 1 0,-1 0 0,0 0 1,0 0-1,0 0 0,-1 0 0,-8 0-33,0 1 0,1 0 0,-1 0 0,0 1-1,1 0 1,0 0 0,-1 1 0,1 1 0,0 0 0,1 0-1,-1 0 1,1 1 0,-1 1 0,-11 9 0,10-7-121,1 1 1,0 0-1,0 0 0,1 1 1,0 0-1,0 0 1,1 1-1,1 0 0,0 0 1,-8 19-1,12-22-3,0-1 1,0 1-1,1 0 0,0-1 0,0 1 0,1 0 0,0 0 0,0 0 0,1 0 0,0-1 0,0 1 1,4 9-1,-4-13-3,0-1 1,0 0 0,1 1 0,-1-1-1,1 0 1,0 0 0,0 0 0,0 0-1,0 0 1,1-1 0,-1 1 0,1-1-1,-1 1 1,1-1 0,0 0 0,0 0-1,0 0 1,0-1 0,0 1 0,1-1-1,-1 1 1,1-1 0,-1 0 0,0 0-1,1-1 1,-1 1 0,1-1 0,6 0-1,-2 0 21,1-2 0,-1 1 0,0-1 0,0 0-1,0-1 1,0 0 0,0 0 0,0-1 0,-1 0-1,0 0 1,0-1 0,0 0 0,0 0 0,-1-1-1,8-7 1,-1-1 120,0 0 0,0-1-1,-2-1 1,0 0 0,14-27-1,-20 34-29,-2 0 0,1-1 0,-1 1 0,-1-1 0,0 0 0,0 0 0,-1 0 0,0 0 0,-1-14 0,0 21-107,0 0 1,0 0-1,0 1 0,0-1 0,-1 0 1,0 0-1,1 1 0,-1-1 1,0 0-1,0 1 0,-1-1 0,1 1 1,0-1-1,-1 1 0,1 0 0,-1 0 1,0 0-1,0 0 0,0 0 1,0 0-1,0 0 0,0 0 0,-1 1 1,1-1-1,0 1 0,-1 0 1,1-1-1,-1 1 0,0 1 0,1-1 1,-1 0-1,0 0 0,0 1 0,1 0 1,-1-1-1,0 1 0,-4 1 1,4-1-116,1 0-1,-1 0 1,1 1 0,-1-1 0,1 1 0,0 0 0,-1 0 0,1 0 0,0 0 0,0 0 0,0 0 0,-1 0 0,1 1 0,0-1 0,1 1 0,-1 0 0,0-1 0,0 1 0,1 0 0,-1 0 0,1 0 0,0 0 0,-1 0 0,1 0 0,0 1 0,0-1 0,0 0 0,1 1 0,-1-1 0,0 0 0,1 1 0,0-1 0,-1 1 0,1-1 0,0 3 0,5 15-701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3.710"/>
    </inkml:context>
    <inkml:brush xml:id="br0">
      <inkml:brushProperty name="width" value="0.025" units="cm"/>
      <inkml:brushProperty name="height" value="0.025" units="cm"/>
    </inkml:brush>
  </inkml:definitions>
  <inkml:trace contextRef="#ctx0" brushRef="#br0">46 0 20100,'-1'43'1681,"-11"0"-1249,1 2-176,2 0 496,2-3-160,3-9-160,2-4-184,2-12-392,0-6-312,3-5-488,2-5-176,-1-8 816,0-1-257,1-14-207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4.163"/>
    </inkml:context>
    <inkml:brush xml:id="br0">
      <inkml:brushProperty name="width" value="0.025" units="cm"/>
      <inkml:brushProperty name="height" value="0.025" units="cm"/>
    </inkml:brush>
  </inkml:definitions>
  <inkml:trace contextRef="#ctx0" brushRef="#br0">198 38 17276,'1'-3'205,"0"0"1,-1-1 0,1 1 0,-1 0 0,0 0-1,0 0 1,0-4 0,0 6-174,-1 1 0,1-1-1,0 1 1,0 0 0,0-1 0,0 1 0,0-1 0,-1 1-1,1 0 1,0-1 0,0 1 0,-1 0 0,1-1 0,0 1-1,-1 0 1,1-1 0,0 1 0,-1 0 0,1 0 0,0-1-1,-1 1 1,0 0 0,0-1 19,0 1 0,0 0 0,0 0 0,0 0 0,0 0 0,0 0 0,0 1 0,0-1 0,0 0 0,0 0 0,0 1 0,0-1 0,0 0 0,-1 2 0,-7 3 239,0 0 0,0 1 0,1 1-1,0-1 1,0 1 0,-13 15 0,-35 52 676,50-66-849,-15 24 209,20-30-300,0-1-1,0 1 1,0-1-1,0 1 1,1 0 0,-1-1-1,1 1 1,-1 0-1,1 0 1,0-1 0,-1 1-1,1 0 1,0 0-1,0 0 1,1 2 0,-1-3-22,0-1 1,0 0 0,0 1 0,0-1 0,1 0 0,-1 0 0,0 1 0,0-1 0,1 0 0,-1 0 0,0 1 0,0-1 0,1 0-1,-1 0 1,0 0 0,1 1 0,-1-1 0,0 0 0,1 0 0,-1 0 0,0 0 0,1 0 0,-1 0 0,0 0 0,1 0-1,-1 0 1,0 0 0,1 0 0,-1 0 0,1 0 0,14-5 81,16-12 7,-29 15-74,19-14 21,0 0-1,-2-2 0,26-27 0,-12 10-156,-32 37 102,-1 0-1,0 0 0,1-1 0,-1 1 0,0 0 1,0 0-1,1 0 0,-1-1 0,-1 1 1,1 3-1,-1 4 7,0 0 0,1 0-1,0 0 1,1 1 0,0-1 0,1 0 0,-1 0 0,2 0-1,3 11 1,-1-9 8,1 0-1,0 0 0,0-1 1,1 0-1,1 0 1,12 14-1,-10-14 3,-2 0 0,1 1 0,-1 0 0,12 24 0,-17-30 15,-1-1 1,0 1 0,-1 0 0,1 0-1,-1 0 1,0 0 0,0 0 0,-1 0 0,1 0-1,-1 0 1,0 1 0,-1-1 0,1 0-1,-1 0 1,0 0 0,-2 7 0,0-4 69,-1 0 1,0 0 0,0-1-1,0 1 1,-1-1-1,0 0 1,-1-1 0,1 1-1,-1-1 1,-1 0 0,1 0-1,-1-1 1,0 0 0,0 0-1,-1-1 1,1 0 0,-1 0-1,0 0 1,0-1 0,0 0-1,0-1 1,-1 0-1,1 0 1,-1-1 0,1 0-1,-1-1 1,0 0 0,1 0-1,-1 0 1,0-1 0,1-1-1,-1 1 1,-14-6 0,-29-15 275,48 20-385,1 0 0,-1 0 1,1 0-1,-1 0 0,1-1 0,0 1 0,0-1 0,0 0 0,0 0 0,1 0 0,-4-6 1,6 9-16,0 0 0,0 0 0,0 0 0,0-1 0,0 1 0,0 0 0,0 0 0,0 0 0,0-1 0,0 1 0,0 0 0,0 0 0,0 0 0,0 0 0,0-1 0,0 1 0,0 0 0,0 0 0,0 0 0,0-1 0,0 1 0,1 0 0,-1 0 0,0 0 0,0 0 0,0 0 0,0-1 0,0 1 0,1 0 0,-1 0 0,0 0 0,0 0 0,0 0 0,0 0 0,1 0 0,-1 0 0,0-1 0,0 1 0,0 0 0,1 0 0,-1 0 0,0 0 0,0 0 0,0 0 0,1 0 0,-1 0 0,0 0 0,17-1-1175,-6 1 909,9-7-326,2-3-171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6.091"/>
    </inkml:context>
    <inkml:brush xml:id="br0">
      <inkml:brushProperty name="width" value="0.025" units="cm"/>
      <inkml:brushProperty name="height" value="0.025" units="cm"/>
    </inkml:brush>
  </inkml:definitions>
  <inkml:trace contextRef="#ctx0" brushRef="#br0">67 1 17964,'-5'7'427,"0"1"0,1 0 0,0 0 0,0 1 0,1-1 0,1 1 0,-3 10 1,-18 81-111,19-75-264,0 1 0,2 0 0,1-1 1,1 1-1,1 0 0,5 26 0,-1-34 41,-5-18-102,0 0 0,0 0 1,0 0-1,1 1 0,-1-1 0,0 0 0,0 0 1,0 0-1,0 0 0,0 0 0,0 0 0,0 0 0,1 0 1,-1 0-1,0 0 0,0 0 0,0 0 0,0 0 1,0 0-1,0 0 0,1 0 0,-1 0 0,0 0 1,0 0-1,0 0 0,0 0 0,0 0 0,1 0 0,-1 0 1,0 0-1,0 0 0,0 0 0,0 0 0,0 0 1,0 0-1,1 0 0,-1 0 0,0 0 0,0-1 1,0 1-1,0 0 0,0 0 0,0 0 0,0 0 0,0 0 1,0 0-1,0 0 0,1-1 0,-1 1 0,0 0 1,0 0-1,0 0 0,0 0 0,1-3-56,-1 1 0,1 0-1,-1-1 1,1 1 0,-1-1 0,0 1-1,1-1 1,-1 1 0,-1-1 0,1 1-1,-1-5 1,-7-18-119,-4-1-73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6.549"/>
    </inkml:context>
    <inkml:brush xml:id="br0">
      <inkml:brushProperty name="width" value="0.025" units="cm"/>
      <inkml:brushProperty name="height" value="0.025" units="cm"/>
    </inkml:brush>
  </inkml:definitions>
  <inkml:trace contextRef="#ctx0" brushRef="#br0">1 63 19916,'10'0'1585,"10"-1"-1065,9-2-200,17-4 576,7-1-192,11-2-224,2 2-40,0-1-224,-4 1-216,-11 2-688,-8 3-192,-16 3 680,-7 6-152,-11 0-152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8.416"/>
    </inkml:context>
    <inkml:brush xml:id="br0">
      <inkml:brushProperty name="width" value="0.025" units="cm"/>
      <inkml:brushProperty name="height" value="0.025" units="cm"/>
    </inkml:brush>
  </inkml:definitions>
  <inkml:trace contextRef="#ctx0" brushRef="#br0">108 44 14571,'3'-28'2753,"-6"14"-1536,3 14-1166,-1 0-1,1 0 1,0 0 0,-1-1 0,1 1 0,0 0 0,-1 0-1,1 0 1,0 0 0,-1 0 0,1 0 0,0 0-1,-1-1 1,1 1 0,0 0 0,-1 0 0,1 0-1,0 0 1,-1 0 0,1 1 0,0-1 0,-1 0-1,1 0 1,0 0 0,-1 0 0,1 0 0,0 0-1,-1 0 1,1 1 0,0-1 0,0 0 0,-1 0-1,1 0 1,-1 1 0,-4 5 117,0-1 0,0 1-1,0 1 1,1-1 0,0 1 0,0-1-1,0 1 1,-4 14 0,2-9-66,-2 6-59,0 1 0,2 0 0,0 0 0,1 1 0,0 0 0,2 0 0,1 0 0,-1 25 0,3-42-37,0 0-1,1 0 1,-1-1-1,0 1 1,1 0-1,0 0 1,-1 0-1,1 0 1,0 0-1,1 0 1,-1-1-1,0 1 1,1-1-1,0 1 1,-1-1-1,1 1 1,0-1-1,0 0 1,0 0-1,1 0 1,2 2-1,-2-2 10,0-1-1,0 0 1,1 0-1,-1 0 1,0 0-1,0-1 1,0 1-1,0-1 1,1 0-1,-1 0 1,0 0-1,0 0 0,1-1 1,-1 1-1,0-1 1,0 0-1,0 0 1,0 0-1,6-3 1,7-5 110,-1-1 0,0 0 0,0-1-1,-1 0 1,-1-2 0,0 1 0,0-2 0,-2 1 0,1-2 0,-2 0 0,0 0-1,-1 0 1,9-22 0,-16 34-84,-1-1 0,1 0 1,-1 1-1,0-1 0,-1 0 0,1 0 0,-1 0 0,1 1 0,-1-1 1,-1 0-1,1 0 0,-1-7 0,0 10-32,1-1-1,-1 1 1,0-1-1,1 1 1,-1 0-1,0-1 1,0 1 0,0 0-1,1 0 1,-1 0-1,-1 0 1,1 0-1,0 0 1,0 0 0,0 0-1,0 0 1,-1 0-1,1 0 1,0 1-1,-1-1 1,1 1 0,-1-1-1,1 1 1,-1-1-1,1 1 1,-1 0-1,1 0 1,-1 0 0,1 0-1,-1 0 1,1 0-1,-1 0 1,1 0-1,-2 1 1,-4 0-57,0 1 0,0 0 0,0 0 0,0 1 0,1 0-1,-1 0 1,1 1 0,0 0 0,0 0 0,-7 6 0,8-7-287,0 1 0,1 0 0,0 1 1,0-1-1,0 1 0,1-1 0,-1 1 0,1 0 0,0 1 0,1-1 1,-1 0-1,1 1 0,-2 5 0,5 2-487,5-1-263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09.882"/>
    </inkml:context>
    <inkml:brush xml:id="br0">
      <inkml:brushProperty name="width" value="0.025" units="cm"/>
      <inkml:brushProperty name="height" value="0.025" units="cm"/>
    </inkml:brush>
  </inkml:definitions>
  <inkml:trace contextRef="#ctx0" brushRef="#br0">15 848 13731,'-1'0'45,"1"0"1,-1 0-1,0 0 0,1 0 1,-1 0-1,1 0 0,-1 0 1,1-1-1,-1 1 0,1 0 1,-1 0-1,1 0 0,-1-1 1,1 1-1,-1 0 0,1 0 1,-1-1-1,1 1 0,-1-1 1,1 1-1,-1 0 0,1-1 1,0 1-1,-1-1 0,1 1 1,0-1-1,-1 1 0,1-1 1,0 1-1,0-1 0,0 1 1,-1-1-1,1 1 0,0-1 1,0 1-1,0-1 0,0 0 1,0 1-1,0-1 0,0 1 1,0-1-1,0 1 0,0-1 1,0 0-1,1 1 0,-1-1 1,13-32 397,-11 27-174,141-267 2166,-104 210-2113,3 2 0,57-66 0,-88 114-252,26-22-1,-34 32-60,1 1-1,-1-1 0,1 1 0,0-1 0,0 1 0,0 0 0,0 1 1,1-1-1,-1 1 0,0 0 0,1 0 0,4-1 0,-7 2-6,0 0 0,0 0-1,0 1 1,0-1 0,0 0-1,-1 1 1,1-1 0,0 1-1,0 0 1,0-1 0,0 1-1,-1 0 1,1 0 0,0 0-1,-1 1 1,1-1 0,-1 0-1,3 3 1,2 3 16,-1 0 0,0 0 0,5 10 0,-7-12-3,-1 0-1,1-1 0,0 1 1,1-1-1,-1 1 1,1-1-1,-1 0 1,1 0-1,5 3 0,-5-5-4,0-1 0,0 1-1,1-1 1,-1 0-1,0 0 1,0 0 0,1-1-1,-1 1 1,0-1 0,1 0-1,-1 0 1,0-1-1,0 1 1,1-1 0,-1 0-1,0 0 1,0-1-1,0 1 1,0-1 0,5-2-1,9-6-19,0 0 0,31-25-1,-45 32-8,20-17-191,0 0-1,-2-2 1,0 0-1,-1-1 1,-1-2-1,17-28 1,-8 5-77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8.836"/>
    </inkml:context>
    <inkml:brush xml:id="br0">
      <inkml:brushProperty name="width" value="0.025" units="cm"/>
      <inkml:brushProperty name="height" value="0.025" units="cm"/>
    </inkml:brush>
  </inkml:definitions>
  <inkml:trace contextRef="#ctx0" brushRef="#br0">0 1 13995,'7'13'2056,"-1"4"-1167,-2 3-297,1 3 1656,-1 7-1160,-3 2-199,1 0-321,-1 0-160,-1-6-440,-3-5-272,3-6-600,0-14 1664,0-2-888,3-14-40,1-9-56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9.302"/>
    </inkml:context>
    <inkml:brush xml:id="br0">
      <inkml:brushProperty name="width" value="0.025" units="cm"/>
      <inkml:brushProperty name="height" value="0.025" units="cm"/>
    </inkml:brush>
  </inkml:definitions>
  <inkml:trace contextRef="#ctx0" brushRef="#br0">210 39 17700,'2'-4'376,"0"-1"0,0 0 1,-1 0-1,0-1 0,1-5 1,-2 11-364,0 0 1,0 0-1,0 0 0,1 0 1,-1 0-1,0 0 1,0 0-1,0-1 1,0 1-1,0 0 1,0 0-1,0 0 1,0 0-1,0 0 1,0 0-1,0 0 1,0 0-1,0 0 0,-1 0 1,1 0-1,0-1 1,0 1-1,0 0 1,0 0-1,0 0 1,0 0-1,0 0 1,0 0-1,0 0 1,0 0-1,0 0 1,0 0-1,0 0 1,0 0-1,0 0 0,0 0 1,0 0-1,0 0 1,-1 0-1,1 0 1,0 0-1,0 0 1,0 0-1,0-1 1,0 1-1,0 0 1,0 0-1,0 0 1,0 0-1,0 0 0,0 0 1,0 1-1,-1-1 1,1 0-1,0 0 1,0 0-1,0 0 1,0 0-1,0 0 1,0 0-1,0 0 1,0 0-1,0 0 1,0 0-1,0 0 1,-7 7 539,-3 8-24,-5 12-120,-10 17-106,-31 78 0,55-119-298,-1 1 1,1-1-1,1 0 1,-1 0-1,0 0 1,1 1-1,0-1 1,0 0-1,0 5 1,0-7-4,1 0 0,-1 0 0,0 0 1,1 0-1,-1 0 0,1 0 0,-1 0 1,1 0-1,-1 0 0,1 0 1,0 0-1,-1 0 0,1-1 0,0 1 1,0 0-1,0 0 0,0-1 0,-1 1 1,1-1-1,0 1 0,0-1 1,0 1-1,0-1 0,0 1 0,1-1 1,-1 0-1,0 0 0,0 1 0,0-1 1,2 0-1,51 0 69,-42 0-60,1-1-1,0 2 0,-1-1 1,1 2-1,14 3 0,-24-4-8,0 0-1,0 0 0,1 0 1,-1 1-1,-1-1 0,1 1 1,0 0-1,0 0 0,-1 0 1,1 0-1,-1 0 0,1 1 1,-1-1-1,0 1 0,0-1 1,0 1-1,-1 0 0,1 0 1,-1 0-1,1 0 0,-1 0 1,0 0-1,0 0 0,1 5 1,-1-2 21,-1-1-1,1 1 1,-1-1 0,0 0 0,0 1 0,0-1 0,-1 0 0,0 1 0,0-1 0,0 0 0,-1 0 0,0 1 0,0-1 0,-3 6 0,1-5 75,0 1 1,-1-1-1,0 1 1,0-1-1,0-1 1,-1 1-1,0-1 1,0 0-1,-9 6 1,9-6-97,-1-1 1,0-1-1,1 1 1,-1-1 0,0 0-1,0-1 1,-1 0 0,1 0-1,-1 0 1,1-1 0,-1 0-1,1 0 1,-1-1-1,1 0 1,-1-1 0,1 0-1,-1 0 1,1 0 0,-1-1-1,1 0 1,-12-5 0,14 4-21,-1 0 1,0-1 0,1 0-1,0 0 1,0 0 0,0-1-1,0 0 1,1 0 0,0 0-1,0 0 1,0-1 0,1 1-1,-6-13 1,0-14-246</inkml:trace>
  <inkml:trace contextRef="#ctx0" brushRef="#br0" timeOffset="1">174 45 19780,'0'2'1841,"9"-1"-1249,1-1-240,8-3 1040,7-1-560,3 0-384,4 1-128,1 0-432,0-3-272,-3 3-736,-6 2-2057,-9-2 2689,-5 3-416,-10-9-360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29.893"/>
    </inkml:context>
    <inkml:brush xml:id="br0">
      <inkml:brushProperty name="width" value="0.025" units="cm"/>
      <inkml:brushProperty name="height" value="0.025" units="cm"/>
    </inkml:brush>
  </inkml:definitions>
  <inkml:trace contextRef="#ctx0" brushRef="#br0">58 41 14539,'-1'1'203,"0"-1"1,0 0-1,1 1 0,-1 0 1,0-1-1,0 1 0,0-1 1,1 1-1,-1 0 0,0 0 0,1-1 1,-1 1-1,1 0 0,-1 0 1,1 0-1,-1 0 0,1-1 1,-1 1-1,1 0 0,0 0 0,-1 0 1,1 0-1,0 0 0,0 0 1,0 0-1,0 0 0,0 0 1,0 0-1,0 0 0,0 0 0,0 0 1,1 0-1,-1 0 0,0 0 1,1 2-1,0-2-104,-1 0 1,1 1 0,-1-1-1,1 1 1,0-1-1,-1 0 1,1 1-1,0-1 1,0 0-1,0 0 1,0 0-1,0 0 1,0 0 0,0 0-1,0 0 1,1 0-1,-1 0 1,0 0-1,0-1 1,1 1-1,-1 0 1,1-1-1,-1 0 1,2 1 0,0-1-29,0 0 0,0-1 0,0 0 1,0 0-1,0 1 0,-1-1 0,1-1 1,0 1-1,-1 0 0,1-1 1,0 0-1,-1 1 0,0-1 0,1 0 1,-1 0-1,0 0 0,4-5 0,-4 4-9,0 1-1,0-1 1,0 1-1,-1-1 0,1 0 1,-1 0-1,1 0 0,-1 0 1,0 0-1,0 0 0,0 0 1,0 0-1,-1 0 0,1 0 1,-1-1-1,0-4 0,0 7-46,0 1-1,-1-1 1,1 0-1,0 0 1,-1 1-1,1-1 1,0 0-1,-1 1 1,1-1-1,-1 0 1,1 1-1,-1-1 1,1 1-1,-1-1 1,1 0-1,-1 1 1,0 0-1,1-1 1,-1 1-1,0-1 1,1 1-1,-1 0 1,0-1-1,0 1 1,1 0-1,-1 0 0,0 0 1,0 0-1,0-1 1,1 1-1,-1 0 1,0 0-1,0 1 1,0-1-1,1 0 1,-1 0-1,0 0 1,-1 1-1,-2 0 24,-1 0 1,1 0-1,0 1 0,-1 0 0,-4 2 0,0 2-15,1-1 0,0 1 1,0 0-1,0 1 0,-10 11 0,15-15-83,0 0-1,1 0 0,-1 1 0,1-1 1,0 1-1,-1 0 0,2-1 1,-1 1-1,0 0 0,1 0 0,0 0 1,0 0-1,0 1 0,0-1 0,0 6 1,1-10-1,0 1 0,1 0 0,-1-1 0,0 1 0,0 0 0,1-1 0,-1 1 0,0 0 0,1-1-1,-1 1 1,1 0 0,-1-1 0,1 1 0,-1-1 0,1 1 0,-1-1 0,1 1 0,-1-1 0,1 0 0,0 1 0,-1-1 0,1 0 0,0 1 0,-1-1 0,1 0 0,0 0 0,-1 0 0,1 1 0,0-1 0,-1 0 0,1 0 0,0 0 0,0 0 0,-1 0 0,1 0 0,0-1 0,-1 1 0,2 0 0,27-7-585,-6-6-61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0.641"/>
    </inkml:context>
    <inkml:brush xml:id="br0">
      <inkml:brushProperty name="width" value="0.025" units="cm"/>
      <inkml:brushProperty name="height" value="0.025" units="cm"/>
    </inkml:brush>
  </inkml:definitions>
  <inkml:trace contextRef="#ctx0" brushRef="#br0">238 87 15195,'2'-5'471,"12"-32"1316,-13 35-1630,-1 0 0,1-1-1,-1 1 1,0 0 0,1 0 0,-1-1-1,0 1 1,0 0 0,-1-1 0,1 1-1,0 0 1,-1-1 0,1 1-1,-2-3 1,2 5-92,-1-1-1,1 1 0,0-1 1,0 1-1,-1-1 0,1 1 1,0 0-1,-1-1 0,1 1 1,-1-1-1,1 1 0,0 0 1,-1-1-1,1 1 1,-1 0-1,1 0 0,-1-1 1,1 1-1,-1 0 0,1 0 1,-1 0-1,0-1 0,1 1 1,-1 0-1,1 0 0,-1 0 1,1 0-1,-2 0 0,-16 9 899,-13 20-200,8-4-602,1 2 1,2 0-1,1 1 1,1 1-1,1 1 1,2 1-1,1 0 1,1 1-1,-9 36 1,20-60-138,1-1 0,-1 1 0,2 0 0,-1 0 0,1 0 0,0-1 0,2 12 0,-2-16-18,1-1 0,-1 1-1,1-1 1,0 1 0,0-1 0,0 1 0,0-1-1,0 0 1,1 1 0,-1-1 0,1 0 0,-1 0-1,1 0 1,0 0 0,0 0 0,0-1-1,0 1 1,0-1 0,0 1 0,0-1 0,1 0-1,-1 1 1,0-1 0,1 0 0,3 0-1,2 1 12,-1-2 1,1 1-1,-1-1 0,1 0 0,0-1 0,-1 0 0,1 0 0,-1 0 0,1-1 0,-1 0 0,0-1 0,0 0 0,0 0 0,11-6 0,1-2 83,-1-1 0,0 0 1,31-29-1,-32 25 24,-1-1 0,-1 0 0,-1-1 0,19-29 0,-29 41-84,0-1-1,0 0 1,-1 1 0,0-2 0,-1 1-1,1 0 1,-1 0 0,0-1-1,-1 0 1,0 1 0,0-1-1,-1 1 1,0-1 0,0 0-1,-1 1 1,0-1 0,-2-9 0,1 13-43,0 0 1,0-1-1,-1 1 1,1 0-1,-1 0 1,0 0-1,0 0 1,-1 1-1,1-1 1,-1 1-1,0 0 1,0 0 0,0 0-1,0 0 1,0 1-1,0 0 1,-1 0-1,-8-3 1,10 4-99,0 0 1,-1 0-1,1 0 0,0 1 1,0-1-1,-1 1 1,1 0-1,0 0 0,0 0 1,-1 0-1,1 0 1,0 1-1,-1 0 0,1-1 1,0 1-1,0 0 1,0 1-1,0-1 0,0 0 1,0 1-1,0 0 1,1 0-1,-1 0 0,0 0 1,1 0-1,0 0 1,-1 1-1,1-1 0,-2 4 1,-2 9-452,6 2-99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1.114"/>
    </inkml:context>
    <inkml:brush xml:id="br0">
      <inkml:brushProperty name="width" value="0.025" units="cm"/>
      <inkml:brushProperty name="height" value="0.025" units="cm"/>
    </inkml:brush>
  </inkml:definitions>
  <inkml:trace contextRef="#ctx0" brushRef="#br0">55 0 19356,'4'7'1889,"-8"13"-1265,-5 2-264,1 5 1224,-1 5-712,0 2-440,2 5-48,3-5-216,0-2-71,1-7-186,1-5-151,2-11-536,0-20-536,0-12 880,3-7-160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1.530"/>
    </inkml:context>
    <inkml:brush xml:id="br0">
      <inkml:brushProperty name="width" value="0.025" units="cm"/>
      <inkml:brushProperty name="height" value="0.025" units="cm"/>
    </inkml:brush>
  </inkml:definitions>
  <inkml:trace contextRef="#ctx0" brushRef="#br0">221 3 16588,'0'0'35,"0"0"0,0 0 0,0 0 1,0 0-1,0 0 0,0 0 0,-1 0 0,1 0 1,0 0-1,0 0 0,0 0 0,0 0 1,0 0-1,0 0 0,0 0 0,0 0 1,0 0-1,0 0 0,-1 0 0,1 0 1,0 0-1,0 0 0,0 0 0,0 0 1,0 0-1,0 0 0,0 0 0,0 0 1,0 0-1,0 0 0,0-1 0,0 1 1,0 0-1,0 0 0,0 0 0,0 0 1,0 0-1,0 0 0,0 0 0,0 0 1,0 0-1,0 0 0,0-1 0,0 1 0,0 0 1,0 0-1,0 0 0,0 0 0,0 0 1,0 0-1,0 0 0,0 0 0,0 0 1,0 0-1,0 0 0,0-1 0,0 1 1,0 0-1,0 0 0,0 0 0,0 0 1,-10 8 632,-13 16 89,-6 18-225,2 2 0,2 0 1,2 2-1,2 1 0,-15 51 1,35-94-504,-6 17 216,-7 42 0,13-59-208,1 0 0,-1 1 0,1-1 0,0 0 0,0 0 0,0 1 0,1-1 0,-1 0 1,1 0-1,0 0 0,0 0 0,0 0 0,1 0 0,0 0 0,-1 0 0,1 0 0,3 3 1,-3-5-13,1 0 1,-1 0 0,1 0 0,-1-1 0,1 1-1,0-1 1,-1 0 0,1 0 0,0 0-1,0 0 1,0 0 0,0 0 0,0-1 0,0 0-1,0 1 1,0-1 0,0 0 0,0-1 0,0 1-1,4-1 1,5-1 39,0-1 0,0 0 0,17-7 0,-16 6 4,-1-1-1,0 0 1,0-1 0,-1 0-1,0 0 1,0-2-1,0 1 1,17-18 0,-27 25-63,0-1 0,-1 1 0,1-1 0,-1 0 1,1 1-1,-1-1 0,1 1 0,-1-1 0,0 0 1,1 1-1,-1-1 0,0 0 0,0 0 1,1 1-1,-1-1 0,0 0 0,0 0 0,0 1 1,0-1-1,0 0 0,0 0 0,0 1 0,0-1 1,0 0-1,0 0 0,-1 1 0,1-2 1,-1 1-1,0 0 1,0 0-1,1 1 1,-1-1-1,0 0 1,0 1-1,0-1 1,0 0 0,0 1-1,-1-1 1,1 1-1,0 0 1,0-1-1,0 1 1,-2-1-1,-7 0 24,-1 0 0,1 1 0,-12 0-1,16 0-6,-7 1-162,0 0 0,-1 0 0,1 1 0,0 1 0,0 0 0,0 0 0,0 2 0,-14 6 0,27-11 145,0 0 0,-1 0 0,1 0 0,0 0 0,0 0-1,0 0 1,-1 0 0,1 1 0,0-1 0,0 0 0,0 0 0,-1 0 0,1 0 0,0 0 0,0 0 0,0 0 0,0 0 0,0 1 0,-1-1 0,1 0 0,0 0 0,0 0 0,0 0 0,0 0 0,0 1 0,0-1 0,0 0 0,-1 0 0,1 0-1,0 1 1,0-1 0,0 0 0,0 0 0,0 0 0,0 1 0,0-1 0,0 0 0,0 0 0,0 0 0,0 0 0,0 1 0,0-1 0,0 0 0,0 0 0,0 0 0,1 1 0,-1-1 0,0 0 0,0 0 0,0 0 0,0 0 0,0 1 0,0-1-1,0 0 1,1 0 0,-1 0 0,0 0 0,0 0 0,0 1 0,12 3-170,-11-4 152,17 4-227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3.416"/>
    </inkml:context>
    <inkml:brush xml:id="br0">
      <inkml:brushProperty name="width" value="0.025" units="cm"/>
      <inkml:brushProperty name="height" value="0.025" units="cm"/>
    </inkml:brush>
  </inkml:definitions>
  <inkml:trace contextRef="#ctx0" brushRef="#br0">111 91 13963,'-27'-10'1704,"15"5"-814,0 0 0,1 0 1,-1-1-1,-15-11 1,26 16-836,1 1-1,-1 0 1,1 0-1,-1-1 1,1 1 0,-1 0-1,1-1 1,-1 1-1,1 0 1,-1-1 0,1 1-1,0-1 1,-1 1-1,1-1 1,0 1 0,-1-1-1,1 1 1,0-1-1,0 1 1,-1-1 0,1 0-1,0 1 1,0-1 0,0 1-1,0-1 1,0 1-1,0-1 1,0 0 0,0 1-1,0-1 1,0 1-1,0-1 1,0 0 0,0 1-1,0-1 1,1 1-1,-1-1 1,0 1 0,0-1-1,1 1 1,-1-1-1,0 1 1,1-1 0,-1 1-1,0-1 1,1 1-1,-1-1 1,1 1 0,-1 0-1,1-1 1,-1 1-1,1 0 1,-1-1 0,1 1-1,3-2 83,1 0 0,-1 0-1,0 1 1,0 0 0,9-2-1,8 0-2,0 2-1,0 0 0,40 4 0,63 15-117,-46-5 9,-78-12-25,1 0 0,-1 0 1,0 0-1,1 0 0,-1 0 1,0 0-1,0 0 0,1 0 0,-1 0 1,0 0-1,0 0 0,0 0 1,0 0-1,-1 0 0,1 0 1,0 0-1,0 0 0,0 0 0,-1 0 1,1-1-1,-1 2 0,0 4-5,0 26-4,2 0 0,1-1-1,2 0 1,10 46 0,-2-13 3,5 28 10,-6-39 6,-3 0 1,-1 1-1,-2 78 1,-5-125 26,0 0 0,-1 0 1,0 0-1,-1-1 1,1 1-1,-6 11 1,7-16 4,-1 0 0,-1 0-1,1 0 1,0-1 0,0 1 0,-1 0 0,1-1 0,0 1 0,-1-1 0,0 1-1,1-1 1,-1 0 0,0 1 0,0-1 0,0 0 0,0 0 0,0-1 0,0 1-1,0 0 1,0-1 0,0 1 0,0-1 0,0 0 0,0 1 0,-4-1 0,-10-2 181,0-1 1,0 0 0,1-1 0,-1 0 0,1-1-1,-25-12 1,-8-3 14,30 13-192,13 4-63,0 1 1,0 0 0,0 0 0,0 0 0,-1 1 0,1 0 0,-1 0 0,1 0 0,-9 0 0,14 2-12,-1-1 1,1 0-1,0 0 0,0 0 0,-1 0 0,1 0 0,0 0 0,0 0 1,0 0-1,-1 0 0,1 0 0,0 1 0,0-1 0,0 0 1,0 0-1,-1 0 0,1 0 0,0 0 0,0 1 0,0-1 0,0 0 1,0 0-1,0 0 0,0 1 0,-1-1 0,1 0 0,0 0 1,0 0-1,0 1 0,0-1 0,0 0 0,0 0 0,0 1 0,0-1 1,0 0-1,0 0 0,0 0 0,0 1 0,0-1 0,0 0 0,0 0 1,1 0-1,-1 1 0,0-1 0,0 0 0,0 0 0,0 0 1,0 1-1,0-1 0,0 0 0,1 0 0,-1 0 0,0 0 0,0 1 1,0-1-1,1 0 0,-1 0 0,0 0 0,0 0 0,0 0 1,1 0-1,-1 0 0,0 1 0,12 7-457,15-7-207,-8-4 185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7.697"/>
    </inkml:context>
    <inkml:brush xml:id="br0">
      <inkml:brushProperty name="width" value="0.025" units="cm"/>
      <inkml:brushProperty name="height" value="0.025" units="cm"/>
    </inkml:brush>
  </inkml:definitions>
  <inkml:trace contextRef="#ctx0" brushRef="#br0">1 20 15131,'4'2'601,"0"-1"0,0 0 0,0-1-1,0 1 1,1 0 0,-1-1 0,0 0 0,0 0-1,1-1 1,4 0 0,6 0 121,186 2 2173,-62 1-4635,-139-2 1681,1 0-1,-1 1 1,1-1 0,-1 0 0,1 0-1,-1 0 1,1 0 0,-1 0-1,1 0 1,-1 0 0,1 0-1,-1 0 1,1 0 0,-1-1 0,0 1-1,1 0 1,-1 0 0,1 0-1,-1 0 1,1-1 0,-1 1-1,1 0 1,-1-1 0,0 1 0,1 0-1,-1-1 1,1 1 0,-1 0-1,0-1 1,1 0 0,-11-11-1008,-2 3 327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8.164"/>
    </inkml:context>
    <inkml:brush xml:id="br0">
      <inkml:brushProperty name="width" value="0.025" units="cm"/>
      <inkml:brushProperty name="height" value="0.025" units="cm"/>
    </inkml:brush>
  </inkml:definitions>
  <inkml:trace contextRef="#ctx0" brushRef="#br0">1 4 15899,'5'10'1665,"10"-5"-841,0-2-272,13-3 848,2-3-151,8 2-297,1-2-96,0 2-288,1-4-168,-6 4-608,-2 0-408,-8-1 560,-4 2-160,-5-4-104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38.663"/>
    </inkml:context>
    <inkml:brush xml:id="br0">
      <inkml:brushProperty name="width" value="0.025" units="cm"/>
      <inkml:brushProperty name="height" value="0.025" units="cm"/>
    </inkml:brush>
  </inkml:definitions>
  <inkml:trace contextRef="#ctx0" brushRef="#br0">1 486 15931,'-1'1'86,"1"0"0,0 0 0,0 0 0,0 0-1,0 0 1,0 0 0,0 0 0,0 1 0,1-1-1,-1 0 1,0 0 0,1 0 0,-1 0 0,1 0-1,-1 0 1,1 0 0,-1 0 0,1 0 0,0-1-1,-1 1 1,1 0 0,0 0 0,0 0 0,-1-1-1,1 1 1,0 0 0,0-1 0,0 1 0,0-1-1,0 1 1,0-1 0,0 1 0,0-1 0,0 0-1,0 0 1,0 1 0,0-1 0,1 0 0,-1 0-1,0 0 1,0 0 0,0 0 0,0 0 0,1-1-1,5 0 163,-1 0 0,0-1 0,0 0 0,0-1 0,0 1-1,9-6 1,1-2 111,0-1 0,-1-1 0,-1 0-1,16-16 1,48-60 698,-69 77-946,36-46 319,-2-1-1,-3-3 1,34-70-1,-67 116-366,-7 13-31,-2 4-2,-11 26 20,-15 88-45,-20 188 1,44-268-28,0-13-447,2 0 0,1 0 0,1 34 0,0-56 430,1 1 0,-1-1 1,0 0-1,0 1 1,0-1-1,1 1 0,-1-1 1,1 0-1,-1 1 0,1-1 1,0 0-1,-1 0 1,1 1-1,0-1 0,0 0 1,0 0-1,0 0 1,0 0-1,2 1 0,5-2-478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0.320"/>
    </inkml:context>
    <inkml:brush xml:id="br0">
      <inkml:brushProperty name="width" value="0.025" units="cm"/>
      <inkml:brushProperty name="height" value="0.025" units="cm"/>
    </inkml:brush>
  </inkml:definitions>
  <inkml:trace contextRef="#ctx0" brushRef="#br0">0 78 13723,'7'-20'1504,"5"-1"-952,8 5-232,6 3 577,9 7-225,3 5-104,3 10-184,-3 5-96,-1 13-160,-6 6-72,-5 13-136,-6 6-112,-11 9-256,-6 1-32,-3 4 360,-2-3-128,-1-7-56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47.033"/>
    </inkml:context>
    <inkml:brush xml:id="br0">
      <inkml:brushProperty name="width" value="0.025" units="cm"/>
      <inkml:brushProperty name="height" value="0.025" units="cm"/>
    </inkml:brush>
  </inkml:definitions>
  <inkml:trace contextRef="#ctx0" brushRef="#br0">1 167 13523,'3'3'153,"0"1"0,1-1 0,0 0 0,0 0 0,0-1 0,0 1 0,0-1 0,0 0 0,1 0 0,5 2 0,51 9 11,-36-8-111,53 8 653,95 5 0,82-10 388,-69-3-776,-164-4-299,204 5 64,-159-8-70,91-13 1,273-89 193,-185 37-20,5 21 35,283 19-96,-322 22-164,108 4-56,-233 6 67,144 27 1,386 97 346,-523-110-138,152 51 1,-216-57-99,-1 2 1,-1 1 0,0 1-1,30 25 1,-52-37-91,-3-3-65,-1 0 0,1 0 0,0 0 1,-1 0-1,1 0 0,0-1 0,0 1 0,0-1 1,0 0-1,1 0 0,-1 0 0,0-1 0,0 1 0,1-1 1,-1 1-1,0-1 0,0 0 0,1-1 0,-1 1 0,0 0 1,1-1-1,-1 0 0,0 0 0,0 0 0,0 0 1,0 0-1,5-3 0,7-8-345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47.858"/>
    </inkml:context>
    <inkml:brush xml:id="br0">
      <inkml:brushProperty name="width" value="0.025" units="cm"/>
      <inkml:brushProperty name="height" value="0.025" units="cm"/>
    </inkml:brush>
  </inkml:definitions>
  <inkml:trace contextRef="#ctx0" brushRef="#br0">31 773 12555,'-1'0'76,"-1"0"0,1-1 0,-1 1 0,1 0 0,-1-1 0,1 0 0,0 1 0,-1-1 0,1 0 0,0 0 0,0 1 1,-1-1-1,1 0 0,0 0 0,0-1 0,0 1 0,0 0 0,0 0 0,0 0 0,1-1 0,-1 1 0,0 0 0,1-1 0,-1 1 1,1 0-1,-1-1 0,1 1 0,-1-1 0,1 1 0,0-1 0,0 1 0,0-1 0,0 1 0,0-1 0,0 1 0,0-1 0,1 1 0,-1-1 1,0 1-1,2-3 0,1-5 117,0 1 1,1 0 0,0 0-1,0 0 1,10-13 0,14-16-25,2 2 1,1 1 0,2 1 0,49-37-1,-31 32-143,1 2 0,94-48 0,-92 60-14,0 2 0,2 2-1,1 3 1,0 3-1,70-10 1,-1 10 53,174 1 1,7 35-15,-2 25 151,-131-18 119,210 9-1,306-60 435,-639 14-553,1-3 1,84-28-1,-95 26-34,111-25 59,-106 29-134,-1-2-1,0-2 1,-1-2-1,54-26 1,-59 14-365,-32 21 72,1 0 0,18-10 0,-23 15 168,0-1 0,1 1 1,-1 0-1,1 0 0,-1 0 0,1 0 1,0 1-1,-1 0 0,1-1 0,-1 1 1,1 1-1,4-1 0,14 4-204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54.857"/>
    </inkml:context>
    <inkml:brush xml:id="br0">
      <inkml:brushProperty name="width" value="0.025" units="cm"/>
      <inkml:brushProperty name="height" value="0.025" units="cm"/>
    </inkml:brush>
  </inkml:definitions>
  <inkml:trace contextRef="#ctx0" brushRef="#br0">5 1 16371,'-1'1'129,"1"0"0,-1 0 0,1 0 0,-1 0 0,1 1-1,-1-1 1,1 0 0,0 0 0,0 0 0,0 0-1,0 1 1,0-1 0,0 0 0,0 0 0,0 0 0,0 1-1,0-1 1,0 0 0,1 0 0,-1 0 0,1 0-1,-1 1 1,1-1 0,-1 0 0,1 0 0,0 0 0,-1 0-1,1 0 1,0 0 0,0-1 0,0 1 0,-1 0-1,1 0 1,0 0 0,0-1 0,0 1 0,0-1 0,1 1-1,1 0 1,5 3 289,0-1 0,1-1 0,-1 0 0,14 2 0,-12-2-172,59 8-185,101 2 0,-168-12-216,-1 0-1,1 0 0,0 0 0,0 0 0,0 0 0,0 0 0,-1-1 0,1 1 0,0-1 0,0 1 0,1-2 0,-8-1-446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55.276"/>
    </inkml:context>
    <inkml:brush xml:id="br0">
      <inkml:brushProperty name="width" value="0.025" units="cm"/>
      <inkml:brushProperty name="height" value="0.025" units="cm"/>
    </inkml:brush>
  </inkml:definitions>
  <inkml:trace contextRef="#ctx0" brushRef="#br0">2 21 14427,'-1'5'2017,"4"0"-1073,4-7-272,6-1 1992,7-1-1567,3 0-217,7-1-232,4 1-96,6 3-200,-1-1-256,3 4-480,2-1-360,-5-1 1776,-2 0-1088,-8-3-48,-8-3-40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55.747"/>
    </inkml:context>
    <inkml:brush xml:id="br0">
      <inkml:brushProperty name="width" value="0.025" units="cm"/>
      <inkml:brushProperty name="height" value="0.025" units="cm"/>
    </inkml:brush>
  </inkml:definitions>
  <inkml:trace contextRef="#ctx0" brushRef="#br0">84 0 17356,'8'12'1055,"0"0"0,1-1 0,1 0 0,16 15 1,-18-19-917,1 1 0,-1 0 0,0 1 0,12 17 1,-18-23-123,0 0 1,0 0-1,-1 0 1,0 0 0,0 1-1,0-1 1,0 0-1,0 1 1,0-1 0,-1 1-1,0-1 1,0 1-1,0-1 1,0 1-1,0-1 1,-1 1 0,0-1-1,1 1 1,-1-1-1,-3 5 1,-1 3 86,0 0-1,-1-1 0,-1 0 1,0 0-1,0-1 1,-1 0-1,-13 13 1,5-8 62,0-1-1,-1 0 1,-26 15 0,40-26-180,-21 9-693,23-11 687,1 0 0,-1 1 0,1-1 0,-1 0 0,1 0 0,-1 0 0,1 0 0,-1 0 0,1 0 0,-1 0 0,0 0 1,1 0-1,-1 0 0,1 0 0,-1 0 0,1 0 0,-1 0 0,1-1 0,-1 1 0,1 0 0,-1 0 0,1 0 0,-1-1 0,1 1 0,0 0 0,-1-1 0,1 1 0,-1 0 0,1-1 0,0 1 1,-1-1-1,1 1 0,0-1 0,0 1 0,-1 0 0,1-1 0,0 1 0,0-1 0,0 1 0,-1-1 0,1 0 0,-1-11-332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56.326"/>
    </inkml:context>
    <inkml:brush xml:id="br0">
      <inkml:brushProperty name="width" value="0.025" units="cm"/>
      <inkml:brushProperty name="height" value="0.025" units="cm"/>
    </inkml:brush>
  </inkml:definitions>
  <inkml:trace contextRef="#ctx0" brushRef="#br0">1 200 16396,'17'-18'2668,"-9"10"-1923,-1 0 0,1 1 0,0 0 0,18-12 0,-6 7-94,0 2 0,1 0 0,28-9-1,-43 17-609,-1 0-1,1 0 1,0 1-1,0 0 1,0 0-1,0 1 0,0-1 1,0 1-1,0 0 1,0 1-1,0 0 1,0 0-1,0 0 1,-1 1-1,1-1 0,0 1 1,9 5-1,-11-4-37,-1 1 0,1-1 0,0 1 0,-1 0 0,0 0-1,0 0 1,0 0 0,0 0 0,-1 1 0,0 0 0,0-1 0,0 1 0,0 0-1,-1 0 1,0 0 0,0-1 0,1 8 0,-1-3 29,0 0 0,-1 1 0,0-1-1,0 0 1,-1 1 0,0-1 0,-1 0 0,-4 13 0,6-22-20,0 1 0,0-1 0,0 1 1,0-1-1,0 1 0,0-1 0,0 0 0,0 1 0,0-1 1,-1 1-1,1-1 0,0 0 0,0 1 0,-1-1 0,1 0 0,0 1 1,0-1-1,-1 0 0,1 1 0,0-1 0,-1 0 0,1 0 1,0 1-1,-1-1 0,1 0 0,-1 0 0,1 0 0,-1 1 0,-5-11 266,-1-22 48,-4-45-64,-24-81-1,37 160-258,0 1-1,0-1 1,0 1-1,1-1 1,-1 0 0,1 0-1,-1 1 1,1-2 0,0 1-1,-1 0 1,1-1-1,6 3 1,-1 0-25,1 0 0,1 0 0,17 4 1,-19-7-184,-1-1 0,0 0 0,1 0 1,-1 0-1,0-1 0,0 0 1,1 0-1,-1 0 0,0-1 1,0-1-1,0 1 0,0-1 0,-1 0 1,1 0-1,6-6 0,1-2-415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57.200"/>
    </inkml:context>
    <inkml:brush xml:id="br0">
      <inkml:brushProperty name="width" value="0.025" units="cm"/>
      <inkml:brushProperty name="height" value="0.025" units="cm"/>
    </inkml:brush>
  </inkml:definitions>
  <inkml:trace contextRef="#ctx0" brushRef="#br0">0 1 17628,'0'1'144,"0"-1"-1,0 1 1,0-1 0,0 1 0,0 0 0,0-1-1,0 1 1,0 0 0,1-1 0,-1 1 0,0 0-1,0-1 1,1 1 0,-1-1 0,0 1 0,1-1-1,-1 1 1,0-1 0,1 1 0,-1-1 0,1 1-1,-1-1 1,1 1 0,-1-1 0,1 1 0,-1-1-1,1 0 1,-1 1 0,1-1 0,-1 0 0,1 0-1,0 0 1,-1 1 0,1-1 0,0 0 0,-1 0-1,2 0 1,31 5 1253,-25-4-958,63 6 491,101-4-1,-170-3-909,33-4-1677,-34 4 1583,-1 0-1,1 0 0,0 0 0,-1-1 1,1 1-1,-1 0 0,1 0 1,0-1-1,-1 1 0,1 0 0,-1-1 1,1 1-1,-1 0 0,1-1 1,-1 1-1,0-1 0,1 1 0,0-1 1,-1 0 27,0 1 0,0-1 0,0 1 0,-1-1 1,1 0-1,0 1 0,0-1 0,0 1 0,0-1 0,-1 1 0,1-1 1,0 1-1,0 0 0,-1-1 0,1 1 0,0-1 0,-1 1 1,1-1-1,0 1 0,-1 0 0,1-1 0,-1 1 0,1 0 1,-1 0-1,0-1 0,-12-9-837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1:57.681"/>
    </inkml:context>
    <inkml:brush xml:id="br0">
      <inkml:brushProperty name="width" value="0.025" units="cm"/>
      <inkml:brushProperty name="height" value="0.025" units="cm"/>
    </inkml:brush>
  </inkml:definitions>
  <inkml:trace contextRef="#ctx0" brushRef="#br0">0 1 16924,'2'8'2128,"6"-3"-1264,9-2-176,6-2 1225,5-1-705,6 0-184,6 0-224,2-1-167,-1-1-193,-1 1-136,-5 1-376,-2 3-232,-5-1-897,-3 1 1065,-17 2-176,-6-1-80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0.250"/>
    </inkml:context>
    <inkml:brush xml:id="br0">
      <inkml:brushProperty name="width" value="0.025" units="cm"/>
      <inkml:brushProperty name="height" value="0.025" units="cm"/>
    </inkml:brush>
  </inkml:definitions>
  <inkml:trace contextRef="#ctx0" brushRef="#br0">17 380 12523,'-1'0'117,"1"0"1,-1 0 0,1 0 0,-1 0 0,0 0-1,1 0 1,-1 0 0,1 0 0,-1 1 0,0-1-1,1 0 1,-1 0 0,1 0 0,-1 1 0,1-1-1,-1 0 1,1 1 0,-1-1 0,1 0 0,-1 1-1,1-1 1,-1 1 0,1-1 0,0 1 0,-1-1-1,1 1 1,0-1 0,-1 1 0,1-1 0,0 1-1,0-1 1,-1 1 0,1 0 0,0-1 0,0 1-1,0-1 1,0 1 0,0 0 0,0-1 0,0 1-1,0-1 1,0 1 0,0 0 0,0-1 0,0 1-1,1-1 1,-1 1 0,0-1 0,0 1 0,1 0-1,-1-1 1,1 1 0,0 1 98,0-1 1,0 1-1,0-1 1,1 0-1,-1 0 0,0 1 1,1-1-1,-1 0 0,1 0 1,-1-1-1,1 1 1,0 0-1,-1 0 0,1-1 1,0 1-1,-1-1 0,5 1 1,-1-1-11,0 0 1,1-1 0,-1 0-1,1 0 1,-1 0-1,0-1 1,0 0 0,0 0-1,10-5 1,42-31 537,-49 32-630,32-23 216,-2-3 0,58-61-1,-74 68-268,0-2 0,-1 0 0,-2-1 0,28-55 0,-40 69-18,-10 26 2,-2 2-44,-7 41 43,2 0 0,2 0-1,0 65 1,-5 42-2424,13-161 2300,0-1 0,0 1 0,0 0 0,0 0 0,0-1 0,0 1 0,0 0 0,0-1 0,0 1 0,0 0 0,-1 0 0,1-1 0,0 1 0,0 0 0,-1-1 0,1 1 0,-1-1 0,1 1 1,0 0-1,-1-1 0,1 1 0,-1-1 0,1 1 0,-1-1 0,1 1 0,-1-1 0,0 0 0,1 1 0,-1-1 0,0 0 0,1 1 0,-1-1 0,0 0 0,1 0 0,-1 0 0,0 1 0,1-1 0,-1 0 0,0 0 1,-1 0-1,-9-5-945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0.938"/>
    </inkml:context>
    <inkml:brush xml:id="br0">
      <inkml:brushProperty name="width" value="0.025" units="cm"/>
      <inkml:brushProperty name="height" value="0.025" units="cm"/>
    </inkml:brush>
  </inkml:definitions>
  <inkml:trace contextRef="#ctx0" brushRef="#br0">1 169 13571,'0'0'88,"0"0"1,0 1-1,0-1 0,0 1 1,0-1-1,0 0 0,0 1 1,0-1-1,0 1 0,0-1 1,0 0-1,0 1 0,0-1 1,0 1-1,0-1 0,0 0 1,1 1-1,-1-1 0,0 0 1,0 1-1,0-1 0,1 0 1,-1 1-1,0-1 0,0 0 1,1 0-1,-1 1 0,0-1 1,1 0-1,-1 0 0,0 1 1,1-1-1,-1 0 0,1 0 1,-1 0-1,0 0 0,1 0 1,-1 0-1,0 1 0,1-1 1,-1 0-1,1 0 1,-1 0-1,0 0 0,1 0 1,-1-1-1,1 1 0,-1 0 1,0 0-1,1 0 0,31-3 1976,-23 1-1673,136-16 1712,291 3-1,-405 16-2079,161 5 72,-145-7-80,-1-2-1,53-11 0,72-25 33,9-2-2,-133 33 0,90-4 1,45 20 54,-180-8-95,1-1-1,-1 1 1,0 0-1,1-1 1,-1 1 0,0-1-1,0 0 1,1 0 0,-1 0-1,0 0 1,3-2-1,-4 3-16,0-1 0,0 1-1,-1-1 1,1 0 0,0 0 0,0 0-1,0 0 1,-1 1 0,1-1-1,0 0 1,-1 0 0,1 0-1,-1 0 1,1 0 0,-1-1-1,1 1 1,-1 0 0,0 0 0,0 0-1,0 0 1,1 0 0,-1 0-1,0-3 1,0 4-19,0 0 1,0 0-1,0 0 1,-1-1-1,1 1 0,0 0 1,0 0-1,0 0 1,0 0-1,0-1 1,0 1-1,0 0 0,0 0 1,0 0-1,0 0 1,0 0-1,-1 0 0,1-1 1,0 1-1,0 0 1,0 0-1,0 0 1,0 0-1,0 0 0,-1 0 1,1 0-1,0 0 1,0 0-1,0-1 0,0 1 1,-1 0-1,1 0 1,0 0-1,0 0 1,0 0-1,0 0 0,-1 0 1,1 0-1,0 0 1,0 0-1,0 0 0,0 0 1,-1 1-1,1-1 1,0 0-1,0 0 1,0 0-1,0 0 0,-1 0 1,1 0-1,0 0 1,0 0-1,0 0 0,0 1 1,0-1-1,-10 8-217,7-6 38,-2 1-242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6.295"/>
    </inkml:context>
    <inkml:brush xml:id="br0">
      <inkml:brushProperty name="width" value="0.025" units="cm"/>
      <inkml:brushProperty name="height" value="0.025" units="cm"/>
    </inkml:brush>
  </inkml:definitions>
  <inkml:trace contextRef="#ctx0" brushRef="#br0">25 14 15723,'-8'-9'1673,"3"5"-1185,0 7-600,4 1 2920,-1 6-2424,1 1 89,-2 1-249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2.351"/>
    </inkml:context>
    <inkml:brush xml:id="br0">
      <inkml:brushProperty name="width" value="0.025" units="cm"/>
      <inkml:brushProperty name="height" value="0.025" units="cm"/>
    </inkml:brush>
  </inkml:definitions>
  <inkml:trace contextRef="#ctx0" brushRef="#br0">312 135 10914,'-3'-27'1685,"2"14"-659,-1 1-1,0-1 1,-1 0 0,-8-23 0,11 35-905,-1 0-1,0-1 1,0 1 0,1 0 0,-1-1-1,0 1 1,0 0 0,-1 0 0,1 0 0,0 0-1,0 0 1,0 0 0,-1 0 0,1 1-1,0-1 1,-1 0 0,1 1 0,-1-1-1,1 1 1,-1-1 0,1 1 0,-1 0 0,1 0-1,-1 0 1,1 0 0,-1 0 0,0 0-1,1 0 1,-1 0 0,1 0 0,-1 1-1,1-1 1,-1 1 0,1-1 0,0 1 0,-3 1-1,-6 2 144,1 1-1,0 0 0,0 1 0,-9 8 1,14-12-185,-26 21 325,-39 39 0,58-52-358,1 1-1,1 1 1,0 0 0,0 0 0,1 1-1,-10 22 1,17-31-31,-1-1 0,1 1 0,0-1-1,0 1 1,1 0 0,-1-1 0,1 1 0,0 0 0,0 0 0,0 6-1,1-8-8,-1 0-1,0-1 0,1 1 0,0-1 0,-1 1 0,1-1 0,0 1 0,-1-1 0,1 1 1,0-1-1,0 0 0,0 0 0,0 1 0,1-1 0,-1 0 0,0 0 0,0 0 1,1 0-1,-1 0 0,0 0 0,1-1 0,-1 1 0,1 0 0,-1-1 0,1 1 0,-1-1 1,3 1-1,1-1 8,1 1 0,-1-1 0,1 0 1,-1-1-1,1 0 0,-1 1 0,1-2 1,-1 1-1,0-1 0,0 1 0,1-1 1,-1-1-1,-1 1 0,1-1 0,8-6 0,-1 0 35,1 0 0,-2-1-1,0 0 1,15-19-1,-15 16 36,0-2 0,-1 1 0,10-22 0,-17 31-49,-1-1 0,1 1 0,-1-1 0,0 1-1,-1-1 1,1 0 0,-1 0 0,0 0 0,-1 0-1,1 0 1,-1 0 0,-1 0 0,0-8 0,1 13-29,0 0 0,-1 0 0,1 0 0,0 0 0,-1 0 0,1 0 0,0 0 0,-1 1 0,1-1 0,-1 0 0,0 0 0,1 0 0,-1 0 0,0 1 0,1-1 1,-1 0-1,0 1 0,0-1 0,0 1 0,1-1 0,-1 1 0,0-1 0,0 1 0,0-1 0,0 1 0,0 0 0,0-1 0,0 1 0,0 0 0,0 0 0,0 0 0,0 0 0,0 0 1,0 0-1,0 0 0,0 0 0,0 1 0,0-1 0,0 0 0,0 0 0,0 1 0,0-1 0,0 1 0,-1 0 0,-3 1-36,1 0-1,-1 1 1,1 0-1,0 0 1,0 0 0,0 0-1,-6 6 1,5-3-284,0 1 0,1 0 0,-1 0 0,1 0 0,1 1 0,-1-1 0,-2 12 1,4-16 56,1 1 0,0 0 0,1 0 0,-1 0 0,1 0 0,-1-1 0,1 1 0,0 0 0,1 0 0,-1 0 0,1 0 1,-1 0-1,1 0 0,0-1 0,1 1 0,-1 0 0,3 4 0,8 8-1026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2.808"/>
    </inkml:context>
    <inkml:brush xml:id="br0">
      <inkml:brushProperty name="width" value="0.025" units="cm"/>
      <inkml:brushProperty name="height" value="0.025" units="cm"/>
    </inkml:brush>
  </inkml:definitions>
  <inkml:trace contextRef="#ctx0" brushRef="#br0">21 1 18764,'-5'24'1784,"1"2"-1199,-2-2-233,2 1 840,3-1-424,1-5-296,1-4-144,3-3-408,-2-4-240,1-6-360,-1-2-264,-2-10-1001,0-6 1521,0-4-352,0-2-256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3.302"/>
    </inkml:context>
    <inkml:brush xml:id="br0">
      <inkml:brushProperty name="width" value="0.025" units="cm"/>
      <inkml:brushProperty name="height" value="0.025" units="cm"/>
    </inkml:brush>
  </inkml:definitions>
  <inkml:trace contextRef="#ctx0" brushRef="#br0">23 55 16764,'-5'39'4585,"3"-23"-4094,1-11-395,0 1 0,0-1 1,1 1-1,0-1 0,0 1 1,0-1-1,1 0 0,-1 1 1,2-1-1,-1 1 0,3 7 1,-2-11-72,0-1 1,0 1 0,0-1-1,0 0 1,0 1 0,0-1-1,0 0 1,0 0-1,0 0 1,1-1 0,-1 1-1,0-1 1,4 1 0,5 2 35,6 3-10,0 1 1,0 0-1,25 15 0,-37-19-48,0 0 0,0 1 0,-1-1 0,1 1-1,-1 0 1,0 0 0,0 0 0,0 1 0,-1-1-1,0 1 1,1 0 0,-2 0 0,1 0 0,-1 1 0,4 8-1,-6-12 9,0 0 0,1 0 0,-1-1 0,0 1 0,0 0 0,0 0-1,0 0 1,0-1 0,-1 1 0,1 0 0,-1 0 0,1 0-1,-1-1 1,1 1 0,-1 0 0,0-1 0,0 1 0,-1 1 0,0 0 16,-1 0 1,0 0 0,1-1-1,-1 1 1,0 0 0,0-1-1,-1 0 1,-3 2 0,-3 1 72,0 0 0,-1-1-1,1 0 1,-23 4 0,27-6-68,-2-1-22,0 1 0,0-1 0,0 0 0,-1-1 0,-8 0 0,15 0-110,0 0-1,0-1 1,1 1-1,-1-1 0,0 1 1,0-1-1,1 1 1,-1-1-1,0 0 1,1 0-1,-1 0 0,0 0 1,1 0-1,-1 0 1,1-1-1,0 1 1,-1 0-1,1-1 0,0 1 1,0-1-1,0 1 1,0-1-1,0 0 1,0 1-1,1-1 0,-1 0 1,0 0-1,0-2 1,-1-6-204,1-1 0,0 0 0,0-13 1,1-13-531</inkml:trace>
  <inkml:trace contextRef="#ctx0" brushRef="#br0" timeOffset="1">23 19 18708,'-2'-4'2192,"0"-1"-1463,-1 1-337,5 1 1344,6 3-888,4 0-192,6 0-536,5 0-216,6 0-696,0 0-384,1 0 928,-4-1-200,5-1-160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3.734"/>
    </inkml:context>
    <inkml:brush xml:id="br0">
      <inkml:brushProperty name="width" value="0.025" units="cm"/>
      <inkml:brushProperty name="height" value="0.025" units="cm"/>
    </inkml:brush>
  </inkml:definitions>
  <inkml:trace contextRef="#ctx0" brushRef="#br0">5 38 20652,'-3'11'1657,"2"-6"-1257,1-7-184,1 1 424,2-5-496,0-1 1160,-2-3-1184,6-3-64,-1-1 40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4.171"/>
    </inkml:context>
    <inkml:brush xml:id="br0">
      <inkml:brushProperty name="width" value="0.025" units="cm"/>
      <inkml:brushProperty name="height" value="0.025" units="cm"/>
    </inkml:brush>
  </inkml:definitions>
  <inkml:trace contextRef="#ctx0" brushRef="#br0">134 12 17028,'0'0'69,"0"-1"1,0 1 0,0 0 0,-1-1-1,1 1 1,0 0 0,0-1 0,-1 1-1,1 0 1,0-1 0,0 1-1,-1 0 1,1 0 0,0-1 0,-1 1-1,1 0 1,0 0 0,-1 0 0,1 0-1,0-1 1,-1 1 0,1 0 0,-1 0-1,1 0 1,0 0 0,-1 0 0,1 0-1,-1 0 1,1 0 0,0 0 0,-1 0-1,1 0 1,0 0 0,-1 0-1,1 0 1,-1 1 0,1-1 0,0 0-1,-1 0 1,-16 6 888,11-2-749,1 1 0,-1 0 1,1 0-1,0 0 0,0 0 0,1 1 0,0-1 0,0 1 1,-4 9-1,0 1 26,0 0 1,-8 27-1,11-25-52,0 1 0,-3 33 0,7-46-138,1 0 0,-1 0 0,1 1 1,1-1-1,-1 0 0,1 1 0,0-1 0,1 0 1,-1 0-1,1 0 0,0 0 0,4 7 0,-6-12-28,1 0-1,0 0 0,-1 0 0,1 0 0,0 0 1,0 0-1,0 0 0,-1-1 0,1 1 1,0 0-1,0 0 0,0-1 0,0 1 0,0 0 1,1-1-1,-1 1 0,0-1 0,0 1 1,0-1-1,0 0 0,1 0 0,-1 1 0,0-1 1,2 0-1,-1-1 12,1 1 0,-1-1 0,0 0-1,0 1 1,0-1 0,0 0 0,0 0 0,0-1 0,0 1 0,0 0 0,-1-1 0,4-1 0,2-5 90,0 0 0,0 0 0,-1-1 0,9-16 0,-8 13-19,-1 0 1,-1-1-1,0 1 0,-1-1 0,0-1 0,-1 1 0,0 0 1,-1-1-1,0 1 0,-2-1 0,1 0 0,-2 1 0,-3-26 1,3 35-104,0 1 0,-1-1 0,1 0 1,-1 1-1,0-1 0,0 1 0,0-1 1,0 1-1,-1 0 0,1 0 1,-1 0-1,0 0 0,0 1 0,-4-4 1,6 5-58,-1 0 0,1 1 0,0-1 0,0 0 0,-1 1 0,1-1 0,0 1 0,-1 0 0,1-1 0,0 1 0,-1 0 0,1 0 0,0 0 0,-1 0 0,1 0 0,-1 0 0,1 0 0,0 0 0,-1 1 0,1-1 0,-1 0 0,1 1 0,0-1 0,0 1 0,-1 0 0,1-1 0,0 1 1,0 0-1,0 0 0,0 0 0,0 0 0,0 0 0,0 0 0,0 0 0,0 0 0,0 0 0,0 0 0,1 0 0,-1 1 0,0-1 0,0 3 0,-1-1-44,1 0 1,-1 0-1,1 0 0,0 0 0,0 0 1,0 0-1,0 0 0,1 1 0,-1-1 1,1 0-1,0 1 0,0 5 0,4-2-496</inkml:trace>
  <inkml:trace contextRef="#ctx0" brushRef="#br0" timeOffset="1">309 299 16059,'4'25'2329,"-4"0"-1321,-3 2-400,-2 0 2081,0-1-1601,4-3-208,0-3-384,-2-4-184,1-5-448,2-4-272,2-5-1800,-1-8-825,1-2 2409,-2-2-488,1-2-352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4.652"/>
    </inkml:context>
    <inkml:brush xml:id="br0">
      <inkml:brushProperty name="width" value="0.025" units="cm"/>
      <inkml:brushProperty name="height" value="0.025" units="cm"/>
    </inkml:brush>
  </inkml:definitions>
  <inkml:trace contextRef="#ctx0" brushRef="#br0">95 12 16404,'1'0'55,"-1"-1"0,0 1 1,0 0-1,0-1 0,0 1 1,0 0-1,0-1 0,0 1 1,0-1-1,0 1 0,0 0 1,0-1-1,0 1 0,0 0 1,0-1-1,0 1 0,0 0 1,-1-1-1,1 1 0,0 0 1,0-1-1,0 1 0,0 0 1,-1-1-1,1 1 0,0 0 1,0 0-1,-1-1 0,1 1 1,0 0-1,-1 0 0,1-1 1,0 1-1,-1 0 0,1 0 1,0 0-1,-1 0 1,1-1-1,0 1 0,-1 0 1,1 0-1,0 0 0,-1 0 1,1 0-1,0 0 0,-1 0 1,1 0-1,-1 0 0,1 0 1,0 0-1,-1 0 0,1 1 1,0-1-1,-1 0 0,1 0 1,0 0-1,-1 0 0,1 1 1,0-1-1,-1 0 0,1 0 1,0 0-1,-1 1 0,-18 17 1393,11-5-1149,0 0 0,1 1 1,0-1-1,1 2 1,0-1-1,2 0 0,-6 25 1,10-38-286,-1-1 0,1 1 0,0-1 1,0 1-1,0-1 0,0 1 0,0-1 0,0 1 0,0-1 1,0 1-1,0-1 0,0 1 0,0 0 0,0-1 1,0 1-1,0-1 0,0 1 0,1-1 0,-1 1 1,0-1-1,0 1 0,1-1 0,-1 1 0,0-1 1,1 1-1,10-7 201,13-23-46,-22 27-157,24-42 120,-21 33-141,1 1-1,0 0 0,13-15 1,-19 25 7,0-1 0,0 1 0,0 0 0,1 0 0,-1 0 1,0-1-1,0 1 0,0 0 0,1 0 0,-1 0 1,0-1-1,0 1 0,0 0 0,1 0 0,-1 0 0,0 0 1,0 0-1,1 0 0,-1 0 0,0-1 0,0 1 0,1 0 1,-1 0-1,0 0 0,1 0 0,-1 0 0,0 0 1,0 0-1,1 0 0,-1 0 0,0 1 0,0-1 0,1 0 1,-1 0-1,0 0 0,0 0 0,1 0 0,-1 0 0,0 0 1,0 1-1,1-1 0,-1 0 0,0 0 0,0 0 1,0 1-1,0-1 0,1 0 0,-1 0 0,0 0 0,0 1 1,0-1-1,0 0 0,0 0 0,0 1 0,1-1 0,-1 0 1,0 0-1,0 1 0,0-1 0,0 0 0,0 1 0,0-1 1,0 0-1,0 0 0,0 1 0,0-1 0,-1 1 1,3 25-73,-2-22 68,1 13-24,4 77-6,-3-83 43,-1 0-1,2 0 0,-1-1 0,2 1 1,-1-1-1,8 14 0,4 0 27,-11-18 3,1 0-1,-2 1 1,1 0 0,-1 0 0,5 13 0,-7-18-5,-1 0 0,0 0 0,1 1 0,-1-1 0,0 0 0,0 0 0,-1 1 0,1-1 0,0 0 0,-1 0 0,1 0 0,-1 0 0,0 1 0,0-1 0,1 0 0,-1 0 0,-1 0 0,1-1 0,0 1 0,0 0 0,-1 0 0,1-1 0,-1 1 0,-3 2 0,2-1 38,-1-1-1,0 0 1,1 0 0,-1 0-1,0 0 1,0-1 0,0 1-1,0-1 1,-1 0 0,1 0-1,0-1 1,0 1-1,-1-1 1,1 0 0,0 0-1,0 0 1,-1-1 0,1 0-1,-8-2 1,6 2-149,0-1-1,0 0 1,0 0 0,0-1 0,1 0-1,-1 0 1,1 0 0,0 0 0,0-1-1,0 0 1,0 0 0,1 0 0,-6-7-1,10 10 60,-1 0 0,0 0 0,1 0 0,-1 0 0,1 0 0,-1 0 0,1 0 0,0 0 0,-1 0 0,1 0 0,0 0 0,0 0 0,0 0 0,0-1 0,0 1 0,0 0 0,0 0 0,0 0 0,0 0 0,0 0 0,1 0 0,-1 0 0,0-1 0,1 1 0,-1 0 0,1 0 0,-1 0 0,1 0 0,-1 0 0,1 1-1,0-1 1,0 0 0,-1 0 0,2-1 0,12-15-411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5.335"/>
    </inkml:context>
    <inkml:brush xml:id="br0">
      <inkml:brushProperty name="width" value="0.025" units="cm"/>
      <inkml:brushProperty name="height" value="0.025" units="cm"/>
    </inkml:brush>
  </inkml:definitions>
  <inkml:trace contextRef="#ctx0" brushRef="#br0">22 1 16860,'-4'10'3367,"3"94"1379,17 54-3744,-11-130-966,2 12-1051,-8-44 758,1 0-1,-1 1 1,0-1-1,0 0 1,0 1 0,-1-1-1,1 1 1,-1-1-1,0 1 1,0 0-1,0 0 1,-5-5 0,2 1-131,-11-17-318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5.770"/>
    </inkml:context>
    <inkml:brush xml:id="br0">
      <inkml:brushProperty name="width" value="0.025" units="cm"/>
      <inkml:brushProperty name="height" value="0.025" units="cm"/>
    </inkml:brush>
  </inkml:definitions>
  <inkml:trace contextRef="#ctx0" brushRef="#br0">5 49 13651,'-3'-3'2288,"2"3"-327,5 0 1151,9-2-1647,4 2-185,9 0-408,1 0-192,8 0-231,1-2-145,-2 2-488,2-5-457,-6 0-503,-4-1 928,-3-6-184,-5-2-152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6.205"/>
    </inkml:context>
    <inkml:brush xml:id="br0">
      <inkml:brushProperty name="width" value="0.025" units="cm"/>
      <inkml:brushProperty name="height" value="0.025" units="cm"/>
    </inkml:brush>
  </inkml:definitions>
  <inkml:trace contextRef="#ctx0" brushRef="#br0">137 38 16580,'1'-1'136,"-1"0"0,1 0 0,-1 0 0,1 0 0,-1 1 0,1-1 0,-1 0 0,1 0 0,-1 0 0,0 0 0,0 0 0,1 0 0,-1-1 0,0 1 0,0 0 0,0 0 0,0 0 0,0 0 0,0 0 0,-1 0 0,1 0 0,0 0 0,0 0 0,-1 0 0,1 0 0,-1 0 0,1 0 0,-1 0 0,1 0 0,-1 0 0,1 1 0,-1-1 0,0 0 0,-1-1 0,0 1-33,1 1 1,-1 0-1,1-1 1,-1 1-1,1 0 1,-1 0 0,0 0-1,1 0 1,-1 0-1,1 0 1,-1 1-1,1-1 1,-1 0-1,1 1 1,-1-1 0,1 1-1,-1 0 1,1-1-1,-1 1 1,1 0-1,0 0 1,-1 0 0,-1 2-1,-6 6-43,0 0 0,0 1-1,1 0 1,1 1 0,-1 0 0,2 0 0,-1 1-1,2-1 1,-1 1 0,2 0 0,0 1 0,0-1-1,1 1 1,1 0 0,0 0 0,0 0 0,2 25-1,0-36-50,0 0 0,0 0-1,0-1 1,0 1 0,1 0-1,-1-1 1,1 1-1,-1 0 1,1-1 0,0 1-1,-1-1 1,1 1 0,0-1-1,2 3 1,-2-3-1,-1-1 0,1 0 1,0 1-1,-1-1 0,1 0 0,0 1 1,-1-1-1,1 0 0,0 0 0,0 0 1,-1 1-1,1-1 0,0 0 0,0 0 1,-1 0-1,1 0 0,0 0 0,0 0 0,-1-1 1,1 1-1,0 0 0,-1 0 0,2-1 1,2-1 25,-1 0 0,1 0 0,-1-1-1,1 1 1,-1-1 0,0 0 0,0 0 0,0 0 0,4-6 0,1-2 51,-1-1-1,0 0 1,-1 0-1,-1 0 1,0-1-1,0 0 1,-1 0-1,-1 0 1,0 0-1,-1-1 1,-1 1-1,0-1 1,-1-19-1,0 31-74,0 1-1,0 0 1,-1-1-1,1 1 1,0 0-1,-1 0 1,1-1-1,-1 1 1,1 0-1,-1 0 1,1 0-1,-3-2 1,3 2-16,0 1 1,0 0 0,-1 0 0,1-1 0,0 1 0,-1 0 0,1 0 0,0 0 0,-1 0-1,1 0 1,-1-1 0,1 1 0,0 0 0,-1 0 0,1 0 0,0 0 0,-1 0 0,1 0-1,0 0 1,-1 0 0,1 0 0,-1 1 0,1-1 0,0 0 0,-1 0 0,1 0-1,0 0 1,-1 1 0,-1 0-62,0 0-1,1 1 1,-1-1 0,1 1-1,-1 0 1,1-1 0,0 1-1,-1 0 1,1 0-1,0 0 1,0 0 0,0 0-1,0 3 1,-3 8-532,1 1 1,1 0 0,0 1-1,1-1 1,0 20 0,3-12-214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6.624"/>
    </inkml:context>
    <inkml:brush xml:id="br0">
      <inkml:brushProperty name="width" value="0.025" units="cm"/>
      <inkml:brushProperty name="height" value="0.025" units="cm"/>
    </inkml:brush>
  </inkml:definitions>
  <inkml:trace contextRef="#ctx0" brushRef="#br0">44 271 17588,'-4'32'1952,"-3"-2"-1320,-3-1-272,0-2 1137,4 0-785,2-2-128,2-8-424,1-4-304,1-12-472,4 1-312,-2-17 720,1-3-176,-2-14-137</inkml:trace>
  <inkml:trace contextRef="#ctx0" brushRef="#br0" timeOffset="1">112 1 15923,'0'1'232,"1"0"-1,0 1 0,-1 0 1,0-1-1,1 1 0,-1-1 1,0 1-1,0-1 0,0 1 1,0 0-1,0-1 1,0 1-1,0 0 0,0-1 1,-1 1-1,1-1 0,-2 4 1,1-3-85,1 0 1,-1 0-1,1 1 1,-1-1-1,1 0 1,0 0 0,0 1-1,0-1 1,0 0-1,0 1 1,0-1-1,2 4 1,1 0-107,1-1 0,0 0 1,1 1-1,-1-2 0,1 1 0,0 0 0,0-1 0,0 0 0,1 0 1,10 5-1,20 17-35,-30-20-10,0 1 1,0-1 0,-1 1-1,1 0 1,-2 0-1,1 1 1,-1 0 0,0-1-1,4 14 1,-6-16 61,-1-1 0,0 1 0,0 0 0,0 0 0,0-1 0,-1 1 0,0 0 0,0 0 1,0 0-1,-1 0 0,1-1 0,-1 1 0,0 0 0,-1 0 0,1-1 0,-1 1 0,0-1 0,-4 7 0,6-9-18,-1-1-1,0 0 0,0 1 0,0-1 0,-1 0 0,1 0 1,0 0-1,0 0 0,-1 0 0,1 0 0,0 0 0,-1 0 1,1 0-1,-1-1 0,1 1 0,-1 0 0,0-1 0,1 0 1,-1 1-1,-2-1 0,1 0-89,-1 0 0,1 0 0,0-1 0,0 1 0,0-1 0,0 0 0,0 0 0,0 0 0,0 0 0,-3-3 0,-3-1-157,0 0 0,1-1 1,0-1-1,0 1 0,-12-15 0,-6-14-174,2-6-111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1.266"/>
    </inkml:context>
    <inkml:brush xml:id="br0">
      <inkml:brushProperty name="width" value="0.025" units="cm"/>
      <inkml:brushProperty name="height" value="0.025" units="cm"/>
    </inkml:brush>
  </inkml:definitions>
  <inkml:trace contextRef="#ctx0" brushRef="#br0">15 230 17700,'-1'0'35,"1"0"0,0 0 1,0 0-1,-1 0 0,1-1 1,0 1-1,0 0 0,-1 0 0,1 0 1,0 0-1,0 0 0,-1 0 1,1 0-1,0 0 0,-1 0 0,1 0 1,0 0-1,0 0 0,-1 0 1,1 0-1,0 0 0,-1 1 0,1-1 1,0 0-1,0 0 0,-1 0 1,1 0-1,0 0 0,0 1 1,0-1-1,-1 0 0,1 0 0,0 0 1,0 1-1,-4 11 262,3 16-129,2-12-32,1 0 0,5 23-1,-5-33-119,-1-1 0,1 1-1,1 0 1,-1-1 0,1 1 0,-1-1-1,2 0 1,-1 0 0,7 8-1,-9-12-2,0 0 0,0 0 0,0 0 0,0 0 0,1 0 0,-1 0 0,0 0 0,1-1 0,-1 1-1,1 0 1,-1-1 0,1 1 0,-1-1 0,1 0 0,-1 1 0,1-1 0,-1 0 0,1 0 0,-1 0 0,1 0-1,-1 0 1,4-1 0,-2 0 26,0 0 0,0 0-1,0-1 1,0 1 0,0-1-1,-1 0 1,1 0 0,-1 0-1,1 0 1,3-4-1,2-3 155,0-1 0,-1 0 0,0 0-1,10-21 1,-10 13 97,0-1 0,-1 1-1,-1-1 1,-1 0 0,4-33 0,-8 32-9,0 20-274,0 0 0,0-1 0,0 1-1,0-1 1,0 1 0,0 0 0,0-1 0,0 1 0,0-1 0,-1 1-1,1 0 1,0-1 0,0 1 0,0-1 0,0 1 0,-1 0 0,1-1-1,0 1 1,0 0 0,-1-1 0,1 1 0,0 0 0,-1 0 0,1-1-1,0 1 1,-1 0 0,1 0 0,-1 0 0,1-1 0,0 1 0,-1 0-1,1 0 1,-1 0 0,1 0 0,0 0 0,-1 0 0,0 0-6,0 1-1,1-1 1,-1 1 0,1-1 0,-1 1-1,0-1 1,1 1 0,0 0 0,-1-1 0,1 1-1,-1 0 1,1 0 0,0-1 0,-1 1-1,1 0 1,0 0 0,0-1 0,-1 1 0,1 0-1,0 0 1,0 0 0,0-1 0,0 1-1,0 0 1,0 0 0,1 0 0,-1 1 0,4 25-57,-4-26 56,1 1-1,-1-1 0,1 0 1,-1 1-1,1-1 0,-1 0 1,1 0-1,0 1 0,0-1 0,0 0 1,0 0-1,0 0 0,0 0 1,0 0-1,0 0 0,0 0 0,0 0 1,1-1-1,-1 1 0,0 0 1,0-1-1,1 1 0,-1-1 1,1 1-1,-1-1 0,0 0 0,1 1 1,-1-1-1,1 0 0,-1 0 1,1 0-1,-1 0 0,0 0 0,1 0 1,-1-1-1,1 1 0,1-1 1,2-1 13,0 1 1,0-1-1,-1 0 1,1 0-1,-1-1 1,1 1-1,-1-1 0,0 0 1,6-6-1,1-2 41,-2-1-1,1-1 1,-2 1 0,0-2-1,0 1 1,-1-1-1,6-18 1,10 79-172,-20-40 83,0-1-1,1 0 1,0 0 0,0 0-1,0-1 1,1 1 0,0-1-1,0 0 1,0-1-1,1 1 1,0-1 0,-1 0-1,1 0 1,1-1 0,7 4-1,-10-6-33,-1 0 0,1 0-1,-1 0 1,1 0 0,0-1 0,-1 0-1,1 1 1,0-1 0,-1-1 0,1 1 0,0 0-1,-1-1 1,1 0 0,-1 0 0,1 0-1,-1 0 1,1-1 0,-1 1 0,0-1-1,1 0 1,-1 0 0,0 0 0,0 0-1,-1-1 1,1 1 0,0-1 0,-1 1-1,1-1 1,-1 0 0,3-6 0,0 1-267,-1-1 1,-1 1 0,0-1 0,0 0 0,-1 0-1,0 0 1,0 0 0,-1-1 0,0 1-1,-1 0 1,0-1 0,0 1 0,-3-15 0,0 3-470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7.120"/>
    </inkml:context>
    <inkml:brush xml:id="br0">
      <inkml:brushProperty name="width" value="0.025" units="cm"/>
      <inkml:brushProperty name="height" value="0.025" units="cm"/>
    </inkml:brush>
  </inkml:definitions>
  <inkml:trace contextRef="#ctx0" brushRef="#br0">0 30 18812,'8'-5'2200,"0"0"-1479,6 1-329,5 0 1296,8 1-768,1 0-192,2 1-648,1 1-216,-2 1-664,-3-1-400,-9-1 952,0 2-200,-4 2-176</inkml:trace>
  <inkml:trace contextRef="#ctx0" brushRef="#br0" timeOffset="1">330 255 19956,'-6'19'1945,"6"-11"-1329,0-3-288,3-5 1232,1-5-944,6-3-1144,-1-5-344,1-6 656,2-4-208,2-1-144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7.539"/>
    </inkml:context>
    <inkml:brush xml:id="br0">
      <inkml:brushProperty name="width" value="0.025" units="cm"/>
      <inkml:brushProperty name="height" value="0.025" units="cm"/>
    </inkml:brush>
  </inkml:definitions>
  <inkml:trace contextRef="#ctx0" brushRef="#br0">74 37 17724,'0'0'87,"0"-1"-1,-1 0 1,1 1 0,-1-1 0,1 0 0,-1 1 0,1-1 0,-1 1-1,0-1 1,1 1 0,-1-1 0,0 1 0,1-1 0,-1 1-1,0 0 1,0-1 0,1 1 0,-1 0 0,0 0 0,0 0-1,1-1 1,-1 1 0,0 0 0,0 0 0,0 0 0,1 0-1,-1 0 1,0 0 0,0 1 0,0-1 0,1 0 0,-1 0-1,0 1 1,0-1 0,1 0 0,-1 1 0,0-1 0,0 0 0,1 1-1,-1-1 1,1 1 0,-1 0 0,0-1 0,1 1 0,-1 0-1,-2 3 66,0-1-1,1 0 0,0 1 0,-1-1 0,1 1 0,1 0 0,-3 6 1,-2 10-84,1 1 0,1 0 1,1-1-1,0 1 1,2 1-1,0-1 1,2 0-1,4 34 1,-4-52-56,-1 0-1,1 0 1,0-1 0,0 1 0,0 0 0,0 0-1,1 0 1,-1-1 0,1 1 0,-1-1 0,5 5 0,-5-6 0,0 0 0,0 0 0,0-1 0,0 1 0,0 0 1,0-1-1,1 1 0,-1-1 0,0 1 0,0-1 0,1 0 0,-1 0 1,0 0-1,0 1 0,1-1 0,-1 0 0,0 0 0,0-1 0,1 1 1,-1 0-1,0 0 0,0-1 0,0 1 0,1 0 0,-1-1 0,0 1 1,0-1-1,0 0 0,0 1 0,2-2 0,3-3 65,1 0-1,-1-1 1,-1 1-1,1-1 1,-1 0-1,0-1 1,0 1-1,-1-1 1,0 0-1,4-9 1,-1 0 149,0-1 0,-1 1 1,6-30-1,-10 34-106,0 1 0,-1-1 1,-1 0-1,0 1 0,-2-24 0,2 32-110,-1 0 0,1 0-1,-1 0 1,1 0-1,-1 1 1,0-1-1,0 0 1,0 0-1,-1 0 1,1 1-1,-1-1 1,1 0 0,-1 1-1,0 0 1,0-1-1,0 1 1,0 0-1,0 0 1,-1 0-1,1 0 1,-1 0-1,1 1 1,-1-1 0,0 1-1,1 0 1,-1 0-1,-5-2 1,6 3-99,0 0 1,0 0-1,1 0 1,-1 0-1,0 0 0,0 0 1,1 1-1,-1-1 1,0 0-1,0 1 1,1 0-1,-1-1 1,1 1-1,-1 0 1,0 0-1,1 0 0,-1 0 1,1 0-1,0 0 1,-1 0-1,1 0 1,0 1-1,-2 1 1,1 0-176,0 0 0,0 1 0,0-1 0,0 0 1,1 1-1,-1 0 0,1-1 0,0 1 1,-1 7-1,1-2-581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7.991"/>
    </inkml:context>
    <inkml:brush xml:id="br0">
      <inkml:brushProperty name="width" value="0.025" units="cm"/>
      <inkml:brushProperty name="height" value="0.025" units="cm"/>
    </inkml:brush>
  </inkml:definitions>
  <inkml:trace contextRef="#ctx0" brushRef="#br0">16 1 19980,'6'20'1745,"-8"0"-1193,-1 3-240,0 1 736,0 3-272,-1-1-320,1-1-136,0-5-304,3-2-152,-1-8-384,1-1-232,1-9-608,-1-7 848,0-3-192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8.445"/>
    </inkml:context>
    <inkml:brush xml:id="br0">
      <inkml:brushProperty name="width" value="0.025" units="cm"/>
      <inkml:brushProperty name="height" value="0.025" units="cm"/>
    </inkml:brush>
  </inkml:definitions>
  <inkml:trace contextRef="#ctx0" brushRef="#br0">96 31 14803,'1'-25'2083,"-6"20"-885,-6 13 93,6-2-963,1 1 1,-1 0-1,1 1 1,1-1-1,-1 1 1,-2 9-1,-13 53 483,14-48-543,-3 7-23,2 2 1,1-1-1,1 1 0,2 0 1,2 44-1,0-69-202,1 0 0,0 0 0,0 0 0,1 0 0,3 9 0,-5-13-30,1-1 1,0 1-1,-1-1 0,1 1 0,0-1 0,0 1 1,0-1-1,0 0 0,0 0 0,1 1 0,-1-1 1,0 0-1,1 0 0,-1 0 0,0 0 1,1 0-1,-1-1 0,1 1 0,-1 0 0,1-1 1,0 1-1,-1-1 0,1 0 0,0 1 0,1-1 1,2 0 9,-1-1-1,1 0 1,-1 0 0,0 0 0,1 0 0,-1-1 0,0 0 0,0 0 0,0 0-1,0 0 1,-1-1 0,1 1 0,-1-1 0,7-6 0,6-7 106,23-29 1,-29 33-71,-2 2-19,38-51 196,-42 56-205,0-1 0,-1 0 0,0 0 1,0 0-1,-1 0 0,1-1 0,-1 1 0,1-10 0,-3 15-27,1 1-1,-1-1 1,0 1-1,0-1 0,0 1 1,0-1-1,0 1 1,1-1-1,-1 1 1,0-1-1,0 1 1,0-1-1,-1 1 0,1-1 1,0 1-1,0-1 1,0 1-1,0-1 1,0 1-1,0-1 1,-1 1-1,1 0 0,0-1 1,0 1-1,-1-1 1,1 1-1,0 0 1,-1-1-1,1 1 1,0 0-1,-1-1 0,1 1 1,-1 0-1,1-1 1,-1 1-1,1 0 1,0 0-1,-1 0 1,1-1-1,-1 1 0,1 0 1,-1 0-1,1 0 1,-1 0-1,1 0 1,-1 0-1,1 0 1,-1 0-1,1 0 0,-1 0 1,1 0-1,-1 0 1,1 0-1,-1 1 1,1-1-1,-1 0 1,1 0-1,-1 0 0,1 1 1,0-1-1,-1 0 1,1 0-1,-1 1 1,-29 20 38,28-20-42,-12 12-82,-1 0 0,-13 18-1,22-24-217,0 0 0,1 0 0,0 1 0,0-1 0,1 1 0,-6 16 0,10-24 274,1 0 1,-1 0 0,0 0-1,1 0 1,-1 0 0,1 0-1,-1 0 1,0 0 0,1-1-1,-1 1 1,1 0 0,-1 0-1,0 0 1,1 0 0,-1-1-1,0 1 1,1 0 0,-1 0-1,0-1 1,1 1 0,-1 0-1,0-1 1,0 1 0,1 0-1,-1-1 1,0 1 0,0 0-1,1-1 1,13-18-531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09.132"/>
    </inkml:context>
    <inkml:brush xml:id="br0">
      <inkml:brushProperty name="width" value="0.025" units="cm"/>
      <inkml:brushProperty name="height" value="0.025" units="cm"/>
    </inkml:brush>
  </inkml:definitions>
  <inkml:trace contextRef="#ctx0" brushRef="#br0">2 27 14779,'-2'5'1242,"2"-5"-1137,0 0 1,1 0-1,-1 0 0,0 0 1,0 0-1,0 0 0,0 0 1,0 0-1,1 0 0,-1 0 1,0 0-1,0 0 0,0 0 1,0 0-1,0 0 0,0 0 1,1 0-1,-1 0 0,0 0 1,0 0-1,0 0 0,0 0 1,0 0-1,0 0 0,1 0 1,-1 0-1,0 0 0,0 1 1,0-1-1,0 0 0,0 0 1,0 0-1,0 0 0,0 0 1,0 0-1,0 0 0,0 1 1,1-1-1,-1 0 0,0 0 1,0 0-1,0 0 0,0 0 1,0 0-1,0 1 0,0-1 1,0 0-1,0 0 0,0 0 1,7-2 421,1 0-129,-1 1-1,0 0 0,1 0 1,-1 0-1,0 1 1,1 0-1,-1 1 0,1 0 1,8 2-1,71 22 550,-32-7-684,-29-12-225,0-1-1,0-2 0,1 0 1,-1-1-1,1-2 1,30-3-1,-22-2-25,1-1 0,-1-2 1,-1-1-1,34-15 0,-62 22-13,9-4-2,0 1 0,0 0 0,22-3 0,-32 7 2,0 1-1,0 0 1,0 0 0,0 0 0,0 1-1,0-1 1,0 1 0,0 0 0,0 1-1,-1-1 1,1 1 0,0 0-1,-1 0 1,9 6 0,-12-8 33,8 6-159,0 0-1,17 7 1,-24-12 83,-1-1 0,0 1-1,0-1 1,0 0 0,0 1-1,1-1 1,-1 0-1,0 0 1,0 0 0,1 0-1,-1 0 1,0 0 0,0 0-1,1 0 1,0-1 0,-1 1 12,-1-1 1,1 1-1,-1-1 1,1 1-1,-1-1 1,1 0-1,-1 1 1,0-1-1,1 1 1,-1-1 0,0 0-1,0 1 1,1-1-1,-1 0 1,0 0-1,0 1 1,0-1-1,0 0 1,0 1-1,0-1 1,0 0-1,0 0 1,0 1 0,0-1-1,0 0 1,0 1-1,-1-1 1,1 0-1,-1 0 1,-5-18-268,-2-1-116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0.163"/>
    </inkml:context>
    <inkml:brush xml:id="br0">
      <inkml:brushProperty name="width" value="0.025" units="cm"/>
      <inkml:brushProperty name="height" value="0.025" units="cm"/>
    </inkml:brush>
  </inkml:definitions>
  <inkml:trace contextRef="#ctx0" brushRef="#br0">16 29 19172,'-10'12'1816,"6"-2"-1047,2 1-241,8-7 1128,8-2-584,11-2-287,3-2-137,4-2-224,1 1-64,-1 3-256,-1-1-168,-4-2-576,-2 0-385,-12-6 825,-5-6-152,-8-13-136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0.896"/>
    </inkml:context>
    <inkml:brush xml:id="br0">
      <inkml:brushProperty name="width" value="0.025" units="cm"/>
      <inkml:brushProperty name="height" value="0.025" units="cm"/>
    </inkml:brush>
  </inkml:definitions>
  <inkml:trace contextRef="#ctx0" brushRef="#br0">2 634 14539,'-1'6'417,"1"0"-1,0 0 0,0 0 1,0 0-1,1-1 1,2 9-1,-3-13-342,0 0-1,1-1 1,-1 1 0,0 0-1,1 0 1,-1-1 0,0 1 0,1 0-1,-1-1 1,1 1 0,-1 0-1,1-1 1,0 1 0,-1-1-1,1 1 1,0-1 0,-1 1 0,1-1-1,0 0 1,-1 1 0,1-1-1,1 0 1,-1 1 44,1-1 0,0-1 0,-1 1 0,1 0-1,-1 0 1,1-1 0,0 1 0,-1-1 0,1 1 0,-1-1 0,1 1 0,-1-1 0,0 0-1,1 0 1,1-2 0,5-3 208,-1 0 1,0-1-1,0 0 0,-1 0 0,1 0 1,-2-1-1,6-8 0,33-66 1102,-38 69-1216,31-65 318,-3-2 0,-4-1 0,-4-1 0,21-110 0,-45 177-512,-3 20 10,-5 25 1,-36 606-1157,41-600 711,0-2-113,1 0 1,2 0-1,7 45 1,-6-71 75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4.909"/>
    </inkml:context>
    <inkml:brush xml:id="br0">
      <inkml:brushProperty name="width" value="0.025" units="cm"/>
      <inkml:brushProperty name="height" value="0.025" units="cm"/>
    </inkml:brush>
  </inkml:definitions>
  <inkml:trace contextRef="#ctx0" brushRef="#br0">1 1 21973,'0'2'231,"0"0"0,0 1 1,0-1-1,0 0 0,0 0 1,0 1-1,1-1 0,-1 0 1,1 0-1,0 0 0,0 0 1,1 4-1,0-5-131,-1 0 1,0 0-1,1 0 0,-1 0 1,1 0-1,-1 0 0,1-1 1,0 1-1,-1-1 0,1 1 1,0-1-1,-1 1 0,1-1 0,0 0 1,0 0-1,-1 0 0,3 0 1,21 0 8,0-2 0,0 0 0,0-2 1,-1 0-1,29-11 0,8 0-1700,-45 15-158,-16 0 1706,0 0-1,0 0 0,0 0 1,0 0-1,1 0 1,-1 0-1,0 0 1,0 1-1,0-1 1,0 0-1,0 0 1,0 0-1,0 0 1,0 0-1,0 1 1,0-1-1,0 0 0,0 0 1,0 0-1,0 0 1,0 0-1,0 1 1,0-1-1,0 0 1,0 0-1,0 0 1,0 0-1,0 1 1,0-1-1,0 0 0,0 0 1,0 0-1,0 0 1,0 0-1,0 1 1,0-1-1,0 0 1,0 0-1,-1 0 1,1 0-1,0 0 1,0 0-1,0 1 1,-21 16-1676,0-4 792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5.339"/>
    </inkml:context>
    <inkml:brush xml:id="br0">
      <inkml:brushProperty name="width" value="0.025" units="cm"/>
      <inkml:brushProperty name="height" value="0.025" units="cm"/>
    </inkml:brush>
  </inkml:definitions>
  <inkml:trace contextRef="#ctx0" brushRef="#br0">2 36 18260,'-2'11'2264,"11"-2"-1367,7-5-249,2-2 1256,15-2-688,5-2-167,3-3-305,1-1-232,-2-1-400,-4 2-256,-8-3-576,-5 3 592,-7-5-96,-4-4-120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5.916"/>
    </inkml:context>
    <inkml:brush xml:id="br0">
      <inkml:brushProperty name="width" value="0.025" units="cm"/>
      <inkml:brushProperty name="height" value="0.025" units="cm"/>
    </inkml:brush>
  </inkml:definitions>
  <inkml:trace contextRef="#ctx0" brushRef="#br0">16 110 19940,'0'-1'95,"-1"0"-1,0 0 0,1 0 1,-1 0-1,1 1 0,-1-1 1,1 0-1,-1-1 1,1 1-1,0 0 0,0 0 1,-1 0-1,1 0 0,0 0 1,0 0-1,0 0 1,0 0-1,0 0 0,0 0 1,1 0-1,-1-1 0,0 1 1,1 0-1,-1 0 0,0 0 1,1 0-1,-1 0 1,1 0-1,-1 1 0,2-3 1,1 0 89,-1-1 0,1 0 0,1 1 0,-1-1 0,0 1 0,5-3 0,1-1 85,1 1-1,0 1 0,0-1 0,1 2 0,0-1 0,0 1 0,0 1 0,12-2 0,-17 3-218,0 1 1,0 0-1,0 1 0,0-1 0,0 1 0,0 0 0,0 1 0,0-1 0,-1 1 0,1 1 0,0-1 0,0 1 0,-1 0 0,1 0 0,-1 0 0,1 1 0,6 4 1,-9-4-37,0 0 0,-1 0 0,1 0 1,-1 0-1,1 1 0,-1-1 1,0 1-1,0-1 0,0 1 1,-1 0-1,1 0 0,-1 0 0,0 0 1,0 0-1,-1 0 0,1 0 1,-1 0-1,0 1 0,0-1 1,0 0-1,0 0 0,-1 0 0,-1 5 1,-1 4 4,0 0 0,-1-1 0,0 1 0,-1-1 0,-1 0 0,-7 12 0,-3 2 34,-31 38 1,39-54-33,-1 0 0,0-1-1,-1 0 1,0 0-1,0-1 1,-15 8 0,28-16-19,-1-1 0,0 1 0,1 0 0,-1 0 0,0 0 0,1 0 0,-1 0 0,1 1 0,-1-1 0,0 1 0,0 0 1,1-1-1,2 3 0,33 15-106,-30-13 69,-1 0 0,0 0-1,-1 1 1,0 0 0,0 1 0,0-1 0,0 1-1,-1 0 1,-1 0 0,1 1 0,-1 0-1,0-1 1,3 12 0,-5-15 35,-1 1 0,1-1 0,-1 1 0,-1-1 0,1 1 1,-1-1-1,0 1 0,0-1 0,0 1 0,0-1 0,-1 1 0,0 0 0,0-1 0,0 0 0,0 1 0,-1-1 0,1 0 1,-1 0-1,-1 1 0,1-2 0,0 1 0,-1 0 0,0 0 0,0-1 0,0 1 0,-6 4 0,-2 1 100,-1-1 0,0 0 1,0-1-1,0 0 0,-1-1 0,-1 0 0,1-1 0,-1-1 0,1 0 0,-1-1 1,0 0-1,-23 1 0,35-4-111,0 0 0,1 0 0,-1 0 0,0 0 0,0 0 0,1 0-1,-1 0 1,0-1 0,1 1 0,-1-1 0,1 1 0,-1-1 0,1 0 0,-1 0 0,1 1 0,-1-1 0,-2-2 0,4 2-68,-1 0 0,0 0 1,1 0-1,-1-1 0,1 1 0,-1 0 0,1 0 1,-1 0-1,1 0 0,0-1 0,-1 1 1,1 0-1,0 0 0,0-1 0,0 1 1,0 0-1,0 0 0,1-3 0,0-2-179,1 0-1,0 0 1,1 1-1,-1-1 1,1 0-1,0 1 1,0 0-1,5-6 1,8-10-560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1.715"/>
    </inkml:context>
    <inkml:brush xml:id="br0">
      <inkml:brushProperty name="width" value="0.025" units="cm"/>
      <inkml:brushProperty name="height" value="0.025" units="cm"/>
    </inkml:brush>
  </inkml:definitions>
  <inkml:trace contextRef="#ctx0" brushRef="#br0">9 0 18196,'-6'23'1568,"3"10"-1096,3 2-224,7 5 585,3 3-169,5 0-288,3 0-96,1-7-216,2-6-112,-3-9-224,0-1-56,-6-14-224,-2-2-193,-3-12-375,-4-10 760,-5-13-168,-2-11-104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6.401"/>
    </inkml:context>
    <inkml:brush xml:id="br0">
      <inkml:brushProperty name="width" value="0.025" units="cm"/>
      <inkml:brushProperty name="height" value="0.025" units="cm"/>
    </inkml:brush>
  </inkml:definitions>
  <inkml:trace contextRef="#ctx0" brushRef="#br0">43 76 21581,'4'-6'164,"0"1"1,0-1 0,1 1 0,0 0-1,0 0 1,0 0 0,0 1-1,1-1 1,0 1 0,0 1 0,0-1-1,0 1 1,1 0 0,-1 1-1,1-1 1,0 1 0,-1 1 0,1-1-1,0 1 1,0 0 0,0 1 0,0-1-1,0 2 1,0-1 0,0 1-1,0 0 1,0 0 0,12 4 0,-15-4-151,-1 1 1,0-1 0,0 0 0,0 1-1,0 0 1,-1 0 0,1 0 0,0 0-1,-1 0 1,0 0 0,1 1 0,-1-1 0,0 1-1,0-1 1,0 1 0,0 0 0,-1 0-1,1 0 1,-1 0 0,0 0 0,0 0-1,0 0 1,0 1 0,0-1 0,-1 0-1,1 1 1,-1-1 0,0 0 0,0 1-1,0-1 1,-1 0 0,1 1 0,-2 5-1,-2 5 62,-1 1 0,0-1 0,0 0 0,-2-1-1,1 1 1,-11 14 0,-21 26 304,-2-1 0,-50 51 0,90-104-381,0 0 0,-1 0 0,1 0 0,0 0 0,0 1 0,0-1 0,-1 0 0,1 0 0,0 0 0,0 1 0,0-1 0,0 0 0,0 0 0,0 1 0,0-1 0,0 0 0,0 0 0,0 1 0,-1-1 0,1 0 0,0 0 0,0 1 0,1-1 0,-1 0 0,0 0 0,0 1 0,0-1 0,0 0 0,0 0 0,0 1 0,0-1 0,0 0 0,0 0 0,0 1 0,1-1 0,-1 0 0,0 0 0,0 0 0,0 1 0,0-1 0,1 0 0,-1 0 0,0 0 0,0 0 0,0 0 0,1 1 0,-1-1 0,0 0 0,0 0 0,1 0 0,-1 0-1,0 0 1,1 0 0,17 4-115,-13-3 56,3 2-18,0 0 0,0 0 0,0 1 0,-1 0-1,0 0 1,1 0 0,-2 1 0,1 0-1,0 1 1,-1-1 0,0 1 0,0 1 0,-1-1-1,0 1 1,0 0 0,-1 0 0,8 14-1,-10-16 97,0 0-1,0 0 0,0 1 1,-1-1-1,0 0 0,0 1 0,0-1 1,-1 1-1,1-1 0,-2 0 1,1 1-1,0-1 0,-1 1 0,0-1 1,0 1-1,-1-1 0,1 0 0,-1 0 1,0 0-1,-1 0 0,1 0 1,-1 0-1,0-1 0,0 1 0,0-1 1,-1 0-1,1 0 0,-7 5 1,4-3 29,-1-1 0,0 0 1,0-1-1,0 0 1,0 0-1,-1 0 1,1-1-1,-1 0 1,0 0-1,0-1 1,0 0-1,-1 0 1,1-1-1,0 0 1,0-1-1,-1 0 1,-8-1-1,15 1-142,0-1 0,0 1 0,1-1-1,-1 1 1,0-1 0,1 0 0,-1 1 0,1-1-1,-1 0 1,1 0 0,-1-1 0,1 1-1,-1 0 1,1 0 0,0-1 0,0 1-1,0 0 1,0-1 0,0 1 0,0-1 0,0 0-1,0 1 1,0-1 0,1 0 0,-1 1-1,1-1 1,-1 0 0,1 0 0,0 1-1,0-1 1,0 0 0,-1 0 0,2 0-1,-1 1 1,0-1 0,0 0 0,1 0 0,-1 0-1,1 1 1,-1-1 0,1 0 0,0 1-1,1-4 1,11-12-749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6.868"/>
    </inkml:context>
    <inkml:brush xml:id="br0">
      <inkml:brushProperty name="width" value="0.025" units="cm"/>
      <inkml:brushProperty name="height" value="0.025" units="cm"/>
    </inkml:brush>
  </inkml:definitions>
  <inkml:trace contextRef="#ctx0" brushRef="#br0">201 5 19052,'15'-4'1600,"-9"7"-423,-6 0-985,0-1-1,0 1 0,-1-1 1,1 1-1,-1-1 0,1 1 0,-1-1 1,0 0-1,-1 4 0,-36 103 1604,-39 102-613,-17 21-738,88-216-1288,5-14-91,2-6 201,1-3 532,4-15-393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7.317"/>
    </inkml:context>
    <inkml:brush xml:id="br0">
      <inkml:brushProperty name="width" value="0.025" units="cm"/>
      <inkml:brushProperty name="height" value="0.025" units="cm"/>
    </inkml:brush>
  </inkml:definitions>
  <inkml:trace contextRef="#ctx0" brushRef="#br0">255 52 18900,'0'-1'91,"0"0"1,0 0-1,0 0 1,-1 1-1,1-1 1,0 0-1,0 0 0,-1 1 1,1-1-1,-1 0 1,1 1-1,0-1 0,-1 0 1,1 1-1,-1-1 1,1 1-1,-1-1 1,0 1-1,1-1 0,-1 1 1,0-1-1,1 1 1,-1 0-1,0-1 1,1 1-1,-3-1 0,2 1-2,0 1 0,0-1 0,0 0 0,0 0 0,0 1 0,0-1 0,0 1 0,-1-1-1,1 1 1,0-1 0,0 1 0,1 0 0,-1-1 0,0 1 0,-2 1 0,-1 3 102,-1 1 1,1-1-1,0 1 0,-7 12 1,-17 45 75,26-57-167,0 0 0,1 0 1,-1 1-1,1-1 0,0 1 1,1-1-1,0 1 0,0 9 0,0-15-75,0 0-1,0-1 1,0 1 0,1 0-1,-1-1 1,0 1-1,0-1 1,0 1-1,1 0 1,-1-1-1,0 1 1,0-1 0,1 1-1,-1-1 1,0 1-1,1-1 1,-1 1-1,1-1 1,-1 1-1,1-1 1,-1 1 0,1-1-1,-1 0 1,1 1-1,-1-1 1,1 0-1,0 1 1,-1-1-1,1 0 1,-1 0 0,1 0-1,1 0 1,0 0 22,0 0 0,0 0 0,0-1 0,0 1 0,0-1 0,0 1-1,0-1 1,0 0 0,0 0 0,2-1 0,5-4 92,-1 0 0,0 0-1,10-10 1,-7 4-29,0 0 1,-1 0-1,14-22 1,-21 30-92,-1 0 0,0 0 0,0 0 0,0 0 0,0-1 0,-1 1 0,1 0 0,-1-1 0,0 1 0,0-1 0,-1 1 0,1-1 0,-1 0 0,0 1 0,-1-1 0,1 1 0,-2-6 0,2 8-8,-1 0-1,0 0 1,0 1 0,0-1-1,0 0 1,0 1-1,0-1 1,0 1 0,0-1-1,-1 1 1,1-1-1,0 1 1,-1 0 0,0 0-1,1 0 1,-1 0-1,1 0 1,-1 0 0,-3-1-1,1 1 5,-1 0-1,1 0 0,0 0 1,-1 1-1,1 0 1,-1 0-1,1 0 1,-7 1-1,-1 1 12,0 1-1,1 0 1,-1 1-1,1 0 1,-18 9-1,16-6-56,1 1 0,0 0 0,0 1 0,0 0 0,1 1 0,1 1 0,-11 12 0,15-16-191,1 0-1,0 1 0,0-1 0,1 1 1,0 0-1,1 0 0,-1 1 0,1-1 1,1 1-1,0-1 0,0 1 0,-1 17 1,3-23 155,0 0 1,0 0 0,1-1-1,-1 1 1,0 0 0,1 0-1,0 0 1,0 0 0,0-1 0,0 1-1,0 0 1,1-1 0,-1 1-1,1-1 1,-1 1 0,1-1-1,3 3 1,18 11-670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2:17.762"/>
    </inkml:context>
    <inkml:brush xml:id="br0">
      <inkml:brushProperty name="width" value="0.025" units="cm"/>
      <inkml:brushProperty name="height" value="0.025" units="cm"/>
    </inkml:brush>
  </inkml:definitions>
  <inkml:trace contextRef="#ctx0" brushRef="#br0">39 40 16932,'-16'55'2864,"-3"16"-342,18-64-2313,0 0-1,0 0 1,1 0-1,0 0 1,0 0-1,1 0 1,0 0-1,2 8 0,-3-14-178,0 0 0,0 0 0,0 0-1,1 0 1,-1 0 0,0 0-1,1 0 1,-1 0 0,0 0 0,1 0-1,-1 0 1,1 0 0,0 0-1,-1 0 1,1-1 0,0 1-1,0 0 1,-1 0 0,1-1 0,0 1-1,0 0 1,0-1 0,0 1-1,0-1 1,0 1 0,0-1 0,0 0-1,0 1 1,0-1 0,0 0-1,0 0 1,0 0 0,0 0 0,0 0-1,0 0 1,0 0 0,0 0-1,0 0 1,0 0 0,0 0-1,0-1 1,2 1 0,1-2 70,0 0-1,0-1 1,0 1 0,-1-1 0,1 1-1,-1-1 1,1 0 0,4-6 0,3-4 130,-1 1 1,-1-1-1,0-1 0,13-27 1,-19 36-186,-1 0 0,0-1 0,0 1 0,0-1 0,-1 0 0,0 1 0,0-1-1,0 0 1,-1 0 0,0 0 0,0 1 0,0-1 0,-1 0 0,1 0 0,-2 0 0,-2-10 0,3 14-40,0 0 1,1 0-1,-1 1 0,0-1 1,0 0-1,0 1 0,-1-1 1,1 1-1,0-1 0,0 1 1,-1 0-1,1-1 0,-1 1 1,1 0-1,-1 0 0,0 0 1,0 0-1,1 0 0,-1 0 1,0 1-1,-2-2 0,1 2-66,0 0-1,1 0 1,-1 0 0,0 0-1,1 1 1,-1-1 0,0 1-1,1 0 1,-1-1 0,1 1-1,-1 0 1,1 0 0,-5 3-1,1 0-98,0 0-1,0 1 0,0-1 1,1 1-1,0 1 1,0-1-1,0 1 0,1-1 1,0 1-1,-7 12 1,0 12-413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18.020"/>
    </inkml:context>
    <inkml:brush xml:id="br0">
      <inkml:brushProperty name="width" value="0.025" units="cm"/>
      <inkml:brushProperty name="height" value="0.025" units="cm"/>
    </inkml:brush>
  </inkml:definitions>
  <inkml:trace contextRef="#ctx0" brushRef="#br0">0 247 10306,'0'-6'494,"2"-3"1088,10 19-949,-11-9-640,18 13 69,-1 0-1,2-2 0,0 0 1,0-1-1,1-1 1,0-1-1,1 0 0,0-2 1,0-1-1,1 0 1,31 2-1,26 0-14,157-7 1,-142-3 114,1091-5 199,-538 22-313,-75-4-19,0-28 28,143-1-14,-233 25-39,130-1-1,-364-10-4,484-1-6,-369 12 22,684 2 69,283-80 347,-866 38-386,361 1 9,-95 6-80,-285-2 38,359-17 16,0 48-21,-232 22 8,-1-29-2,96-38-133,440-11-142,-278 56 189,-181 2 67,385-62 45,-830 42-15,213 14 0,-361 2 12,-56 0-33,0-1 0,0 1 0,0-1 0,0 1 0,-1-1 0,1 1 0,0-1 0,0 1 0,0-1 0,0 1 1,-1-1-1,1 1 0,0-1 0,-1 1 0,1-1 0,0 0 0,-1 1 0,1-1 0,0 1 0,-1-1 0,1 0 0,-1 1 0,1-1 0,-1 0 0,1 0 0,-1 1 0,0-1 0,-15 13-21,-5-1 25,-30 15 0,51-27-6,-57 25 33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2.541"/>
    </inkml:context>
    <inkml:brush xml:id="br0">
      <inkml:brushProperty name="width" value="0.025" units="cm"/>
      <inkml:brushProperty name="height" value="0.025" units="cm"/>
    </inkml:brush>
  </inkml:definitions>
  <inkml:trace contextRef="#ctx0" brushRef="#br0">8 53 16331,'-7'9'1825,"13"1"-1017,14-5-256,17 0 1833,13-5-1449,25-9-336,5 1-64,5-7-360,-5-1-256,-6 4-616,-9 0-336,-25 5 784,-10 4-176,-40 7-176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3.088"/>
    </inkml:context>
    <inkml:brush xml:id="br0">
      <inkml:brushProperty name="width" value="0.025" units="cm"/>
      <inkml:brushProperty name="height" value="0.025" units="cm"/>
    </inkml:brush>
  </inkml:definitions>
  <inkml:trace contextRef="#ctx0" brushRef="#br0">1 410 15867,'0'20'1857,"9"-5"-1113,15-11-184,10-4 760,19-6-271,10-4-145,13-6-208,0-2-272,3-2-928,-3 0 1776,-8 0-1208,-10 2-48,-12 4-8</inkml:trace>
  <inkml:trace contextRef="#ctx0" brushRef="#br0" timeOffset="1">718 0 14899,'23'19'1849,"2"0"-1113,-3-2-320,-1 4 1600,-1 4-1312,-5 2-23,-12 3-73,-5 3-104,-15 3-80,-9 3-64,-10-4 16,-5 4-168,-5-7 80,-3-8-112,2-10-88,4-7-24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4.050"/>
    </inkml:context>
    <inkml:brush xml:id="br0">
      <inkml:brushProperty name="width" value="0.025" units="cm"/>
      <inkml:brushProperty name="height" value="0.025" units="cm"/>
    </inkml:brush>
  </inkml:definitions>
  <inkml:trace contextRef="#ctx0" brushRef="#br0">207 306 18308,'1'-5'325,"-1"-1"-1,1 1 1,-1 0 0,-1 0 0,1-1 0,-1 1-1,-1-8 1,1 11-253,1 1-1,-1 0 1,0-1-1,1 1 1,-1 0-1,0-1 0,0 1 1,0 0-1,0 0 1,0 0-1,0 0 1,0 0-1,0 0 1,0 0-1,0 0 1,0 1-1,-1-1 1,1 0-1,0 1 1,-1-1-1,1 1 1,-1-1-1,1 1 1,0 0-1,-1-1 1,1 1-1,-1 0 1,1 0-1,-1 0 1,1 0-1,-1 0 1,-1 1-1,-3 0 26,-1 1 0,1 0 0,0 0 0,0 0 0,0 1 1,1 0-1,-1 0 0,0 0 0,1 1 0,0-1 0,0 1 0,0 1 0,1-1 0,-8 10 0,2-3-79,1 1 0,1 0 0,0 1-1,1 0 1,-8 18 0,14-30-17,-2 8-4,-1-1 1,2 1-1,-4 15 1,6-23 1,-1 0-1,1 0 1,0 0 0,0 0 0,-1 1 0,1-1 0,0 0 0,0 0 0,0 0 0,1 0 0,-1 1 0,0-1-1,0 0 1,1 0 0,-1 0 0,0 0 0,1 0 0,-1 0 0,1 0 0,-1 0 0,1 0 0,0 0-1,0 0 1,-1 0 0,1 0 0,0 0 0,0 0 0,0-1 0,0 1 0,0 0 0,0-1 0,0 1 0,0 0-1,0-1 1,0 0 0,0 1 0,0-1 0,2 1 0,1-1 1,0 0 0,1 0-1,-1 0 1,0-1 0,0 0 0,0 0 0,0 0 0,0 0 0,0 0-1,0-1 1,7-3 0,39-28 6,-48 32-6,35-29 59,0-3 1,-2 0-1,-2-3 0,-1 0 1,-1-2-1,-3-2 0,30-52 1,-53 83-41,-1 3-2,-1 1 1,1-1-1,-1-1 1,-1 1-1,1 0 1,-1-1-1,0 1 0,1-8 1,-3 14-16,0 0-1,1-1 1,-1 1 0,0 0 0,0 0-1,0 0 1,0-1 0,0 1 0,0 0-1,0 0 1,0-1 0,0 1 0,0 0-1,0 0 1,0-1 0,0 1 0,0 0 0,0 0-1,0-1 1,0 1 0,0 0 0,0 0-1,0-1 1,0 1 0,0 0 0,0 0-1,0-1 1,-1 1 0,1 0 0,0 0 0,0 0-1,0-1 1,0 1 0,-1 0 0,1 0-1,0 0 1,0 0 0,0-1 0,-1 1-1,1 0 1,0 0 0,0 0 0,-1 0-1,1 0 1,0 0 0,0 0 0,-1 0 0,1 0-1,0 0 1,0 0 0,-1 0 0,1 0-1,0 0 1,0 0 0,-1 0 0,1 0-1,0 0 1,0 0 0,-1 0 0,1 0-1,0 0 1,0 0 0,0 0 0,-1 1-1,-14 12 51,0 5-45,0 0 0,2 1 0,0 1-1,-13 27 1,-32 90-91,58-134 79,-21 64-362,20-61 243,0 1 0,0 0 0,1-1 0,-1 1 0,1 0 0,1 0 0,-1-1-1,3 9 1,-3-14 148,1 1-1,-1 0 0,1 0 0,-1 0 1,1-1-1,0 1 0,0 0 0,0-1 0,0 1 1,0-1-1,0 1 0,1-1 0,-1 0 0,0 1 1,1-1-1,-1 0 0,4 2 0,-2-2-42,0 0 0,0 1-1,0-2 1,0 1-1,0 0 1,0-1 0,1 1-1,-1-1 1,6 0 0,23-3-259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5.308"/>
    </inkml:context>
    <inkml:brush xml:id="br0">
      <inkml:brushProperty name="width" value="0.025" units="cm"/>
      <inkml:brushProperty name="height" value="0.025" units="cm"/>
    </inkml:brush>
  </inkml:definitions>
  <inkml:trace contextRef="#ctx0" brushRef="#br0">193 389 16572,'-16'7'596,"0"0"1,1 0-1,0 2 1,0 0-1,1 1 1,0 0 0,0 1-1,1 0 1,1 1-1,0 1 1,-13 18-1,23-29-555,1-1-1,0 0 0,0 1 0,0-1 0,1 1 1,-1-1-1,0 1 0,0-1 0,1 1 0,-1-1 0,1 1 1,0 0-1,-1-1 0,1 1 0,0 0 0,0-1 1,0 1-1,0 0 0,0 0 0,0-1 0,1 4 1,0-4-31,0 0 1,0 0-1,0 0 1,0 0 0,1 0-1,-1 0 1,0 0 0,0 0-1,1-1 1,-1 1-1,0 0 1,1-1 0,-1 1-1,0-1 1,1 0-1,-1 1 1,1-1 0,-1 0-1,1 0 1,-1 0 0,1 0-1,-1 0 1,1 0-1,-1 0 1,3-1 0,5-1-8,0 0 1,0 0 0,-1-1-1,1-1 1,-1 1 0,1-1 0,-1 0-1,0-1 1,0 0 0,-1 0-1,0-1 1,12-12 0,2-3 27,0-2 0,25-37 0,-54 72-5,0-1-1,2 1 1,-1 0 0,1 1-1,1-1 1,0 1-1,1 0 1,-3 16 0,7-27-19,-1-1 1,1 0-1,0 0 0,0 1 1,0-1-1,0 0 1,0 1-1,0-1 1,0 0-1,0 1 0,1-1 1,-1 0-1,1 1 1,-1-1-1,0 0 1,1 0-1,0 0 1,-1 1-1,1-1 0,0 0 1,0 0-1,-1 0 1,1 0-1,0 0 1,2 1-1,-1-1 2,0 0 1,0-1-1,0 1 1,1 0-1,-1-1 1,0 1-1,0-1 0,1 0 1,-1 0-1,0 0 1,1 0-1,-1 0 1,4-2-1,8-1 11,1-1 0,-1-1 0,21-10 0,-31 13-24,62-31-82,-42 19-40,0 2 0,31-11 0,-54 22 119,-1 1 0,1 0 0,0 0 0,0-1 0,-1 1 0,1 0 0,0 0-1,0 0 1,-1 0 0,1 0 0,0 0 0,0 0 0,-1 0 0,1 0 0,0 0 0,0 0 0,-1 0 0,1 1 0,0-1 0,-1 0 0,2 1-1,-2 0 6,1-1 0,-1 1 0,0-1-1,1 1 1,-1-1 0,0 1-1,0-1 1,0 1 0,1-1-1,-1 1 1,0 0 0,0-1 0,0 1-1,0-1 1,0 1 0,0 0-1,0-1 1,0 1 0,-1-1-1,1 2 1,-15 34 50,12-30-37,-2 3 17,-12 28 90,16-35-102,0 0 0,1 0 0,-1 0 0,1 0 0,-1 0 0,1 0 0,-1 0 0,1 0 0,0 0 0,0 0 0,0 0 0,1 0 0,-1 0 0,1 4 0,0-5-9,-1-1 0,1 1 0,0 0 0,-1-1 0,1 1 0,0 0-1,-1-1 1,1 1 0,0-1 0,0 0 0,0 1 0,-1-1-1,1 1 1,0-1 0,0 0 0,0 0 0,0 0 0,0 1 0,0-1-1,0 0 1,0 0 0,-1 0 0,1 0 0,0-1 0,0 1 0,0 0-1,0 0 1,1-1 0,28-9 112,10-11-80,-1-2 0,0-1 0,47-39 0,-86 63-44,0 0-1,0 0 1,0 0 0,0 0-1,0 0 1,0 0 0,0 1-1,0-1 1,0 0 0,0 0-1,0 0 1,0 0 0,0 0-1,0 0 1,0 0 0,0 1-1,0-1 1,0 0 0,0 0-1,1 0 1,-1 0 0,0 0-1,0 0 1,0 0 0,0 0-1,0 0 1,0 1 0,0-1-1,0 0 1,1 0 0,-1 0 0,0 0-1,0 0 1,0 0 0,0 0-1,0 0 1,0 0 0,1 0-1,-1 0 1,0 0 0,0 0-1,0 0 1,0 0 0,0 0-1,0 0 1,1 0 0,-1 0-1,0 0 1,0 0 0,0 0-1,0 0 1,0-1 0,-7 22-100,-4 11 42,11-31 63,0-1 1,0 1-1,1-1 0,-1 1 0,0-1 0,0 1 0,0-1 0,1 1 0,-1-1 0,0 1 0,0-1 0,1 1 0,-1-1 0,0 0 0,1 1 0,-1-1 0,1 0 0,-1 1 0,1-1 0,-1 0 0,0 1 0,1-1 0,-1 0 0,1 0 0,-1 1 0,1-1 0,-1 0 0,1 0 0,-1 0 0,1 0 0,-1 0 0,1 0 1,0 0-1,-1 0 0,1 0 0,-1 0 0,1 0 0,-1 0 0,1 0 0,-1 0 0,1-1 0,-1 1 0,1 0 0,-1 0 0,1-1 0,0 1 0,25-13-24,-3-4-115,-1 0 0,22-22 0,2-2-668,-35 36 98,-12 13 278,-15 22 100,13-24 297,0 0 17,-16 36 21,18-39 14,0 0 0,0 0 0,0 0 0,0 0 0,1 1 0,-1-1 1,1 0-1,0 1 0,0-1 0,0 0 0,1 5 0,0-7-8,0 1 0,-1-1 0,1 0-1,0 0 1,0 1 0,0-1 0,0 0 0,0 0-1,0 0 1,0 0 0,1 0 0,-1-1 0,0 1-1,0 0 1,1 0 0,-1-1 0,0 1 0,1-1-1,-1 1 1,1-1 0,-1 0 0,1 1 0,-1-1-1,1 0 1,-1 0 0,1 0 0,-1 0 0,1 0-1,-1-1 1,3 0 0,6 0-4,0-1 0,0 0 0,12-4 0,8-6-346,0-1-1,-1-1 0,0-1 0,-1-2 1,-1-1-1,0-1 0,32-31 0,-51 43-55,-10 8 142,-12 13 259,9-8 78,0-1 35,1 1 1,-1-1 0,1 1-1,0 0 1,1 0 0,0 0-1,0 1 1,0-1 0,-3 12 0,6-17-105,0-1 0,0 0 0,0 1-1,0-1 1,0 0 0,0 1 0,0-1 0,0 1 0,0-1 0,0 0 0,0 1 0,1-1 0,-1 0 0,0 1 0,0-1 0,0 0 0,1 1 0,-1-1 0,0 0 0,0 0 0,1 1 0,-1-1 0,0 0 0,0 0 0,1 1 0,-1-1 0,0 0 0,1 0 0,-1 0 0,0 1 0,1-1 0,0 0 0,15-1 227,13-9 7,-8 0-152,-1-2-1,0 0 0,-1-2 1,27-22-1,-10 2-32,35-41 0,-38 35-69,-3-1 0,-1-2 0,24-47 0,-49 84-9,-1 0 0,0-1 1,-1 1-1,1-1 0,-1 1 0,2-9 0,-5 15 15,1-1 0,0 1-1,0 0 1,0 0 0,0 0 0,0 0-1,0 0 1,-1 0 0,1 0 0,0 0-1,0 0 1,0 0 0,0 0 0,0 0 0,-1 0-1,1 0 1,0 0 0,0 0 0,0 0-1,0 0 1,0 0 0,-1 0 0,1 0-1,0 0 1,0 0 0,0 0 0,0 0-1,0 0 1,-1 0 0,1 0 0,0 0-1,0 0 1,0 0 0,0 0 0,0 0-1,0 0 1,-1 1 0,1-1 0,0 0-1,0 0 1,0 0 0,0 0 0,0 0-1,0 0 1,0 1 0,0-1 0,0 0 0,0 0-1,0 0 1,-1 0 0,1 0 0,0 1-1,0-1 1,0 0 0,0 0 0,-9 12 6,-11 20 138,2 2 0,2 0 0,-23 65 0,31-73-4,1 0-1,1 1 0,2 0 0,0 0 0,2 0 0,1 31 0,1-51-108,0 1 1,0-1-1,1 0 1,1 0-1,-1 1 0,1-1 1,0 0-1,1-1 0,-1 1 1,1 0-1,7 10 0,-9-16-33,-1 0 0,0-1 0,1 1-1,-1-1 1,1 0 0,-1 1 0,0-1 0,1 1 0,-1-1-1,1 1 1,-1-1 0,1 0 0,0 1 0,-1-1-1,1 0 1,-1 0 0,1 0 0,-1 1 0,1-1 0,0 0-1,0 0 1,4-8-202,-7-21-337,-1 15 189,-1 0 1,-1 1-1,0-1 1,-1 1 0,-1 0-1,0 0 1,-11-14-1,3 6 45,0 2 0,-2 0-1,-24-21 1,72 50 1817,-17-7-1225,5 2-252,1 0 1,-1-2-1,1 0 0,0-1 1,-1-1-1,1-1 0,30-4 1,-48 4 0,1 0-1,0-1 1,-1 1 0,1-1 0,-1 0 0,1 0 0,-1 0 0,1 0 0,-1 0 0,0 0-1,0 0 1,1-1 0,-1 1 0,0-1 0,0 0 0,0 0 0,-1 1 0,1-1 0,0 0-1,-1-1 1,1 1 0,-1 0 0,0 0 0,0-1 0,0 1 0,0 0 0,0-1 0,1-4 0,-1-25-41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5.747"/>
    </inkml:context>
    <inkml:brush xml:id="br0">
      <inkml:brushProperty name="width" value="0.025" units="cm"/>
      <inkml:brushProperty name="height" value="0.025" units="cm"/>
    </inkml:brush>
  </inkml:definitions>
  <inkml:trace contextRef="#ctx0" brushRef="#br0">22 2 17500,'-20'-2'1888,"18"2"-1168,2 2-336,12-1 1753,5 0-2073,16-1 16,-2 0-144,4-2-152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3.466"/>
    </inkml:context>
    <inkml:brush xml:id="br0">
      <inkml:brushProperty name="width" value="0.025" units="cm"/>
      <inkml:brushProperty name="height" value="0.025" units="cm"/>
    </inkml:brush>
  </inkml:definitions>
  <inkml:trace contextRef="#ctx0" brushRef="#br0">5 586 13875,'-1'2'153,"1"0"0,-1-1 1,0 1-1,1 0 0,-1 0 0,1 0 1,0-1-1,0 1 0,0 0 0,0 0 1,0 0-1,0 0 0,0-1 0,1 3 1,7 28 711,-7-27-520,15 39 271,2 0-1,24 41 1,13 33-440,-51-108-163,3 4 21,-2 1 0,1-1 0,-2 1 0,0 1 0,2 17 0,-8-27 107,-4-13-77,-5-15 1,-15-36-13,8 22-86,3 0-1,-17-60 1,32 95 32,-1 0 0,1 0 0,0 1 0,0-1 0,0 0 0,0 0 0,0 0 0,1 1 0,-1-1 0,0 0 0,0 0 0,0 0 0,1 1 0,-1-1 0,0 0 0,1 1 0,-1-1 0,1 0 0,-1 1 0,1-1 0,-1 0 0,1 1 0,-1-1 0,1 1 0,-1-1 0,1 1 0,0-1 1,-1 1-1,1-1 0,0 1 0,0 0 0,-1-1 0,1 1 0,0 0 0,0 0 0,-1 0 0,1-1 0,0 1 0,0 0 0,1 0 0,7-1 7,0 1 0,1-1 1,9 2-1,5 0 26,-16-2 15,-1-1 1,0 1-1,1-1 1,-1 0-1,0-1 1,0 0-1,-1 0 1,1-1-1,-1 1 1,1-1-1,-1-1 1,0 1 0,-1-1-1,1 0 1,-1 0-1,0-1 1,0 1-1,-1-1 1,1 0-1,-1-1 1,-1 1-1,1-1 1,-1 1-1,0-1 1,-1 0-1,3-12 1,-1 4 43,-2 1 0,0-1 0,0 0 1,-2 0-1,0 1 0,0-1 0,-1 0 0,-1 0 0,-1 1 1,0-1-1,-1 1 0,-8-22 0,9 31-67,0-1-1,0 2 1,0-1 0,0 0 0,-8-7-1,11 11-20,0 0 1,-1 1-1,1-1 0,-1 1 0,1-1 0,-1 0 1,1 1-1,-1-1 0,1 1 0,-1-1 0,0 1 1,1 0-1,-1-1 0,0 1 0,1 0 0,-1-1 1,0 1-1,0 0 0,1 0 0,-1 0 0,0-1 1,0 1-1,1 0 0,-1 0 0,0 0 0,0 0 1,1 1-1,-1-1 0,0 0 0,0 0 0,1 0 0,-1 0 1,0 1-1,0-1 0,1 0 0,-1 1 0,0-1 1,1 1-1,-1-1 0,1 1 0,-1-1 0,1 1 1,-1-1-1,1 1 0,-1-1 0,1 1 0,-1 0 1,1-1-1,-1 1 0,1 0 0,0-1 0,0 1 1,-1 1-1,-2 6 8,1 1 0,0-1 0,0 1 1,1 0-1,0 0 0,0-1 0,1 1 0,1 13 1,1 0 12,1 1 0,7 25 0,4-4 17,2-1 0,2-1 0,1-1-1,3-1 1,51 74 0,-73-113-34,1 0 0,-1 0 0,1 0 0,0 0 0,0 0 0,-1 0 0,1 0 0,0 0 1,0 0-1,0 0 0,0 0 0,0 0 0,0 0 0,1-1 0,-1 1 0,0-1 0,0 1 0,0-1 0,3 1 0,-3-1 1,-1 0-1,1-1 0,0 1 0,-1 0 1,1-1-1,-1 1 0,1-1 0,-1 1 1,1-1-1,-1 1 0,1-1 1,-1 0-1,1 1 0,-1-1 0,0 0 1,1 1-1,-1-1 0,0 0 0,0 1 1,0-1-1,1 0 0,-1 1 1,0-1-1,0-1 0,1-6 36,0-1 0,-1 1 0,0 0 0,-2-15 0,-8-26 39,-1 1 1,-32-82-1,38 109-94,5 21 13,0 0-1,0 0 1,0-1 0,0 1-1,0 0 1,0 0 0,0-1-1,0 1 1,0 0 0,1 0-1,-1-1 1,0 1 0,0 0-1,0 0 1,0-1 0,0 1-1,1 0 1,-1 0 0,0 0-1,0-1 1,0 1 0,1 0-1,-1 0 1,0 0 0,0 0-1,0 0 1,1-1 0,-1 1-1,0 0 1,0 0 0,1 0-1,-1 0 1,1 0 0,2 0-2,0 1 1,0 0-1,-1-1 0,1 1 1,0 0-1,0 0 1,5 4-1,5 1 2,-6-4 11,1 1 1,0-1 0,0 0-1,0-1 1,0 0 0,0 0 0,0-1-1,0 0 1,0-1 0,1 1-1,-1-2 1,0 1 0,-1-1-1,1 0 1,0-1 0,0 1-1,-1-2 1,0 1 0,1-1-1,-1 0 1,-1 0 0,1-1 0,-1 0-1,1 0 1,-2-1 0,1 0-1,0 0 1,-1 0 0,0 0-1,-1-1 1,1 0 0,-1 0-1,4-11 1,-4 7-1,0-1 0,-1 1 0,-1 0 0,0-1 0,0 0 0,-1 1 0,-1-1 0,0 0-1,0 1 1,-1-1 0,-1 0 0,0 1 0,-1-1 0,0 1 0,0 0 0,-1 0 0,-1 0 0,0 0 0,0 1 0,-11-15 0,15 23-17,0 1 1,-1-1 0,1 0 0,-1 1 0,1-1 0,-1 1 0,0-1 0,1 1 0,-1 0 0,0 0 0,0 0 0,0 0 0,0 0 0,0 0 0,0 1 0,0-1-1,-1 0 1,1 1 0,0 0 0,-3-1 0,3 2 0,0-1-1,1 1 0,-1-1 1,0 1-1,0-1 0,1 1 1,-1 0-1,0 0 0,1 0 1,-1 0-1,1 0 0,-1 0 1,1 0-1,0 0 0,-1 1 0,1-1 1,0 1-1,0-1 0,0 1 1,0-1-1,0 1 0,0-1 1,1 1-1,-2 3 0,-2 6-12,1 0-1,0 0 0,1 1 1,0-1-1,0 16 0,3 61-21,0-71 42,0 8-4,1 0 0,7 28 0,-7-44 2,0 0 0,1 0 0,0 0 0,0 0 0,1 0 0,1-1 0,-1 1 0,12 14 0,-14-21 1,1 1 0,-1-1 0,0 0 0,1 0-1,-1-1 1,1 1 0,-1 0 0,1-1 0,0 1 0,0-1-1,0 0 1,0 0 0,0 0 0,0-1 0,0 1-1,0-1 1,0 1 0,0-1 0,0 0 0,0 0-1,0-1 1,5 0 0,5-2 7,0 0 0,-1-1 0,1-1 0,12-6 0,-1 0-4,93-39-85,-116 49 76,0 1 0,0-1 0,0 1 0,0-1 1,1 1-1,-1 0 0,0-1 0,0 1 0,0 0 0,0 0 0,0 0 1,1 0-1,-1 0 0,0 0 0,0 0 0,0 0 0,0 1 1,2-1-1,-2 1-4,0 0 0,-1 0 0,1 0 0,0 0 0,-1 0 0,1-1 0,0 1 0,-1 0 0,0 1 0,1-1 0,-1 0 0,1 0 0,-1 2 0,2 3-36,-2-6 47,0 0-1,0 1 1,1-1 0,-1 0-1,0 1 1,0-1 0,0 0-1,1 1 1,-1-1-1,0 0 1,0 0 0,1 1-1,-1-1 1,0 0 0,1 0-1,-1 0 1,0 1 0,1-1-1,-1 0 1,0 0 0,1 0-1,-1 0 1,0 0-1,1 0 1,-1 1 0,0-1-1,1 0 1,-1 0 0,0 0-1,1 0 1,-1-1 0,1 1-1,-1 0 1,0 0 0,1 0-1,-1 0 1,0 0-1,1 0 1,-1 0 0,0-1-1,1 1 1,-1 0 0,0 0-1,0 0 1,1-1 0,12-11 35,-9 7-26,-1-1-1,0 0 0,-1 0 0,1 0 0,-1-1 1,0 1-1,-1-1 0,0 1 0,1-9 0,1-63 48,-3 64-67,-2-3-8,2 2-42,4 14 34,3 9 14,-4-4 21,1-1-1,-1 1 0,1-1 1,0 1-1,0-1 1,0 0-1,0-1 0,1 1 1,-1-1-1,1 0 1,-1 0-1,1 0 1,0 0-1,0-1 0,0 0 1,0 0-1,0 0 1,0-1-1,5 0 1,-4 0 22,0-1 1,0 0-1,0 0 1,0 0-1,0-1 1,0 0 0,-1 0-1,1-1 1,-1 0-1,1 0 1,-1 0-1,0 0 1,0-1-1,0 0 1,5-6 0,-8 9-16,-1-1 0,1 0 0,-1 0 0,0-1 1,1 1-1,-1 0 0,-1 0 0,1 0 0,0-1 1,0 1-1,-1 0 0,1-1 0,-1 1 0,0-1 1,0 1-1,0-1 0,0-3 0,0 5-12,0 0 0,0-1 0,-1 1 0,1 0 0,0 0 0,-1 0 0,1 0 0,0 0 0,-1-1-1,0 1 1,1 0 0,-1 0 0,1 0 0,-1 0 0,0 0 0,0 1 0,0-1 0,0 0 0,1 0 0,-1 0 0,0 1-1,0-1 1,0 0 0,0 1 0,-1-1 0,1 1 0,0-1 0,0 1 0,0 0 0,0-1 0,0 1 0,-1 0 0,1 0-1,0 0 1,-2 0 0,1 0-10,0 1 0,1-1 0,-1 1 0,0 0 0,1-1-1,-1 1 1,1 0 0,-1 0 0,1 0 0,-1 0 0,1 0 0,-1 0-1,1 0 1,0 1 0,0-1 0,0 1 0,0-1 0,0 0-1,0 1 1,0 0 0,0-1 0,1 1 0,-1-1 0,0 1 0,1 0-1,-1 0 1,1-1 0,0 1 0,0 0 0,0 0 0,0-1 0,0 1-1,0 0 1,0 2 0,0-3 1,0 0 1,0 1-1,0-1 1,1 0-1,-1 1 0,0-1 1,0 0-1,1 0 1,-1 1-1,1-1 0,-1 0 1,1 0-1,-1 0 1,1 1-1,0-1 0,0 0 1,-1 0-1,1 0 1,0 0-1,0 0 1,0 0-1,0-1 0,0 1 1,1 0-1,-1 0 1,0-1-1,0 1 0,0-1 1,0 1-1,1-1 1,-1 1-1,0-1 0,1 0 1,-1 0-1,0 0 1,1 0-1,-1 1 0,0-2 1,1 1-1,-1 0 1,0 0-1,1 0 0,-1-1 1,0 1-1,0 0 1,2-2-1,6-2-3,-1 0 1,0 0-1,0-1 0,0-1 1,-1 1-1,1-1 1,9-12-1,44-53-215,-50 58 109,5 42-249,-14-27 363,0 0 0,0-1 0,0 1-1,1-1 1,-1 1 0,0-1 0,1 0 0,-1 0-1,1 0 1,-1-1 0,1 1 0,0 0-1,-1-1 1,1 0 0,0 0 0,-1 0-1,1 0 1,0 0 0,-1 0 0,5-1 0,3-1 25,1-1 1,-1 0-1,18-8 1,-9 2 14,0-1-1,0-1 0,-1-1 1,-1-1-1,0 0 1,-1-1-1,0-1 1,23-27-1,-38 34-42,-1 8 2,0 0-1,0 0 1,0 0 0,0 0 0,-1 0-1,1 0 1,0 0 0,0 0-1,0 0 1,0 0 0,0-1 0,0 1-1,-1 0 1,1 0 0,0 0-1,0 0 1,0 1 0,0-1-1,0 0 1,0 0 0,-1 0 0,1 0-1,0 0 1,0 0 0,0 0-1,0 0 1,0 0 0,0 0 0,-1 0-1,1 0 1,0 0 0,0 0-1,0 0 1,0 1 0,0-1 0,0 0-1,0 0 1,0 0 0,0 0-1,0 0 1,0 0 0,0 0-1,-1 1 1,1-1 0,0 0 0,0 0-1,0 0 1,0 0 0,0 0-1,0 0 1,0 1 0,-1 2-8,-1 0 0,1 0 0,0 1-1,0-1 1,0 0 0,1 1 0,-1-1 0,1 1 0,-1-1 0,1 1 0,1-1 0,0 7-1,-1-8 10,1 0-1,-1-1 0,1 1 0,0 0 0,0-1 0,0 1 0,0-1 1,0 0-1,0 1 0,0-1 0,0 0 0,1 1 0,-1-1 0,0 0 1,1 0-1,-1 0 0,1 0 0,-1-1 0,1 1 0,0 0 0,-1-1 1,1 1-1,0-1 0,-1 1 0,1-1 0,0 0 0,0 0 0,1 1 1,4-1 9,0-1 0,-1 1 0,1-1 1,0 0-1,-1 0 0,1-1 0,-1 0 1,1 0-1,-1 0 0,0-1 1,0 0-1,0 0 0,-1-1 0,1 0 1,-1 0-1,9-7 0,-7 4 14,1-1 0,-1 1 1,0-1-1,-1-1 0,1 1 0,-2-1 0,1 0 0,-1-1 0,7-18 1,-11 9 21,-2 9-36,1 9-10,0 1 0,0 0-1,0 0 1,0 0 0,0 0-1,-1 0 1,1 0 0,0-1-1,0 1 1,0 0 0,0 0-1,0 0 1,0 0 0,0 0-1,0 0 1,0 0 0,-1 0-1,1 0 1,0-1 0,0 1-1,0 0 1,0 0 0,0 0-1,0 0 1,-1 0 0,1 0 0,0 0-1,0 0 1,0 0 0,0 0-1,0 0 1,-1 0 0,1 0-1,0 0 1,0 0 0,0 0-1,0 0 1,0 0 0,0 0-1,-1 0 1,1 1 0,0-1-1,0 0 1,0 0 0,0 0-1,0 0 1,-1 0-1,1 0 0,0 0 0,0 0 0,0 0 0,0 0 0,0 1 0,0-1 0,0 0 0,0 0 0,-1 0 0,1 0 0,0 0 0,0 0 0,0 0 0,0 0 0,0 1 0,0-1 0,0 0 0,0 0 0,0 0 0,0 0 0,0 0 0,0 0 0,0 1 0,0-1 0,0 0 0,0 0 0,0 0 0,0 0 0,0 0 0,0 0 0,0 1 0,0-1 0,0 0 0,0 0 0,0 0 0,0 0 0,0 0 0,0 0 0,0 0 0,0 1 0,1-1 0,-1 0 0,0 0 0,0 0 0,8 5-6,9 1 33,-12-5-15,1-1-1,-1 0 0,1 0 0,0 0 0,-1-1 1,1 0-1,-1 0 0,1 0 0,6-3 1,48-23 43,-25 9-75,-33 18-62,-1 0-1,0-1 0,0 1 0,0-1 1,0 1-1,0-1 0,1 0 1,-1 0-1,0 1 0,0-1 1,-1 0-1,1 0 0,0 0 0,0 0 1,1-2-1,-2 3 26,0-1 1,0 0-1,0 0 1,-1 1-1,1-1 1,0 0-1,0 1 0,-1-1 1,1 0-1,0 1 1,-1-1-1,1 0 0,0 1 1,-1-1-1,1 0 1,-1 1-1,1-1 1,-1 1-1,0-1 0,1 1 1,-1-1-1,1 1 1,-1 0-1,0-1 0,1 1 1,-2-1-1,-13-8-480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6.558"/>
    </inkml:context>
    <inkml:brush xml:id="br0">
      <inkml:brushProperty name="width" value="0.025" units="cm"/>
      <inkml:brushProperty name="height" value="0.025" units="cm"/>
    </inkml:brush>
  </inkml:definitions>
  <inkml:trace contextRef="#ctx0" brushRef="#br0">83 0 19052,'-9'4'2241,"6"-2"-2107,0 0 0,0 1 0,0-1 0,1 1 0,-1-1 1,1 1-1,-1 0 0,1 0 0,0 0 0,0 0 0,-2 6 1,-15 42 964,16-43-1000,-2 7 57,1 1 1,0-1-1,2 0 0,0 1 0,-1 22 1,3-32-121,1-1 0,-1 0 1,1 1-1,0-1 0,0 0 1,1 0-1,-1 0 0,5 8 1,-4-10-14,-1 0 1,1-1-1,0 1 1,0-1-1,0 0 1,0 1-1,0-1 1,1 0-1,-1 0 1,1 0-1,-1-1 1,1 1-1,0-1 1,0 1-1,5 1 1,1-1 12,0 0 0,0-1 0,0 0 0,0-1 0,0 0 0,0 0 0,0 0 0,0-2 0,0 1 0,0-1 0,-1 0 0,1-1 0,-1 0 0,12-5 0,2-3 14,-1 0 0,-1-1 0,0-1 0,24-20 0,-44 33-50,16-13 52,23-25 0,-36 35-47,1-1 0,-1 0 0,0 0 0,0-1 0,-1 1 0,1 0 0,-1-1 0,0 0 1,0 1-1,-1-1 0,1 0 0,0-7 0,-2 12-6,0 0 1,1-1 0,-1 1-1,0-1 1,0 1 0,0 0 0,0-1-1,0 1 1,0-1 0,0 1-1,0 0 1,0-1 0,0 1-1,0 0 1,0-1 0,0 1 0,0-1-1,0 1 1,-1 0 0,1-1-1,0 1 1,0 0 0,0-1-1,-1 1 1,1 0 0,0-1-1,0 1 1,-1 0 0,1 0 0,0-1-1,0 1 1,-1 0 0,1 0-1,0-1 1,-1 1 0,1 0-1,-1 0 1,1 0 0,-16 7-29,-12 22-33,21-19 38,1 0 0,-1 1 0,2 0 0,-9 23 0,12-29 15,0 0-1,1 0 1,0 0-1,0 0 1,0 0-1,1 0 1,0 0-1,0 1 1,0-1-1,0 0 0,1 0 1,0 0-1,0 0 1,2 6-1,-2-10 8,-1 1-1,1 0 0,0-1 0,0 1 1,0-1-1,0 1 0,0-1 0,1 0 1,-1 1-1,0-1 0,1 0 0,-1 0 1,1 0-1,-1 0 0,1 0 0,-1 0 1,1 0-1,-1-1 0,3 2 0,0-1-1,-1-1 0,1 1 1,0-1-1,-1 0 0,1 0 0,-1 0 0,1 0 0,0-1 0,3 0 0,4-2-2,-1 0 0,1-1-1,-1 0 1,0-1 0,12-7-1,-6 1 14,0 0 1,-1-1-1,-1 0 0,0-1 0,-1-1 1,0 0-1,-1-1 0,0-1 0,-1 1 1,-1-2-1,11-23 0,-21 39-13,1-1 0,0 1 1,-1-1-1,1 1 0,-1-1 0,0 1 0,1-1 1,-1 1-1,0-1 0,0 1 0,0-1 1,0-2-1,-5 3-61,-3 12 26,4-6 25,1 0 0,1 0 1,-1 0-1,1 0 0,-1 0 0,1 1 0,1-1 0,-1 1 0,1-1 0,0 1 0,0 0 0,1-1 0,0 8 1,0-12 14,0 0 1,0 0-1,1 0 1,-1-1 0,1 1-1,-1 0 1,0 0 0,1 0-1,-1 0 1,1 0 0,0-1-1,-1 1 1,1 0 0,0 0-1,-1-1 1,1 1 0,0 0-1,0-1 1,0 1-1,0-1 1,-1 1 0,1-1-1,0 0 1,0 1 0,0-1-1,0 0 1,0 1 0,0-1-1,0 0 1,0 0 0,0 0-1,0 0 1,0 0 0,0 0-1,0 0 1,0-1-1,2 1 1,3-1 1,0-1 1,0 1-1,0-1 1,12-5-1,10-7 8,0-1-1,-1-2 1,0-1 0,30-27 0,-35 19-14,-22 26 5,0-1 0,0 1-1,1 0 1,-1 0 0,0 0 0,0-1-1,0 1 1,0 0 0,0 0 0,1 0 0,-1-1-1,0 1 1,0 0 0,0 0 0,0-1-1,0 1 1,0 0 0,0 0 0,0-1-1,0 1 1,0 0 0,0 0 0,0-1-1,0 1 1,0 0 0,0 0 0,0-1 0,-1 1-1,1 0 1,0 0 0,0-1 0,0 1-1,0 0 1,-1 0 0,-15 5-2,-5 10 8,-1 0 0,2 1 0,0 2 0,1 0 0,1 1 0,-18 24 0,31-37 5,-20 28 26,24-33-35,0 1 1,0 0-1,0 0 1,0 0-1,0 0 0,0 0 1,1 0-1,-1 0 0,1 0 1,0 0-1,-1 0 1,1 0-1,0 0 0,0 0 1,0 4-1,1-5-2,0 0 0,-1-1 0,1 1 0,0 0 0,-1 0 0,1-1 0,0 1 0,0 0 0,0-1 0,0 1 0,0-1 0,-1 1 0,1-1 0,0 1 0,0-1 0,0 0 0,0 1 0,0-1-1,0 0 1,0 0 0,1 0 0,-1 0 0,0 0 0,0 0 0,1 0 0,33-3-56,-29 2 39,69-9-181,63-5-289,-122 14 427,-1 1 0,1 1 0,-1 0 0,1 2 0,-1-1 0,25 9 0,-35-9 138,0 0 0,-1 0 0,1 0 0,8 6 0,-6-34 1237,-3 1-986,-2 0 1,1-29-1,-2 28-535,6-45 0,-6 71 129,-1-1 0,0 0 0,0 0 0,0 1 0,1-1 0,-1 0 0,0 1 0,1-1 0,-1 0 1,1 1-1,-1-1 0,1 1 0,-1-1 0,1 0 0,-1 1 0,1-1 0,-1 1 0,1 0 0,0-1 0,-1 1 0,1 0 0,0-1 0,-1 1 1,1 0-1,0-1 0,0 1 0,-1 0 0,1 0 0,0 0 0,0 0 0,-1 0 0,1 0 0,0 0 0,0 0 0,-1 0 0,1 0 0,0 0 1,1 1-1,34 12-2389,-21-6 2083,17 2-602,7-2-139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7.038"/>
    </inkml:context>
    <inkml:brush xml:id="br0">
      <inkml:brushProperty name="width" value="0.025" units="cm"/>
      <inkml:brushProperty name="height" value="0.025" units="cm"/>
    </inkml:brush>
  </inkml:definitions>
  <inkml:trace contextRef="#ctx0" brushRef="#br0">213 154 18268,'-12'-1'311,"0"2"0,0 0 0,0 0 0,0 1 0,0 0-1,0 1 1,-20 8 0,25-8-195,0 0 0,1 0 0,-1 1 0,0 0 0,1 0 0,0 1 0,0 0 0,1 0 0,-1 0-1,1 1 1,0 0 0,1 0 0,-7 9 0,10-12-82,0-1-1,-1 1 1,1 0-1,0 0 1,1-1 0,-1 1-1,0 0 1,1 0-1,-1 5 1,1-7-26,0 0 0,0 0 0,0 0 0,1 0 0,-1 0 0,0 0 0,0 0 0,1 0 0,-1 0 0,1 0 0,-1 0 1,1 0-1,-1-1 0,1 1 0,0 0 0,-1 0 0,1 0 0,0-1 0,0 1 0,-1 0 0,1-1 0,0 1 0,0 0 0,0-1 0,0 1 0,0-1 0,0 0 0,0 1 0,0-1 0,0 0 0,1 1 1,4-1-6,-1 1 1,1-1 0,-1 0 0,1 0 0,-1-1 0,1 0 0,0 0 0,-1 0 0,0 0-1,1-1 1,-1 0 0,10-5 0,5-4-2,34-24 0,-19 10 76,-2-2-1,-2-1 0,0-2 1,-2-1-1,47-64 0,-71 87-28,-9 10-17,-11 14 6,-10 14 172,1 1 1,-35 65-1,50-79-149,0 1-1,1 1 1,1 0-1,1 0 1,0 0-1,2 0 0,-4 32 1,8-46-122,-1-1 0,2 1 0,-1 0 0,0-1 1,1 1-1,0-1 0,0 1 0,0-1 0,1 1 0,-1-1 0,1 0 1,0 0-1,1 0 0,-1 0 0,1 0 0,3 4 0,-4-6 12,0 0 0,0 0 0,0-1-1,0 1 1,1-1 0,-1 1 0,0-1 0,1 0-1,-1 0 1,1 0 0,0 0 0,-1-1-1,1 1 1,0-1 0,-1 1 0,1-1 0,0 0-1,0 0 1,-1 0 0,1 0 0,0-1-1,-1 1 1,1-1 0,0 0 0,-1 0 0,1 1-1,-1-2 1,1 1 0,3-2 0,30-24-527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7.463"/>
    </inkml:context>
    <inkml:brush xml:id="br0">
      <inkml:brushProperty name="width" value="0.025" units="cm"/>
      <inkml:brushProperty name="height" value="0.025" units="cm"/>
    </inkml:brush>
  </inkml:definitions>
  <inkml:trace contextRef="#ctx0" brushRef="#br0">43 89 16892,'-2'6'334,"1"1"1,-1-1-1,1 1 1,1-1-1,-1 12 1,1-17-283,0 0 1,1 0-1,-1 0 1,0 0-1,0 0 1,1 0-1,-1 0 1,0 0-1,1 0 1,-1 0 0,1 0-1,0 0 1,-1 0-1,1 0 1,0 0-1,-1 0 1,1 0-1,0-1 1,0 1-1,0 0 1,0 0-1,0-1 1,0 1 0,0-1-1,0 1 1,0-1-1,0 0 1,0 1-1,0-1 1,0 0-1,0 1 1,0-1-1,0 0 1,0 0 0,0 0-1,1 0 1,-1 0-1,0 0 1,0-1-1,0 1 1,0 0-1,1-1 1,5 0 96,0-1 1,0-1-1,0 1 0,0-1 1,0 0-1,-1 0 0,0-1 1,1 0-1,-1 0 0,8-8 1,-10 8-94,0 0 1,0 0-1,0 0 1,0 0-1,-1-1 1,0 0 0,0 1-1,0-1 1,0 0-1,-1-1 1,0 1-1,0 0 1,0-1-1,0-5 1,-1 9-46,-1 1 0,0-1 0,0 0-1,0 1 1,0-1 0,0 1 0,0-1 0,0 0-1,0 1 1,0-1 0,-1 1 0,1-1 0,-1 1 0,1-1-1,-1 1 1,0-1 0,1 1 0,-1 0 0,0-1-1,0 1 1,0 0 0,0 0 0,-2-2 0,1 2-1,1 0 1,-1 0 0,0 0-1,0 1 1,0-1 0,0 1 0,-1-1-1,1 1 1,0 0 0,0-1-1,0 1 1,0 0 0,0 0-1,0 1 1,-3-1 0,-3 2 8,0 0 0,0 0 0,0 1 0,0 0 0,1 0 0,-1 1 0,-11 8 0,12-7-12,1 0 1,0 0-1,0 1 0,0 0 1,1 0-1,0 0 0,0 1 1,1-1-1,-1 1 0,1 1 1,1-1-1,0 0 0,0 1 1,0 0-1,-2 13 0,4-19-3,1 0-1,0 0 0,0 0 0,0 0 1,1 0-1,-1-1 0,0 1 1,1 0-1,-1 0 0,1 0 1,-1-1-1,1 1 0,0 0 1,0-1-1,0 1 0,0-1 1,0 1-1,0-1 0,0 1 1,1-1-1,1 2 0,0 0 1,1-1-1,-1 0 0,1-1 1,-1 1-1,1-1 1,-1 1-1,1-1 0,0 0 1,7 0-1,4 1-20,0-2 0,0 0 0,0-1 0,18-2 0,113-29-362,-7 2-187,-134 29 563,0 0-1,-1 1 1,1 0-1,0 0 1,-1 0-1,1 0 1,6 2-1,-10-2 22,0 0-1,0 1 1,0-1 0,0 1 0,0-1-1,0 1 1,0 0 0,0-1 0,0 1-1,0 0 1,0 0 0,0-1 0,-1 1 0,1 0-1,0 0 1,0 0 0,-1 0 0,1 0-1,-1 0 1,1 0 0,-1 0 0,0 0-1,1 0 1,-1 1 0,0-1 0,0 0-1,1 0 1,-1 0 0,0 0 0,0 1-1,0-1 1,-1 1 0,-2 18 397,2-15-271,0-1 0,0 1 1,1 0-1,-1 0 0,1 6 0,0-10-119,0-1-1,0 1 0,1 0 1,-1 0-1,0 0 1,0 0-1,1-1 0,-1 1 1,1 0-1,-1 0 0,0 0 1,1-1-1,-1 1 1,1 0-1,0-1 0,-1 1 1,1-1-1,-1 1 1,1 0-1,0-1 0,0 1 1,-1-1-1,1 0 1,0 1-1,0-1 0,0 0 1,-1 1-1,1-1 1,0 0-1,0 0 0,0 0 1,0 1-1,1-1 1,5 0 33,0 0 1,-1-1-1,1 1 1,0-1-1,0-1 1,-1 1-1,12-5 1,45-23-20,-49 22-180,0 0 0,1 1 0,26-8 1,-40 13 114,1 1 0,-1-1 0,0 1 1,0 0-1,1 0 0,-1-1 0,0 1 1,0 0-1,1 0 0,-1 0 1,0 0-1,0 0 0,1 1 0,-1-1 1,0 0-1,0 1 0,0-1 1,1 1-1,-1-1 0,0 1 0,0-1 1,0 1-1,0 0 0,0-1 0,2 3 1,-3-2-15,1 0 0,-1 1 0,1 0 0,-1-1 0,0 1 0,0-1 0,1 1 0,-1-1 0,0 1 0,0 0 0,0-1 0,-1 1 0,1-1 0,0 1 0,-1-1 0,0 4 0,-4 8 89,-1-1 0,0 1 0,-10 15 0,15-27 13,-26 38 255,17-26-144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8.120"/>
    </inkml:context>
    <inkml:brush xml:id="br0">
      <inkml:brushProperty name="width" value="0.025" units="cm"/>
      <inkml:brushProperty name="height" value="0.025" units="cm"/>
    </inkml:brush>
  </inkml:definitions>
  <inkml:trace contextRef="#ctx0" brushRef="#br0">0 131 17076,'3'-3'278,"-1"0"-1,1 1 1,0 0 0,-1 0 0,1-1 0,0 2 0,0-1-1,6-3 1,-8 5-219,0 0-1,-1 0 1,1 0-1,0 0 1,-1 0-1,1 0 1,0 0-1,-1 0 1,1 0-1,0 0 1,-1 0-1,1 0 1,0 0-1,-1 1 1,1-1-1,0 0 1,-1 0 0,1 1-1,0 0 1,0 0 33,1 0 1,-1 0 0,0 0 0,-1 1-1,1-1 1,0 0 0,0 0 0,0 1 0,-1-1-1,1 1 1,-1-1 0,1 2 0,3 17 457,-1 0 1,-1 0 0,-1 0 0,-1 0-1,-5 38 1,3-22-299,0-3-54,-2 54 183,4-79-343,1 0 0,0 0-1,0 0 1,0 0 0,1 0 0,1 0 0,-1-1 0,5 10-1,-6-15-26,0-1-1,0 0 1,-1 1-1,1-1 1,0 0-1,0 1 1,1-1-1,-1 0 1,0 0-1,0 0 1,0 0-1,1 0 1,-1 0-1,1 0 0,-1 0 1,0-1-1,1 1 1,0-1-1,-1 1 1,1-1-1,1 1 1,0-1 5,0 0 0,-1 0-1,1 0 1,0-1 0,0 1 0,-1-1 0,1 0 0,0 0 0,-1 0 0,1 0 0,3-2-1,5-4 28,-1 0-1,0-1 0,0 0 0,13-14 0,38-47 111,-3-2-1,52-84 0,1-2-1101,-104 149 677,-6 7 170,0 0 0,0 0 0,0 0 0,0 0 0,0 0 0,0 0 0,-1 0 1,1-1-1,0 1 0,-1 0 0,1-1 0,-1 1 0,1 0 0,-1-1 0,1-2 0,-1 4 88,0 0-1,0 0 1,0 0-1,0 0 1,0 0-1,-1 0 0,1-1 1,0 1-1,0 0 1,0 0-1,0 0 1,0 0-1,0 0 1,0 0-1,0 0 0,-1 0 1,1 0-1,0 0 1,0 0-1,0 0 1,0 0-1,0 0 1,0 0-1,-1 0 0,1 0 1,0 0-1,0 0 1,0 0-1,0 0 1,0 0-1,0 0 1,-1 0-1,1 0 0,0 0 1,0 0-1,0 0 1,0 0-1,0 0 1,0 0-1,0 0 1,-1 0-1,1 0 1,0 0-1,0 1 0,0-1 1,0 0-1,0 0 1,0 0-1,0 0 1,0 0-1,0 0 1,0 1-1,-8 5-293,-6 8-337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8.597"/>
    </inkml:context>
    <inkml:brush xml:id="br0">
      <inkml:brushProperty name="width" value="0.025" units="cm"/>
      <inkml:brushProperty name="height" value="0.025" units="cm"/>
    </inkml:brush>
  </inkml:definitions>
  <inkml:trace contextRef="#ctx0" brushRef="#br0">1 0 16764,'11'43'2040,"2"-7"-1328,2-10-360,0-4 841,4-12-377,1-2-456,4-14-920,1-5 608,-1-19-288,-1-7-128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9.048"/>
    </inkml:context>
    <inkml:brush xml:id="br0">
      <inkml:brushProperty name="width" value="0.025" units="cm"/>
      <inkml:brushProperty name="height" value="0.025" units="cm"/>
    </inkml:brush>
  </inkml:definitions>
  <inkml:trace contextRef="#ctx0" brushRef="#br0">0 186 17212,'1'7'554,"0"-2"-336,0-1 0,-1 1-1,2 0 1,-1-1-1,0 1 1,3 4 0,-3-8-173,-1 0 1,1 0 0,0 0 0,-1 0 0,1-1 0,0 1 0,0 0 0,0 0 0,-1 0 0,1-1 0,0 1 0,0-1 0,0 1 0,0 0 0,1-1 0,-1 0 0,0 1 0,0-1-1,0 0 1,0 1 0,0-1 0,0 0 0,1 0 0,-1 0 0,0 0 0,0 0 0,0 0 0,0 0 0,0-1 0,2 0 0,4-1 100,0 0 0,-1-1-1,0 0 1,1 0 0,-1-1 0,0 0 0,-1 0 0,1 0 0,-1-1-1,9-9 1,-3 3-13,-2-1-1,1 0 0,-1-1 0,7-13 1,-12 18-78,-1-1 1,1 1 0,-2-1 0,1 0 0,-1 0-1,1-12 1,-3 18-44,1 1 0,-1 0 0,0-1 0,0 1 0,-1 0 0,1-1-1,0 1 1,-1 0 0,0-1 0,1 1 0,-1 0 0,0 0 0,-1-3 0,1 4-8,0 0 0,0 0 1,0 0-1,0 1 0,0-1 1,0 0-1,-1 0 0,1 1 1,0-1-1,0 0 0,0 1 1,-1-1-1,1 1 0,0 0 1,-1-1-1,1 1 0,0 0 1,-1 0-1,1 0 0,0 0 1,-1 0-1,1 0 0,0 0 1,-3 1-1,0 0-1,-1 1 1,1 0-1,0-1 1,0 2-1,0-1 0,0 0 1,0 1-1,1 0 1,-1 0-1,1 0 0,-1 0 1,1 0-1,0 1 0,1-1 1,-1 1-1,0 0 1,-2 7-1,-2 1 15,1 0 0,0 1 1,1 0-1,-5 21 0,8-22 3,0 0-1,0 0 1,1 0-1,1 1 1,0-1-1,3 21 1,-3-30-14,1 1 0,-1 0 0,1 0 1,0-1-1,0 1 0,1-1 0,-1 1 0,1-1 0,0 1 0,0-1 1,0 0-1,0 0 0,0 0 0,1 0 0,-1 0 0,1 0 0,0-1 0,0 1 1,0-1-1,0 0 0,0 0 0,1 0 0,-1 0 0,0-1 0,4 2 0,0-1 2,0-1-1,0 0 0,0 0 0,0-1 0,0 0 0,0 0 0,0 0 0,0-1 1,0 0-1,11-4 0,-7 2-6,1-2 1,-1 1 0,0-2 0,0 0-1,15-10 1,2-6-114,-1 0 1,-1-2-1,25-31 0,-3-3-546,-61 100 87,6-22 589,4-12 34,0-1 1,0 0 0,1 1 0,0-1-1,1 1 1,-1 0 0,1 0-1,1-1 1,0 1 0,0 10 0,0-17-40,1 0 1,-1-1 0,0 1 0,1 0 0,-1 0 0,1 0 0,-1-1-1,1 1 1,-1 0 0,1-1 0,-1 1 0,1 0 0,0-1-1,-1 1 1,1-1 0,0 1 0,0-1 0,-1 1 0,1-1 0,0 0-1,0 1 1,0-1 0,-1 0 0,1 0 0,0 0 0,0 1-1,0-1 1,0 0 0,0 0 0,-1 0 0,1 0 0,0 0 0,0-1-1,0 1 1,1 0 0,30-12 266,-31 12-275,31-17 199,42-28 1,-54 30-341,1 2 1,0 0-1,1 2 1,1 0 0,31-10-1,-52 21 109,0-1-1,0 0 1,0 1 0,0 0-1,0-1 1,0 1 0,0 0 0,1 0-1,-1 1 1,0-1 0,0 0-1,0 1 1,0-1 0,3 2-1,-3-1 12,-1 0 0,0 0-1,0 0 1,0 0 0,0 0 0,0 0-1,0 0 1,0 0 0,0 1-1,0-1 1,0 0 0,-1 1-1,1-1 1,0 1 0,-1-1-1,1 1 1,-1-1 0,0 1 0,1-1-1,-1 4 1,0 7 1,0 0-1,0 0 1,-1 1 0,-1-1-1,-3 13 1,2-12 164,1 0 0,0 0 0,1 0 0,1 19 0,0-31-135,0 0 0,0 0 0,0 0 0,0-1 0,0 1 0,0 0 0,0 0 0,0 0 1,1 0-1,-1-1 0,0 1 0,1 0 0,-1 0 0,0 0 0,1-1 0,-1 1 0,1 0 0,-1-1 0,1 1 0,0 0 0,-1-1 0,1 1 0,0-1 0,-1 1 0,1-1 1,0 1-1,-1-1 0,1 1 0,0-1 0,0 0 0,0 0 0,0 1 0,-1-1 0,1 0 0,0 0 0,0 0 0,0 0 0,0 0 0,0 0 0,-1 0 0,1 0 0,0 0 0,0 0 1,0 0-1,0-1 0,-1 1 0,1 0 0,0-1 0,1 0 0,5-2 56,0 0 1,0-1-1,-1 0 0,9-6 1,63-55 181,-60 47-452,2 2 1,-1 0 0,2 1 0,40-22 0,-60 36 170,0 0 1,0 1-1,0-1 1,0 1-1,1-1 0,-1 1 1,0-1-1,0 1 0,0 0 1,1 0-1,-1 0 1,0 0-1,0 0 0,0 0 1,1 0-1,-1 0 0,0 0 1,0 0-1,0 0 1,1 1-1,-1-1 0,0 1 1,2 0-1,-2 0 4,-1 0 0,1 0 0,0 0 0,0 0 0,-1 1 0,1-1 1,-1 0-1,1 0 0,-1 0 0,1 1 0,-1-1 0,0 0 0,0 1 0,0-1 0,0 0 0,1 1 0,-2 1 0,0 10-18,-1-1-1,0 0 0,-7 19 1,7-22 110,-2 4 11,1-6-13,1-1-1,0 0 1,1 1 0,0 0-1,0-1 1,0 1-1,1 0 1,0 12-1,0-19-69,0 0 0,1 1 0,-1-1 0,0 0 0,0 1 0,1-1 0,-1 0 0,0 1 0,1-1 0,-1 0 0,0 0 0,1 1 0,-1-1 0,0 0 0,1 0 0,-1 0 0,0 0 0,1 1 0,-1-1 0,1 0 0,-1 0 0,1 0 0,-1 0 0,0 0 0,1 0 0,-1 0 0,1 0 0,-1 0 0,0 0 0,1 0-1,-1 0 1,1-1 0,-1 1 0,0 0 0,1 0 0,-1 0 0,1 0 0,-1-1 0,0 1 0,1 0 0,-1 0 0,0-1 0,1 1 0,-1 0 0,0-1 0,17-13 593,-15 11-563,0 1-1,0-1 0,0 0 1,-1 0-1,1 0 0,-1 0 1,0 0-1,0 0 0,1-6 1,3-14 51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9.501"/>
    </inkml:context>
    <inkml:brush xml:id="br0">
      <inkml:brushProperty name="width" value="0.025" units="cm"/>
      <inkml:brushProperty name="height" value="0.025" units="cm"/>
    </inkml:brush>
  </inkml:definitions>
  <inkml:trace contextRef="#ctx0" brushRef="#br0">27 18 20996,'-18'-6'1769,"11"5"-1305,6-3-224,7 2 552,4 2-328,1-1-960,1-2 424,6 3-72,2 4-112,3-1-136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29.981"/>
    </inkml:context>
    <inkml:brush xml:id="br0">
      <inkml:brushProperty name="width" value="0.025" units="cm"/>
      <inkml:brushProperty name="height" value="0.025" units="cm"/>
    </inkml:brush>
  </inkml:definitions>
  <inkml:trace contextRef="#ctx0" brushRef="#br0">1844 254 20236,'2'1'136,"0"0"0,0 0 0,0-1 0,0 1 0,0 0-1,0-1 1,0 1 0,0-1 0,0 0 0,0 0 0,0 1 0,0-1 0,1-1-1,-1 1 1,0 0 0,0 0 0,0-1 0,0 1 0,0-1 0,0 0-1,0 0 1,3-1 0,3-3 207,-1 0 0,1-1 0,-1 0 0,7-7 1,5-4 319,13-9-377,-18 15-268,0 0 0,0 0 0,-2-1-1,1-1 1,-2 0 0,21-29 0,-31 40-20,0 0 0,0 0-1,0 0 1,0-1 0,0 1 0,0 0 0,-1-1 0,1 1 0,-1 0-1,0-1 1,1 1 0,-1-1 0,0 1 0,0 0 0,-1-5 0,0 6 0,1 0 1,-1-1-1,0 1 1,0 0-1,1 0 1,-1-1-1,0 1 1,0 0-1,0 0 1,0 0-1,0 0 1,-1 0-1,1 1 1,0-1-1,0 0 1,-1 0-1,1 1 1,0-1-1,-1 1 1,1-1-1,0 1 1,-1-1-1,1 1 1,-1 0-1,1 0 1,-3 0-1,-4 0-2,1 0 0,0 0-1,-1 1 1,1 0 0,-1 1-1,1 0 1,0 0 0,0 0-1,0 1 1,0 0 0,0 0-1,1 1 1,-11 7 0,5-2-2,0 0 1,0 1-1,1 1 1,0 0-1,-15 20 1,18-19 7,0 0 0,0 1 0,2 0 0,-1 0 0,2 1 0,0-1 0,0 1 0,-3 22 0,7-30 0,0 0 0,1 0 1,0 0-1,0 0 0,0 0 0,1 0 0,0 0 0,0 0 0,0-1 0,4 8 0,-4-9-1,1 0 0,1 0 0,-1 0 0,1-1 0,-1 1 0,1 0 0,0-1 0,0 0-1,0 0 1,1 0 0,-1 0 0,1-1 0,0 1 0,0-1 0,4 2 0,-1-1-65,0 0-1,0-1 1,1 0-1,-1 0 1,0-1 0,1 0-1,-1 0 1,1-1 0,-1 0-1,1 0 1,-1-1 0,1 0-1,-1 0 1,0-1-1,10-3 1,-5 1-51,0-1 0,0 0 0,0-1 0,-1 0 0,1-1-1,-2 0 1,1-1 0,9-10 0,18-20-277</inkml:trace>
  <inkml:trace contextRef="#ctx0" brushRef="#br0" timeOffset="1">14 767 16131,'-2'0'136,"1"1"-1,0 0 0,0 0 1,0 0-1,0-1 0,0 1 1,0 0-1,0 0 0,1 1 0,-1-1 1,0 0-1,1 0 0,-2 2 1,7 2 756,11-2-310,44-2 1793,117-14 0,-124 8-1838,204-21 1007,293-28-367,1 9-4353,-283 23 194,-211 16 1964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1.589"/>
    </inkml:context>
    <inkml:brush xml:id="br0">
      <inkml:brushProperty name="width" value="0.025" units="cm"/>
      <inkml:brushProperty name="height" value="0.025" units="cm"/>
    </inkml:brush>
  </inkml:definitions>
  <inkml:trace contextRef="#ctx0" brushRef="#br0">257 434 20972,'0'-3'163,"-1"1"-1,0-1 0,1 1 0,-1 0 1,0-1-1,-1 1 0,1 0 0,0 0 0,0 0 1,-1 0-1,0 0 0,1 0 0,-1 0 0,0 1 1,0-1-1,0 0 0,0 1 0,0 0 1,0-1-1,0 1 0,0 0 0,-1 0 0,1 0 1,-1 0-1,1 1 0,0-1 0,-1 1 0,1-1 1,-1 1-1,1 0 0,-5 0 0,-4 0-35,1 1 1,-1 0-1,1 0 0,0 1 0,0 1 1,-12 3-1,10-1-125,1-1-1,-1 2 1,-18 12 0,26-15-37,-1-1 1,1 1-1,1 1 1,-1-1-1,0 1 0,1-1 1,0 1-1,-1 0 1,2 0-1,-1 1 0,-4 7 1,7-12 23,0 1 1,0-1 0,0 1 0,0-1 0,0 0-1,0 1 1,0-1 0,0 0 0,0 1 0,0-1-1,0 1 1,0-1 0,0 0 0,0 1 0,0-1-1,1 0 1,-1 1 0,0-1 0,0 0 0,0 1-1,1-1 1,-1 0 0,0 1 0,0-1 0,1 0-1,-1 0 1,0 1 0,1-1 0,-1 0 0,0 0-1,0 1 1,1-1 0,-1 0 0,1 0 0,-1 0-1,0 0 1,1 0 0,-1 0 0,0 1 0,1-1-1,-1 0 1,1 0 0,-1 0 0,0 0 0,1 0-1,-1-1 1,0 1 0,1 0 0,-1 0 0,1 0-1,-1 0 1,1-1 0,21-3-297,-9-1 87,0 0 0,0-1 1,21-15-1,-22 14 56,0 0 1,0 1-1,23-9 0,-34 14 154,0 1 0,0 0 0,0-1 0,0 1 1,0 0-1,0 0 0,0 0 0,0 0 0,0 0 0,1 0 1,-1 0-1,0 0 0,0 0 0,0 0 0,0 1 0,0-1 1,0 0-1,0 1 0,0-1 0,0 1 0,0-1 0,0 1 0,-1 0 1,1-1-1,0 1 0,0 0 0,0 0 0,-1-1 0,1 1 1,0 0-1,-1 0 0,1 0 0,-1 0 0,1 0 0,-1 0 0,1 0 1,-1 0-1,1 2 0,1 4-6,-1 0 1,0 1-1,0-1 0,-1 13 1,1-11 1,-1 66 292,-3 1 1,-3-1-1,-25 115 0,31-188-268,-5 22 302,-13 36 1,16-55-266,-1 1-1,1 0 1,-1-1 0,0 1 0,0-1 0,-1 0 0,1 0 0,-1 0 0,-1-1 0,1 1 0,-9 6 0,12-10-52,0-1 0,0 1 0,0 0 0,0 0 1,-1-1-1,1 1 0,0-1 0,0 1 0,-1-1 0,1 1 0,0-1 1,-1 0-1,1 0 0,0 0 0,-1 0 0,1 0 0,-1 0 0,1 0 0,0 0 1,-1 0-1,1 0 0,0-1 0,-1 1 0,1-1 0,0 1 0,0-1 1,-1 1-1,1-1 0,0 0 0,0 0 0,0 0 0,0 1 0,0-1 0,0 0 1,0 0-1,0 0 0,0-1 0,0 1 0,1 0 0,-1 0 0,0 0 1,0-2-1,-2-3-91,1 0 0,-1 0 0,1 0 0,1 0-1,-1-1 1,1 1 0,-1-10 0,2 0-139,0 0-1,2 0 1,0 0-1,0 0 1,2 0 0,0 0-1,1 1 1,7-18-1,5-5-522,44-70 0,-29 57 223,42-48 1,-54 75 596,1 1 0,2 1-1,45-35 1,-67 58-52,-1 0 1,1 0-1,-1 1 0,0-1 0,1 0 0,-1 1 0,0-1 0,0 0 0,0 1 0,0-1 0,0 0 0,-1 1 0,1-1 0,0 0 0,-1 2 0,1 0 5,-1 0-11,1 1 0,0-1-1,0 0 1,0 1-1,0-1 1,0 0-1,1 1 1,0-1-1,-1 0 1,1 0 0,1 1-1,-1-1 1,0 0-1,1 0 1,-1 0-1,1 0 1,0-1 0,0 1-1,0 0 1,0-1-1,1 1 1,-1-1-1,1 0 1,-1 0-1,1 0 1,0 0 0,0 0-1,0-1 1,5 3-1,-1-2 15,-1 0 1,1-1-1,0 1 0,0-1 0,0-1 0,0 1 1,-1-1-1,1-1 0,0 1 0,0-1 0,0 0 0,0-1 1,12-4-1,-5 1 50,1-2 0,-1 0 0,0-1 0,0 0 0,12-11 0,-18 13 0,-1 0 1,0 0-1,0-1 1,-1 1-1,0-2 0,0 1 1,0-1-1,-1 0 1,7-15-1,-9 6 93,-3 17-156,0-1 0,0 1-1,0 0 1,0 0 0,0-1-1,-1 1 1,1 0-1,0 0 1,0-1 0,0 1-1,0 0 1,0 0 0,-1-1-1,1 1 1,0 0-1,0 0 1,0 0 0,-1-1-1,1 1 1,0 0 0,0 0-1,-1 0 1,1 0-1,0 0 1,0 0 0,-1 0-1,1-1 1,0 1 0,-1 0-1,1 0 1,-1 1-1,0-1-1,0 0 1,0 1 0,0-1 0,0 0-1,0 1 1,0-1 0,0 1 0,0 0 0,1-1-1,-1 1 1,0 0 0,0-1 0,1 1-1,-1 0 1,0 0 0,1 0 0,-1 0-1,1-1 1,-1 1 0,1 0 0,-1 0 0,1 0-1,0 0 1,-1 2 0,1-3 3,0 1 0,-1 0 0,1 0 1,0-1-1,-1 1 0,1 0 0,0 0 0,0-1 0,0 1 1,0 0-1,0 0 0,0 0 0,0 0 0,0-1 0,0 1 1,0 0-1,0 0 0,0 0 0,1-1 0,-1 1 0,0 0 0,0 0 1,1-1-1,-1 1 0,1 0 0,-1-1 0,1 1 0,-1 0 1,1-1-1,-1 1 0,1-1 0,0 1 0,-1-1 0,1 1 1,0-1-1,-1 1 0,1-1 0,0 0 0,-1 1 0,1-1 1,0 0-1,0 1 0,0-1 0,-1 0 0,1 0 0,0 0 1,1 0-1,3 0 47,0 0 0,-1-1 0,1 1 0,-1-1 0,1 0 0,-1 0 0,7-3 0,7-4 104,-1-1 0,0-1 0,-1 0 0,29-24 0,-15 8 116,35-41 0,-47 47-222,-2-1 0,0 0 1,-1-2-1,-1 1 1,-2-2-1,17-40 0,-28 61-52,0-1 1,0 1-1,0 0 0,-1-1 0,0 1 0,1-7 0,-6 2-32,4 8 29,1 0 0,-1 0 0,0 0 0,1 0 0,-1 0 0,1 0 0,-1 0-1,0 1 1,1-1 0,-1 0 0,1 0 0,-1 1 0,0-1 0,1 0 0,-1 0-1,1 1 1,-1-1 0,1 1 0,-1 0 0,-6 4-15,1 1 1,0 0-1,1 1 1,0-1-1,0 1 0,0 0 1,1 0-1,-5 9 1,-25 68-24,28-68 45,-4 9 36,2 1 0,2-1 0,0 2 0,-4 39 0,9-54-23,1 0 0,0 0 0,0-1 0,1 1 1,0 0-1,1-1 0,1 1 0,0-1 0,0 1 1,1-1-1,1 0 0,9 17 0,-11-25-54,-1 1 1,1-1-1,0 0 1,0 0-1,0 0 0,0 0 1,1 0-1,4 3 1,-7-6 15,-1 0 1,1 1-1,-1-1 1,1 0 0,0 0-1,-1 1 1,1-1-1,0 0 1,-1 0 0,1 0-1,0 0 1,-1 0-1,1 0 1,0 0 0,-1 0-1,1 0 1,0 0-1,-1 0 1,1 0 0,0 0-1,-1-1 1,2 1-1,-1-1-8,-1 0-1,1 0 1,0 0 0,-1 0-1,1 1 1,-1-1-1,1 0 1,-1 0-1,1 0 1,-1 0-1,0 0 1,1 0-1,-1-1 1,0 1-1,0 0 1,0 0-1,0 0 1,0 0-1,0-1 1,0-8-101,-1 0 0,0 1 0,-1-1 0,0 1 0,0 0 0,-1-1 0,-1 1 0,1 0 0,-7-11 0,-50-75-117,55 87 277,-7-8 142,8 11-29,0 0 0,0 0 0,1 0 0,-1-1 0,2 1 0,-1-1-1,-4-11 1,7 17-126,0 0-1,0-1 0,0 1 1,0 0-1,0 0 0,0-1 0,0 1 1,0 0-1,0 0 0,0-1 0,0 1 1,0 0-1,0 0 0,0-1 1,1 1-1,-1 0 0,0 0 0,0-1 1,0 1-1,0 0 0,0 0 0,1 0 1,-1-1-1,0 1 0,0 0 1,0 0-1,0 0 0,1 0 0,-1-1 1,0 1-1,0 0 0,1 0 1,-1 0-1,0 0 0,0 0 0,1 0 1,-1 0-1,0 0 0,0 0 0,1 0 1,-1 0-1,0 0 0,1 0 1,12 2 287,-10-2-264,165 41-1625,-113-33 1176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2.426"/>
    </inkml:context>
    <inkml:brush xml:id="br0">
      <inkml:brushProperty name="width" value="0.025" units="cm"/>
      <inkml:brushProperty name="height" value="0.025" units="cm"/>
    </inkml:brush>
  </inkml:definitions>
  <inkml:trace contextRef="#ctx0" brushRef="#br0">29 135 14075,'-1'0'315,"-23"18"2722,24-18-2960,0 1 1,-1-1 0,1 0 0,0 1 0,0-1 0,-1 0 0,1 1-1,0-1 1,0 1 0,-1-1 0,1 0 0,0 1 0,0-1-1,0 1 1,0-1 0,0 1 0,0-1 0,0 1 0,0-1 0,0 1-1,0 0 1,0-1 37,1 1 0,-1-1 0,1 1 1,-1-1-1,0 1 0,1-1 0,0 1 0,-1-1 0,1 0 0,-1 1 0,1-1 0,-1 0 0,1 1 0,0-1 0,-1 0 0,1 0 0,0 0 0,-1 0 0,1 1 0,1-1 0,6 0 165,-1 0-1,1 0 1,0 0 0,0-1-1,0 0 1,-1 0-1,1-1 1,-1 0 0,10-4-1,5-2 107,36-21 0,-45 22-262,-1-1 0,21-17-1,-29 22-106,-1 0 0,0 0 0,1-1 0,-1 1 0,0-1 0,-1 0-1,1 0 1,-1 0 0,0 0 0,0 0 0,0 0 0,2-8-1,-4 11-13,0 0-1,1 0 0,-1 1 0,0-1 0,0 0 1,0 0-1,0 0 0,-1 0 0,1 1 0,0-1 0,0 0 1,0 0-1,-1 0 0,1 1 0,0-1 0,-1 0 0,1 0 1,-1 1-1,1-1 0,-1 0 0,1 1 0,-1-1 0,1 1 1,-1-1-1,0 0 0,1 1 0,-1-1 0,0 1 0,1 0 1,-1-1-1,0 1 0,0 0 0,0-1 0,1 1 0,-1 0 1,0 0-1,0-1 0,0 1 0,1 0 0,-1 0 0,0 0 1,0 0-1,0 0 0,0 1 0,1-1 0,-2 0 0,-4 1 6,1-1 0,0 1 0,-1 0-1,1 0 1,0 1 0,-6 2 0,2 1-3,1-1 1,0 1 0,0 1 0,0-1-1,1 1 1,0 1 0,-11 11 0,14-13-6,0 0 0,1 0-1,-1 0 1,1 1 0,0-1 0,0 1 0,0 0 0,1 0 0,0 0 0,0 0 0,1 0 0,-2 8 0,3-12-1,0 0 1,0 0-1,0 0 1,0 0-1,1 0 1,-1 1-1,1-1 0,-1 0 1,1 0-1,-1 0 1,1 0-1,0-1 1,0 1-1,0 0 1,0 0-1,1 0 1,-1-1-1,0 1 0,1-1 1,-1 1-1,1-1 1,-1 1-1,1-1 1,0 0-1,0 0 1,-1 0-1,1 0 0,0 0 1,0 0-1,0 0 1,0-1-1,0 1 1,0-1-1,0 1 1,4-1-1,5 1-1,-1 0 1,0-1-1,1 0 1,-1 0-1,20-5 1,2-3-1,-1-2 1,44-19 0,-2 1-41,-71 27 41,1 0-5,0 0 0,1 0 0,-1 0 0,0 0 0,1 1 0,4-1 0,-7 1 5,-1 0-1,1 0 1,0 1 0,-1-1-1,1 0 1,-1 0-1,1 1 1,-1-1 0,1 0-1,-1 1 1,1-1-1,-1 0 1,1 1 0,-1-1-1,0 1 1,1-1 0,-1 0-1,0 1 1,1-1-1,-1 1 1,0-1 0,1 1-1,-1 0 1,0-1-1,0 1 1,0-1 0,0 1-1,1-1 1,-1 1-1,0 0 1,0-1 0,0 1-1,0-1 1,0 1 0,0 0-1,-1-1 1,1 1-1,0-1 1,0 1 0,0-1-1,-1 2 1,-2 15-27,1-11 29,1 0 0,0-1 0,0 1 0,1 0 0,0 0 0,0 6-1,0-11 4,1 0-1,-1 0 0,0 1 0,1-1 1,-1 0-1,1 0 0,-1 0 0,1 0 1,0 1-1,-1-1 0,1 0 0,0 0 0,0 0 1,0 0-1,0-1 0,0 1 0,0 0 1,0 0-1,0 0 0,0-1 0,0 1 1,0-1-1,0 1 0,0-1 0,1 1 1,-1-1-1,0 0 0,0 1 0,1-1 0,-1 0 1,0 0-1,3 0 0,3 0 12,0 0-1,1-1 0,-1 0 1,0 0-1,0 0 0,0-1 1,10-4-1,50-25 51,-5 2-158,-61 29 82,32-8-233,-33 8 212,1 0 0,0 0-1,-1 0 1,1 0-1,0 0 1,-1 0-1,1 0 1,0 0-1,-1 0 1,1 0-1,-1 0 1,1 0 0,0 1-1,-1-1 1,1 0-1,-1 1 1,1-1-1,-1 0 1,1 1-1,-1-1 1,1 0-1,-1 1 1,1-1-1,-1 1 1,1-1 0,-1 1-1,0-1 1,1 1-1,-1-1 1,0 1-1,1 0 1,-1-1-1,0 1 1,0-1-1,0 1 1,1 0 0,-1-1-1,0 1 1,0 0-1,0-1 1,0 1-1,0-1 1,0 1-1,-1 1 1,1 1-120,-1 1 0,-1-1 0,1 0 1,0 1-1,-1-1 0,1 0 0,-1 0 0,0 0 0,0 0 1,0 0-1,-1 0 0,1-1 0,0 1 0,-1-1 1,0 0-1,0 1 0,0-1 0,-5 2 0,-21 15-587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2.604"/>
    </inkml:context>
    <inkml:brush xml:id="br0">
      <inkml:brushProperty name="width" value="0.025" units="cm"/>
      <inkml:brushProperty name="height" value="0.025" units="cm"/>
    </inkml:brush>
  </inkml:definitions>
  <inkml:trace contextRef="#ctx0" brushRef="#br0">4 181 17196,'0'1'76,"-1"-1"1,1 0 0,0 1 0,0-1 0,-1 0-1,1 1 1,0-1 0,0 1 0,-1-1-1,1 0 1,0 1 0,0-1 0,0 1 0,0-1-1,0 1 1,0-1 0,0 1 0,0-1 0,0 0-1,0 1 1,0-1 0,0 1 0,0-1-1,0 1 1,0-1 0,0 1 0,0-1 0,1 1-1,11 2 1136,21-9 105,-7-3-665,0 0-1,46-24 0,-60 26-666,-1 0-1,1 0 1,-2-1-1,1-1 1,-1 1-1,0-2 1,16-18-1,-25 26-9,1 0-1,-1 0 1,0 0-1,0-1 1,0 1-1,0 0 1,0 0-1,0-1 1,0 1-1,-1 0 1,1-1-1,-1 1 1,1-1-1,-1-2 1,-1 4 13,1 0 1,0 0 0,-1 0 0,1 0-1,0 0 1,-1 0 0,1 0 0,-1 1 0,0-1-1,1 0 1,-1 0 0,0 1 0,1-1-1,-1 0 1,0 1 0,0-1 0,1 0-1,-1 1 1,0-1 0,0 1 0,0-1 0,0 1-1,0 0 1,0-1 0,0 1 0,0 0-1,0 0 1,0 0 0,0 0 0,0 0-1,0 0 1,0 0 0,0 0 0,0 0-1,-1 1 1,-6-1-6,0 1-1,1 1 1,-1 0-1,1 0 1,-1 0-1,1 1 1,0 0-1,0 1 1,0-1-1,0 1 1,1 1 0,-8 5-1,6-4 37,2 0-1,-1 0 1,1 1 0,0 0 0,0 0-1,0 0 1,1 1 0,0 0-1,1 0 1,-4 10 0,7-16-10,0 0 0,0 0-1,0 1 1,1-1 0,-1 0 0,1 1 0,0-1 0,0 0-1,0 1 1,0-1 0,0 0 0,0 1 0,0-1 0,1 0-1,-1 1 1,1-1 0,0 0 0,0 0 0,0 0 0,0 0-1,0 1 1,2 2 0,0-2-4,0 0 0,0-1 0,0 1 0,1 0-1,-1-1 1,1 0 0,0 0 0,-1 0 0,1 0 0,0-1 0,7 3 0,6 0-39,0-1 1,0-1 0,1 0 0,-1-1 0,19-2 0,-2-2-94,0-1 0,0-2 0,-1-1 0,0-2 0,58-24 0,-50 12 171,-43 22 64,0 1-1,0-1 1,1 0 0,-1 1-1,1 0 1,-1-1 0,1 1-1,0 0 1,-1 0 0,1 0-1,-1 2 1,2-3-93,0 0-1,-1 0 1,1-1-1,0 1 1,0 0 0,0 0-1,0-1 1,0 1-1,0 0 1,0 0-1,0 0 1,0-1 0,0 1-1,0 0 1,1 0-1,-1-1 1,0 1-1,1 1 1,0-1-1,0 0 1,0 0-1,0 0 0,0 0 0,0 0 1,0 0-1,1 0 0,-1 0 1,0 0-1,0-1 0,1 1 0,-1-1 1,0 1-1,3 0 0,9 2-14,1 0 0,-1-1 0,1-1 0,-1 0-1,1 0 1,14-3 0,84-12-621,-77 8 408,-10 2 29,-15 2 53,-1 0 0,1 1-1,0 0 1,15 1 0,-25 0 126,1 0-1,0 0 0,-1 0 1,1 0-1,-1 0 0,1 0 1,-1 1-1,1-1 1,-1 0-1,1 0 0,-1 0 1,1 0-1,-1 1 0,1-1 1,-1 0-1,1 1 1,-1-1-1,1 0 0,-1 1 1,1-1-1,-1 0 0,0 1 1,1-1-1,-1 1 1,0-1-1,1 1 0,-1-1 1,0 1-1,0-1 0,0 1 1,1-1-1,-1 2 1,0-1-6,0 1 0,0-1 0,-1 1-1,1 0 1,0-1 0,-1 1 0,1-1 0,-1 0 0,0 1 0,1-1 0,-3 3 0,1 0-12,-1 0 0,0 0 0,0 0 1,0-1-1,-1 1 0,1-1 0,-7 5 0,5-7-25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3.961"/>
    </inkml:context>
    <inkml:brush xml:id="br0">
      <inkml:brushProperty name="width" value="0.025" units="cm"/>
      <inkml:brushProperty name="height" value="0.025" units="cm"/>
    </inkml:brush>
  </inkml:definitions>
  <inkml:trace contextRef="#ctx0" brushRef="#br0">15 37 17748,'-15'10'1208,"24"-13"-440,11-4-872,17-6 544,-5-11 48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2.925"/>
    </inkml:context>
    <inkml:brush xml:id="br0">
      <inkml:brushProperty name="width" value="0.025" units="cm"/>
      <inkml:brushProperty name="height" value="0.025" units="cm"/>
    </inkml:brush>
  </inkml:definitions>
  <inkml:trace contextRef="#ctx0" brushRef="#br0">1 0 20668,'11'13'1689,"-8"14"-1249,-3 9-208,0 13 688,3 4-272,0 6-368,1-2-72,3-5-376,3-4-256,-7-15-480,3-8-264,-6-17 880,-7-8-208,-8-17-233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3.376"/>
    </inkml:context>
    <inkml:brush xml:id="br0">
      <inkml:brushProperty name="width" value="0.025" units="cm"/>
      <inkml:brushProperty name="height" value="0.025" units="cm"/>
    </inkml:brush>
  </inkml:definitions>
  <inkml:trace contextRef="#ctx0" brushRef="#br0">12 182 17516,'-1'-3'137,"-1"0"-1,1-1 1,-1 1 0,1 0 0,0 0 0,0-1-1,0 1 1,1 0 0,-1-1 0,1 1 0,0-1 0,0 1-1,0-1 1,0 1 0,0-1 0,1 1 0,0 0-1,-1-1 1,1 1 0,1 0 0,-1-1 0,0 1-1,1 0 1,0 0 0,-1 0 0,1 0 0,1 0 0,-1 1-1,0-1 1,0 1 0,1-1 0,0 1 0,4-3-1,6-4 157,0 0 0,0 1 0,1 1 0,0 0 0,1 1 0,0 1 0,-1 0 0,2 1 0,-1 1 0,29-4-1,-24 6-236,0 0-1,0 1 1,0 1-1,0 0 1,0 2 0,0 0-1,37 13 1,-46-13-79,-1 1 0,-1 1 0,1 0 0,-1 0 0,1 1 0,-2 0 1,15 13-1,-21-17 13,1 0 0,-1 0 1,0 1-1,0-1 0,-1 0 1,1 1-1,0 0 0,-1-1 0,1 1 1,-1 0-1,0-1 0,0 1 1,0 0-1,0 0 0,-1 0 0,1 0 1,-1 0-1,0 0 0,0 0 1,0 0-1,0 0 0,0 0 0,-1 0 1,1 0-1,-1 0 0,0 0 1,0 0-1,0 0 0,0 0 0,0-1 1,-4 5-1,-1 3 3,-2-1 0,1 0 0,-1 0 0,0-1 0,-1-1 0,-16 13-1,-66 36 23,61-38-16,-3 2-79,16-8-480,0-2 0,-1 0 0,-30 12 0,48-22 549,0-1 0,0 1 0,0 0 0,0 0 0,0 0 0,0 0 0,0 0 1,0 0-1,0 0 0,0 0 0,0-1 0,0 1 0,0 0 0,0 0 0,0 0 1,0 0-1,0 0 0,0 0 0,0 0 0,0 0 0,0-1 0,0 1 0,0 0 1,0 0-1,0 0 0,-1 0 0,1 0 0,0 0 0,0 0 0,0 0 0,0 0 1,0 0-1,0 0 0,0 0 0,0-1 0,0 1 0,-1 0 0,1 0 0,0 0 1,0 0-1,0 0 0,0 0 0,0 0 0,0 0 0,0 0 0,0 0 0,-1 0 1,1 0-1,0 0 0,0 0 0,0 0 0,0 0 0,9-9-277,12-7-306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3.827"/>
    </inkml:context>
    <inkml:brush xml:id="br0">
      <inkml:brushProperty name="width" value="0.025" units="cm"/>
      <inkml:brushProperty name="height" value="0.025" units="cm"/>
    </inkml:brush>
  </inkml:definitions>
  <inkml:trace contextRef="#ctx0" brushRef="#br0">26 50 14515,'2'25'1048,"-1"-1"-1,-2 1 0,0 0 1,-9 46-1,0 9 1212,7-59-1701,2-14-353,0-1 0,0 1 0,1-1 0,0 1 0,0-1 0,0 0 0,1 1 0,0-1 0,2 8 0,-3-14-186,0 0 1,0 0 0,0 1 0,0-1 0,0 0-1,1 1 1,-1-1 0,0 0 0,0 1 0,0-1-1,1 0 1,-1 0 0,0 0 0,0 1-1,1-1 1,-1 0 0,0 0 0,0 0 0,1 1-1,-1-1 1,0 0 0,1 0 0,-1 0 0,0 0-1,1 0 1,-1 0 0,0 0 0,1 0 0,-1 0-1,0 0 1,1 0 0,0 0 0,9-7 316,5-15-76,-5 1-209,-1 1-1,0-2 1,-2 1-1,-1-1 1,0 0-1,-2 0 1,0-1-1,-2 1 0,0-1 1,-2 0-1,0 1 1,-5-27-1,5 47-67,-6-29-113,5 29 96,1 1 1,0-1 0,-1 1-1,1 0 1,-1-1-1,0 1 1,1 0-1,-1 0 1,0-1-1,0 1 1,0 0 0,0 0-1,0 0 1,0 0-1,0 0 1,0 0-1,-2-1 1,-1 4-723,5 6 165,6 7-439,-3-10 717,1-1-1,0 1 0,-1-1 0,1 0 0,1-1 1,-1 1-1,0-1 0,1 0 0,0-1 1,0 1-1,0-1 0,0 0 0,7 1 0,6 1-364,1-1 0,37 1-1,-3-3-416</inkml:trace>
  <inkml:trace contextRef="#ctx0" brushRef="#br0" timeOffset="1">502 34 13579,'-5'0'200,"1"0"-1,0 0 1,0 0 0,0 1-1,0 0 1,0-1 0,0 1 0,0 0-1,0 1 1,1-1 0,-1 1-1,0 0 1,1 0 0,-1 0-1,1 0 1,0 1 0,-1-1 0,1 1-1,0 0 1,1 0 0,-1 0-1,0 0 1,1 0 0,-4 6-1,2-2 31,1-1-1,-1 1 0,1 1 0,0-1 0,1 0 0,-1 1 0,2-1 0,-1 1 0,1-1 0,0 1 0,0 15 1,1-20-182,0 0 0,1-1 0,-1 1 0,0 0 0,1-1 0,0 1 0,0 0 0,-1-1 0,2 1 1,-1-1-1,0 1 0,0-1 0,1 0 0,-1 0 0,1 1 0,0-1 0,-1 0 0,1-1 0,0 1 0,0 0 1,1 0-1,-1-1 0,0 1 0,0-1 0,1 0 0,-1 0 0,1 0 0,-1 0 0,1 0 0,0 0 1,-1 0-1,1-1 0,0 0 0,-1 1 0,1-1 0,0 0 0,-1 0 0,1-1 0,0 1 0,-1 0 1,1-1-1,0 0 0,-1 0 0,1 0 0,3-1 0,0-2 32,0 0 0,1-1 0,-2 0-1,1 0 1,-1 0 0,1-1 0,-1 1 0,-1-1 0,1 0 0,-1-1-1,0 1 1,-1-1 0,0 1 0,0-1 0,0 0 0,-1-1 0,1 1-1,-2 0 1,1-1 0,-1 1 0,0-1 0,-1 1 0,0-1 0,-1-12-1,0 16-88,0 1-1,0 0 1,-1 0-1,1-1 1,-1 1-1,1 0 0,-1 0 1,0 0-1,0 1 1,0-1-1,0 0 1,-1 1-1,1 0 0,-1-1 1,0 1-1,-5-3 1,2 2-347,0-1 0,0 2-1,0-1 1,-1 1 0,1 0 0,-1 0 0,-9-1 0,14 3-297,6 1 286,11-1-215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4.278"/>
    </inkml:context>
    <inkml:brush xml:id="br0">
      <inkml:brushProperty name="width" value="0.025" units="cm"/>
      <inkml:brushProperty name="height" value="0.025" units="cm"/>
    </inkml:brush>
  </inkml:definitions>
  <inkml:trace contextRef="#ctx0" brushRef="#br0">59 7 16043,'-8'14'491,"1"0"0,0 1 0,2-1-1,-1 1 1,2 1 0,0-1-1,1 1 1,1-1 0,-2 28 0,5-5 198,1 1 0,14 68 0,-1 2-232,-14-97-433,-1 0 0,0 0 0,-1-1 0,0 1 0,-1 0 1,0-1-1,-5 15 0,7-24-21,-1-1 0,0 1 0,1 0 0,-1-1 0,0 1 1,0 0-1,0-1 0,0 1 0,0-1 0,0 0 0,-1 1 0,1-1 0,-2 2 1,3-3-2,-1 0-1,1 0 1,0 0 0,0 0 0,-1 0 0,1 0 0,0 0 0,0 0 0,-1 0 0,1 0 0,0 0 0,0 0 0,-1 0 0,1 0 0,0 0 0,0 0 0,-1 0 0,1 0 0,0 0 0,0 0 0,-1 0 0,1-1 0,0 1 0,0 0 0,-1 0 0,1 0 0,0 0 0,0-1 0,0 1-1,-1 0 1,-4-15 50,3-1-72,1 1 1,1 0 0,0 0-1,1-1 1,1 1-1,6-23 1,0 4-112,24-56 0,-22 65-3,1 0 0,1 1 0,1 0 0,1 1 0,1 0 0,1 1 0,1 1 0,1 1 0,0 0-1,43-33 1,-50 45 66,-7 5 35,0 1-1,0-1 1,0 0 0,0 0 0,-1 0-1,0-1 1,1 1 0,-1-1-1,3-6 1,-5 10 32,-1 0 1,0 0-1,0-1 0,0 1 1,0 0-1,0-1 0,0 1 1,0 0-1,0-1 0,0 1 1,0 0-1,0-1 0,0 1 1,0 0-1,0-1 0,0 1 1,0 0-1,0 0 1,0-1-1,0 1 0,0 0 1,0-1-1,-1 1 0,1 0 1,0-1-1,0 1 0,0 0 1,0 0-1,-1-1 0,1 1 1,0 0-1,0 0 0,-1 0 1,1-1-1,0 1 0,-1 0 1,1 0-1,0 0 0,0 0 1,-1 0-1,1 0 1,0-1-1,-1 1 0,1 0 1,0 0-1,-1 0 0,1 0 1,0 0-1,-1 0 0,-19 0 49,20 0-47,-7 2 57,-1-1 1,1 1-1,-1 0 1,1 1-1,0 0 1,0 0-1,0 0 1,0 1 0,0 0-1,1 1 1,0-1-1,0 1 1,0 0-1,0 1 1,1-1-1,-8 11 1,11-13-32,0 0 0,-1 0 0,1 1 0,1-1 0,-1 1 0,0-1 1,1 1-1,0 0 0,0-1 0,0 1 0,0 0 0,1 0 0,-1 0 0,1-1 1,0 1-1,0 0 0,0 0 0,1 0 0,-1 0 0,1 0 0,0-1 1,0 1-1,0 0 0,1-1 0,0 1 0,-1-1 0,1 1 0,0-1 1,0 0-1,1 0 0,-1 0 0,1 0 0,-1 0 0,6 3 0,-3-2-103,0 0-1,0 0 0,1-1 0,-1 0 1,1-1-1,0 1 0,0-1 0,0 0 1,0 0-1,0-1 0,1 0 0,-1 0 0,0 0 1,1-1-1,-1 0 0,1 0 0,-1-1 1,0 0-1,0 0 0,9-2 0,0-1-94,0-1 0,-1 0 0,0-1-1,0-1 1,0 0 0,-1-1 0,17-12-1,16-20-381,-4-11-90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5.072"/>
    </inkml:context>
    <inkml:brush xml:id="br0">
      <inkml:brushProperty name="width" value="0.025" units="cm"/>
      <inkml:brushProperty name="height" value="0.025" units="cm"/>
    </inkml:brush>
  </inkml:definitions>
  <inkml:trace contextRef="#ctx0" brushRef="#br0">40 83 13843,'-10'29'409,"2"1"-1,1 0 1,1 1 0,2-1-1,1 1 1,1 0 0,2 0-1,6 51 1,-5-76-384,0 0 0,0 0-1,1-1 1,0 1 0,0 0 0,0-1-1,5 8 1,-7-12-51,1 0-1,0 0 1,0 0 0,-1 0 0,1 0-1,0 0 1,0-1 0,0 1-1,0 0 1,0 0 0,0-1 0,0 1-1,1-1 1,-1 1 0,0-1-1,0 1 1,0-1 0,1 0 0,-1 1-1,0-1 1,0 0 0,1 0-1,-1 0 1,0 0 0,0 0 0,1 0-1,-1-1 1,0 1 0,0 0-1,0-1 1,1 1 0,-1 0 0,0-1-1,0 1 1,0-1 0,0 0-1,0 1 1,0-1 0,2-1 0,35-26-2359,-45 60 3121,6-27-528,0 0-1,0-1 1,1 1-1,0 0 1,0-1-1,0 1 1,0 0-1,2 6 1,-1-9-140,-1-1-1,1 1 1,-1-1 0,1 1-1,0 0 1,0-1 0,0 0-1,0 1 1,0-1 0,0 1-1,0-1 1,0 0 0,1 0 0,-1 0-1,1 0 1,-1 0 0,0 0-1,1 0 1,-1 0 0,1 0-1,0-1 1,-1 1 0,1-1 0,0 1-1,-1-1 1,4 1 0,2-1 44,1 0 0,-1 0 0,0-1 1,0 0-1,1 0 0,-1-1 0,0 0 1,0 0-1,0-1 0,-1 0 0,1 0 0,-1 0 1,9-6-1,4-4 89,-1 0-1,-1-1 1,18-18 0,-14 11-143,-2-2 0,0-1 0,-2 0 0,-1-1 0,-1 0 0,-1-2 0,-1 0 0,-1 0 1,-2-1-1,-1 0 0,11-55 0,-19 76-72,1 0 0,-1 0 1,-1 0-1,1-1 0,-1 1 0,0 0 1,-1 0-1,-2-10 0,3 17 12,0-1 0,0 1 0,0-1 0,0 1 0,0-1 0,0 1 0,0-1 1,0 1-1,0-1 0,-1 1 0,1 0 0,0-1 0,0 1 0,-1-1 0,1 1 0,0 0 0,-1-1 0,1 1 0,0 0 0,-1-1 0,1 1 1,0 0-1,-1 0 0,1-1 0,-1 1 0,1 0 0,-1 0 0,1 0 0,0-1 0,-1 1 0,1 0 0,-1 0 0,1 0 0,-1 0 0,1 0 1,-1 0-1,1 0 0,-1 0 0,1 0 0,-1 0 0,1 0 0,-1 0 0,1 1 0,-1-1 0,1 0 0,0 0 0,-1 0 0,1 1 1,-1-1-1,1 0 0,0 0 0,-1 1 0,1-1 0,-1 0 0,1 1 0,0-1 0,0 1 0,-1-1 0,1 0 0,0 1 0,-1 0 0,-18 29-37,6-1 92,1 0 0,1 1 0,-11 56-1,18-65-4,1 0 0,1 0 0,1 0-1,0 1 1,2-1 0,6 37 0,-5-48-30,1 0 1,0 0 0,1 0-1,0 0 1,1-1 0,6 12-1,-8-16-11,0-1 0,1 1 1,-1-1-1,1 0 0,0 0 0,0 0 0,0 0 0,0 0 1,1-1-1,0 0 0,-1 0 0,1 0 0,7 2 0,-12-5-5,0 0-1,1 1 0,-1-1 0,1 0 0,-1 0 0,0 0 1,1 0-1,-1 0 0,1 0 0,-1 0 0,0 0 1,1 0-1,-1 0 0,1 0 0,-1 0 0,0 0 0,1 0 1,-1 0-1,1 0 0,-1 0 0,0 0 0,1 0 0,-1-1 1,0 1-1,1 0 0,-1 0 0,0 0 0,1-1 1,-1 1-1,0 0 0,1 0 0,-1-1 0,0 1 0,0 0 1,1-1-1,-1 1 0,0 0 0,0-1 0,0 1 0,1-1 1,-1 1-1,0 0 0,0-1 0,0 1 0,0-1 1,0 1-1,0 0 0,0-1 0,0 1 0,0-1 0,0 1 1,0 0-1,0-1 0,0 1 0,0-1 0,0 1 0,0 0 1,-1-1-1,1 1 0,0 0 0,0-1 0,-1 0 1,-10-26-19,-11-12-5,10 21 44,-14-33 0,26 50-16,0 1-1,0 0 0,0 0 0,0-1 1,0 1-1,0 0 0,0-1 0,0 1 0,0 0 1,0 0-1,0-1 0,0 1 0,0 0 1,0 0-1,0-1 0,0 1 0,1 0 1,-1 0-1,0-1 0,0 1 0,0 0 0,0 0 1,0-1-1,1 1 0,-1 0 0,0 0 1,0 0-1,0 0 0,1-1 0,-1 1 1,0 0-1,0 0 0,1 0 0,-1 0 0,0 0 1,0 0-1,1-1 0,-1 1 0,0 0 1,1 0-1,-1 0 0,0 0 0,0 0 0,1 0 1,-1 0-1,0 0 0,0 0 0,1 0 1,-1 1-1,0-1 0,1 0 0,-1 0 1,16 2 77,34 11-69,1-2 1,63 5 0,-99-15-76,0 0 0,0-2 1,1 1-1,-1-2 1,0 0-1,0-1 0,0 0 1,0-1-1,-1-1 0,1 0 1,-1-1-1,17-10 0,-29 15 79,0-1-1,0 1 1,0-1-1,-1 1 1,1-1-1,0 0 1,-1 0-1,1 0 1,-1 0-1,1 0 1,-1 0-1,0 0 1,0 0-1,0 0 1,0-1 0,1-3-1,-2 5 0,0 1 1,0-1-1,0 0 0,0 0 0,0 1 1,0-1-1,0 0 0,0 1 1,0-1-1,0 0 0,-1 1 0,1-1 1,0 0-1,0 1 0,-1-1 1,1 0-1,-1 1 0,1-1 0,0 1 1,-1-1-1,1 1 0,-1-1 1,0 0-1,0 1 10,-1-1 0,0 0 1,1 0-1,-1 1 0,1-1 0,-1 1 0,0 0 1,1-1-1,-1 1 0,0 0 0,1 0 0,-1 0 1,-3 0-1,-2 1 34,0 1 1,1-1-1,-1 1 0,0 0 1,1 1-1,-1-1 0,1 1 1,0 1-1,0-1 0,0 1 1,1 0-1,-1 0 0,1 1 1,-9 9-1,11-11-85,0 0 1,1 0-1,0 0 1,-1 0-1,1 0 1,0 0-1,1 1 1,-1-1-1,0 1 1,1-1-1,0 1 0,0 0 1,0-1-1,0 1 1,1 0-1,-1 0 1,1-1-1,0 1 1,0 0-1,1 0 1,-1 0-1,1 0 1,0-1-1,0 1 0,0 0 1,0-1-1,0 1 1,3 3-1,-2-4 4,0 0 0,0-1 0,0 1 0,0-1 0,0 0 0,1 0 0,-1 0 0,1 0 0,-1 0 0,1 0 0,0 0 0,0-1 0,-1 0 0,5 2 0,29 4-213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6.316"/>
    </inkml:context>
    <inkml:brush xml:id="br0">
      <inkml:brushProperty name="width" value="0.025" units="cm"/>
      <inkml:brushProperty name="height" value="0.025" units="cm"/>
    </inkml:brush>
  </inkml:definitions>
  <inkml:trace contextRef="#ctx0" brushRef="#br0">379 123 14219,'-3'-8'350,"0"0"-1,-1-1 1,0 1-1,0 1 1,-1-1-1,0 0 1,-1 1-1,1 0 1,-1 1-1,-1-1 1,-10-8-1,13 12-185,-1 0-1,0 0 0,1 1 1,-1-1-1,0 1 0,0 0 1,0 1-1,-1-1 0,1 1 1,0 0-1,-1 0 0,1 1 1,0 0-1,-1 0 0,1 0 1,-1 0-1,1 1 0,0 0 1,-1 0-1,-6 3 0,7-3-103,-1 2-1,1-1 0,0 0 1,0 1-1,0 0 0,0 0 1,1 1-1,-1-1 0,1 1 1,0 0-1,0 0 0,-4 6 1,3-2-3,-1 0 1,2 0 0,-1 0-1,2 1 1,-1 0 0,-4 15-1,2 5 104,1 0 0,2 0-1,0 50 1,5 28 410,6 0 0,35 183-1,-62-334-246,-63-238 24,55 182-359,25 87-17,6 21 1,4 8 12,-1-2 5,1-2 0,0 1 0,1-1 0,1 0-1,0-1 1,0 0 0,1-1 0,1 0 0,16 11 0,-21-17 5,0 0 1,0 0 0,0-1-1,1 0 1,0 0 0,-1 0-1,1-1 1,0-1 0,0 1-1,0-1 1,1-1 0,-1 0-1,0 0 1,0 0 0,0-1-1,0 0 1,0 0 0,0-1 0,10-4-1,-7 2 1,0-1 0,0-1 0,0 0 0,-1 0 0,1-1 0,-2 0 0,17-15 0,-5 0 32,35-46 0,-56 68-27,0 0 1,0 0-1,0 0 0,0 0 1,0 0-1,0 0 0,0 0 0,1 0 1,-1 1-1,0-1 0,0 0 0,0 0 1,0 0-1,0 0 0,0 0 1,0 0-1,0 0 0,0 0 0,0 0 1,0 0-1,0 0 0,0 0 0,0 0 1,0 0-1,0 0 0,1 0 1,-1 0-1,0 1 0,0-1 0,0 0 1,0 0-1,0 0 0,0 0 0,0 0 1,0 0-1,0 0 0,0 0 1,1 0-1,-1 0 0,0 0 0,0-1 1,0 1-1,0 0 0,0 0 0,0 0 1,0 0-1,0 0 0,0 0 1,0 0-1,0 0 0,0 0 0,1 0 1,-1 0-1,0 0 0,0 0 0,0 0 1,0 0-1,0 0 0,0 0 1,0-1-1,0 1 0,0 0 0,0 0 1,0 0-1,0 14 66,-7 31 51,4-20-23,2-18-68,0 0 23,0 0 0,1 0-1,-1 0 1,2 10-1,-1-15-35,1-1-1,-1 0 0,0 0 0,0 1 1,1-1-1,-1 0 0,1 0 0,-1 1 1,1-1-1,-1 0 0,1 0 0,0 0 0,-1 0 1,1 0-1,0 0 0,0 0 0,0 0 1,0 0-1,0 0 0,0-1 0,0 1 0,0 0 1,0 0-1,0-1 0,1 1 0,-1-1 1,0 1-1,0-1 0,1 0 0,-1 0 1,2 1-1,3-1 24,0 0 1,0-1-1,0 1 1,1-1-1,-1-1 0,0 1 1,-1-1-1,1 0 1,9-5-1,53-30 175,-52 27-169,43-29 39,-31 20-94,57-29 0,-83 46 7,0 1 0,1 0 0,-1 0 0,1 0 1,-1 1-1,1-1 0,-1 1 0,1-1 1,-1 1-1,1 0 0,0 0 0,-1 0 0,4 0 1,-5 1-1,0-1-1,0 1 1,0 0 0,0 0 0,0-1 0,0 1 0,0 0 0,0 0 0,0 0 0,0 0 0,-1 0 0,1 0 0,0 0 0,-1 0-1,1 1 1,-1-1 0,1 0 0,-1 0 0,1 0 0,-1 1 0,0-1 0,0 0 0,0 0 0,0 1 0,0-1 0,0 2 0,0 45-30,-1-37 41,1-1 0,0 1-1,0 0 1,1-1 0,3 16 0,-4-26-8,1 1 0,-1-1 1,0 1-1,0 0 0,0-1 1,0 1-1,1-1 1,-1 1-1,0 0 0,1-1 1,-1 1-1,0-1 0,1 1 1,-1-1-1,1 1 1,-1-1-1,1 1 0,-1-1 1,1 0-1,-1 1 0,1-1 1,-1 0-1,1 1 1,-1-1-1,1 0 0,0 0 1,-1 0-1,2 1 1,-1-1-34,0-1 1,0 1-1,0 0 1,0-1-1,1 1 1,-1 0 0,0-1-1,0 1 1,0-1-1,0 0 1,0 1-1,0-1 1,0 0 0,0-1-1,5-3-532,0-2 1,-1 1-1,6-10 1,-3 4-217,-1-1-1,0 0 1,-1 0 0,-1-1 0,7-23 0,-1-7-637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6.800"/>
    </inkml:context>
    <inkml:brush xml:id="br0">
      <inkml:brushProperty name="width" value="0.025" units="cm"/>
      <inkml:brushProperty name="height" value="0.025" units="cm"/>
    </inkml:brush>
  </inkml:definitions>
  <inkml:trace contextRef="#ctx0" brushRef="#br0">15 1 17092,'-9'6'1600,"4"2"-1232,5 5-488,0 3 560,2 0-160,8-1-192,5-2-256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7.190"/>
    </inkml:context>
    <inkml:brush xml:id="br0">
      <inkml:brushProperty name="width" value="0.025" units="cm"/>
      <inkml:brushProperty name="height" value="0.025" units="cm"/>
    </inkml:brush>
  </inkml:definitions>
  <inkml:trace contextRef="#ctx0" brushRef="#br0">123 42 17556,'-16'13'1008,"0"1"1,1 1 0,-25 31 0,36-40-809,-1 0 0,2 0 0,-1 0 0,1 1 0,0-1 0,0 1 0,1-1 0,0 1 0,0 0 0,1 0 0,-1 0 0,1 0 0,1 0 0,0 1 0,0 7 0,0-14-179,0 1 1,0-1 0,1 1-1,-1-1 1,0 0-1,1 1 1,-1-1 0,1 0-1,-1 1 1,1-1 0,0 0-1,0 0 1,-1 1-1,1-1 1,0 0 0,0 0-1,0 0 1,0 0 0,0 0-1,0 0 1,1 0-1,-1-1 1,0 1 0,0 0-1,1-1 1,-1 1 0,0-1-1,1 1 1,-1-1 0,0 1-1,1-1 1,-1 0-1,1 0 1,-1 0 0,1 0-1,-1 0 1,0 0 0,1 0-1,-1 0 1,1-1-1,2 0 1,3-1-17,-1 0 1,1 0-1,-1-1 0,1 1 1,-1-2-1,0 1 0,7-6 0,0-1-8,-2 0-1,1-1 0,-1-1 0,-1 1 1,0-2-1,12-20 0,-5 4-69,-2 0-1,12-32 1,-28 64 38,-25 70 60,22-63 52,2 1 0,-1 0 0,2 0 0,-1 0 0,1 22 0,1-32-62,0 1 0,0-1 0,0 1 0,1-1 0,-1 1 0,0-1 0,1 1 0,-1-1 0,1 1 0,-1-1 1,1 0-1,0 1 0,-1-1 0,1 0 0,0 0 0,0 1 0,0-1 0,0 0 0,0 0 0,0 0 0,0 0 0,1 0 0,-1 0 0,0-1 0,1 1 0,-1 0 0,0 0 1,1-1-1,-1 1 0,1-1 0,-1 0 0,1 1 0,-1-1 0,1 0 0,-1 0 0,1 0 0,-1 0 0,1 0 0,-1 0 0,1 0 0,-1-1 0,2 1 0,5-2 14,0 0 0,-1-1 1,1 1-1,-1-2 0,1 1 0,9-7 0,28-21-188,0-3 0,53-52 0,-62 53-160,-19 19 45,-17 14 268,0-1 0,0 1 0,0 0-1,1 0 1,-1 0 0,0 0 0,0 0 0,0 0-1,0 0 1,0-1 0,0 1 0,0 0-1,1 0 1,-1 0 0,0 0 0,0 0 0,0 0-1,0 0 1,0 0 0,1 0 0,-1 0 0,0 0-1,0 0 1,0 0 0,0 0 0,1 0 0,-1 0-1,0 0 1,0 0 0,0 0 0,0 0 0,0 0-1,1 0 1,-1 0 0,0 0 0,0 0 0,0 0-1,0 1 1,0-1 0,0 0 0,1 0-1,-1 0 1,0 0 0,0 0 0,0 0 0,0 0-1,0 1 1,0-1 0,0 0 0,0 0 0,0 11-109,-6 12 78,-10 16 113,8-22 90,1 1-1,1-1 1,1 1-1,0 0 1,-2 24 0,6-41-142,1 0 1,0 0-1,0 0 1,0 0-1,0 0 1,0 0-1,0 0 1,0 0-1,0 1 1,0-1-1,0 0 1,0 0-1,1 0 1,-1 0-1,1 0 1,-1 0-1,1 0 1,-1 0-1,1 0 1,-1 0-1,1 0 1,0-1-1,-1 1 1,2 1-1,0-2-8,-1 1-1,0-1 1,0 0 0,0 0-1,0 0 1,0 0 0,0 0-1,0-1 1,1 1 0,-1 0-1,0 0 1,0-1 0,0 1-1,0-1 1,0 1 0,0-1-1,0 1 1,0-1 0,1 0-1,5-5-67,1 0-1,-1 0 1,0 0-1,7-10 0,-5 4-160,0-1-1,-1-1 0,-1 0 0,10-24 0,-13 27 99,2-4-208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7.640"/>
    </inkml:context>
    <inkml:brush xml:id="br0">
      <inkml:brushProperty name="width" value="0.025" units="cm"/>
      <inkml:brushProperty name="height" value="0.025" units="cm"/>
    </inkml:brush>
  </inkml:definitions>
  <inkml:trace contextRef="#ctx0" brushRef="#br0">1 78 17380,'5'-11'595,"1"1"0,0 1 0,0-1 0,9-8 0,-14 16-504,0 1 0,0 0 1,1-1-1,-1 1 1,0 0-1,0-1 0,1 1 1,-1 0-1,1 0 1,-1 0-1,1 1 0,0-1 1,-1 0-1,1 0 0,0 1 1,0-1-1,-1 1 1,1 0-1,0-1 0,0 1 1,0 0-1,-1 0 0,1 0 1,0 0-1,0 0 1,0 1-1,-1-1 0,1 0 1,0 1-1,0 0 0,-1-1 1,1 1-1,0 0 1,2 1-1,-2 0-45,0 1 1,0-1-1,-1 0 0,1 1 1,0-1-1,-1 1 1,1 0-1,-1 0 0,0-1 1,0 1-1,0 0 0,0 0 1,-1 0-1,1 0 0,-1 0 1,1 0-1,-1 0 0,0 0 1,-1 0-1,1 4 1,-2 7 69,0 0 1,-8 27-1,-27 59 717,26-75-432,1 0 0,1 1 1,-10 52-1,18-75-373,1-1 1,0 1 0,-1 0-1,1 0 1,0-1 0,0 1-1,1 0 1,-1-1 0,0 1-1,1 0 1,0-1 0,0 1-1,-1 0 1,2-1-1,-1 1 1,0-1 0,0 0-1,1 1 1,-1-1 0,1 0-1,0 0 1,0 0 0,3 3-1,-1-3-37,0 1-1,0-1 1,0-1-1,1 1 1,-1-1-1,1 1 1,-1-1-1,1 0 1,-1-1 0,1 1-1,-1-1 1,1 0-1,5-1 1,1 0-197,0 0 1,0-1 0,0 0 0,0-1-1,0 0 1,17-8 0,-23 10 46,-1-1 1,0 0 0,0 0 0,-1-1-1,1 1 1,0-1 0,-1 0 0,1 0-1,-1 0 1,0 0 0,0 0-1,0-1 1,-1 0 0,1 1 0,-1-1-1,0 0 1,0 0 0,0 0 0,2-7-1,-4 8 91,0 0-1,0 0 0,0 0 1,0 0-1,0 1 0,-1-1 1,1 0-1,-1 0 0,0 0 0,1 1 1,-1-1-1,-1 0 0,1 1 1,0-1-1,-1 1 0,1-1 1,-3-2-1,-18-25-692</inkml:trace>
  <inkml:trace contextRef="#ctx0" brushRef="#br0" timeOffset="1">7 224 18524,'2'17'1776,"16"-4"-1104,3-5-303,14 1 887,2-3-272,7-6-656,4-3-336,-1-10-728,-4-4-256,-4-9 728,-7-3-176,-6-5-225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8.079"/>
    </inkml:context>
    <inkml:brush xml:id="br0">
      <inkml:brushProperty name="width" value="0.025" units="cm"/>
      <inkml:brushProperty name="height" value="0.025" units="cm"/>
    </inkml:brush>
  </inkml:definitions>
  <inkml:trace contextRef="#ctx0" brushRef="#br0">58 1 15907,'-10'23'1969,"-5"3"-1241,4 7-152,-1 2 1144,5 7-607,4 2-161,3-1-344,5-2-152,3-9-272,4-3-160,5-13-424,0-9-240,0-11-472,-1-9 152,-3-14 511,-1-8-223,-1-8-72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4.441"/>
    </inkml:context>
    <inkml:brush xml:id="br0">
      <inkml:brushProperty name="width" value="0.025" units="cm"/>
      <inkml:brushProperty name="height" value="0.025" units="cm"/>
    </inkml:brush>
  </inkml:definitions>
  <inkml:trace contextRef="#ctx0" brushRef="#br0">1 0 14987,'5'68'4402,"3"-20"-3800,27 93-1,-32-133-565,0-1-1,0 1 0,0-1 1,1 1-1,0-1 0,1-1 1,0 1-1,5 6 0,-8-11-21,0 0 0,1 0 0,-1 0-1,0 0 1,1 0 0,0 0 0,-1-1-1,1 1 1,0-1 0,0 0 0,0 0-1,-1 0 1,1 0 0,0-1-1,0 1 1,1-1 0,-1 0 0,0 1-1,0-1 1,0-1 0,0 1 0,0 0-1,0-1 1,4-1 0,1-1 27,1-1 0,0 0 0,-1-1 0,0 1 0,0-2 0,-1 1 0,1-1 0,-1 0 0,12-14 0,-5 3 32,0 0 0,-1 0 0,12-23-1,-15 14-122,-14 40-254,4-10 191,-1-1 0,1 0 0,0 0 0,0 0 0,0 0 0,0 1 0,1-1 0,-1 0 0,1 0 0,0 0 0,0 0 0,0 0 1,0 0-1,1 0 0,-1 0 0,1-1 0,-1 1 0,1 0 0,0-1 0,4 4 0,-4-4 19,1 0 0,-1-1 0,1 1 0,-1-1 0,1 1 0,0-1-1,0 0 1,-1 0 0,1-1 0,0 1 0,0-1 0,0 1 0,0-1 0,0 0 0,0 0 0,0 0 0,0 0-1,0-1 1,0 1 0,0-1 0,0 0 0,3-1 0,21-9-624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8.561"/>
    </inkml:context>
    <inkml:brush xml:id="br0">
      <inkml:brushProperty name="width" value="0.025" units="cm"/>
      <inkml:brushProperty name="height" value="0.025" units="cm"/>
    </inkml:brush>
  </inkml:definitions>
  <inkml:trace contextRef="#ctx0" brushRef="#br0">1 543 15067,'1'1'133,"0"0"1,0 1-1,0-1 0,0 0 0,1 0 1,-1 0-1,0 0 0,1 0 0,-1 0 0,1 0 1,0 0-1,-1 0 0,1-1 0,-1 1 1,1-1-1,0 1 0,0-1 0,-1 0 0,4 0 1,0 0 110,-1 0 0,1 0 0,0-1 0,0 0 0,0 0 0,-1 0 0,6-3 0,5-2 461,0-1 0,0-1 0,16-11-1,-16 8-56,0 0-1,24-23 0,-34 29-527,-1 0 0,1-1 0,-1 1 1,1-1-1,-2 0 0,1 0 0,-1 0 0,0-1 0,0 1 1,2-9-1,-4 14-108,-1 0 1,0 0-1,0 0 1,1 0-1,-1 0 1,0 0-1,0 1 1,0-1-1,0 0 1,0 0-1,0 0 1,0 0-1,0 0 1,-1 0-1,1 0 1,0 0-1,-1 0 1,1 0-1,0 1 1,-1-1-1,1 0 1,-1 0-1,1 0 1,-1 1-1,1-1 1,-2-1-1,0 1 0,1 1 0,-1-1 0,1 1 0,-1-1 0,1 1 1,-1 0-1,1 0 0,-1-1 0,1 1 0,-1 0 0,1 0 0,-1 1 0,1-1 0,-3 1 0,-3 0 6,0 1 0,0 0 0,1 1 0,-1 0 0,1 0 0,-6 4 0,3 0-13,0 0 0,1 0 0,0 1-1,1 0 1,0 0 0,0 1 0,-10 18 0,14-22-9,0 0 0,1 0 0,-1-1 0,2 2 0,-1-1 0,0 0 0,1 0 0,0 0 0,0 1 0,0-1 1,1 0-1,0 1 0,0-1 0,0 1 0,1-1 0,0 0 0,0 1 0,2 5 0,-2-8-17,0 0 1,1 0-1,-1-1 1,1 1-1,0-1 1,0 1-1,0-1 1,0 0-1,0 0 1,0 1-1,0-2 0,1 1 1,-1 0-1,1 0 1,0-1-1,4 3 1,-1-2-50,0 0 1,0-1-1,0 0 1,0 0-1,0 0 1,0 0-1,12-2 1,-1 0-142,0-1 0,-1-2 0,0 1 0,1-2 0,20-8 0,-24 8 119,0-1 0,0 0 0,0-1 0,-1 0 0,0-1 1,-1 0-1,0-1 0,0 0 0,-1-1 0,0 0 0,0-1 0,-1 0 1,-1 0-1,0-1 0,0 0 0,-1 0 0,9-23 0,8-32 28,-3-1-1,-2-2 1,15-117 0,-37 252 558,6 76 1,16 93 235,-10-128-507,2-47-97,-14-75-128,0 0-1,-1 0 0,0 1 1,-2-1-1,-12-26 1,-45-71-107,27 59 92,21 34 234,1-1 1,-12-25-1,26 46-203,0 0 1,0 0-1,0 0 0,-1-1 1,1 1-1,0 0 0,0 0 1,0-1-1,0 1 0,-1 0 1,1 0-1,0-1 0,0 1 1,0 0-1,0-1 1,0 1-1,0 0 0,0 0 1,0-1-1,0 1 0,0 0 1,0-1-1,0 1 0,0 0 1,0-1-1,0 1 0,0 0 1,0 0-1,0-1 0,1 1 1,-1 0-1,0 0 0,0-1 1,0 1-1,0 0 0,1 0 1,-1-1-1,0 1 0,0 0 1,0 0-1,1 0 0,-1 0 1,0-1-1,0 1 1,1 0-1,-1 0 0,0 0 1,1 0-1,-1 0 0,1 0 1,13 1 232,-12 0-187,57 13 654,-10-1-1293,0-2-1,0-3 1,75 4 0,-114-12 76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3:39.015"/>
    </inkml:context>
    <inkml:brush xml:id="br0">
      <inkml:brushProperty name="width" value="0.025" units="cm"/>
      <inkml:brushProperty name="height" value="0.025" units="cm"/>
    </inkml:brush>
  </inkml:definitions>
  <inkml:trace contextRef="#ctx0" brushRef="#br0">35 526 16596,'-7'6'674,"-16"16"687,22-22-1337,1 0 1,0 1 0,-1-1 0,1 0 0,0 0-1,-1 1 1,1-1 0,0 0 0,0 1-1,-1-1 1,1 1 0,0-1 0,0 0-1,0 1 1,0-1 0,0 1 0,-1-1 0,1 0-1,0 1 1,0-1 0,0 1 0,0-1-1,0 1 1,0-1 0,0 0 0,0 1-1,1-1 1,-1 1 0,0-1 0,0 0 0,0 1-1,0-1 1,0 1 0,1-1 0,-1 0-1,0 1 1,0-1 0,1 0 0,-1 1-1,0-1 1,1 0 0,-1 1 0,0-1 0,1 0-1,-1 0 1,0 1 0,1-1 0,-1 0-1,1 0 1,-1 0 0,0 0 0,1 0-1,0 1 1,9 1 301,1 0 1,-1 0-1,1-1 0,0 0 0,17-1 0,-2 0 6,242-3 994,397-56 0,256-106-1348,-365 41-37,401-77-333,-953 200 383,61-10-934,84-5 0,-135 18 561,-23 3-46,-21 2-154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1.872"/>
    </inkml:context>
    <inkml:brush xml:id="br0">
      <inkml:brushProperty name="width" value="0.025" units="cm"/>
      <inkml:brushProperty name="height" value="0.025" units="cm"/>
    </inkml:brush>
  </inkml:definitions>
  <inkml:trace contextRef="#ctx0" brushRef="#br0">3793 145 13267,'1'-1'101,"-1"0"0,0 1 0,0-1 0,0 1 0,0-1 0,0 0 0,0 1 1,0-1-1,-1 1 0,1-1 0,0 0 0,0 1 0,0-1 0,0 1 0,-1-1 0,1 1 0,0-1 0,-1 0 0,1 1 1,0 0-1,-1-1 0,1 1 0,-1-1 0,1 1 0,-1-1 0,1 1 0,-1 0 0,1-1 0,-1 1 0,1 0 0,-1 0 1,1-1-1,-1 1 0,0 0 0,1 0 0,-1 0 0,1 0 0,-1 0 0,0-1 0,1 1 0,-1 0 0,0 1 1,-37-3 1270,27 2-1267,-76 2 1066,-118 19 0,40-3-725,-426 2 789,-1-32 51,325 5-881,187 5-332,-506-21 278,4-49-96,486 51-206,-95-16 17,149 31-55,0 1-1,-64 3 1,97 2-23,0 1 0,1 0 0,-1 0 0,1 1 0,-1 0 0,1 0 0,0 1 0,-13 6 0,14-3-388,14-3-178,16-5-793,-23 2 1329,103-12-3798,-58 6 2752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2.371"/>
    </inkml:context>
    <inkml:brush xml:id="br0">
      <inkml:brushProperty name="width" value="0.025" units="cm"/>
      <inkml:brushProperty name="height" value="0.025" units="cm"/>
    </inkml:brush>
  </inkml:definitions>
  <inkml:trace contextRef="#ctx0" brushRef="#br0">306 177 14555,'10'-18'329,"2"2"-1,0-1 1,0 2 0,2-1-1,0 2 1,1 0-1,0 0 1,1 2 0,20-13-1,-31 22-245,0 1 1,0 0-1,0 0 0,0 0 1,0 1-1,0 0 0,0 0 0,6 0 1,-10 0-67,1 1 1,-1 0 0,0 0 0,1 0-1,-1 0 1,1 1 0,-1-1 0,1 0-1,-1 0 1,0 1 0,1-1-1,-1 1 1,0 0 0,0-1 0,1 1-1,-1 0 1,0-1 0,0 1 0,0 0-1,0 0 1,0 0 0,0 0-1,0 0 1,0 0 0,0 1 0,0-1-1,-1 0 1,1 0 0,0 1 0,-1-1-1,1 0 1,-1 1 0,1 1-1,0 3 13,-1 0 0,0 0-1,0 0 1,-1 1-1,1-1 1,-1 0 0,0 0-1,-1 0 1,0-1-1,0 1 1,-4 8 0,-6 12 165,-18 27 1,25-44-137,-26 40 293,-2-2-1,-44 47 1,-85 79 582,60-68-436,91-93-461,0-1 6,-1 1 0,2 1 0,-17 25 0,25-35-40,1-1 0,-1 1-1,1 0 1,0 0 0,0-1 0,0 1 0,0 0 0,0 0 0,0 0 0,1 0 0,0 0-1,-1 0 1,1 0 0,0 0 0,1 0 0,-1 0 0,0 0 0,1 0 0,0 0 0,0 0 0,0 0-1,0 0 1,0 0 0,0 0 0,1-1 0,2 5 0,1-1-16,0-1 0,1 0-1,-1 0 1,1 0 0,0-1 0,1 0 0,-1 0 0,1 0-1,10 4 1,8 1-141,35 8 0,-54-16 130,62 15-370,1-3 0,0-3 0,111 2-1,-84-16 35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3.477"/>
    </inkml:context>
    <inkml:brush xml:id="br0">
      <inkml:brushProperty name="width" value="0.025" units="cm"/>
      <inkml:brushProperty name="height" value="0.025" units="cm"/>
    </inkml:brush>
  </inkml:definitions>
  <inkml:trace contextRef="#ctx0" brushRef="#br0">42 103 16388,'-12'166'3129,"8"-68"-2482,4-95-634,-24 448 1877,24-440-1834,-1-7-14,1 1-1,0-1 1,0 0-1,0 1 1,1-1-1,0 0 1,-1 1-1,1-1 1,3 6-1,-4-9-32,0-1 1,0 0-1,0 1 0,0-1 1,1 0-1,-1 0 0,0 1 1,0-1-1,0 0 0,0 0 0,1 1 1,-1-1-1,0 0 0,0 0 1,1 0-1,-1 1 0,0-1 1,0 0-1,1 0 0,-1 0 1,0 0-1,0 0 0,1 1 0,-1-1 1,0 0-1,0 0 0,1 0 1,-1 0-1,0 0 0,1 0 1,-1 0-1,0 0 0,1 0 0,-1 0 1,0 0-1,1 0 0,8-11 206,5-20 52,11-56 29,-3-1-1,13-114 1,-28 155-232,45-370 618,-54 463-604,2 0-1,11 85 0,-10-126-77,0-1-1,0 0 0,0 0 1,0 0-1,1 0 0,0 0 0,0 0 1,0 0-1,0 0 0,4 3 1,-5-6 0,0 0 0,0 0 1,0 0-1,0 0 0,0 0 1,1-1-1,-1 1 1,0 0-1,1-1 0,-1 1 1,1 0-1,-1-1 0,1 0 1,-1 1-1,1-1 0,-1 0 1,1 0-1,-1 0 1,1 0-1,-1 0 0,1 0 1,-1 0-1,1-1 0,-1 1 1,0 0-1,1-1 1,-1 0-1,1 1 0,-1-1 1,0 0-1,2 0 0,7-5 1,-1-1 0,0 0 0,0 0 0,0-1 0,-1 0 0,0 0 0,-1-1 1,12-17-1,42-81 148,-44 78-45,-11 19 27,-1 0-1,0 0 0,6-17 1,-26 91-83,2 0 1,3 1 0,2 1 0,3 128 0,6-176-245,1 0 1,1 0 0,0 0 0,1 0 0,10 25 0,-12-38 56,1 0 0,-1 0 1,1-1-1,0 1 0,0 0 0,0-1 0,1 0 1,-1 0-1,1 0 0,5 4 0,-6-6 25,0-1-1,0 1 1,0 0 0,0-1-1,0 0 1,0 0-1,0 0 1,1 0-1,-1 0 1,0-1 0,1 1-1,-1-1 1,1 0-1,-1 0 1,0 0-1,1 0 1,5-2 0,-3 0-20,0 1 0,0-2 1,0 1-1,0 0 1,9-7-1,32-26-973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4.899"/>
    </inkml:context>
    <inkml:brush xml:id="br0">
      <inkml:brushProperty name="width" value="0.025" units="cm"/>
      <inkml:brushProperty name="height" value="0.025" units="cm"/>
    </inkml:brush>
  </inkml:definitions>
  <inkml:trace contextRef="#ctx0" brushRef="#br0">161 546 14115,'0'4'262,"-1"0"0,0 0 0,0 0-1,0 0 1,0 0 0,0 0 0,-1 0 0,-3 6 0,-1-63 4042,6 46-4126,-2-6 236,0 0 0,-5-18-1,7 30-382,-1 1 0,0 0 0,0 0-1,1 0 1,-1 0 0,0 0 0,0 0-1,1 0 1,-1 0 0,0 1 0,0-1-1,1 0 1,-1 0 0,0 1-1,1-1 1,-1 0 0,0 1 0,1-1-1,-1 1 1,1-1 0,-1 0 0,0 1-1,1-1 1,-1 1 0,1 0 0,-1 0-1,-13 8 747,13-10-691,0 1 0,0 0-1,-1 0 1,1-1 0,0 1-1,0-1 1,-1 1-1,1-1 1,0 1 0,0-1-1,0 0 1,0 0 0,0 0-1,0 1 1,0-1-1,-1-1 1,-11-7 577,13 8-654,-1 1 1,1 0-1,0 0 0,-1 0 1,1 0-1,-1 0 0,1 0 1,0 0-1,-1 0 0,1 0 1,0 0-1,-1 1 0,1-1 1,-1 0-1,1 0 1,0 0-1,-1 0 0,1 0 1,0 1-1,-1-1 0,1 0 1,0 0-1,0 1 0,-1-1 1,1 0-1,0 0 0,-1 1 1,1-1-1,0 0 1,0 1-1,0-1 0,0 0 1,-1 1-1,1 0 0,-8 18 20,2 0 0,0 1-1,1-1 1,1 1 0,0 1-1,0 22 1,1-13-30,-1-1-12,0-5 3,1 0 1,1 0-1,1 0 0,1 0 0,4 28 0,-4-50 11,0-1 0,0 1-1,0-1 1,1 1 0,-1 0-1,1-1 1,-1 1 0,1-1 0,-1 1-1,1-1 1,0 0 0,-1 1-1,1-1 1,0 0 0,0 1-1,0-1 1,0 0 0,0 0-1,1 0 1,-1 0 0,0 0 0,0 0-1,3 1 1,-2-2 2,0 0-1,-1 0 1,1 0 0,-1 0 0,1-1 0,-1 1-1,1-1 1,0 1 0,-1-1 0,1 1 0,-1-1-1,0 0 1,1 0 0,-1 1 0,0-1-1,1 0 1,-1 0 0,2-2 0,6-7 20,0-1 0,0 1 0,-1-1 0,7-12 1,11-25 75,-3 0 1,-1-2 0,-3 0 0,18-75-1,-30 108-81,-6 24-14,-4 35-14,3-33 8,-7 62-36,0-5 31,3 88 0,4-152 6,0 0 0,0 0 0,0 0 0,0 0 1,1 0-1,-1 0 0,1-1 0,-1 1 0,1 0 0,0 0 1,0 0-1,0-1 0,0 1 0,0-1 0,2 3 0,-3-3 0,0-1 0,1 0 0,-1 1-1,1-1 1,-1 0 0,1 0-1,-1 0 1,1 0 0,-1 1-1,0-1 1,1 0 0,-1 0 0,1 0-1,-1 0 1,1 0 0,-1 0-1,1 0 1,-1 0 0,1 0-1,-1 0 1,1 0 0,0-1 0,14-11-47,-8 0 25,-1 0 0,0 0-1,0 0 1,-1 0 0,-1-1 0,0 0-1,0 0 1,-2 0 0,0 0 0,0-1 0,-1-22-1,-6 17-31,2 17 4,0 11 11,3-8 36,0-1 0,0 1-1,0 0 1,-1 0 0,1-1 0,0 1 0,0 0 0,0 0 0,0-1 0,0 1 0,0 0 0,1-1 0,-1 1 0,0 0 0,0 0-1,0-1 1,1 1 0,-1 0 0,0-1 0,1 1 0,-1 0 0,1-1 0,-1 1 0,0-1 0,1 1 0,-1 0 0,1-1 0,0 0-1,-1 1 1,1-1 0,-1 1 0,1-1 0,0 0 0,-1 1 0,1-1 0,0 0 0,0 1 0,-1-1 0,1 0 0,0 0 0,-1 0-1,1 0 1,0 0 0,0 0 0,-1 0 0,1 0 0,0 0 0,0 0 0,-1 0 0,1 0 0,0-1 0,1 1 0,2-2-10,1 0 0,-1 0 0,1 0 0,-1-1 0,0 1 1,0-1-1,5-4 0,14-15-307,-2 0 1,0-1-1,-2-1 1,-1-1-1,0 0 1,21-45-1,-22 34-724,-1-1-1,-2 0 0,-1-1 0,12-65 1,-22 87 515,-1 1 0,0 0 0,0-1 0,-2 1 0,0-1 0,-3-22 0,3 37 495,0-1 1,-1 1 0,1 0 0,0 0 0,0 0 0,-1 0 0,1 0 0,-1 0 0,1 0 0,-1 0 0,1 0 0,-1 0 0,0 0-1,1 0 1,-2-1 0,2 2 31,-1 0-1,1 0 1,0-1-1,-1 1 1,1 0-1,-1 0 1,1 0-1,0 0 0,-1 0 1,1 0-1,0 0 1,-1 1-1,1-1 1,0 0-1,-1 0 1,1 0-1,0 0 1,-1 0-1,1 0 1,0 1-1,-1-1 0,1 0 1,0 0-1,0 0 1,-1 1-1,1-1 1,0 0-1,0 1 1,-1-1-1,1 1 1,-3 2 53,1 0 1,0 1 0,0-1 0,0 1 0,1 0 0,-1 0 0,0 4-1,-4 15 213,2 1 0,1 0 0,1 0-1,1 0 1,1 0 0,1 0 0,1 0-1,7 33 1,-6-33-204,-2 1 1,0-1-1,-2 0 0,-1 0 0,-5 29 1,-3 38 317,9-75-274,1 56 288,0-68-343,0 1 1,1-1 0,0 0 0,0 1 0,0-1 0,0 0 0,0 1-1,1-1 1,0 0 0,0 0 0,0 0 0,4 5 0,-5-8-22,0 0 0,0 0 0,1 0 0,-1-1 1,0 1-1,0 0 0,0 0 0,0-1 0,1 1 0,-1-1 1,0 1-1,1-1 0,-1 0 0,0 1 0,1-1 0,-1 0 0,1 0 1,-1 0-1,0 0 0,1 0 0,-1 0 0,0 0 0,1-1 1,-1 1-1,0 0 0,1-1 0,-1 1 0,0-1 0,1 1 1,-1-1-1,0 0 0,0 1 0,0-1 0,0 0 0,0 0 1,2-2-1,3-3 75,0 1 1,0-1-1,-1-1 1,0 1 0,5-9-1,8-17 80,-2-1 0,0 0 1,-3-1-1,0-1 0,-3 0 0,8-44 0,19-223-90,-31 179 216,-14 205 281,1-19-350,1 24 180,4-1-1,4 0 1,17 119-1,-17-193-388,-2-8-30,1 1 0,-1 0 0,1 0 0,0-1 0,0 1 0,1-1 0,-1 1-1,1-1 1,0 1 0,0-1 0,1 0 0,2 4 0,-5-8-2,0 0 0,1 0 1,-1 0-1,0 0 0,0 0 0,0 0 0,0 0 0,0 0 0,0 0 0,1 0 0,-1 0 0,0 0 0,0 0 1,0 0-1,0 0 0,0 0 0,1 0 0,-1 0 0,0 0 0,0 0 0,0 0 0,0 0 0,0 0 0,0 0 1,0 0-1,1 0 0,-1 0 0,0-1 0,0 1 0,0 0 0,0 0 0,0 0 0,0 0 0,0 0 0,0 0 1,0 0-1,0-1 0,0 1 0,1 0 0,-1 0 0,0 0 0,0 0 0,0 0 0,0 0 0,0-1 0,0 1 1,0 0-1,0 0 0,0 0 0,0 0 0,0 0 0,0-1 0,-1 1 0,1 0 0,0 0 0,0 0 0,0 0 1,0-12-67,-2-9-39,-1 0 0,-2 0 1,0 1-1,-1 0 0,0 0 1,-19-36-1,3 14 656,-55-75 1,74 108 222,10 8-354,21 11-266,-15-5-233,30 7-1077,73 10 0,-75-16 639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5.349"/>
    </inkml:context>
    <inkml:brush xml:id="br0">
      <inkml:brushProperty name="width" value="0.025" units="cm"/>
      <inkml:brushProperty name="height" value="0.025" units="cm"/>
    </inkml:brush>
  </inkml:definitions>
  <inkml:trace contextRef="#ctx0" brushRef="#br0">15 36 15411,'-11'11'2001,"9"-3"-1097,1-3-328,12-5 2249,11-4-1745,7-2-464,2 0-272,6-4-1008,5-1 712,2 0-80,1-1-160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6.287"/>
    </inkml:context>
    <inkml:brush xml:id="br0">
      <inkml:brushProperty name="width" value="0.025" units="cm"/>
      <inkml:brushProperty name="height" value="0.025" units="cm"/>
    </inkml:brush>
  </inkml:definitions>
  <inkml:trace contextRef="#ctx0" brushRef="#br0">0 321 15555,'1'-19'619,"1"-1"0,1 0-1,0 1 1,1 0-1,1 0 1,1 0-1,1 1 1,1 0 0,0 0-1,1 0 1,1 1-1,23-30 1,-15 30 66,-9 17-285,-8 1-382,-1-1 0,1 1 0,-1-1 0,0 1-1,1 0 1,-1 0 0,0-1 0,1 1 0,-1 0 0,0 0 0,0-1 0,1 1 0,-1 0 0,0 0 0,0-1 0,0 3 0,-1 20 48,-1 1 1,-1-1-1,0 0 1,-11 33 0,4-14-38,1-5-13,0-2 15,2 0-1,1 1 0,0 39 1,5-73-28,1 0-1,0 1 1,1-1 0,-1 0 0,0 1-1,1-1 1,-1 0 0,1 0 0,0 0 0,-1 1-1,3 2 1,-2-4-1,-1-1 0,1 1-1,-1-1 1,1 1 0,-1-1 0,1 1-1,-1-1 1,1 1 0,0-1 0,-1 0-1,1 1 1,0-1 0,-1 0 0,1 0-1,0 1 1,-1-1 0,1 0 0,0 0-1,-1 0 1,1 0 0,0 0 0,0 0-1,-1 0 1,2 0 0,3-2 5,-1 1-1,0-1 1,0 0 0,1 0-1,-2-1 1,1 1 0,0-1-1,0 0 1,-1 0 0,5-5-1,20-21 29,-1-2 0,-2-1 0,33-53 0,52-111 94,-73 117-85,-46 117-59,2 0 1,-4 71 0,10-99 15,-1 18-9,2 45 0,1-67 12,-1 0-1,1-1 0,0 1 1,0 0-1,0 0 0,1-1 1,0 1-1,0 0 0,1-1 1,0 0-1,-1 0 0,2 0 1,6 9-1,-9-12 4,1-1 0,-1 0 0,0 0 0,1 0 0,-1 0 0,1 0 0,-1-1 0,1 1 0,0 0 0,-1-1 0,1 1 0,-1-1-1,1 1 1,0-1 0,0 0 0,-1 0 0,1 0 0,0 0 0,0 0 0,-1 0 0,1 0 0,0-1 0,-1 1 0,1 0 0,0-1 0,-1 0 0,1 1 0,0-1 0,1-1 0,3-2 23,0 0 1,0 0-1,-1-1 1,0 1-1,8-10 1,6-10 50,-2 0-1,0-1 1,-1-1 0,-2 0-1,-1-1 1,-1-1 0,-1 0-1,-1 0 1,-2-1 0,-1 0-1,4-32 1,-11 53-117,-3 19-29,-4 25-141,4-16-235,2 1 0,0-1 0,1 1-1,1-1 1,1 1 0,8 36 0,-10-55 329,1 0 0,-1 0 0,1 0 0,0 0 0,0 0 1,0 0-1,0 0 0,0-1 0,0 1 0,0 0 0,0 0 0,1-1 0,-1 1 1,1-1-1,-1 1 0,1-1 0,0 0 0,-1 0 0,1 1 0,0-1 1,0 0-1,0-1 0,0 1 0,0 0 0,3 0 0,-2-1 1,0 0-1,0 0 1,0-1-1,0 1 0,1-1 1,-1 0-1,0 0 1,0 0-1,-1 0 1,1-1-1,0 1 1,0-1-1,-1 0 0,1 1 1,-1-1-1,5-4 1,25-29-944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6.702"/>
    </inkml:context>
    <inkml:brush xml:id="br0">
      <inkml:brushProperty name="width" value="0.025" units="cm"/>
      <inkml:brushProperty name="height" value="0.025" units="cm"/>
    </inkml:brush>
  </inkml:definitions>
  <inkml:trace contextRef="#ctx0" brushRef="#br0">142 3 17484,'-2'-1'91,"0"1"1,1-1-1,-1 1 1,0 0-1,0-1 0,1 1 1,-1 0-1,0 0 1,0 0-1,1 0 1,-1 1-1,0-1 1,0 0-1,1 1 1,-1-1-1,0 1 0,1-1 1,-1 1-1,0 0 1,1 0-1,-1 0 1,1 0-1,-1 0 1,1 0-1,0 0 1,-1 0-1,1 1 1,0-1-1,-1 2 0,-7 8 304,1-1 0,-14 22 0,16-21 107,-1-1-247,-21 35 414,26-42-624,1 1-1,-1-1 1,0 1-1,1 0 1,0 0-1,0 0 1,0 0 0,0-1-1,0 8 1,1-11-41,0 1-1,0-1 1,1 1 0,-1-1 0,0 1 0,0-1 0,1 1 0,-1-1 0,0 1 0,0-1 0,1 1 0,-1-1 0,1 1-1,-1-1 1,0 0 0,1 1 0,-1-1 0,1 1 0,-1-1 0,1 0 0,-1 0 0,1 1 0,-1-1 0,1 0 0,-1 0-1,1 0 1,0 0 0,-1 1 0,1-1 0,-1 0 0,1 0 0,0 0 0,21-1-22,-19 0 13,22-2-56,8-1-59,48 1 0,-72 3 100,0 0 1,0 1-1,-1 0 0,1 1 1,0 0-1,0 0 0,-1 1 1,1 0-1,-1 1 1,10 5-1,-16-8 43,0 0-1,0 1 1,0-1 0,0 0-1,0 1 1,0-1 0,-1 1-1,1-1 1,0 1 0,-1 0-1,0 0 1,1-1 0,-1 1-1,0 0 1,0 0 0,0 1-1,0-1 1,0 0 0,-1 0-1,1 0 1,-1 0 0,1 1-1,-1-1 1,0 0 0,0 1-1,0-1 1,0 0 0,0 0 0,0 1-1,-1-1 1,1 0 0,-1 0-1,0 1 1,0-1 0,1 0-1,-1 0 1,-1 0 0,1 0-1,0 0 1,0 0 0,-3 2-1,-2 3 115,0 0-1,0-1 1,-1 0-1,0 0 0,0 0 1,0-1-1,0 0 1,-1-1-1,-12 6 0,13-7-130,0-1-1,0 0 0,0 0 1,0-1-1,0 0 1,-1 0-1,1-1 0,0 0 1,-1 0-1,1-1 0,-14-2 1,17 2-25,1 0 0,0 0 0,0 0 1,0 0-1,0 0 0,0-1 0,0 1 1,0-1-1,0 0 0,1 0 0,-1 0 0,1 0 1,-1-1-1,1 1 0,0-1 0,0 1 1,0-1-1,0 0 0,0 0 0,1 0 0,-1 0 1,1 0-1,0 0 0,0 0 0,0 0 1,0 0-1,0-6 0,0-20-280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7.394"/>
    </inkml:context>
    <inkml:brush xml:id="br0">
      <inkml:brushProperty name="width" value="0.025" units="cm"/>
      <inkml:brushProperty name="height" value="0.025" units="cm"/>
    </inkml:brush>
  </inkml:definitions>
  <inkml:trace contextRef="#ctx0" brushRef="#br0">170 190 15131,'0'0'88,"0"-1"1,0 0-1,0 1 0,0-1 0,0 1 1,0-1-1,0 1 0,0-1 0,-1 0 1,1 1-1,0-1 0,0 1 0,0-1 0,-1 1 1,1-1-1,0 1 0,0-1 0,-1 1 1,1-1-1,-1 1 0,1-1 0,0 1 0,-1 0 1,1-1-1,-1 1 0,1-1 0,-1 1 1,1 0-1,-1 0 0,1-1 0,-2 1 1,1 0 84,-1 0 0,0 0 0,1 0 0,-1 0 0,1 0 0,-1 0 0,0 1 0,1-1 0,-1 1 0,1-1 0,-3 2 0,-4 2 478,1 0 0,0 0-1,-14 11 1,12-6-434,0 0-1,0 0 1,1 1 0,0 1-1,1-1 1,0 1 0,-8 16-1,11-19-155,0 1 0,1 0 0,0 0 0,1 0 0,-1 1 0,2-1 0,-1 1 0,1-1 0,1 1-1,1 14 1,-1-22-52,0 1-1,0-1 0,1 1 1,-1-1-1,1 1 0,0-1 1,0 1-1,0-1 0,0 0 1,0 1-1,0-1 0,1 0 1,-1 0-1,1 0 0,-1 0 1,1 0-1,0 0 0,3 1 1,-4-2-5,1 0 0,0 0 0,0 0-1,0 0 1,1-1 0,-1 1 0,0-1 0,0 0 0,0 0 0,0 0 0,0 0 0,0 0-1,1 0 1,-1 0 0,0 0 0,0-1 0,0 1 0,0-1 0,0 0 0,0 0 0,0 0 0,2-1-1,5-3 7,0-1 0,0 0-1,-1-1 1,0 1-1,0-2 1,-1 1-1,1-1 1,-2 0 0,1-1-1,-1 1 1,-1-1-1,6-11 1,1-4 29,-2 0 0,0-1 1,10-41-1,-18 57-26,0 3-4,0-1 0,0 1 0,-1 0 0,0-1 0,0 1-1,-1-1 1,1 0 0,-1 1 0,-1-1 0,-1-9-1,2 16-7,0-1-1,0 1 0,0 0 0,0 0 0,0 0 0,0 0 0,0 0 1,0 0-1,-1-1 0,1 1 0,0 0 0,0 0 0,0 0 0,0 0 0,0 0 1,0 0-1,0 0 0,0 0 0,0-1 0,-1 1 0,1 0 0,0 0 0,0 0 1,0 0-1,0 0 0,0 0 0,0 0 0,-1 0 0,1 0 0,0 0 0,0 0 1,0 0-1,0 0 0,0 0 0,-1 0 0,1 0 0,0 0 0,0 0 1,0 0-1,0 0 0,0 0 0,0 0 0,-1 0 0,1 0 0,0 0 0,0 0 1,0 1-1,0-1 0,0 0 0,0 0 0,0 0 0,-1 0 0,1 0 0,0 0 1,-7 11 0,-3 18-2,3 0 2,-4 44-1,10-63 12,0 1 0,1-1 0,1 0 0,-1 1 0,1-1 1,1 1-1,6 18 0,-8-27-5,1-1 0,-1 1 0,1 0 0,0-1 0,0 1 1,0-1-1,0 0 0,0 1 0,0-1 0,0 0 0,0 0 0,0 1 0,1-1 0,-1 0 1,0 0-1,1 0 0,-1-1 0,1 1 0,-1 0 0,1 0 0,0-1 0,2 1 0,-1 0 5,0-1-1,0 0 1,0 0-1,0 0 1,1-1-1,-1 1 1,0-1-1,0 0 0,0 0 1,0 0-1,4-1 1,5-5 23,0 1 0,0-1 0,-1-1 0,16-13 0,7-12-75,-2-1 1,-2-2-1,-1-1 0,26-43 1,-44 65-56,-11 15 84,0-1 1,0 1 0,0 0-1,0 0 1,0-1 0,0 1 0,0 0-1,0 0 1,1-1 0,-1 1-1,0 0 1,0 0 0,0 0 0,0-1-1,1 1 1,-1 0 0,0 0 0,0 0-1,1 0 1,-1-1 0,0 1-1,0 0 1,1 0 0,-1 0 0,0 0-1,0 0 1,1 0 0,-1 0 0,0 0-1,1 0 1,-1 0 0,0 0-1,2 9-133,-6 21 57,3-28 67,-2 16-4,-2 3 68,2-1-1,1 1 1,-1 30-1,3-50-33,0 0 0,0 0 0,0 0 0,0 0 0,0 0 0,0 0-1,0 0 1,1 0 0,-1 0 0,0 0 0,1 0 0,-1 0 0,0 0-1,1 0 1,-1 0 0,1 0 0,-1 0 0,1-1 0,0 1-1,-1 0 1,1 0 0,0-1 0,1 2 0,-1-2-1,0 0 0,-1 0 0,1 0 0,0 0 0,0 0 0,0 0 1,0 0-1,0-1 0,0 1 0,0 0 0,-1-1 0,1 1 0,0 0 0,0-1 0,0 1 0,-1-1 0,1 1 1,0-1-1,-1 0 0,2 0 0,5-6 42,0-1 0,0 0 1,6-10-1,-12 17-49,44-76 118,-34 56-186,1 0 0,21-28 0,-32 48 56,-1 1 0,0-1 0,1 1 0,-1-1 0,0 1 0,1-1 0,-1 1 1,1-1-1,-1 1 0,1-1 0,-1 1 0,1 0 0,-1-1 0,1 1 0,-1 0 1,1-1-1,0 1 0,-1 0 0,1 0 0,-1 0 0,1-1 0,0 1 0,-1 0 1,1 0-1,-1 0 0,1 0 0,0 0 0,0 1 0,0-1 0,-1 1 0,1 0 1,-1-1-1,1 1 0,-1-1 0,1 1 0,-1 0 0,1 0 0,-1-1 1,0 1-1,1 0 0,-1 0 0,0-1 0,0 1 0,0 0 0,1 1 0,1 44-143,-2-41 140,-1 15-6,0-13 39,1 1-1,0-1 1,0 0-1,1 0 1,0 0-1,2 9 1,-3-16-16,0 1 1,0-1-1,1 0 1,-1 1 0,0-1-1,0 0 1,0 1-1,0-1 1,0 0-1,1 1 1,-1-1-1,0 0 1,0 1-1,1-1 1,-1 0 0,0 0-1,1 1 1,-1-1-1,0 0 1,0 0-1,1 1 1,-1-1-1,0 0 1,1 0-1,-1 0 1,1 0 0,-1 0-1,0 0 1,1 0-1,-1 0 1,0 0-1,1 1 1,-1-1-1,1-1 1,-1 1-1,0 0 1,1 0 0,-1 0-1,0 0 1,1 0-1,-1 0 1,0 0-1,1 0 1,-1-1-1,0 1 1,1 0-1,-1 0 1,1-1-1,13-13 119,-13 13-115,12-17 72,0 0-1,16-33 0,-21 35-108,1 0-1,0 1 1,2 0-1,22-27 1,-32 41 22,0 0 0,0 0 0,0 1-1,-1-1 1,1 0 0,0 0 0,0 1 0,0-1 0,0 1 0,0-1-1,0 0 1,0 1 0,0 0 0,0-1 0,1 1 0,-1 0 0,0 0 0,0-1-1,1 1 1,-1 1-4,0-1 0,-1 0 0,1 1-1,-1-1 1,1 0 0,0 1 0,-1-1-1,1 1 1,-1-1 0,0 1 0,1-1-1,-1 1 1,1-1 0,-1 1 0,0-1 0,1 1-1,-1 0 1,0-1 0,1 1 0,-1 0-1,0-1 1,0 2 0,1 6-138,0 0 0,0 0 0,-1 0 0,-1 9-1,1-15 87,-5 74-1477,5-73 1546,0 3-141,2-11-269,3-10-107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4.875"/>
    </inkml:context>
    <inkml:brush xml:id="br0">
      <inkml:brushProperty name="width" value="0.025" units="cm"/>
      <inkml:brushProperty name="height" value="0.025" units="cm"/>
    </inkml:brush>
  </inkml:definitions>
  <inkml:trace contextRef="#ctx0" brushRef="#br0">56 483 12139,'-1'0'67,"0"-1"1,1 1 0,-1-1-1,0 1 1,0-1 0,1 1-1,-1 0 1,0-1 0,0 1 0,0 0-1,1 0 1,-1-1 0,0 1-1,0 0 1,0 0 0,0 0-1,0 0 1,1 0 0,-1 0 0,0 0-1,0 1 1,0-1 0,0 0-1,1 0 1,-1 1 0,0-1-1,0 0 1,0 1 0,1-1 0,-1 1-1,0-1 1,1 1 0,-1-1-1,0 1 1,1 0 0,-1-1-1,1 1 1,-1 0 0,1-1 0,-1 1-1,1 0 1,-1 0 0,1-1-1,0 1 1,-1 1 0,-3 6 285,1-1 1,0 1-1,-3 12 0,6-19-315,-2 7 122,0 1 1,1 0-1,0 0 1,1-1 0,-1 1-1,2 0 1,-1 0-1,1 0 1,1-1 0,-1 1-1,4 9 1,-4-15-136,0 0 0,1 0 0,-1-1 0,0 1 0,1-1 0,-1 1 0,1-1 0,0 1 0,0-1 0,0 0 0,0 0 0,0 0 0,0 0-1,1 0 1,-1 0 0,1-1 0,-1 1 0,1-1 0,0 0 0,-1 0 0,1 0 0,0 0 0,0 0 0,0-1 0,0 1 0,0-1 0,0 1 0,0-1 0,0 0 0,-1-1 0,1 1 0,0 0 0,0-1 0,0 1 0,0-1 0,4-2 0,-2 2 10,1-1 0,0-1 0,-1 1-1,0-1 1,0 0 0,0 0 0,0 0 0,0-1 0,0 0 0,-1 0 0,6-7 0,-3 3 12,-1 0 1,-1-1-1,1 1 1,-2-2-1,1 1 1,3-11 0,0-5-13,-1 0 1,-2 0 0,0-1 0,1-35 0,-4 64-48,0 0 0,0-1 0,0 1 0,1 0 0,-1-1 0,1 0-1,-1 1 1,1-1 0,3 2 0,38 25 70,-38-26-19,0 0 0,0-1 0,0 1 0,0-1 0,0-1 0,1 1 0,-1-1 0,0 0 0,1-1 0,-1 0 0,1 0 0,-1 0 0,1-1 0,-1 1 1,1-2-1,-1 1 0,0-1 0,0 0 0,10-4 0,-8 2 41,0-1 1,-1 0-1,0 0 1,0 0-1,-1-1 1,0 0-1,1 0 1,-2 0-1,1-1 1,-1 0-1,0 0 1,-1 0-1,1-1 1,3-11-1,0-2 81,-1 0-1,0-1 0,-2 0 0,-1 0 0,2-34 0,-4 24-87,-2 0 0,-1 0 0,-7-38 0,7 65-97,0 0 0,-1 1-1,1-1 1,-1 1 0,0-1 0,-3-4 0,5 8 19,0 1-1,0 0 1,-1-1 0,1 1-1,0 0 1,0-1 0,0 1-1,-1 0 1,1 0-1,0-1 1,0 1 0,-1 0-1,1 0 1,0-1 0,-1 1-1,1 0 1,0 0 0,0 0-1,-1 0 1,1-1 0,0 1-1,-1 0 1,1 0-1,0 0 1,-1 0 0,1 0-1,-1 0 1,1 0 0,0 0-1,-1 0 1,0 1-5,1 0 0,-1 0 0,0 0 0,1 0 0,-1-1 0,1 1 0,-1 0 0,1 0 0,0 1 0,-1-1 0,1 0 0,0 0 0,0 0 0,0 0 1,0 0-1,0 1 0,-2 26-38,1 0 0,2-1 1,0 1-1,9 43 1,36 109-346,-39-157 1,17 50-665,-20-66 266,-1 0-1,1 0 1,0 0 0,5 6 0,-11-22-1246,-8-9 977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7.844"/>
    </inkml:context>
    <inkml:brush xml:id="br0">
      <inkml:brushProperty name="width" value="0.025" units="cm"/>
      <inkml:brushProperty name="height" value="0.025" units="cm"/>
    </inkml:brush>
  </inkml:definitions>
  <inkml:trace contextRef="#ctx0" brushRef="#br0">1 43 17940,'0'0'73,"1"0"0,-1 0-1,1 0 1,-1 0 0,1 1 0,-1-1 0,1 0 0,0 0 0,-1 1-1,1-1 1,-1 0 0,0 1 0,1-1 0,-1 0 0,1 1-1,-1-1 1,1 1 0,-1-1 0,0 0 0,1 1 0,-1-1 0,0 1-1,0-1 1,1 1 0,-1 0 0,0-1 0,0 1 0,0-1 0,0 1-1,0-1 1,1 2 0,0 23 259,-2-18-60,1 40 1032,-1-14-707,1 1 0,2 0 1,9 55-1,-11-88-588,0 1 1,1-1-1,-1 0 1,0 1-1,1-1 0,-1 0 1,1 0-1,-1 0 1,1 1-1,0-1 1,-1 0-1,1 0 0,0 0 1,0 0-1,0 0 1,0 0-1,-1 0 1,1 0-1,1-1 0,0 2 1,-1-2-7,0 0-1,0 0 1,0 0 0,0 0-1,0 0 1,0 0 0,0 0-1,0 0 1,0 0 0,0-1 0,-1 1-1,1 0 1,0-1 0,0 1-1,0-1 1,0 1 0,-1-1-1,1 1 1,0-1 0,0 0 0,0 0-1,4-4-13,0-1 0,-1 1 0,1-1 0,-1 0 0,5-11 0,17-43-92,-20 43 39,1 0 0,1 0-1,0 1 1,14-19 0,-22 34 64,0 1 0,0 0 0,0-1 1,1 1-1,-1 0 0,0-1 1,0 1-1,0 0 0,1-1 1,-1 1-1,0 0 0,0 0 0,1-1 1,-1 1-1,0 0 0,1 0 1,-1 0-1,0-1 0,1 1 0,-1 0 1,0 0-1,1 0 0,-1 0 1,0 0-1,1 0 0,-1-1 1,0 1-1,1 0 0,-1 0 0,1 0 1,-1 0-1,0 0 0,1 0 1,-1 1-1,0-1 0,1 0 1,-1 0-1,0 0 0,1 0 0,-1 0 1,0 0-1,1 1 0,-1-1 1,0 0-1,1 0 0,-1 1 0,0-1 1,0 0-1,1 0 0,-1 1 1,0-1-1,0 0 0,1 1 1,-1-1-1,0 0 0,0 1 0,0-1 1,0 0-1,0 1 0,1-1 1,-1 0-1,0 1 0,0-1 1,0 0-1,0 1 0,0-1 0,0 1 1,0-1-1,3 31 151,-3-29-132,0 32 216,-1-26-145,1 0 0,0 1 0,0-1 0,1 0-1,0 0 1,0 0 0,3 8 0,-4-15-81,0-1 0,1 1 0,-1-1 0,0 1 0,1-1 0,-1 0 1,0 1-1,1-1 0,-1 1 0,0-1 0,1 0 0,-1 1 0,1-1 0,-1 0 0,1 1 1,-1-1-1,1 0 0,-1 0 0,1 0 0,-1 1 0,1-1 0,-1 0 0,1 0 1,-1 0-1,1 0 0,0 0 0,-1 0 0,1 0 0,-1 0 0,1 0 0,-1 0 0,1 0 1,-1 0-1,1-1 0,-1 1 0,1 0 0,-1 0 0,1 0 0,-1-1 0,1 1 0,-1 0 1,1-1-1,-1 1 0,1 0 0,-1-1 0,20-18 148,7-18-238,34-61 1,-2 4-613,-56 90 598,0 0 0,0-1 1,1 1-1,-1 1 0,8-7 0,-10 9 79,-1 1 0,1 0 0,-1-1 0,1 1 0,-1 0 0,1 0 1,-1-1-1,1 1 0,-1 0 0,1 0 0,-1 0 0,1 0 0,-1 0 0,1 0 0,0 0 1,-1 0-1,1 0 0,-1 0 0,1 0 0,-1 0 0,1 0 0,-1 0 0,2 1 1,-2-1 4,1 1 0,0 0 0,0-1 0,-1 1 1,1 0-1,-1 0 0,1 0 0,-1 0 0,1 0 0,-1 0 1,0 0-1,1-1 0,-1 1 0,0 0 0,0 0 1,0 0-1,1 0 0,-1 2 0,1 17 95,-1 1 1,-1 0-1,-6 38 0,4-39 32,0 1 0,2-1 0,1 34-1,0-54-102,0 0-1,0 0 1,0 0-1,0 0 1,0 0-1,1 0 1,-1 0-1,0 0 1,0 0-1,0 0 1,0 0-1,0 0 1,0 0-1,0 0 1,0 0-1,0 0 1,0 0-1,0 0 0,0 0 1,0 0-1,1 0 1,-1 0-1,0 0 1,0 0-1,0 0 1,0 0-1,0 0 1,0 0-1,0 0 1,0 0-1,0 0 1,0 0-1,0 0 1,0 0-1,0 0 1,1 0-1,-1 0 1,0 0-1,0 0 1,0 0-1,0 0 1,0 0-1,0 0 1,0 1-1,0-1 0,0 0 1,0 0-1,0 0 1,0 0-1,0 0 1,0 0-1,0 0 1,0 0-1,0 0 1,0 0-1,0 0 1,0 0-1,0 1 1,0-1-1,0 0 1,0 0-1,0 0 1,0 0-1,0 0 1,0 0-1,0 0 1,0 0-1,5-8 176,3-12-179,1-11 50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8.306"/>
    </inkml:context>
    <inkml:brush xml:id="br0">
      <inkml:brushProperty name="width" value="0.025" units="cm"/>
      <inkml:brushProperty name="height" value="0.025" units="cm"/>
    </inkml:brush>
  </inkml:definitions>
  <inkml:trace contextRef="#ctx0" brushRef="#br0">0 75 18788,'2'5'379,"0"0"0,0-1 0,0 1 0,1-1 0,-1 1 1,1-1-1,0 0 0,0 0 0,6 5 0,-8-8-292,1 0-1,0 0 1,0 0 0,0 0-1,0-1 1,1 1 0,-1 0 0,0-1-1,0 0 1,0 1 0,0-1-1,1 0 1,-1 0 0,0 0 0,0 0-1,0-1 1,0 1 0,1-1-1,-1 1 1,0-1 0,0 0 0,0 1-1,0-1 1,2-2 0,4 0-8,-1-1 0,0 0 0,-1 0 0,1-1 0,-1 0 0,8-8 0,-11 11-69,0-1 0,-1 0-1,0 0 1,1 0 0,-1 0 0,0-1 0,0 1 0,-1 0 0,1-1-1,-1 1 1,1-1 0,-1 0 0,0 1 0,-1-1 0,1-6-1,0 9-9,-1 0-1,0 0 0,0 0 0,0 0 0,-1 0 0,1 0 1,0 0-1,0 0 0,0 0 0,-1 0 0,1 0 0,-1 0 0,1 0 1,0 0-1,-1 0 0,0 0 0,1 1 0,-1-1 0,0 0 0,1 0 1,-1 0-1,0 1 0,0-1 0,1 1 0,-1-1 0,0 0 1,0 1-1,0-1 0,0 1 0,0 0 0,0-1 0,0 1 0,0 0 1,0 0-1,0-1 0,0 1 0,0 0 0,0 0 0,0 0 1,0 0-1,0 0 0,-2 1 0,0-1-4,-1 1 0,1 0 0,0 0 0,-1 0 0,1 0 0,0 0 0,-1 1 0,1 0 0,0 0 0,0-1 0,1 2 0,-4 1 0,0 2 26,1 0-1,0 0 1,1 0 0,-1 1-1,1 0 1,1 0 0,-1 0-1,1 0 1,0 0-1,1 1 1,-1-1 0,2 1-1,-1 0 1,1-1 0,0 1-1,1 12 1,0-19-8,0 1 1,0-1-1,0 0 1,0 0-1,0 0 1,0 1-1,1-1 1,-1 0-1,0 0 1,1 0-1,-1 0 1,1 0-1,0 0 1,-1 0-1,1 0 1,0 0-1,0 0 1,-1 0-1,1 0 1,0 0-1,0 0 1,0-1-1,0 1 1,0 0-1,2 0 1,-1 0 4,0-1 0,1 0 0,-1 0 1,0 0-1,0 0 0,0 0 0,0 0 1,0 0-1,1-1 0,-1 1 0,0-1 1,0 0-1,3-1 0,7-4 25,1 0 0,-1-2 0,16-12 0,-23 17-57,29-24-35,-19 15-119,0 0-1,1 1 1,18-9-1,-33 19 154,0 0-1,0 1 0,0-1 0,0 1 1,0-1-1,0 1 0,0 0 1,0-1-1,0 1 0,0 0 1,0 0-1,0-1 0,0 1 1,0 0-1,0 0 0,0 0 1,0 0-1,0 1 0,0-1 1,0 0-1,0 0 0,0 1 1,0-1-1,0 0 0,0 1 1,0-1-1,0 1 0,0-1 1,0 1-1,0 0 0,-1-1 1,1 1-1,0 0 0,0 0 1,-1-1-1,1 1 0,0 0 1,-1 0-1,1 0 0,-1 0 1,1 0-1,-1 0 0,1 1 1,1 6 32,0-1 1,-1 1 0,0 0 0,0 0-1,0 8 1,0 6 254,6-1 82,-7-20-331,1-1 0,-1 1-1,0-1 1,1 1 0,-1-1-1,1 1 1,-1-1 0,1 0-1,-1 1 1,1-1 0,-1 0 0,1 1-1,-1-1 1,1 0 0,-1 0-1,1 1 1,-1-1 0,1 0-1,0 0 1,0 0 0,1 0 7,0-1 0,0 1 0,0-1 1,0 1-1,-1-1 0,1 0 0,0 0 1,0 0-1,-1 0 0,1 0 0,-1 0 1,1-1-1,-1 1 0,1 0 0,-1-1 1,2-1-1,37-47-76,6-6-1917,-45 55 1822,-1 0-1,1 0 1,0 1-1,0-1 1,0 0-1,0 1 0,-1-1 1,1 0-1,0 1 1,0-1-1,0 1 1,0 0-1,0-1 1,2 0-1,-2 2 79,-1-1-1,1 0 1,-1 0-1,0 0 0,1 1 1,-1-1-1,1 0 1,-1 1-1,0-1 1,1 0-1,-1 1 1,0-1-1,0 0 1,1 1-1,-1-1 1,0 0-1,0 1 1,1-1-1,-1 1 1,0-1-1,0 1 1,0-1-1,0 1 0,0-1 1,0 0-1,1 1 1,-1-1-1,0 1 1,0-1-1,-1 1 1,1-1-1,0 1 1,0 12-935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8.777"/>
    </inkml:context>
    <inkml:brush xml:id="br0">
      <inkml:brushProperty name="width" value="0.025" units="cm"/>
      <inkml:brushProperty name="height" value="0.025" units="cm"/>
    </inkml:brush>
  </inkml:definitions>
  <inkml:trace contextRef="#ctx0" brushRef="#br0">1 89 21277,'18'-4'2352,"9"1"-1472,4-1-320,7-3 1257,4-2-617,5-1-728,-1 0-752,-2 0 320,-3 0-184,-13-11-88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4:59.354"/>
    </inkml:context>
    <inkml:brush xml:id="br0">
      <inkml:brushProperty name="width" value="0.025" units="cm"/>
      <inkml:brushProperty name="height" value="0.025" units="cm"/>
    </inkml:brush>
  </inkml:definitions>
  <inkml:trace contextRef="#ctx0" brushRef="#br0">0 74 13107,'1'-3'265,"1"-4"225,1 0 0,-1 0-1,1 0 1,0 1 0,1-1 0,-1 1 0,1-1 0,6-5 0,-10 12-408,0-1 0,0 1-1,0 0 1,1 0 0,-1-1-1,0 1 1,0 0 0,0 0 0,1-1-1,-1 1 1,0 0 0,0 0 0,1 0-1,-1-1 1,0 1 0,1 0-1,-1 0 1,0 0 0,1 0 0,-1 0-1,0 0 1,0 0 0,1 0-1,-1 0 1,0 0 0,1 0 0,-1 0-1,0 0 1,1 0 0,-1 0-1,0 0 1,1 0 0,-1 0 0,0 0-1,1 0 1,-1 0 0,0 0 0,0 1-1,1-1 1,-1 0 0,7 17 1753,-4 24-317,-3-39-1410,-2 79 1511,0-50-1099,2 0-1,6 56 1,-6-85-502,0 0-1,0 0 0,0 0 1,1 0-1,-1-1 0,1 1 1,0 0-1,-1 0 0,1 0 1,0-1-1,0 1 0,0 0 1,0-1-1,0 1 0,1-1 1,-1 1-1,0-1 0,3 2 1,-3-3-11,0 1 0,0-1 0,0 0 0,0 0 0,0 0 0,0 0 0,0 0 1,0 0-1,0 0 0,0 0 0,0 0 0,0-1 0,0 1 0,0 0 0,0-1 0,0 1 1,0 0-1,0-1 0,0 0 0,0 1 0,0-1 0,0 1 0,1-2 0,7-6 8,-1-1-1,1 0 0,-1 0 0,9-15 0,-9 12-15,0 1-3,16-18-9,-23 27 9,1 0 0,-1 1 0,1 0 0,0-1 0,-1 1 0,1 0 0,0 0 0,0 0 0,0 0 1,0 0-1,0 0 0,0 0 0,5 0 0,-6 1 1,-1 0 0,1 0 0,0 1 0,0-1 0,0 0 0,0 0 0,0 1 1,0-1-1,0 1 0,0-1 0,-1 1 0,1-1 0,0 1 0,0-1 0,-1 1 0,1 0 1,0-1-1,-1 1 0,1 0 0,-1 0 0,1-1 0,-1 1 0,1 0 0,-1 0 0,1 0 1,-1 0-1,0 0 0,1-1 0,-1 1 0,0 0 0,0 2 0,5 35-33,-5-34 34,1 14 27,-2 0-1,0 0 1,-1 0-1,-1-1 1,-8 32-1,7-38 41,0 1 0,0-1 0,-1 1 0,-1-1 0,0-1 0,0 1 0,-1-1-1,0 0 1,-12 12 0,17-20-64,0 0-1,-1 1 1,1-1 0,0-1-1,-1 1 1,1 0 0,-1-1-1,1 1 1,-1-1 0,0 0-1,0 1 1,1-1-1,-1-1 1,0 1 0,0 0-1,0-1 1,0 1 0,0-1-1,0 0 1,0 0 0,0 0-1,0-1 1,0 1-1,0-1 1,0 1 0,0-1-1,-4-2 1,4 1-144,0 0 1,-1 0-1,1-1 1,0 0-1,0 1 0,0-1 1,1 0-1,-1 0 1,1-1-1,-1 1 1,1 0-1,0-1 0,0 1 1,1-1-1,-1 0 1,1 0-1,0 1 0,0-1 1,-1-8-1,1 0-199,0-1 0,1 1 0,0-1 0,1 1 1,1 0-1,0 0 0,1-1 0,0 1 0,5-12 0,13-23-870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5:00.025"/>
    </inkml:context>
    <inkml:brush xml:id="br0">
      <inkml:brushProperty name="width" value="0.025" units="cm"/>
      <inkml:brushProperty name="height" value="0.025" units="cm"/>
    </inkml:brush>
  </inkml:definitions>
  <inkml:trace contextRef="#ctx0" brushRef="#br0">30 165 15835,'2'3'264,"0"0"-1,0 0 0,-1 0 0,1 0 0,-1 0 0,1 0 0,-1 0 1,0 0-1,0 1 0,-1-1 0,1 0 0,0 1 0,-1-1 1,0 5-1,-1 6 403,0-1 0,-3 18 1,0-7 393,-10 153 2360,16-263-2181,-3 46-1090,-1-4-29,-1 0-1,-15-75 1,21 130-132,0 0 0,1-1 0,0 1 0,1-1 0,1 0 0,-1 0 1,10 11-1,-12-16 10,0-1 0,1 0 1,-1 0-1,1-1 0,0 1 0,0-1 1,0 0-1,1 0 0,-1 0 0,1-1 1,0 1-1,0-1 0,0 0 0,0-1 1,0 1-1,0-1 0,0 0 0,0 0 1,1-1-1,-1 1 0,7-1 0,-1-2 1,-1 0-1,1 0 1,-1-1-1,0-1 1,0 1-1,0-2 1,0 1-1,0-1 1,-1-1-1,0 0 1,0 0-1,-1-1 1,11-10-1,-8 7 3,-1-1 0,-1 0-1,1-1 1,-2 0 0,0 0-1,0-1 1,-1 0-1,-1 0 1,7-17 0,-7 1 13,-6 28-14,1 0-1,-1 1 0,0-1 0,0 0 0,0 0 1,0 0-1,0 1 0,0-1 0,0 0 0,0 0 1,0 0-1,0 1 0,0-1 0,-1 0 0,1 0 0,0 1 1,-1-1-1,1 0 0,0 0 0,-1 1 0,1-1 1,-1 0-1,1 1 0,-1-1 0,1 1 0,-1-1 1,1 1-1,-1-1 0,-1 0 0,1 1-1,0 0-1,1 0 1,-1 0-1,0 0 0,0 0 1,0 1-1,0-1 1,0 0-1,1 1 1,-1-1-1,0 0 0,0 1 1,1-1-1,-1 1 1,0-1-1,0 1 1,1-1-1,-1 1 1,1 0-1,-1-1 0,0 1 1,1 0-1,0-1 1,-1 1-1,1 0 1,-1 0-1,1 1 0,-11 24-23,7-13 15,1 0 0,0 0 0,-1 24 0,3-32 11,1-1 1,0 1 0,0-1 0,0 1 0,1-1 0,0 1 0,0-1 0,0 0 0,0 1-1,1-1 1,-1 0 0,1 0 0,0 0 0,5 7 0,-6-10 2,-1 0 0,1 0 1,0 0-1,1 0 0,-1 0 0,0 0 1,0-1-1,0 1 0,0 0 1,1-1-1,-1 1 0,0 0 0,1-1 1,-1 0-1,0 1 0,1-1 0,-1 0 1,0 0-1,1 0 0,-1 0 0,2 0 1,0 0 0,0-1 1,0 0-1,0 0 1,-1 0-1,1 0 1,0 0-1,-1 0 1,1-1-1,4-3 1,1-2 9,0 0 1,0-1-1,-1 0 1,10-13-1,-4 0-9,-1 1 0,-1-2-1,-1 0 1,-1 0 0,9-35-1,-13 169-72,-5-109 78,4 67 233,-3-64-202,0 0 1,0 0-1,1 1 0,0-1 0,0 0 0,0 0 0,1 0 0,5 8 0,-7-13-38,-1 0-1,1 0 1,-1 0 0,1 0-1,0 0 1,0-1 0,-1 1-1,1 0 1,0-1 0,0 1-1,0 0 1,-1-1 0,1 1-1,0-1 1,0 1 0,0-1-1,0 0 1,0 1 0,0-1-1,0 0 1,0 0 0,0 0-1,0 0 1,0 0 0,3 0-1,-3 0-47,1-1-1,0 0 1,0 0-1,-1 1 1,1-1-1,0-1 1,-1 1-1,1 0 0,-1 0 1,1 0-1,-1-1 1,1 1-1,0-2 1,3-5-296,0 1 0,0 0 1,-1-1-1,0 0 0,4-12 1,-3 4 41,-1-1 1,0 0-1,1-30 1,-4-11-497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5:00.462"/>
    </inkml:context>
    <inkml:brush xml:id="br0">
      <inkml:brushProperty name="width" value="0.025" units="cm"/>
      <inkml:brushProperty name="height" value="0.025" units="cm"/>
    </inkml:brush>
  </inkml:definitions>
  <inkml:trace contextRef="#ctx0" brushRef="#br0">0 0 17100,'0'16'1512,"0"1"-1208,0-4-536,3-3 472,3-6-128,1-1-128,3-10-184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5:00.932"/>
    </inkml:context>
    <inkml:brush xml:id="br0">
      <inkml:brushProperty name="width" value="0.025" units="cm"/>
      <inkml:brushProperty name="height" value="0.025" units="cm"/>
    </inkml:brush>
  </inkml:definitions>
  <inkml:trace contextRef="#ctx0" brushRef="#br0">115 552 20804,'-7'3'317,"1"0"-1,0 0 1,0 0-1,1 1 1,-1 0-1,1 0 0,0 1 1,0 0-1,0 0 1,0 0-1,1 0 1,0 0-1,0 1 1,0 0-1,1 0 0,-3 7 1,3-8-250,1 0-1,0 1 1,0-1 0,0 1-1,1-1 1,0 1 0,0 0-1,0 0 1,1-1 0,0 1 0,0 0-1,0 0 1,1 0 0,-1-1-1,2 1 1,-1 0 0,0-1-1,1 1 1,3 5 0,-4-9-60,0 0 0,1 1-1,-1-1 1,1 0 0,0 0 0,-1-1 0,1 1-1,0 0 1,0 0 0,0-1 0,0 1 0,1-1-1,-1 0 1,0 0 0,1 0 0,-1 0 0,0 0-1,1 0 1,-1 0 0,1-1 0,-1 0 0,1 1-1,0-1 1,-1 0 0,1 0 0,-1 0 0,1-1-1,-1 1 1,1 0 0,-1-1 0,4-1 0,1 0 1,0-1 1,0 0-1,0 0 1,0-1-1,0 0 1,-1 0-1,1 0 1,-1-1-1,6-6 1,2-4 17,-1 0 1,-1-1 0,-1-1 0,0 0 0,-1 0 0,-1-1-1,0 0 1,-2-1 0,11-34 0,-13 30 16,0 1 0,-1-1 0,-1 0 0,-1 0 0,-1 0 1,-1 0-1,-1 0 0,-5-28 0,4 43-31,0-1-1,0 1 1,-1 0 0,1 0 0,-2 1-1,1-1 1,-1 1 0,0-1 0,-1 1-1,0 0 1,-11-11 0,13 15-12,0 0-1,-1 0 1,0 0-1,0 1 1,0-1-1,0 1 1,0 0-1,0 0 1,-1 1-1,1-1 1,-1 1 0,1 0-1,-1 0 1,1 0-1,-1 1 1,1 0-1,-1 0 1,0 0-1,1 0 1,-1 1-1,0 0 1,-6 1-1,3 1-11,-1 0-1,0 1 1,1 0-1,0 0 1,0 1-1,0 0 1,1 0-1,-1 1 0,1 0 1,1 0-1,-1 1 1,1-1-1,0 2 1,-9 12-1,13-16 8,-1 1-1,1-1 1,-1 0 0,1 1-1,0 0 1,1-1-1,-1 1 1,1 0-1,0 0 1,0 0 0,1 0-1,-1 0 1,1 0-1,0 0 1,0 0-1,1 0 1,-1 0 0,1 0-1,1 0 1,-1-1-1,0 1 1,1 0 0,0-1-1,0 1 1,1-1-1,-1 1 1,1-1-1,4 5 1,7 6-21,0-2-1,1 0 1,34 21 0,-31-21 12,1 0 1,29 29 0,-37-29-214,0 0 0,-2 0 0,1 1 0,-2 1 0,0 0 0,0 0 1,-2 0-1,9 27 0,-15-42 162,0 1 0,0 0 0,0-1 0,0 1-1,1-1 1,-1 1 0,0-1 0,0 1 0,1 0 0,-1-1 0,0 1 0,0-1 0,1 1 0,-1-1 0,1 0 0,-1 1-1,1-1 1,-1 1 0,1-1 0,-1 0 0,1 1 0,0-1 0,-1 0 24,1 0 1,0-1-1,-1 1 0,1-1 1,-1 1-1,1 0 0,-1-1 1,1 0-1,-1 1 0,1-1 1,-1 1-1,1-1 1,-1 1-1,0-1 0,1 0 1,-1 1-1,0-1 0,1 0 1,-1 1-1,0-1 0,0-1 1,7-24-727</inkml:trace>
  <inkml:trace contextRef="#ctx0" brushRef="#br0" timeOffset="1.26">555 0 21044,'8'4'1953,"-8"22"-1241,0 9-288,-3 10 952,2 3-359,4 2-809,3 0-536,4-8-2337,3-7 2449,-8-12-440,1-4-296</inkml:trace>
  <inkml:trace contextRef="#ctx0" brushRef="#br0" timeOffset="2.26">682 636 21773,'-1'38'2656,"-3"-10"-1744,-4-8-399,1-4 1791,6-7-1464,-1-2-576,1-8-88,-8-5-152,-2-16-176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6:02.443"/>
    </inkml:context>
    <inkml:brush xml:id="br0">
      <inkml:brushProperty name="width" value="0.025" units="cm"/>
      <inkml:brushProperty name="height" value="0.025" units="cm"/>
    </inkml:brush>
  </inkml:definitions>
  <inkml:trace contextRef="#ctx0" brushRef="#br0">38 324 10810,'-4'4'281,"-1"0"-1,1 1 1,0-1-1,1 1 1,-1 0-1,-4 9 1,7-12-206,0-1 1,1 1-1,-1-1 1,1 1-1,-1 0 1,1-1 0,-1 1-1,1 0 1,0-1-1,0 1 1,0-1-1,0 1 1,0 0-1,0-1 1,1 1 0,-1 0-1,0-1 1,1 1-1,-1-1 1,1 1-1,0 0 1,-1-1 0,1 0-1,0 1 1,0-1-1,0 1 1,0-1-1,0 0 1,3 3 0,0-1 28,1 0 1,0 0 0,0-1 0,0 1 0,0-1 0,0 0 0,0 0 0,1-1 0,-1 1 0,1-1 0,-1 0 0,9 0 0,9-1 191,40-3 0,407-75 985,-241 33-939,-157 32-280,755-125 433,8 54-207,-511 48-157,-61 4-708,-263 33 562,1-1 1,0 0-1,0 0 1,0 0 0,-1-1-1,1 1 1,0 0-1,0 0 1,0 0-1,0-1 1,-1 1 0,1 0-1,0-1 1,0 1-1,-1 0 1,2-2-1,-9-5-130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6:08.431"/>
    </inkml:context>
    <inkml:brush xml:id="br0">
      <inkml:brushProperty name="width" value="0.025" units="cm"/>
      <inkml:brushProperty name="height" value="0.025" units="cm"/>
    </inkml:brush>
  </inkml:definitions>
  <inkml:trace contextRef="#ctx0" brushRef="#br0">3 174 11506,'-1'1'60,"1"0"1,-1 0-1,1 0 0,0 0 0,0 0 0,-1 0 0,1 0 0,0 1 0,0-1 0,0 0 0,0 0 0,0 0 0,0 0 0,1 0 0,-1 0 0,0 0 0,0 0 0,1 0 0,-1 0 0,1 0 0,-1 0 0,1 0 0,-1 0 0,1 0 0,0-1 0,-1 1 0,1 0 0,0 0 0,0 0 1,-1-1-1,1 1 0,0-1 0,0 1 0,0 0 0,0-1 0,0 1 0,0-1 0,0 0 0,0 1 0,0-1 0,1 0 0,6 2 203,0-2-1,0 1 1,1-1 0,13-1-1,-4 0 100,40 0 493,307 2 1503,-267 1-2287,157-18-1,96-35 15,67-7-22,-335 51-47,1 5-1,-1 2 1,89 13 0,-160-11-14,147 14 21,-134-15-20,-1-2 0,0 0 0,0-2 0,39-8 0,229-67-1663,-292 78 1651,0 0 0,0 0 0,0-1-1,0 1 1,0 0 0,0 0 0,1 0 0,-1 0 0,0-1 0,0 1 0,0 0 0,0 0 0,0 0 0,0-1 0,0 1-1,0 0 1,0 0 0,0 0 0,0-1 0,0 1 0,0 0 0,0 0 0,0 0 0,0-1 0,0 1 0,0 0 0,0 0-1,0 0 1,0 0 0,0-1 0,0 1 0,0 0 0,0 0 0,-1 0 0,1-1 0,0 1 0,0 0 0,0 0 0,0 0 0,0 0-1,-1 0 1,1 0 0,0-1 0,0 1 0,0 0 0,0 0 0,-1 0 0,1 0 0,0 0 0,0 0 0,0 0 0,-1 0-1,1 0 1,0 0 0,0 0 0,0 0 0,-1 0 0,-17-3-176,-4-1-19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7:54.295"/>
    </inkml:context>
    <inkml:brush xml:id="br0">
      <inkml:brushProperty name="width" value="0.025" units="cm"/>
      <inkml:brushProperty name="height" value="0.025" units="cm"/>
    </inkml:brush>
  </inkml:definitions>
  <inkml:trace contextRef="#ctx0" brushRef="#br0">0 1 12555,'3'3'103,"0"0"0,-1-1 0,1 1 1,0-1-1,0 0 0,1 0 0,-1 0 1,0 0-1,1 0 0,-1-1 1,1 1-1,7 1 0,51 7-250,-40-8 217,322 26-28,-242-23-10,-56-2-16,1164 48 637,-917-44-350,124 0 31,-294-10-382,163-26-1,-228 18 29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5.314"/>
    </inkml:context>
    <inkml:brush xml:id="br0">
      <inkml:brushProperty name="width" value="0.025" units="cm"/>
      <inkml:brushProperty name="height" value="0.025" units="cm"/>
    </inkml:brush>
  </inkml:definitions>
  <inkml:trace contextRef="#ctx0" brushRef="#br0">2 95 14611,'-2'-9'1817,"5"3"-1081,10 8-208,6-1 1312,5 1-888,3-4-263,9-3-721,1-1 616,-1-14-408,1-5-64,-1-2-152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8:47.718"/>
    </inkml:context>
    <inkml:brush xml:id="br0">
      <inkml:brushProperty name="width" value="0.025" units="cm"/>
      <inkml:brushProperty name="height" value="0.025" units="cm"/>
    </inkml:brush>
  </inkml:definitions>
  <inkml:trace contextRef="#ctx0" brushRef="#br0">1 101 14763,'111'22'-173,"91"3"112,209-1 0,94-34-70,2-27 53,-115 8 127,-275 21 4,289-22-41,-3-23 505,-396 52-580,-4 0 151,1 0-1,-1 1 1,0-1-1,0 1 1,1 0-1,-1 0 1,0 0-1,0 0 1,1 0-1,-1 1 1,0 0-1,0-1 1,1 1-1,-1 0 1,3 2-1,-1-1-103,0 1 2,0-1-1,0 0 1,0 0-1,0 0 1,1-1-1,-1 0 1,8 1-1,-9-2-13,-1-1 0,1 0 0,-1 0 0,1 0 0,-1 0 0,6-4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8:52.289"/>
    </inkml:context>
    <inkml:brush xml:id="br0">
      <inkml:brushProperty name="width" value="0.025" units="cm"/>
      <inkml:brushProperty name="height" value="0.025" units="cm"/>
    </inkml:brush>
  </inkml:definitions>
  <inkml:trace contextRef="#ctx0" brushRef="#br0">1 5 12163,'2'-1'156,"1"0"1,0 1 0,0-1 0,0 0 0,0 1 0,0 0 0,0 0 0,0 0-1,0 0 1,-1 0 0,6 2 0,36 8-155,-25-4 130,138 30-222,2-7 1,1-7-1,1-6 1,297-11-1,-156-26 288,104-4 328,1 22 29,121 19-239,-2-36-593,-410 9 242,-8-2-24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8:54.488"/>
    </inkml:context>
    <inkml:brush xml:id="br0">
      <inkml:brushProperty name="width" value="0.025" units="cm"/>
      <inkml:brushProperty name="height" value="0.025" units="cm"/>
    </inkml:brush>
  </inkml:definitions>
  <inkml:trace contextRef="#ctx0" brushRef="#br0">1 143 12155,'25'-2'251,"0"0"0,40-10 0,0 1-338,273-16-322,3 23 385,-323 4 44,288 12 473,20-1-72,453-47-102,-248 5-274,-227 23 9,277-17 73,-506 18-127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29:33.980"/>
    </inkml:context>
    <inkml:brush xml:id="br0">
      <inkml:brushProperty name="width" value="0.025" units="cm"/>
      <inkml:brushProperty name="height" value="0.025" units="cm"/>
    </inkml:brush>
  </inkml:definitions>
  <inkml:trace contextRef="#ctx0" brushRef="#br0">1 217 11250,'41'10'501,"1"-1"-1,1-3 1,78 3-1,132-17-370,-89 1 72,626-48 900,-223-13-754,-46 34-99,1 25 110,-477 8-322,422-14 2584,-441 15-2036,-20 0-673,0 0 0,0 0 0,0 0 0,9-3 0,-12 3 68,-1-1 1,0 0-1,0 0 1,0 0-1,0 0 1,0 0-1,0 0 1,0-1-1,0 1 1,0-1-1,-1 1 1,1-1-1,-1 0 1,1 1-1,-1-1 1,2-2-1,9-22-177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0:14.474"/>
    </inkml:context>
    <inkml:brush xml:id="br0">
      <inkml:brushProperty name="width" value="0.025" units="cm"/>
      <inkml:brushProperty name="height" value="0.025" units="cm"/>
    </inkml:brush>
  </inkml:definitions>
  <inkml:trace contextRef="#ctx0" brushRef="#br0">544 419 11434,'49'2'703,"92"-9"-1,50-20 36,-27 4 155,64-12-275,396-114 0,-566 133-605,233-77-171,-283 90 132,1-1-1,-1 0 1,1-1 0,10-8 0,-18 12 23,0 1 0,0-1 0,-1 1 1,1-1-1,-1 1 0,1-1 0,0 0 0,-1 1 0,1-1 1,-1 0-1,1 1 0,-1-1 0,0 0 0,1 0 0,-1 1 1,0-1-1,1 0 0,-1 0 0,0 0 0,0 1 1,0-1-1,0 0 0,0 0 0,0-1 0,-1 1 3,0 0-1,0 0 1,0 0-1,0 0 1,0 0-1,0 0 0,0 0 1,-1 0-1,1 0 1,0 1-1,-1-1 1,1 0-1,0 1 1,-1-1-1,1 1 1,-1 0-1,1-1 1,-1 1-1,-2 0 1,-37-5 80,0 3 1,0 1 0,-55 6 0,67-4-24,-695 94 1524,352-36-1161,53-17-371,-255 38-1023,486-64 274,89-16 685,-1 0 1,0 0 0,0 0-1,0 0 1,0 0 0,0 0-1,0 0 1,0 0 0,0 0-1,0 1 1,0-1-1,0 0 1,0 0 0,0 0-1,0 0 1,0 0 0,1 0-1,-1 0 1,0 0 0,0 1-1,0-1 1,0 0 0,0 0-1,0 0 1,0 0-1,0 0 1,0 0 0,0 0-1,-1 0 1,1 1 0,0-1-1,0 0 1,0 0 0,0 0-1,0 0 1,0 0 0,0 0-1,0 0 1,0 0-1,0 0 1,0 1 0,0-1-1,0 0 1,-1 0 0,14 2-154,54-2-369,88-11 0,69-21 382,-111 14 19,255-30-330,2 29 428,-358 19 93,6 0 123,34 5 0,-48-5-119,-1 0 0,0 1 0,1 0 0,-1 0 0,0 0 0,0 0 0,0 0 0,0 1 0,0-1 0,0 1 0,0 0-1,0 0 1,0 0 0,-1 0 0,1 0 0,3 5 0,-5-5-17,0 0 1,-1 0-1,1 0 0,-1 0 0,1 0 1,-1 0-1,0 0 0,0 0 0,0 0 1,0 0-1,0 0 0,0 0 0,-1 0 1,1 0-1,-1 0 0,1 0 0,-1 0 0,0 0 1,1 0-1,-1-1 0,0 1 0,0 0 1,-1-1-1,1 1 0,0 0 0,-3 1 1,-4 7 29,-1-1 0,-18 15 0,26-24-71,-22 18 83,0-2 0,-53 26 0,-8-2-13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0:41.464"/>
    </inkml:context>
    <inkml:brush xml:id="br0">
      <inkml:brushProperty name="width" value="0.025" units="cm"/>
      <inkml:brushProperty name="height" value="0.025" units="cm"/>
    </inkml:brush>
  </inkml:definitions>
  <inkml:trace contextRef="#ctx0" brushRef="#br0">0 317 12611,'6'-11'939,"1"6"-935,1 1 0,-1 0 1,1 1-1,0-1 0,0 1 1,1 1-1,-1 0 0,14-2 1,-7 0-16,69-11-90,133-7 0,-80 11 81,910-120-296,-909 112 153,17 0 47,1 8-1,293 16 0,999 71 1342,-259-92-1257,-562-3 68,-66 14 64,62-1-28,161 12 68,-6 67 452,-239-1-346,2-40-138,321-47-125,1-30-315,250-8-29,-883 47 293,694-25-196,-1-23 286,-836 46-4,393-27 20,0 22-45,-462 13 0,4 0 98,-1 1-1,23 4 1,-38-4-32,1 0 0,-1 1 0,0 0 0,0 0 0,1 1 0,-1-1 0,-1 1-1,1 1 1,0-1 0,-1 1 0,6 4 0,16 15-148,-22-21 14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1:21.304"/>
    </inkml:context>
    <inkml:brush xml:id="br0">
      <inkml:brushProperty name="width" value="0.025" units="cm"/>
      <inkml:brushProperty name="height" value="0.025" units="cm"/>
    </inkml:brush>
  </inkml:definitions>
  <inkml:trace contextRef="#ctx0" brushRef="#br0">793 176 15779,'-25'-1'2236,"25"1"-2223,0 0-1,0 0 1,0 0 0,0 0 0,0 0 0,0 0 0,0 0 0,0 0-1,0 0 1,-1 0 0,1 0 0,0 0 0,0 0 0,0 0 0,0 0 0,0 0-1,0 0 1,0 0 0,0 0 0,0 0 0,0 0 0,0 0 0,-1 0-1,1-1 1,0 1 0,0 0 0,0 0 0,0 0 0,0 0 0,0 0 0,0 0-1,0 0 1,0 0 0,0 0 0,0 0 0,0 0 0,0 0 0,0 0-1,0-1 1,0 1 0,0 0 0,0 0 0,0 0 0,0 0 0,0 0 0,0 0-1,0 0 1,0 0 0,0 0 0,0 0 0,0-1 0,0 1 0,0 0-1,0 0 1,0 0 0,0 0 0,0 0 0,0 0 0,0 0 0,0 0-1,13-6 581,12-2-449,1 2 0,-1 1 0,31-2-1,82 0-204,-88 6 117,26-2-49,526-23-2,178 9 81,-325 12-71,-138-9 26,253 3-33,-478 16 1,-1-5 0,1-3 0,169-28 0,-232 26-31,-17 3-18,0 0 1,22-7-1,-48 4-135,-165 2-818,-227 26-1,-175 52 897,346-41 83,-439 52 42,-1-45-22,557-43 9,1-5 0,0-5 0,1-5 1,-174-49-1,269 58-73,21 8 56,0 0 1,0 0-1,0 0 0,0 0 1,0 0-1,-1 0 1,1 0-1,0-1 0,0 1 1,0 0-1,0 0 1,0 0-1,0 0 0,0 0 1,0 0-1,0 0 1,0-1-1,0 1 0,0 0 1,0 0-1,0 0 1,0 0-1,0 0 0,0 0 1,0-1-1,0 1 1,0 0-1,0 0 0,0 0 1,0 0-1,0 0 1,0 0-1,0-1 1,0 1-1,0 0 0,0 0 1,0 0-1,0 0 1,0 0-1,0 0 0,0 0 1,1 0-1,-1-1 1,0 1-1,0 0 0,0 0 1,0 0-1,0 0 1,0 0-1,0 0 0,1 0 1,-1 0-1,0 0 1,0 0-1,0 0 0,0 0 1,0 0-1,0 0 1,1 0-1,4-2-19,0 1 0,1 1-1,-1-1 1,10 1 0,587 17-321,-182-2 101,1433-16-695,-1729-3 927,898-55-881,-993 57 793,0-1-75,36-8-1,-55 8 120,-9 0 4,-19-2-22,-377-11-391,220 12 247,-128-5 210,-975-27 336,0 36-39,588 21-247,-235 4 38,884-26-70,29 0-18,0 1-1,0 0 0,-21 4 0,98 3-230,546-12-1685,-417-3 1579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1:39.996"/>
    </inkml:context>
    <inkml:brush xml:id="br0">
      <inkml:brushProperty name="width" value="0.025" units="cm"/>
      <inkml:brushProperty name="height" value="0.025" units="cm"/>
    </inkml:brush>
  </inkml:definitions>
  <inkml:trace contextRef="#ctx0" brushRef="#br0">451 49 15707,'1'-2'204,"1"1"-1,0 0 0,0-1 0,-1 1 0,1-1 1,0 1-1,-1-1 0,0 0 0,1 0 1,-1 0-1,0 0 0,2-3 0,-3 4-144,0 1-1,0-1 0,0 1 1,0-1-1,0 1 0,0-1 1,0 1-1,0-1 0,0 1 1,0-1-1,-1 1 1,1-1-1,0 1 0,0-1 1,0 1-1,0-1 0,-1 1 1,1 0-1,0-1 0,-1 1 1,1-1-1,-1 0 0,0 0 67,-1 0-1,1 0 0,0 1 0,-1-1 0,1 0 1,-1 1-1,1-1 0,-1 1 0,0-1 1,-2 0-1,-9 0 175,-1-1 0,1 2-1,-1 0 1,1 0 0,-1 1 0,1 1 0,0 0 0,-25 8 0,15-2-120,0 1 1,1 0 0,0 2 0,-22 14 0,28-15-80,1 1 1,0 1 0,1 0-1,1 1 1,0 0 0,-20 27-1,27-31-60,0 0-1,0 0 0,1 1 0,0 0 0,1 0 0,0 0 0,0 0 0,1 1 1,1-1-1,0 1 0,0 0 0,0 21 0,2-28-31,0 0 1,1 0-1,-1 0 0,1 0 0,0 0 0,0 0 0,1 0 1,-1-1-1,1 1 0,-1 0 0,1 0 0,0-1 1,1 0-1,-1 1 0,1-1 0,-1 0 0,6 5 0,-4-5 2,0 0 0,1-1 0,-1 1 0,1-1 0,0 0 0,-1 0-1,1 0 1,0-1 0,0 1 0,0-1 0,0 0 0,0-1 0,10 1 0,-1-2 26,1 0 1,-1-1-1,1-1 1,-1 0-1,0-1 1,0 0 0,-1-1-1,1-1 1,17-10-1,-5 1 76,-1-1 0,-1-1 0,37-33 0,-44 34-19,0-1 1,-1-1-1,17-25 0,-28 36-63,-1 1-1,1-1 0,-2 0 0,1 0 0,-1 0 0,0-1 1,-1 1-1,1-1 0,-1 1 0,-1-1 0,0 0 0,0 0 0,0-14 1,-1 20-29,0 1 0,-1-1 0,1 1 0,0-1 0,-1 1 0,1 0 0,-1-1 0,1 1 0,-1-1 0,1 1 1,-1 0-1,0 0 0,0-1 0,0 1 0,0 0 0,0 0 0,0 0 0,0 0 0,0 0 0,0 0 0,0 0 1,-1 0-1,0 0 0,-1 0-9,0 0 1,1 1-1,-1-1 1,1 1-1,-1-1 1,0 1-1,0 0 1,1 0-1,-1 0 1,0 1-1,-4 0 1,-3 2-113,1-1 0,0 2 0,0-1 0,0 1 0,1 1-1,-12 6 1,16-8 9,0 0-1,0 0 1,1 0-1,-1 0 1,0 0-1,1 1 1,0 0-1,0-1 0,0 1 1,0 0-1,1 1 1,-1-1-1,1 0 1,0 1-1,0-1 1,-1 8-1,4-2-284,10-6-15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1:40.713"/>
    </inkml:context>
    <inkml:brush xml:id="br0">
      <inkml:brushProperty name="width" value="0.025" units="cm"/>
      <inkml:brushProperty name="height" value="0.025" units="cm"/>
    </inkml:brush>
  </inkml:definitions>
  <inkml:trace contextRef="#ctx0" brushRef="#br0">64 18 19436,'12'-18'3561,"-14"25"-2388,-9 25-296,1 1 0,-9 55 0,-1 72-1051,12-94 381,2 12-1380,8-76 290,3-7 606,1-8-87,-3-1-208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1:41.169"/>
    </inkml:context>
    <inkml:brush xml:id="br0">
      <inkml:brushProperty name="width" value="0.025" units="cm"/>
      <inkml:brushProperty name="height" value="0.025" units="cm"/>
    </inkml:brush>
  </inkml:definitions>
  <inkml:trace contextRef="#ctx0" brushRef="#br0">90 1 16932,'-5'32'4790,"-1"-9"-3620,1-10-906,1-1-1,1 1 1,1 0 0,-1-1 0,2 1 0,0 0 0,1 14 0,0-25-257,0 0 0,1 0 1,-1 0-1,1 0 0,0 0 0,0 0 1,0-1-1,0 1 0,0 0 1,0 0-1,0-1 0,0 1 0,1-1 1,-1 1-1,1-1 0,-1 1 1,1-1-1,-1 0 0,1 0 0,0 0 1,0 0-1,0 0 0,-1 0 1,1 0-1,0-1 0,4 2 0,5 0-3,0 0 0,0-1-1,21 0 1,-12 0 5,10 0-7,-5 0 0,40 5 1,-60-5-5,1 0 1,-1 1 0,0-1 0,1 1 0,-1 0 0,0 0 0,0 1-1,0 0 1,0-1 0,-1 2 0,1-1 0,7 8 0,-10-9 2,-1 0 1,1 0 0,-1 1-1,0-1 1,0 0 0,0 1-1,0-1 1,0 1 0,-1-1-1,1 1 1,-1-1 0,1 1-1,-1 0 1,0-1 0,0 1-1,0-1 1,-1 1 0,1 0-1,0-1 1,-1 1 0,0-1-1,0 1 1,0-1-1,0 1 1,0-1 0,-2 3-1,-3 6 79,0 0 0,-1-1 0,-17 19 0,5-8 187,-1-1 0,-36 29 1,44-40-151,0-1 1,0 0 0,0-1 0,-1 0 0,0-1 0,-1 0-1,-16 4 1,27-9-212,0 0-1,0-1 1,0 1-1,0 0 0,0-1 1,0 0-1,-1 0 1,1 0-1,0 0 1,0 0-1,0-1 1,0 1-1,0-1 1,0 0-1,0 0 0,0 0 1,0 0-1,0 0 1,0-1-1,0 0 1,1 1-1,-1-1 1,1 0-1,-1 0 1,1 0-1,0-1 1,0 1-1,0 0 0,0-1 1,0 0-1,0 1 1,1-1-1,-1 0 1,1 0-1,0 0 1,-2-4-1,-2-10-279,0 1 0,1-1 0,-3-28 0,1-10-678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5.827"/>
    </inkml:context>
    <inkml:brush xml:id="br0">
      <inkml:brushProperty name="width" value="0.025" units="cm"/>
      <inkml:brushProperty name="height" value="0.025" units="cm"/>
    </inkml:brush>
  </inkml:definitions>
  <inkml:trace contextRef="#ctx0" brushRef="#br0">141 350 14179,'-3'-9'598,"-1"1"-1,0-1 1,0 1 0,-1 0-1,0 0 1,-1 1 0,-9-12-1,14 17-540,-1 1 0,1 0-1,0-1 1,-1 1-1,1 0 1,-1 0 0,1 0-1,-1 0 1,1 0-1,-1 0 1,0 1 0,1-1-1,-1 0 1,0 1 0,0-1-1,1 1 1,-1 0-1,0 0 1,0 0 0,0 0-1,1 0 1,-1 0-1,0 0 1,0 0 0,0 1-1,1-1 1,-1 1 0,0-1-1,0 1 1,1 0-1,-1-1 1,0 1 0,1 0-1,-1 0 1,1 0-1,-1 0 1,1 1 0,0-1-1,0 0 1,-1 1 0,1-1-1,0 1 1,0-1-1,0 1 1,-1 1 0,-1 2-11,0 0 0,1 0 1,-1 0-1,1 0 1,0 0-1,0 0 1,1 1-1,-1-1 0,1 1 1,0 0-1,1-1 1,-1 1-1,1-1 0,1 10 1,-1-13-27,1 1 0,-1-1 0,1 0-1,-1 0 1,1 1 0,0-1 0,0 0 0,0 0 0,0 0 0,1 0 0,-1 0 0,0 0-1,1 0 1,-1 0 0,1-1 0,0 1 0,0-1 0,0 1 0,-1-1 0,1 1 0,0-1-1,1 0 1,-1 0 0,0 0 0,0 0 0,0-1 0,1 1 0,-1-1 0,0 1 0,1-1 0,-1 0-1,0 1 1,1-1 0,-1 0 0,0-1 0,5 0 0,3 0 28,-1-1-1,1-1 1,-1 0-1,1 0 1,-1-1 0,0 0-1,0 0 1,-1-1-1,1 0 1,-1 0 0,0-1-1,12-12 1,-8 6-1,0 0 0,-1-1-1,-1 0 1,0-1 0,-1 0 0,13-26 0,-17 28-40,0 0 0,0-1 0,-1 0 0,0 0 0,-2 0 0,1-1 0,-2 1 0,1-1 0,-2 1 0,0-1 0,-3-24 0,3 37-11,-1 0 0,1-1 1,0 1-1,0 0 0,0-1 1,-1 1-1,1 0 0,-1 0 1,1 0-1,-1-1 0,0 1 1,1 0-1,-1 0 0,0 0 1,0 0-1,1 0 0,-1 0 1,0 0-1,0 0 0,0 1 1,0-1-1,-1 0 0,1 1 1,0-1-1,0 0 0,0 1 1,0-1-1,-1 1 0,1 0 1,-3-1-1,3 1-3,-1 1 0,0-1-1,1 1 1,-1 0 0,1-1 0,-1 1-1,1 0 1,-1 0 0,1 0 0,-1 0 0,1 0-1,0 0 1,0 0 0,-1 1 0,1-1-1,0 0 1,0 1 0,0-1 0,0 1-1,1-1 1,-1 1 0,0 2 0,-3 4-8,1 0 1,1 0-1,-1 0 0,2 1 1,-1-1-1,1 1 0,0 0 1,1-1-1,0 1 1,0-1-1,1 1 0,0 0 1,4 13-1,-3-15 15,0-1 1,0 0-1,1 1 0,0-1 0,0 0 1,1 0-1,-1-1 0,1 1 0,0-1 1,1 0-1,-1 0 0,1 0 0,0-1 1,0 1-1,1-1 0,-1-1 0,1 1 0,7 3 1,-3-3 18,0 0 1,1-1-1,0 0 1,0-1-1,0 0 1,0 0-1,0-1 1,0-1 0,0 0-1,0 0 1,0-1-1,19-5 1,-24 5-7,-1 0 1,0 0-1,0-1 1,0 0-1,1 0 1,-2-1-1,1 0 1,0 1-1,0-1 1,-1-1-1,0 1 1,0-1-1,0 0 1,0 0-1,0 0 1,-1 0-1,1 0 1,-1-1-1,-1 0 1,1 0-1,0 0 1,-1 0-1,0 0 1,-1 0-1,1 0 1,-1-1-1,1-5 1,-1 5-4,0 3-10,0 0 1,-1 1 0,1-1-1,-1 0 1,0 1-1,0-1 1,0 0 0,0 1-1,0-1 1,-1 0 0,1 0-1,-1 1 1,0-1 0,0 1-1,-2-5 1,3 6-3,0 1 0,-1 0-1,1 0 1,0-1 0,-1 1 0,1 0 0,0 0 0,-1 0 0,1-1 0,0 1-1,-1 0 1,1 0 0,-1 0 0,1 0 0,0 0 0,-1 0 0,1 0-1,-1 0 1,1 0 0,-1 0 0,1 0 0,0 0 0,-1 0 0,1 0 0,-1 0-1,1 1 1,0-1 0,-1 0 0,1 0 0,0 0 0,-1 1 0,1-1 0,0 0-1,-1 0 1,1 1 0,0-1 0,-1 0 0,1 1 0,0-1 0,0 0-1,-1 1 1,1-1 0,0 0 0,0 1 0,0-1 0,0 1 0,-1-1 0,1 0-1,0 1 1,0-1 0,0 1 0,0 0 0,-3 25-97,3-22 91,0 0 0,1-1 0,0 1 0,0 0 0,0-1 0,0 1 0,1 0 0,0-1 0,-1 0 0,1 1 0,0-1 0,0 0 1,1 0-1,-1 0 0,1 0 0,0 0 0,4 3 0,-3-3 6,0-1 1,1 0 0,-1 0-1,0 0 1,1-1-1,-1 0 1,1 1 0,-1-1-1,1-1 1,0 1-1,-1-1 1,9 0 0,-1-1 12,1-1 1,-1 0-1,0-1 1,0 0 0,0-1-1,0 0 1,0-1-1,-1 0 1,21-13-1,-22 11 1,-1-1-1,0 0 1,0 0-1,-1 0 1,0-1-1,0-1 1,7-12-1,-11 17-9,-1 0 0,0-1 1,-1 1-1,1-1 0,-1 1 0,0-1 0,0 0 0,-1 0 0,0 0 0,0 0 0,0 0 0,-1-1 1,0 1-1,0 0 0,-1-11 0,0 16-3,1 0 1,-1-1-1,1 1 1,-1-1-1,0 1 1,1 0-1,-1 0 0,0 0 1,0-1-1,0 1 1,0 0-1,0 0 1,0 0-1,0 0 1,0 0-1,0 0 0,-2 0 1,2 0 0,0 1-1,1 0 1,-1 0-1,1 0 1,-1-1 0,0 1-1,1 0 1,-1 0-1,0 0 1,1 0 0,-1 0-1,1 0 1,-1 1-1,0-1 1,1 0 0,-1 0-1,0 0 1,1 0-1,-1 1 1,1-1 0,-1 0-1,1 1 1,-1-1 0,1 0-1,-1 1 1,1-1-1,-1 1 1,1-1 0,-1 1-1,1-1 1,0 1-1,-1-1 1,1 1 0,0-1-1,-1 1 1,1 0-1,0-1 1,0 1 0,-1-1-1,1 1 1,0 0-1,0 0 1,-1 5-12,0 0-1,0 0 1,0 0-1,1 1 1,0-1-1,0 0 1,1 0-1,0 0 1,0 0-1,0 0 1,1 0 0,0 0-1,0 0 1,0 0-1,1-1 1,3 7-1,-4-9-112,0 0 1,0 1-1,0-1 0,0 0 0,1 0 1,-1 0-1,1 0 0,0 0 0,-1-1 1,1 1-1,1-1 0,-1 0 0,0 0 0,0 0 1,1 0-1,-1 0 0,1-1 0,0 0 1,-1 0-1,1 0 0,0 0 0,0 0 0,0-1 1,-1 1-1,1-1 0,7-1 0,12-9-460,-2-8-182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1:41.615"/>
    </inkml:context>
    <inkml:brush xml:id="br0">
      <inkml:brushProperty name="width" value="0.025" units="cm"/>
      <inkml:brushProperty name="height" value="0.025" units="cm"/>
    </inkml:brush>
  </inkml:definitions>
  <inkml:trace contextRef="#ctx0" brushRef="#br0">1 58 17164,'7'-10'2008,"2"3"-1048,1 0-320,7 4 1097,4 3-225,8-5-416,10 4-199,8-2-329,3-1-232,5 2-672,-1-1-488,2 2 711,-7-3-151,-12-3-120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1:45.606"/>
    </inkml:context>
    <inkml:brush xml:id="br0">
      <inkml:brushProperty name="width" value="0.025" units="cm"/>
      <inkml:brushProperty name="height" value="0.025" units="cm"/>
    </inkml:brush>
  </inkml:definitions>
  <inkml:trace contextRef="#ctx0" brushRef="#br0">29 83 18220,'-1'0'327,"0"1"0,0 0 0,0-1 0,0 1-1,0 0 1,0-1 0,0 1 0,0 0 0,0 0 0,0 0 0,0 0 0,-1 2 0,5-2 1502,7-6-1127,-3 0-505,0 0-1,0 0 0,-1-1 0,7-7 1,-11 10-99,0 1 0,0 0 0,0-1 0,0 1 0,-1-1 0,1 1 0,-1-1 1,0 0-1,0 0 0,0 0 0,0 1 0,0-1 0,0 0 0,-1 0 0,1-4 1,-1 7-80,0-1 0,0 1 0,0-1 0,0 1 0,0 0 0,0-1 0,0 1 0,-1-1 0,1 1 0,0 0 0,0-1 0,0 1 0,0 0 0,-1-1 0,1 1 0,0 0 0,0-1 0,-1 1 0,1 0 0,0-1 0,0 1 0,-1 0 0,1 0 0,0-1 0,-1 1 0,1 0 0,-1 0 0,1 0 0,0-1 0,-1 1 0,0 0 1,-14 3 335,-13 15-93,24-15-273,1 0-1,-1 1 0,1-1 1,0 1-1,0 0 0,0 0 1,0 1-1,1-1 0,-1 0 1,1 1-1,-2 7 0,4-12 10,0 0-1,0 1 0,0-1 0,-1 0 0,1 0 0,0 0 0,0 1 1,0-1-1,0 0 0,0 0 0,0 1 0,0-1 0,0 0 1,0 0-1,0 0 0,0 1 0,0-1 0,0 0 0,0 0 0,0 1 1,1-1-1,-1 0 0,0 0 0,0 0 0,0 1 0,0-1 0,0 0 1,0 0-1,1 0 0,-1 1 0,0-1 0,0 0 0,0 0 0,0 0 1,1 0-1,-1 0 0,0 0 0,0 1 0,0-1 0,1 0 0,-1 0 1,0 0-1,13-3-47,10-11 34,14-22-918,-42 38-707,1-1 1138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06.809"/>
    </inkml:context>
    <inkml:brush xml:id="br0">
      <inkml:brushProperty name="width" value="0.025" units="cm"/>
      <inkml:brushProperty name="height" value="0.025" units="cm"/>
    </inkml:brush>
  </inkml:definitions>
  <inkml:trace contextRef="#ctx0" brushRef="#br0">232 21 15763,'0'-1'102,"0"0"-1,0 0 0,0 0 0,0 0 0,-1 0 1,1 1-1,0-1 0,-1 0 0,1 0 0,-1 0 1,1 0-1,-1 0 0,1 0 0,-1 0 0,1 1 1,-1-1-1,0 0 0,0 1 0,1-1 0,-1 0 1,0 1-1,0-1 0,0 1 0,-1-2 1,1 2-4,-1 0 1,1 1 0,0-1 0,0 0 0,0 0-1,-1 0 1,1 1 0,0-1 0,0 1 0,0-1-1,0 1 1,0-1 0,0 1 0,0 0 0,0-1-1,0 1 1,-1 1 0,-5 5 270,0 0-1,0 1 0,-9 13 1,-6 13 7,2 0 0,1 2 1,1 0-1,3 1 0,0 1 0,3 0 0,1 1 1,2 0-1,-8 78 0,16-100-291,0 1-1,1-1 1,1 0 0,1 1-1,6 27 1,-7-39-142,1-1 1,0 1-1,1-1 0,-1 1 0,1-1 1,0 0-1,0 0 0,8 9 0,-9-12-26,1 1-1,0-1 1,0 1-1,0-1 1,0 0-1,0 0 1,1 0-1,-1-1 1,1 1-1,-1-1 1,1 0-1,-1 0 1,1 0-1,0 0 1,4 0-1,-4-1 40,0 0 0,0 0 0,0 0-1,0 0 1,-1-1 0,1 1 0,4-2 0,28-17-455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07.308"/>
    </inkml:context>
    <inkml:brush xml:id="br0">
      <inkml:brushProperty name="width" value="0.025" units="cm"/>
      <inkml:brushProperty name="height" value="0.025" units="cm"/>
    </inkml:brush>
  </inkml:definitions>
  <inkml:trace contextRef="#ctx0" brushRef="#br0">2 331 16996,'0'1'135,"-1"0"1,1-1-1,0 1 1,0 0-1,0 0 1,-1-1 0,1 1-1,0 0 1,0 0-1,0-1 1,0 1-1,0 0 1,0 0 0,1-1-1,-1 1 1,0 0-1,0 0 1,0-1-1,1 1 1,-1 0-1,0-1 1,1 1 0,-1 0-1,1-1 1,-1 1-1,1-1 1,-1 1-1,1 0 1,0 0 0,0-2 20,1 1 0,-1 0 0,1-1 0,-1 1 0,1-1 1,-1 1-1,1-1 0,-1 0 0,1 0 0,-1 1 0,0-1 0,0 0 1,1 0-1,1-3 0,40-37 797,-1-2 0,59-78-1,-75 88-804,49-69 109,-75 102-256,0 0 0,0 0 0,0 1 0,0-1 0,0 0 0,0 0 0,0 0 0,0 0 0,0 0 0,0 0 0,0 1 0,0-1-1,0 0 1,0 0 0,0 0 0,1 0 0,-1 0 0,0 0 0,0 0 0,0 0 0,0 1 0,0-1 0,0 0 0,0 0 0,0 0 0,0 0-1,0 0 1,1 0 0,-1 0 0,0 0 0,0 0 0,0 0 0,0 0 0,0 0 0,0 0 0,0 0 0,1 0 0,-1 0 0,0 0 0,0 0-1,0 0 1,0 0 0,0 0 0,0 0 0,1 0 0,-1 0 0,0 0 0,0 0 0,0 0 0,0 0 0,0 0 0,0 0 0,0 0 0,1 0-1,-1 0 1,-26 114 22,18-87-162,2-1 0,0 1 0,2 0 0,1 1 0,0 41 1,3-67 10,0 0 0,0 0 0,0 0 1,1 0-1,-1 1 0,1-1 1,-1 0-1,1 0 0,0 0 1,0 0-1,0 0 0,0 0 1,0 0-1,0-1 0,2 4 1,-2-5 73,1 1 1,-1-1 0,0 0 0,0 1 0,0-1 0,0 0 0,0 1 0,1-1 0,-1 0 0,0 0 0,0 0 0,0 0-1,1-1 1,-1 1 0,0 0 0,0 0 0,0-1 0,0 1 0,0 0 0,0-1 0,1 1 0,-1-1 0,0 0 0,0 1 0,0-1-1,-1 0 1,1 1 0,0-1 0,1-1 0,21-17-768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07.714"/>
    </inkml:context>
    <inkml:brush xml:id="br0">
      <inkml:brushProperty name="width" value="0.025" units="cm"/>
      <inkml:brushProperty name="height" value="0.025" units="cm"/>
    </inkml:brush>
  </inkml:definitions>
  <inkml:trace contextRef="#ctx0" brushRef="#br0">2 16 15347,'-2'8'2233,"6"1"-1049,2-2-504,4-4 2321,4 0-1633,9-3-472,6-1-184,3-4-688,2-2-368,3 0-856,2-2 1064,-2 1-200,3-1-168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08.153"/>
    </inkml:context>
    <inkml:brush xml:id="br0">
      <inkml:brushProperty name="width" value="0.025" units="cm"/>
      <inkml:brushProperty name="height" value="0.025" units="cm"/>
    </inkml:brush>
  </inkml:definitions>
  <inkml:trace contextRef="#ctx0" brushRef="#br0">195 11 16756,'0'-1'143,"-1"1"0,1-1 0,-1 0 0,1 1 0,-1-1 0,0 0 0,1 1 0,-1-1 1,0 1-1,1-1 0,-1 1 0,0-1 0,0 1 0,0-1 0,0 1 0,1 0 0,-1 0 0,0-1 1,0 1-1,0 0 0,0 0 0,0 0 0,-2 0 0,0 0 226,0 1 0,-1-1 0,1 1 0,0 0-1,-1 0 1,-4 3 0,-3 1 152,1 1 1,0 0-1,-9 7 0,9-4-423,0 0 0,0 0-1,2 0 1,-1 1-1,1 1 1,-7 11 0,11-16-90,1 0 0,0 0 0,0 0 0,0 0 0,1 1 0,0-1 0,0 1 0,0 0 0,1 0 0,0-1 0,0 1 0,1 0 0,0 8 0,0-13-4,1 1-1,-1-1 0,0 0 0,1 0 0,-1 1 0,1-1 0,0 0 0,0 0 0,0 0 0,0 0 0,0 0 0,0 0 0,0 0 0,1 0 0,-1-1 0,1 1 0,-1 0 0,1-1 0,0 1 0,0-1 0,0 0 0,0 1 0,-1-1 0,2 0 0,-1 0 0,0 0 0,0-1 0,0 1 0,0 0 0,0-1 0,1 0 0,-1 1 1,0-1-1,0 0 0,1 0 0,3 0 0,1-1 17,1-1 1,0 1-1,-1-1 1,1 0-1,-1-1 1,0 0-1,0 0 1,0 0-1,11-8 1,-7 4 32,-1-1-1,1 0 1,-2 0 0,1-1-1,-2-1 1,1 1 0,-1-1-1,0-1 1,-1 1 0,0-1-1,-1 0 1,0-1 0,4-13-1,-10 24-48,1-1 0,0 0 0,-1 1 0,0-1 0,1 0 0,-1 1 0,0-1 0,0 0 0,0 1 1,0-1-1,0 0 0,0 0 0,-1 1 0,1-1 0,0 0 0,-2-2 0,2 4-23,-1-1 0,1 1 0,-1-1 0,1 1 0,-1-1 0,0 1 0,1-1 0,-1 1 0,1 0 0,-1-1 0,0 1 0,1 0 0,-1 0 1,0 0-1,1-1 0,-1 1 0,0 0 0,0 0 0,1 0 0,-1 0 0,0 0 0,1 0 0,-1 0 0,0 0 0,0 1 0,0-1 0,-3 1-173,0 1-1,0-1 0,0 1 0,0 0 0,1 0 0,-1 0 0,0 0 0,1 1 0,0 0 0,0-1 0,-4 6 0,3-5 54,1 1-1,1 0 0,-1 0 1,0 0-1,1 1 0,0-1 1,-3 7-1,3 10-568</inkml:trace>
  <inkml:trace contextRef="#ctx0" brushRef="#br0" timeOffset="1">380 249 19556,'-1'36'2057,"-8"1"-1465,-2-1-264,1 1 960,6-1-896,2-4-296,6-11-808,5-8-384,8-14 824,5-8-264,4-14-225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08.604"/>
    </inkml:context>
    <inkml:brush xml:id="br0">
      <inkml:brushProperty name="width" value="0.025" units="cm"/>
      <inkml:brushProperty name="height" value="0.025" units="cm"/>
    </inkml:brush>
  </inkml:definitions>
  <inkml:trace contextRef="#ctx0" brushRef="#br0">126 32 17724,'-2'2'326,"-17"15"1614,0 0 1,-27 33 0,45-49-1920,0 1-1,0-1 1,0 0 0,0 0 0,0 1 0,1-1 0,-1 1 0,0-1-1,1 0 1,-1 1 0,1-1 0,0 1 0,-1-1 0,1 1 0,0 0-1,0-1 1,0 1 0,0-1 0,0 1 0,0-1 0,0 1-1,1-1 1,-1 1 0,1 0 0,-1-1 0,1 0 0,-1 1 0,1-1-1,0 1 1,0-1 0,0 0 0,0 1 0,0-1 0,0 0 0,0 0-1,0 0 1,0 0 0,0 0 0,1 0 0,1 1 0,7 4-33,0-1 0,0 0 0,0 0 1,19 5-1,-12-4 69,-11-4-55,-1 0 0,1 0 0,-1 1-1,1 0 1,-1 0 0,0 1 0,0 0-1,0-1 1,-1 2 0,0-1 0,1 0 0,4 8-1,-6-8 1,-1 0-1,-1 0 1,1 0-1,0 0 1,-1 1-1,0-1 1,0 0-1,0 0 0,-1 1 1,1-1-1,-1 1 1,0-1-1,0 0 1,-1 1-1,1-1 1,-1 0-1,0 1 1,-2 4-1,-1 3 56,-1 0 0,0-1 0,0 1-1,-1-1 1,-1-1 0,1 1 0,-2-1 0,0 0 0,0-1-1,-1 0 1,0 0 0,0-1 0,-1 0 0,0-1 0,-13 8-1,21-14-44,1 0-1,-1 0 1,0 0-1,0-1 1,0 1-1,0-1 1,0 1-1,0-1 1,0 1-1,0-1 0,0 0 1,0 0-1,0 0 1,0 0-1,0 0 1,0-1-1,0 1 1,0-1-1,0 1 1,0-1-1,0 0 0,0 0 1,0 1-1,1-1 1,-1 0-1,0-1 1,1 1-1,-1 0 1,1 0-1,-1-1 1,1 1-1,-1-1 0,1 0 1,0 1-1,0-1 1,0 0-1,0 1 1,0-1-1,0 0 1,0 0-1,1 0 1,-1-2-1,-2-6-27,0 0 1,1 0-1,1 0 0,-1 0 0,2-1 1,-1 1-1,2-13 0,0 10-16,1 0 0,0-1 0,1 1 0,1 0-1,0 0 1,0 1 0,1-1 0,1 1 0,10-17-1,-10 20 23,1 0-1,0 0 1,1 1-1,0 0 0,0 1 1,1-1-1,-1 1 0,2 1 1,-1 0-1,1 0 0,19-7 1,-5 4 68,40-9 0,-45 14 123,-1-1 0,0 0 0,0-2 0,28-13 0,-45 19-142,0 0-1,0 1 1,1-1 0,-1 0-1,0 0 1,0 0-1,0 0 1,0 0-1,0 0 1,0 0-1,0 0 1,0 0-1,-1-1 1,1 1 0,0 0-1,-1 0 1,1-1-1,-1 1 1,1 0-1,0-3 1,-1 3-5,-1-1 0,1 1 0,0 0 0,-1 0 0,1-1 0,0 1 1,-1 0-1,0 0 0,1 0 0,-1-1 0,0 1 0,1 0 0,-1 0 0,0 0 0,0 0 0,0 0 0,0 1 1,0-1-1,0 0 0,0 0 0,0 0 0,-2 0 0,-6-4-7,1 1 0,-1 0 0,0 1 0,0 0 0,0 0 0,0 1 0,0 0 1,-1 0-1,-14 1 0,18 0-257,-1 1 0,0 0 0,1 1 0,-1 0 0,1 0 0,-1 0 0,1 1 0,0 0 0,0 0 0,-1 0 0,1 1 0,1 0 0,-1 0 0,-8 7 0,3 2-436,8 6-118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08.993"/>
    </inkml:context>
    <inkml:brush xml:id="br0">
      <inkml:brushProperty name="width" value="0.025" units="cm"/>
      <inkml:brushProperty name="height" value="0.025" units="cm"/>
    </inkml:brush>
  </inkml:definitions>
  <inkml:trace contextRef="#ctx0" brushRef="#br0">126 1 14907,'-3'10'663,"0"0"0,1 0-1,1 1 1,0-1 0,0 0-1,1 1 1,1-1 0,-1 1-1,2-1 1,-1 1 0,6 17-1,5 10 660,29 61-1,-36-86-1240,12 24 224,-2 1 1,17 62 0,-29-86-317,-1 0 0,0 0 0,-1 0 0,0 0 0,-1 0 0,-1 0 0,0 0 0,-1 1 0,0-1 0,-2-1 0,-4 16 0,0-11-41,0 0-1,-2 0 0,0 0 0,-1-1 1,-1-1-1,0 0 0,-1 0 0,-1-1 1,0-1-1,-1-1 0,-1 0 1,-32 20-1,1-6-177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0.413"/>
    </inkml:context>
    <inkml:brush xml:id="br0">
      <inkml:brushProperty name="width" value="0.025" units="cm"/>
      <inkml:brushProperty name="height" value="0.025" units="cm"/>
    </inkml:brush>
  </inkml:definitions>
  <inkml:trace contextRef="#ctx0" brushRef="#br0">300 20 14915,'17'-16'2102,"-15"13"-884,-12 9-64,-6 11-688,0 0 0,1 1 0,0 0 0,2 1-1,-16 29 1,21-34-348,-24 39 147,3 1 0,3 1 0,2 2 1,-26 88-1,40-105-136,1-1 0,3 1 1,0 1-1,3-1 0,1 1 1,3-1-1,9 75 1,-7-97-156,0 0 1,2 0 0,0-1-1,1 1 1,1-1 0,1-1 0,0 1-1,1-1 1,14 18 0,-15-24-60,-1-1-1,2-1 1,-1 1 0,1-1 0,1-1 0,-1 0 0,1 0 0,1-1 0,-1 0-1,1 0 1,0-2 0,0 1 0,1-1 0,-1-1 0,13 3 0,30 2-278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6.961"/>
    </inkml:context>
    <inkml:brush xml:id="br0">
      <inkml:brushProperty name="width" value="0.025" units="cm"/>
      <inkml:brushProperty name="height" value="0.025" units="cm"/>
    </inkml:brush>
  </inkml:definitions>
  <inkml:trace contextRef="#ctx0" brushRef="#br0">306 92 15163,'20'-38'2426,"-19"36"-2243,-1 0 0,1-1 0,0 1 0,0-1 0,-1 1 0,0 0 0,1-1 0,-1 1 0,0-1 1,0 1-1,0-1 0,-1 1 0,1 0 0,-2-6 0,2 8-100,-1-1-1,1 0 1,-1 0-1,1 0 1,-1 0-1,0 1 1,1-1-1,-1 0 1,0 1-1,0-1 1,1 0-1,-1 1 1,0-1-1,0 1 1,0-1 0,0 1-1,0 0 1,0-1-1,0 1 1,0 0-1,0 0 1,0-1-1,0 1 1,0 0-1,0 0 1,0 0-1,0 0 1,0 0-1,0 1 1,0-1-1,0 0 1,0 0 0,1 1-1,-1-1 1,0 0-1,0 1 1,-2 0-1,-3 2 89,0 0 0,0 1 0,0 0-1,-6 5 1,-9 9-58,1 0 0,1 2 0,1 1 0,1 0-1,0 1 1,2 0 0,-14 28 0,11-15-78,1 1 1,2 0-1,2 1 1,-12 51-1,20-66-12,1 0-1,1 0 1,1 1-1,2 40 1,0-56-13,1 0 0,0 1 1,0-1-1,1 0 0,-1 0 1,2 0-1,-1 0 0,1 0 0,0 0 1,0 0-1,1-1 0,0 0 1,0 0-1,0 0 0,1 0 1,0-1-1,0 1 0,8 5 0,-9-8 18,-1-1 0,1 0 0,0 0-1,0 0 1,0 0 0,0-1 0,0 0-1,1 1 1,-1-1 0,0-1 0,0 1-1,1-1 1,-1 0 0,0 0-1,1 0 1,-1 0 0,0-1 0,1 1-1,-1-1 1,0-1 0,0 1 0,1 0-1,-1-1 1,-1 0 0,1 0-1,0 0 1,0 0 0,-1-1 0,1 0-1,-1 1 1,0-1 0,4-4 0,-2 2 38,-1 0 0,1 0 1,-1-1-1,0 0 1,-1 1-1,1-1 0,-1 0 1,0-1-1,-1 1 1,1 0-1,-1-1 1,-1 0-1,1 1 0,-1-1 1,0 0-1,-1 0 1,1 0-1,-1 1 0,-1-1 1,0-8-1,-2 8-11,1 0-1,-1 0 1,0 0-1,0 0 1,-1 1-1,0-1 1,0 1 0,0 0-1,-1 0 1,0 1-1,-9-9 1,10 10-258,0 1 0,0-1 0,-1 1 0,1 0 0,-1 1 0,1-1 0,-1 1 0,0 0 0,0 0 0,0 0 0,0 0 0,0 1 0,-1 0 0,1 0 0,0 1 0,0 0 0,-7 0 0,10 1-634,8 1 338,7 0-360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6.731"/>
    </inkml:context>
    <inkml:brush xml:id="br0">
      <inkml:brushProperty name="width" value="0.025" units="cm"/>
      <inkml:brushProperty name="height" value="0.025" units="cm"/>
    </inkml:brush>
  </inkml:definitions>
  <inkml:trace contextRef="#ctx0" brushRef="#br0">217 37 19540,'0'-1'35,"0"0"-1,0-1 0,0 1 1,0-1-1,0 1 0,0 0 1,-1-1-1,1 1 0,0 0 1,-1-1-1,1 1 0,-1 0 1,1 0-1,-1-1 0,1 1 1,-1 0-1,0 0 0,0 0 0,0 0 1,0 0-1,0 0 0,0 0 1,0 0-1,0 0 0,0 0 1,0 1-1,0-1 0,0 0 1,-1 1-1,1-1 0,0 1 1,0-1-1,-1 1 0,1 0 1,0-1-1,-1 1 0,1 0 1,0 0-1,-1 0 0,1 0 1,-1 0-1,1 0 0,0 0 1,-1 1-1,1-1 0,-2 1 1,-4 1 9,0 1 0,0 0 0,0 0 1,1 0-1,-1 1 0,1 0 0,0 1 0,0-1 0,0 1 1,1 0-1,-1 1 0,1-1 0,-8 13 0,2-2-39,0 0-1,2 1 1,0 0 0,-9 24-1,14-31-3,0 0-1,1 0 0,0 0 1,1 0-1,0 0 0,1 1 1,-1 14-1,2-24-1,0 0 1,0 0-1,0 0 1,0 0-1,0 0 1,1 0-1,-1 0 0,0 0 1,0 0-1,1 0 1,-1 0-1,1-1 1,-1 1-1,1 0 1,-1 0-1,1 0 0,0 0 1,-1-1-1,1 1 1,0 0-1,0-1 1,-1 1-1,1-1 0,0 1 1,0-1-1,0 1 1,0-1-1,0 1 1,0-1-1,0 0 0,0 1 1,0-1-1,0 0 1,0 0-1,0 0 1,0 0-1,0 0 1,0 0-1,0 0 0,0 0 1,0 0-1,0-1 1,1 1-1,6-2-6,0 0 0,0 0 0,0-1 0,8-4 0,-11 5 3,11-5-8,46-17-3,-57 22 11,-1 1-1,1 0 1,0 0-1,0 0 1,-1 1-1,1-1 1,0 1-1,0 1 1,0-1-1,8 2 1,-12-1 2,1-1 0,0 1 0,-1 0 0,0 0 0,1 0 0,-1 0 0,1 0 0,-1 0 0,0 0 0,0 0 0,0 0 0,0 0 0,0 1 0,0-1 0,0 1 0,0-1 0,0 0 0,0 1 0,-1 0 0,1-1 0,-1 1 0,1-1 0,-1 1-1,0 0 1,1-1 0,-1 1 0,0 0 0,0-1 0,0 1 0,-1 0 0,1-1 0,0 1 0,0-1 0,-2 4 0,0 5 31,-1-1 0,0 0 1,-1 0-1,-7 15 0,-1-1 174,-1 0 0,-1-1 0,0-1 0,-2 0 0,-35 36 1,48-55-234,1 0 1,0 0 0,0-1-1,-1 1 1,1 0 0,-1-1-1,1 0 1,-1 0 0,0 1-1,-3-1 1,6 0 5,-1-1 0,1 0 0,-1 0 0,1 0 0,-1 0-1,1 0 1,0-1 0,-1 1 0,1 0 0,-1 0 0,1 0 0,-1 0-1,1 0 1,0-1 0,-1 1 0,1 0 0,-1 0 0,1-1 0,0 1 0,-1 0-1,1 0 1,0-1 0,-1 1 0,1-1 0,-1 0 2,0-1-1,1 1 1,-1 0 0,1-1 0,0 1 0,-1 0-1,1-1 1,0 1 0,0-1 0,0 1 0,0-3-1,3-24-243,7-8-126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7.412"/>
    </inkml:context>
    <inkml:brush xml:id="br0">
      <inkml:brushProperty name="width" value="0.025" units="cm"/>
      <inkml:brushProperty name="height" value="0.025" units="cm"/>
    </inkml:brush>
  </inkml:definitions>
  <inkml:trace contextRef="#ctx0" brushRef="#br0">115 24 15947,'0'-1'79,"0"1"0,-1 0 0,1-1 0,0 1-1,-1-1 1,1 1 0,0-1 0,-1 1 0,1-1 0,0 1-1,0-1 1,-1 1 0,1-1 0,0 0 0,0 1-1,0-1 1,0 1 0,0-1 0,0 0 0,0 1 0,0-1-1,0 1 1,0-1 0,0 1 0,0-1 0,1 0-1,-1 1 1,0-1 0,0 1 0,1-1 0,-1 1 0,0-1-1,0 1 1,1-1 0,1 0 86,-1 0 0,1 1 0,-1-1 1,1 1-1,-1-1 0,1 1 0,0 0 0,-1-1 1,1 1-1,-1 0 0,1 0 0,2 1 0,4-1 380,0 1-1,0 1 1,-1 0-1,14 4 1,-15-3-408,0 0 0,0 0 0,0 1 0,-1 0 0,1 0 0,-1 0 0,0 1 0,0 0 0,-1 0 0,0 0 0,1 1 0,-1-1 0,-1 1 0,5 9 0,-6-11-106,0 1 0,-1-1 1,0 1-1,1 0 0,-1 0 1,-1 0-1,1 0 1,-1 0-1,0 0 0,0-1 1,0 1-1,-1 0 1,0 0-1,0 0 0,0 0 1,-1 0-1,1-1 0,-1 1 1,0-1-1,-4 8 1,-9 8 32,0-1 0,-1-1 0,0 0 0,-2-2 1,-38 30-1,30-25 23,0 2 0,-25 28 0,49-49-77,-1 0-1,2 1 0,-1-1 0,0 1 1,0 0-1,1-1 0,0 1 0,-1 0 0,1 0 1,0 0-1,0 0 0,1 0 0,-1 3 0,1-4-13,0-1 0,0 1 0,0-1 0,1 0-1,-1 1 1,0-1 0,1 0 0,-1 1 0,1-1-1,0 0 1,-1 0 0,1 1 0,0-1-1,0 0 1,0 0 0,0 0 0,0 0 0,0 0-1,0 0 1,0 0 0,0 0 0,0-1 0,0 1-1,1 0 1,-1-1 0,0 1 0,1-1 0,-1 1-1,3 0 1,4 1-184,1 0 1,0-1-1,0 1 0,0-2 1,-1 1-1,1-1 0,0-1 1,0 1-1,0-2 0,10-1 1,2-3-122,-1 0 1,-1-1-1,24-11 1,4-7-336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7.817"/>
    </inkml:context>
    <inkml:brush xml:id="br0">
      <inkml:brushProperty name="width" value="0.025" units="cm"/>
      <inkml:brushProperty name="height" value="0.025" units="cm"/>
    </inkml:brush>
  </inkml:definitions>
  <inkml:trace contextRef="#ctx0" brushRef="#br0">156 6 19916,'0'0'103,"-1"-1"-1,0 1 0,1-1 1,-1 1-1,0-1 1,1 1-1,-1-1 0,0 1 1,0 0-1,1-1 1,-1 1-1,0 0 1,0 0-1,0 0 0,0-1 1,1 1-1,-1 0 1,0 0-1,0 0 0,0 0 1,0 1-1,0-1 1,1 0-1,-1 0 0,0 0 1,0 1-1,0-1 1,1 0-1,-1 1 0,0-1 1,1 1-1,-1-1 1,0 1-1,1-1 0,-1 1 1,0-1-1,1 1 1,-1 0-1,0 0 0,-26 33 1324,23-29-1062,-8 11-12,1 1 0,-8 18 0,16-30-342,1-1 0,0 1 0,0-1 0,1 1 1,-1 0-1,1-1 0,0 1 0,1 0 0,-1 0 0,1 0 0,0 0 0,0 0 0,1 8 0,0-11-19,0 0 0,0 0-1,0 0 1,1 0 0,-1 0 0,0 0 0,1 0-1,-1-1 1,1 1 0,0 0 0,-1-1 0,1 1-1,0-1 1,0 0 0,0 0 0,0 0 0,0 0-1,0 0 1,1 0 0,1 1 0,8 1-106,-1 0 0,20 2 0,-24-3 49,26 2-179,-21-3 96,1 0 1,-1 1-1,1 1 1,-1 0 0,0 0-1,16 8 1,-27-10 119,1-1-1,-1 1 1,1 0 0,-1 0 0,1 0 0,-1 0-1,1 1 1,-1-1 0,0 0 0,0 1 0,0-1-1,0 0 1,0 1 0,0-1 0,0 1 0,0 0 0,0-1-1,-1 1 1,1 0 0,-1-1 0,1 4 0,-1-3 12,0 1-1,0 0 1,0-1 0,-1 1 0,0-1 0,1 1 0,-1-1 0,0 1 0,0-1 0,0 1 0,0-1 0,-1 0 0,-1 3 0,-4 4 47,0 0 0,-1-1 1,0 0-1,0 0 1,-14 9-1,10-9 33,0 0 0,0 0 1,-1-2-1,0 1 0,0-2 1,-1 0-1,-13 4 0,23-8-58,-1 0 0,1-1 0,0 1 0,-1-1 1,1 0-1,0 0 0,-1-1 0,1 1 0,0-1 0,0 0 0,-8-2 0,9 1 30,0 1 0,0-1 0,0 0 0,1 0 1,-1 0-1,1 0 0,-1 0 0,1-1 0,0 1 0,0-1 0,0 1 0,0-1 0,1 0 0,-1 0 1,1 1-1,-1-1 0,-1-6 0,-5-28-65,8-11-42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8.270"/>
    </inkml:context>
    <inkml:brush xml:id="br0">
      <inkml:brushProperty name="width" value="0.025" units="cm"/>
      <inkml:brushProperty name="height" value="0.025" units="cm"/>
    </inkml:brush>
  </inkml:definitions>
  <inkml:trace contextRef="#ctx0" brushRef="#br0">0 15 15979,'21'17'2041,"1"0"-1273,7-4-320,4-3 1064,10-5-1119,6-4-473,-2-2 288,5-9-232,-2-6-257</inkml:trace>
  <inkml:trace contextRef="#ctx0" brushRef="#br0" timeOffset="1">499 1 14595,'-44'42'1934,"-41"44"943,74-73-2308,0 0-1,1 1 1,0 1-1,-13 26 1,21-36-478,0 0-1,0 0 1,1 0 0,-1 0 0,1 0 0,0 1-1,0-1 1,1 0 0,0 0 0,0 1-1,0-1 1,1 6 0,0-8-78,-1-1-1,1 1 1,0-1-1,0 1 1,0-1-1,1 0 1,-1 1-1,0-1 1,1 0 0,0 0-1,-1 0 1,1 0-1,0 0 1,0 0-1,0 0 1,0-1-1,1 1 1,-1-1-1,0 0 1,1 0 0,-1 1-1,1-1 1,-1-1-1,1 1 1,-1 0-1,4 0 1,0 0-6,1 0-1,-1 0 1,1-1 0,-1 0 0,1 0 0,-1-1 0,1 0 0,0 0-1,-1 0 1,0-1 0,1 0 0,9-4 0,-8 2 29,1-1 1,0 0-1,-1-1 1,0 1-1,0-2 1,0 1 0,-1-1-1,7-8 1,-8 8 16,1-1 1,-2 0-1,1 0 1,-1-1 0,0 1-1,-1-1 1,0 0-1,0 0 1,-1 0 0,0-1-1,-1 1 1,0-1-1,0 0 1,-1 0 0,0 1-1,-1-1 1,0 0-1,-2-10 1,2 17-88,-1 0 0,0 0 0,0 0 0,0 0 0,0 1 0,0-1 0,-1 1 0,1-1 0,-1 1 0,0-1 1,0 1-1,0 0 0,0-1 0,0 1 0,0 1 0,0-1 0,-1 0 0,1 0 0,-1 1 0,1-1 0,-1 1 0,0 0 0,1 0 0,-1 0 0,0 0 0,0 0 0,0 1 0,0-1 0,0 1 0,0 0 0,-5 0 0,4 0-101,1 0-1,0 1 1,-1-1 0,1 1-1,0 0 1,0 0-1,-1 0 1,1 0-1,0 1 1,0-1-1,0 1 1,0 0-1,1 0 1,-1 0-1,0 0 1,1 0-1,-1 0 1,1 1 0,0-1-1,0 1 1,0 0-1,0 0 1,0-1-1,1 1 1,-1 0-1,1 1 1,-2 5-1,1 16-784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8.689"/>
    </inkml:context>
    <inkml:brush xml:id="br0">
      <inkml:brushProperty name="width" value="0.025" units="cm"/>
      <inkml:brushProperty name="height" value="0.025" units="cm"/>
    </inkml:brush>
  </inkml:definitions>
  <inkml:trace contextRef="#ctx0" brushRef="#br0">274 3 18484,'-6'0'193,"-1"1"0,1-1 0,0 1 0,0 0 0,-1 1 0,1-1 0,0 1-1,0 1 1,1-1 0,-11 7 0,-1 0 77,2 2 0,-20 15-1,18-11 36,1 0 0,0 1 1,-19 26-1,30-35-239,-1 1 0,1-1 0,1 1 0,0 0 0,0 0 0,0 1 0,1-1 1,0 1-1,1 0 0,0-1 0,-1 11 0,3-17-57,0 0 0,0 0 1,0 1-1,0-1 0,0 0 0,1 0 0,-1 0 1,1 1-1,-1-1 0,1 0 0,0 0 0,0 0 1,0 0-1,0 0 0,0 0 0,0 0 0,1-1 0,-1 1 1,1 0-1,-1-1 0,1 1 0,-1-1 0,1 1 1,0-1-1,0 0 0,0 0 0,0 0 0,0 0 1,0 0-1,0 0 0,0 0 0,0-1 0,0 1 1,1-1-1,-1 0 0,0 1 0,0-1 0,5 0 1,2 0 23,1-1 1,-1 0 0,0 0-1,0-1 1,1 0 0,-1 0-1,17-8 1,-13 4 77,0-1-1,0-1 1,0-1-1,-1 1 1,-1-2-1,1 0 1,-2 0-1,18-21 1,-22 24-43,-1-1 0,1 1 1,-1-1-1,-1-1 0,0 1 0,0 0 1,0-1-1,-1 0 0,0 0 1,-1 0-1,0 0 0,-1 0 0,1-1 1,-2 1-1,1-10 0,-2 16-95,1 1-1,0-1 1,0 1-1,-1-1 0,1 1 1,-1-1-1,0 1 1,0-1-1,0 1 1,0 0-1,0 0 0,0-1 1,-1 1-1,1 0 1,-1 0-1,0 0 0,1 0 1,-1 1-1,0-1 1,0 0-1,0 1 1,0 0-1,0-1 0,-1 1 1,1 0-1,0 0 1,0 0-1,-1 0 1,1 0-1,-1 1 0,-4-1 1,2 0-65,0 1-1,0 0 1,0 1 0,0-1-1,0 1 1,0 0 0,0 0-1,0 1 1,0-1 0,0 1 0,1 0-1,-1 0 1,1 1 0,-1-1-1,-4 5 1,-19 17-400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9.143"/>
    </inkml:context>
    <inkml:brush xml:id="br0">
      <inkml:brushProperty name="width" value="0.025" units="cm"/>
      <inkml:brushProperty name="height" value="0.025" units="cm"/>
    </inkml:brush>
  </inkml:definitions>
  <inkml:trace contextRef="#ctx0" brushRef="#br0">7 2 20724,'-7'2'1841,"10"3"-1233,6-2-248,15 0 736,11-1-240,15-2-383,6-2-433,8-2-921,2-1 137,0 4 528,-3-2-192,-10 2-168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9.562"/>
    </inkml:context>
    <inkml:brush xml:id="br0">
      <inkml:brushProperty name="width" value="0.025" units="cm"/>
      <inkml:brushProperty name="height" value="0.025" units="cm"/>
    </inkml:brush>
  </inkml:definitions>
  <inkml:trace contextRef="#ctx0" brushRef="#br0">117 0 20468,'-7'25'1801,"-9"5"-1249,-4 3-216,0 10 856,0 0-576,4 1-152,3 2-79,9-7-169,4-5-104,11-8-88,8-7-96,7-11-513,7-2-303,1-10-464,5-5 1040,-2-12-216,0-5-216</inkml:trace>
  <inkml:trace contextRef="#ctx0" brushRef="#br0" timeOffset="1">296 254 15123,'-26'32'2273,"-1"4"-1289,2 1-384,8-1 1889,10-3-1433,9-2-256,16-9-720,8-5-448,16-11-696,3-6 896,6-13-264,-1-3-145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19.998"/>
    </inkml:context>
    <inkml:brush xml:id="br0">
      <inkml:brushProperty name="width" value="0.025" units="cm"/>
      <inkml:brushProperty name="height" value="0.025" units="cm"/>
    </inkml:brush>
  </inkml:definitions>
  <inkml:trace contextRef="#ctx0" brushRef="#br0">109 1 17276,'-18'22'1140,"1"0"0,2 2 0,0 0 0,-12 28 0,23-44-948,2-1 1,-1 1-1,1 0 0,0 0 0,1 0 0,0 1 0,0-1 0,0 9 0,2-12-145,-1 1-1,1-2 0,0 1 1,0 0-1,1 0 1,-1 0-1,1 0 1,0-1-1,1 1 0,-1-1 1,1 0-1,0 1 1,0-1-1,5 5 0,-4-4-46,1-1 0,-1 0 0,1-1-1,0 1 1,0-1 0,0 1 0,0-2 0,1 1-1,0-1 1,-1 1 0,1-1 0,0-1-1,0 1 1,0-1 0,0 0 0,0-1-1,0 1 1,0-1 0,0 0 0,0-1-1,0 0 1,0 1 0,0-2 0,0 1-1,0-1 1,0 0 0,-1 0 0,11-6 0,-8 4 2,0-1 0,0 0 1,-1 0-1,1-1 1,-1 0-1,0 0 0,-1 0 1,0-1-1,0 0 1,0 0-1,-1-1 0,0 0 1,0 0-1,-1 0 0,0 0 1,-1-1-1,1 0 1,2-12-1,-5 17 2,-1 0 0,1-1-1,-1 1 1,1 0 0,-1-1-1,-1 1 1,1-1 0,-1 1 0,1 0-1,-1-1 1,0 1 0,-1 0-1,1 0 1,-1 0 0,0 0 0,0 0-1,0 0 1,0 0 0,-1 0-1,0 1 1,-4-5 0,4 5-20,-1 1 1,1-1-1,-1 1 0,0-1 1,0 1-1,0 1 0,-1-1 1,1 0-1,0 1 0,-1 0 1,1 0-1,-1 0 1,1 1-1,-1 0 0,1-1 1,-1 2-1,1-1 0,-1 0 1,1 1-1,-9 2 0,5-1-180,1 1 0,0 0 0,-1 0 0,1 0 0,1 1 0,-1 0 0,0 0 0,-9 9-1,12-10 79,1 0 0,0 1 0,-1-1 0,1 0 0,1 1 0,-1 0 0,0 0 0,1 0 0,0 0 0,0 0 0,0 0 0,0 1 0,1-1-1,0 1 1,-2 7 0,4 10-633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0.433"/>
    </inkml:context>
    <inkml:brush xml:id="br0">
      <inkml:brushProperty name="width" value="0.025" units="cm"/>
      <inkml:brushProperty name="height" value="0.025" units="cm"/>
    </inkml:brush>
  </inkml:definitions>
  <inkml:trace contextRef="#ctx0" brushRef="#br0">322 0 19164,'-10'1'361,"1"0"0,-1 1 0,0 0 0,1 0 0,0 1 0,-1 0 0,1 1 0,0 0 0,1 1 0,-1-1 0,-9 9 0,-7 5 153,1 1 0,-27 28 1,35-31-313,1 0-1,-20 29 1,31-39-174,-1 1 0,1 0 0,0 0 0,1 0 0,0 1 0,0-1 0,1 1 0,0 0 0,0-1 0,-1 13 0,3-18-31,0 1 0,0-1 0,0 1 0,0-1 1,1 1-1,-1-1 0,1 1 0,-1-1 0,1 1 0,0-1 0,0 0 0,0 1 0,0-1 0,0 0 0,1 0 0,-1 0 0,1 0 1,-1 0-1,4 3 0,-1-3-12,-1 0 0,1 1 0,-1-1 0,1 0 0,0-1 0,0 1 1,0-1-1,0 0 0,0 0 0,0 0 0,4 0 0,4 0-39,0 0 0,-1-1 0,1-1 1,0 0-1,0-1 0,-1 0 0,19-6 0,-13 2 3,0-1 0,-1 0 0,0-2 0,-1 0 0,0-1 0,0 0 0,14-13 0,-21 16 43,0-1 1,0 0 0,-1-1 0,0 0-1,0 0 1,-1 0 0,0-1 0,-1 0-1,0 0 1,-1 0 0,0 0 0,4-16-1,-7 22 14,0 0 0,0 1-1,-1-1 1,1 0 0,-1 0-1,0 0 1,0 0 0,-1 1-1,1-1 1,-1 0 0,0 0-1,0 0 1,0 1 0,0-1-1,0 1 1,-1-1 0,0 1-1,0-1 1,0 1 0,0 0-1,0 0 1,-1 0 0,1 0-1,-4-3 1,1 3 3,0 0 0,0 0 0,0 0 0,-1 1 0,1-1-1,0 1 1,-1 1 0,0-1 0,1 1 0,-1 0 0,0 0 0,0 1 0,0-1 0,1 1-1,-9 1 1,3 1-49,0 0 0,0 1 1,0-1-1,0 2 0,1 0 0,-1 0 0,1 1 0,0 0 0,0 1 0,1 0 0,-1 1 0,1 0 0,1 0 0,-1 1 0,2 0 0,-1 0 0,1 1 0,-10 15 1,15-22 22,1 1 1,0-1-1,-1 0 1,1 0 0,0 1-1,0-1 1,1 1 0,-1-1-1,1 1 1,-1-1-1,1 1 1,0-1 0,0 1-1,0-1 1,0 1 0,0-1-1,1 4 1,0-4 18,-1-1 1,1 1-1,0 0 0,0-1 1,0 0-1,0 1 1,0-1-1,0 0 0,1 1 1,-1-1-1,0 0 1,1 0-1,-1 0 1,1 0-1,-1 0 0,1 0 1,-1 0-1,1-1 1,0 1-1,-1-1 0,1 1 1,0-1-1,0 0 1,-1 1-1,3-1 0,26 1-231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0.821"/>
    </inkml:context>
    <inkml:brush xml:id="br0">
      <inkml:brushProperty name="width" value="0.025" units="cm"/>
      <inkml:brushProperty name="height" value="0.025" units="cm"/>
    </inkml:brush>
  </inkml:definitions>
  <inkml:trace contextRef="#ctx0" brushRef="#br0">259 8 17916,'-3'-1'181,"0"-1"1,-1 1-1,1 0 1,0 0-1,0 1 1,-1-1-1,1 1 1,-1-1-1,1 1 0,0 0 1,-1 0-1,1 1 1,0-1-1,-1 1 1,1 0-1,0-1 1,-1 1-1,1 1 1,-6 2-1,-4 2 171,0 1 0,1 1 0,-13 9 0,13-7-134,0 0 0,0 1 0,1 0 0,0 1 0,1 0 0,-14 23 0,20-29-149,0 1 1,0 0 0,1 0 0,-1 0-1,2 0 1,-1 0 0,1 1 0,0-1 0,1 1-1,0-1 1,0 1 0,0 0 0,1 0-1,1-1 1,1 13 0,-1-16-45,0 1-1,0-1 1,1 0 0,0 0 0,0 0 0,0 0-1,0 0 1,1 0 0,-1-1 0,1 1 0,0-1-1,0 0 1,0 0 0,1 0 0,-1 0 0,4 2-1,-1-1-5,1-1-1,-1 0 0,0-1 0,1 1 0,-1-1 0,1 0 1,0-1-1,-1 0 0,13 1 0,-9-1-5,0-1 0,-1-1 0,1 0 0,-1 0 0,1 0 0,-1-2 0,1 1 0,-1-1 1,0 0-1,0-1 0,-1 0 0,1 0 0,-1-1 0,0 0 0,9-7 0,-13 8-65,0-1 1,0 1-1,0-1 1,-1 0-1,0 0 0,1 0 1,-2 0-1,1 0 1,-1-1-1,0 0 1,0 1-1,0-1 0,-1 0 1,0 0-1,0 0 1,0 1-1,-1-1 0,0 0 1,0 0-1,-2-11 1,-1 4-193,1 1 1,-2 0-1,0 0 0,0 0 1,-1 0-1,-1 1 1,0-1-1,-14-18 1,-3 3-412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1.743"/>
    </inkml:context>
    <inkml:brush xml:id="br0">
      <inkml:brushProperty name="width" value="0.025" units="cm"/>
      <inkml:brushProperty name="height" value="0.025" units="cm"/>
    </inkml:brush>
  </inkml:definitions>
  <inkml:trace contextRef="#ctx0" brushRef="#br0">257 24 15747,'0'-1'110,"0"0"-1,0 0 0,0 0 1,0 1-1,0-1 0,0 0 1,0 0-1,-1 0 0,1 0 1,0 0-1,0 0 0,-1 0 1,1 1-1,0-1 0,-1 0 1,1 0-1,-1 0 0,1 1 0,-1-1 1,0 0-1,1 1 0,-1-1 1,1 0-1,-1 1 0,0-1 1,0 1-1,-1-1 0,1 0 9,-1 1-1,0 0 1,1 0-1,-1-1 0,0 1 1,0 1-1,1-1 1,-1 0-1,0 0 0,1 1 1,-1-1-1,0 1 0,-2 0 1,-5 3 150,0 1 0,0 0 0,0 0 0,-10 8 1,1 2-78,0 1 1,1 1 0,0 0-1,-22 31 1,32-39-164,1 0 0,0 1 0,0 0-1,1 0 1,1 0 0,-1 1 0,2-1 0,0 1-1,0 0 1,0 0 0,0 21 0,3-28-13,0 0 0,0 0 0,1 0 1,-1 0-1,1 0 0,0-1 0,0 1 0,1 0 0,-1-1 0,1 1 1,0-1-1,0 1 0,0-1 0,0 0 0,1 0 0,-1 0 0,1 0 1,-1 0-1,1 0 0,0-1 0,1 1 0,-1-1 0,0 0 0,0 0 1,1 0-1,-1-1 0,1 1 0,0-1 0,0 0 0,5 1 1,2 1 60,0-1 1,0-1 0,0 0-1,0-1 1,0 0 0,0 0-1,0-1 1,0-1 0,18-4-1,-19 3 3,-1 0 1,0-1-1,0 1 0,0-2 0,-1 1 0,1-1 0,-1-1 1,0 0-1,0 0 0,-1 0 0,0-1 0,0 0 1,6-8-1,-9 10-102,-1-1 1,1 0-1,-1 0 1,0 0-1,-1-1 0,1 1 1,-1-1-1,0 1 1,-1-1-1,0 0 1,0 0-1,0 1 1,-1-1-1,0 0 0,0 0 1,-1 0-1,0 0 1,0 1-1,-3-10 1,2 10-241,0-1 1,-1 1-1,0 0 1,0 0 0,0 0-1,-5-6 1,6 9 95,1 1 0,-1-1 0,0 1 0,-1 0 0,1 0 0,0 0 0,-1 0 0,1 0 0,-1 0 1,1 1-1,-1-1 0,0 1 0,1 0 0,-1 0 0,-5-2 0,7 3 114,1 0 0,-1 0-1,0 0 1,0 0 0,0 0-1,0 0 1,0 0 0,0 0 0,0 0-1,0 0 1,1 0 0,-1 1 0,0-1-1,0 0 1,0 1 0,0 0 0,-12 14-1005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7.184"/>
    </inkml:context>
    <inkml:brush xml:id="br0">
      <inkml:brushProperty name="width" value="0.025" units="cm"/>
      <inkml:brushProperty name="height" value="0.025" units="cm"/>
    </inkml:brush>
  </inkml:definitions>
  <inkml:trace contextRef="#ctx0" brushRef="#br0">5 1 19940,'-4'36'1609,"4"4"-1209,0 1-136,6 9 520,-1 3-208,3-4-224,0-3-72,4-2-208,-1-6-64,-1-11-184,-1-4-160,-4-10-184,-3-12-160,1-2-376,-5-15-209,-5-16 833,-1-9-264,-5-18 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2.147"/>
    </inkml:context>
    <inkml:brush xml:id="br0">
      <inkml:brushProperty name="width" value="0.025" units="cm"/>
      <inkml:brushProperty name="height" value="0.025" units="cm"/>
    </inkml:brush>
  </inkml:definitions>
  <inkml:trace contextRef="#ctx0" brushRef="#br0">180 1 14251,'0'3'1816,"9"18"-807,3 9-297,10 21 2056,7 6-1543,-1 13-449,4 5-96,-8 5-88,-4 3-120,-17 4-224,-9 1-120,-21-1-224,-13-1-328,-16-3 1200,-6-2-736,-21-4-24,-1-7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5.362"/>
    </inkml:context>
    <inkml:brush xml:id="br0">
      <inkml:brushProperty name="width" value="0.025" units="cm"/>
      <inkml:brushProperty name="height" value="0.025" units="cm"/>
    </inkml:brush>
  </inkml:definitions>
  <inkml:trace contextRef="#ctx0" brushRef="#br0">16 167 12979,'46'-167'9846,"-53"200"-5773,-9 47-3627,6-28-212,-1 11-176,2 0-1,3 0 1,3 100 0,4-157-90,-1 0-52,0 0-1,0 0 1,1 0 0,0 0-1,0 0 1,0-1 0,1 1-1,0 0 1,5 10 0,-7-16 62,0 0 1,0 0-1,0 0 1,0 1 0,0-1-1,0 0 1,0 0-1,0 0 1,0 0-1,0 0 1,0 0-1,0 0 1,1 0 0,-1 0-1,0 1 1,0-1-1,0 0 1,0 0-1,0 0 1,0 0 0,1 0-1,-1 0 1,0 0-1,0 0 1,0 0-1,0 0 1,0 0-1,0 0 1,1 0 0,-1 0-1,0 0 1,0 0-1,0 0 1,0 0-1,0 0 1,0 0 0,1 0-1,-1 0 1,0 0-1,0-1 1,0 1-1,0 0 1,0 0-1,0 0 1,0 0 0,0 0-1,1 0 1,-1 0-1,3-9-787,0-10-499,-2 1 528,-1 1 0,-1 0 0,-4-30 0,-4 8-174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5.812"/>
    </inkml:context>
    <inkml:brush xml:id="br0">
      <inkml:brushProperty name="width" value="0.025" units="cm"/>
      <inkml:brushProperty name="height" value="0.025" units="cm"/>
    </inkml:brush>
  </inkml:definitions>
  <inkml:trace contextRef="#ctx0" brushRef="#br0">24 13 12203,'-9'-4'2176,"0"-2"-1040,4 3 2289,5 5-2049,3 1-23,7 2-201,1 3-240,9-1-296,4 1-104,7-1-120,4-1-160,4-4-944,0-4 760,5-1-184,2-4-64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6.563"/>
    </inkml:context>
    <inkml:brush xml:id="br0">
      <inkml:brushProperty name="width" value="0.025" units="cm"/>
      <inkml:brushProperty name="height" value="0.025" units="cm"/>
    </inkml:brush>
  </inkml:definitions>
  <inkml:trace contextRef="#ctx0" brushRef="#br0">361 144 15899,'0'-12'788,"0"0"-1,-1 0 0,0 0 1,-1 1-1,0-1 1,-5-13-1,6 23-689,0-1 0,0 0 0,0 0 0,-1 1 0,1-1 1,-1 1-1,0-1 0,0 1 0,0 0 0,0 0 0,0 0 0,0 0 0,0 0 0,-1 0 0,1 0 0,-1 1 1,1 0-1,-1-1 0,0 1 0,0 0 0,0 0 0,1 0 0,-1 1 0,0-1 0,0 1 0,0-1 1,0 1-1,0 0 0,0 0 0,-5 1 0,-3 1-34,0 0 0,1 1-1,-1 0 1,1 1 0,0 0 0,0 1 0,1 0 0,-1 0-1,-16 14 1,7-5-5,1 2 0,0 0 1,-23 28-1,34-35-42,0 1 0,0-1 0,1 1 0,1 0 1,0 0-1,0 1 0,1 0 0,-4 11 0,7-19-11,1 0 1,-1 0-1,0 0 0,1 0 0,0 0 0,0 0 1,0 0-1,0 0 0,0 0 0,0 0 1,1 0-1,0 0 0,-1 0 0,1 0 0,0 0 1,0 0-1,1 0 0,-1-1 0,1 1 1,-1 0-1,1-1 0,0 1 0,0-1 0,0 0 1,0 1-1,0-1 0,1 0 0,-1 0 0,1-1 1,-1 1-1,1 0 0,0-1 0,0 0 1,4 2-1,5 1 29,0-1 1,0 0-1,1-1 1,-1-1-1,1 0 1,-1 0-1,1-1 1,-1-1-1,1 0 1,16-4-1,-5 0 81,-1-1-1,1-1 1,-1-2-1,31-14 1,-41 16-15,0-1-1,0 0 0,0-1 1,-1 0-1,19-20 1,-27 25-81,0 0 0,0-1 0,0 1 0,-1-1 0,1 0 0,-1 0 0,-1-1 0,1 1 0,-1-1 0,0 1 0,0-1 0,0 0 0,-1 1 0,0-1 0,0 0 0,-1 0 0,1-9 0,-2 12-94,1 1 1,0-1-1,-1 1 1,0-1-1,1 1 1,-1 0-1,0-1 0,0 1 1,0 0-1,-1 0 1,1-1-1,0 1 1,-1 0-1,0 1 1,1-1-1,-1 0 1,0 0-1,0 1 0,0-1 1,0 1-1,0-1 1,0 1-1,-1 0 1,1 0-1,0 0 1,0 0-1,-1 0 0,1 1 1,-1-1-1,-3 0 1,2 1-47,1 0 1,-1 0 0,1 0-1,-1 0 1,1 0 0,-1 1-1,0 0 1,1-1-1,-1 1 1,1 0 0,0 1-1,-1-1 1,1 1 0,0-1-1,0 1 1,0 0-1,0 0 1,0 1 0,0-1-1,1 0 1,-3 4 0,-12 23-832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6.995"/>
    </inkml:context>
    <inkml:brush xml:id="br0">
      <inkml:brushProperty name="width" value="0.025" units="cm"/>
      <inkml:brushProperty name="height" value="0.025" units="cm"/>
    </inkml:brush>
  </inkml:definitions>
  <inkml:trace contextRef="#ctx0" brushRef="#br0">91 1 19012,'0'7'2161,"-4"10"-1441,-9 13-288,-3 7 1704,2 14-1536,-2 5-112,3 4-119,3 0-105,6-6-368,4-5-241,1-12-623,4-8-328,2-23 1000,-3-15-248,-1-21-208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7.477"/>
    </inkml:context>
    <inkml:brush xml:id="br0">
      <inkml:brushProperty name="width" value="0.025" units="cm"/>
      <inkml:brushProperty name="height" value="0.025" units="cm"/>
    </inkml:brush>
  </inkml:definitions>
  <inkml:trace contextRef="#ctx0" brushRef="#br0">94 60 15003,'11'-39'4161,"-9"22"816,-2 17-4948,0-1 0,0 1 0,0 0 1,0 0-1,0 0 0,0 0 0,0 0 0,0 0 0,0 0 0,0 0 0,0-1 0,0 1 0,0 0 0,0 0 0,0 0 1,0 0-1,0 0 0,0 0 0,0 0 0,0 0 0,0 0 0,0 0 0,0-1 0,0 1 0,-1 0 0,1 0 1,0 0-1,0 0 0,0 0 0,0 0 0,0 0 0,0 0 0,0 0 0,0 0 0,0 0 0,0 0 0,-1 0 0,1 0 1,0 0-1,0 0 0,0 0 0,0 0 0,0 0 0,0 0 0,0 0 0,0 0 0,-1 0 0,1 0 0,0 0 1,0 0-1,0 0 0,0 0 0,0 0 0,0 0 0,0 0 0,0 0 0,0 0 0,-1 0 0,1 0 0,0 0 0,0 0 1,0 1-1,-9 6 692,-7 12-252,11-11-415,0 0 0,0 0 0,0 1-1,1 0 1,0 0 0,1 0-1,0 0 1,0 0 0,1 0 0,-1 11-1,3-17-55,-1 1 0,1-1 0,0 1 0,0-1-1,0 1 1,0-1 0,1 0 0,-1 1 0,1-1 0,0 0-1,0 1 1,0-1 0,0 0 0,1 0 0,-1 0 0,1 0-1,0 0 1,0 0 0,0 0 0,0-1 0,0 1 0,1-1-1,-1 1 1,1-1 0,0 0 0,0 0 0,0 0 0,-1 0-1,2-1 1,-1 1 0,3 0 0,16 4-63,-1-2 1,1 0-1,0-1 1,0-1-1,33-2 1,-33-1-19,1 2 1,0 0-1,-1 1 1,1 2 0,24 6-1,-43-9 61,0 1 0,0-1 0,0 1 0,-1 0 1,1 0-1,0 0 0,-1 1 0,6 5 0,-8-7 16,0 0 0,0 0 0,0 0 0,0 0 0,0 1 0,0-1 0,-1 0 0,1 0 0,-1 1 0,1-1 0,-1 1 0,1-1 0,-1 0 0,0 1 0,1-1 0,-1 1 0,0-1 0,0 1 0,0-1 0,0 0 0,-1 1 0,1-1 0,0 1 0,0-1 0,-1 1 1,1-1-1,-1 0 0,-1 3 0,-1 2 16,-1-1-1,-1 1 1,1-1 0,-1 0 0,1 0 0,-1 0 0,-1-1 0,1 0 0,-1 0 0,-8 5 0,-10 4 179,-30 12 1,51-24-172,-12 6 47,-1-1 0,1-1 0,-1 0 1,0-2-1,-1 1 0,1-2 0,-26 1 0,35-3-84,0 0 1,0-1 0,0 0-1,1 0 1,-1-1-1,0 0 1,1 0 0,-1 0-1,1-1 1,0 0 0,0 0-1,0-1 1,0 0 0,1 0-1,-1 0 1,1 0 0,0-1-1,0 0 1,1 0-1,-8-10 1,-4-15-155,4-2-99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27.898"/>
    </inkml:context>
    <inkml:brush xml:id="br0">
      <inkml:brushProperty name="width" value="0.025" units="cm"/>
      <inkml:brushProperty name="height" value="0.025" units="cm"/>
    </inkml:brush>
  </inkml:definitions>
  <inkml:trace contextRef="#ctx0" brushRef="#br0">0 73 19836,'16'0'2025,"19"-5"-1217,5-3-328,10 0 1056,6 0-471,4 1-609,-1 0-656,1-3 304,-3 1-112,-9-1-192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34.228"/>
    </inkml:context>
    <inkml:brush xml:id="br0">
      <inkml:brushProperty name="width" value="0.025" units="cm"/>
      <inkml:brushProperty name="height" value="0.025" units="cm"/>
    </inkml:brush>
  </inkml:definitions>
  <inkml:trace contextRef="#ctx0" brushRef="#br0">285 27 10994,'1'-1'338,"-1"1"1,1-1-1,0 0 0,-1 0 0,0 0 0,1 0 0,-1 1 0,1-1 0,-1 0 1,0 0-1,0 0 0,1 0 0,-1 0 0,0 0 0,0 0 0,0 0 0,0 0 1,0 0-1,0 0 0,0 0 0,-1 0 0,1 0 0,0 0 0,0 0 0,-1-1 1,0 2-126,1-1 1,-1 1 0,0 0-1,1 0 1,-1 0 0,0-1-1,1 1 1,-1 0 0,0 0-1,1 0 1,-1 0 0,0 0-1,1 0 1,-1 0 0,0 0-1,1 0 1,-1 1 0,-1-1-1,-13 5-609,8-1 517,0 1-1,0-1 1,0 1-1,0 0 1,1 1-1,0 0 1,0 0 0,1 0-1,-1 0 1,1 1-1,1 0 1,-6 11-1,-5 10 112,-19 55-1,33-82-222,-31 90 273,-31 146 0,51-174-275,3 1 1,3 1-1,2 82 1,5-121-363,1 0 1,11 47 0,-10-62 155,0 1-1,1 0 0,0-1 1,1 0-1,1 0 0,0 0 1,0 0-1,9 10 0,6-2-305,2-10-135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39.494"/>
    </inkml:context>
    <inkml:brush xml:id="br0">
      <inkml:brushProperty name="width" value="0.025" units="cm"/>
      <inkml:brushProperty name="height" value="0.025" units="cm"/>
    </inkml:brush>
  </inkml:definitions>
  <inkml:trace contextRef="#ctx0" brushRef="#br0">3 492 15027,'-3'2'1974,"7"-2"-1228,10-5-90,28-26 566,-2-2 0,-2-1 1,-1-2-1,55-70 1,-3-12-8,-77 100-925,0-2 1,-1 0-1,-1 0 0,11-33 1,-42 169 93,14-70-375,-3 8-26,4-22-74,1 1-1,1-1 1,1 54-1,2-85 45,1 0 0,0-1-1,0 1 1,0 0 0,0 0-1,0 0 1,0 0 0,0 0-1,0 0 1,1 0 0,-1 0-1,0-1 1,1 1-1,-1 0 1,0 0 0,1 0-1,-1-1 1,1 1 0,-1 0-1,1 0 1,-1-1 0,1 1-1,0 0 1,-1-1 0,1 1-1,0-1 1,-1 1 0,1-1-1,0 1 1,0-1-1,0 1 1,-1-1 0,1 0-1,0 0 1,0 1 0,0-1-1,0 0 1,0 0 0,-1 0-1,1 0 1,0 0 0,0 0-1,0 0 1,0 0-1,0 0 1,0 0 0,0-1-1,-1 1 1,1 0 0,0-1-1,0 1 1,1-1 0,13-6-503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39.944"/>
    </inkml:context>
    <inkml:brush xml:id="br0">
      <inkml:brushProperty name="width" value="0.025" units="cm"/>
      <inkml:brushProperty name="height" value="0.025" units="cm"/>
    </inkml:brush>
  </inkml:definitions>
  <inkml:trace contextRef="#ctx0" brushRef="#br0">0 2 18012,'10'-2'2344,"-1"4"-1407,1-1-425,1 2 2360,11-2-1976,2 4-231,8-4-305,2-1-160,-1 0-360,-1 0-456,-4-3-1009,-3-1 1401,-2 4-216,-3 0-192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7.640"/>
    </inkml:context>
    <inkml:brush xml:id="br0">
      <inkml:brushProperty name="width" value="0.025" units="cm"/>
      <inkml:brushProperty name="height" value="0.025" units="cm"/>
    </inkml:brush>
  </inkml:definitions>
  <inkml:trace contextRef="#ctx0" brushRef="#br0">0 371 15435,'1'14'401,"0"0"0,1 1-1,0-1 1,2 0-1,-1 0 1,2 0 0,0-1-1,0 1 1,1-1-1,14 21 1,-8-15-186,1-2-1,1 1 1,0-2 0,1 0-1,1 0 1,24 16 0,-35-27-143,1-1 0,0 0 1,1-1-1,-1 1 1,1-1-1,-1 0 0,1-1 1,0 0-1,9 2 1,-13-3-22,0-1 1,0 0 0,0 0-1,0 0 1,0 0 0,0 0-1,0-1 1,0 0 0,-1 1-1,1-1 1,0 0 0,0 0-1,-1 0 1,1-1-1,0 1 1,-1 0 0,0-1-1,1 0 1,-1 0 0,0 0-1,0 0 1,0 0 0,0 0-1,0 0 1,3-5 0,1-4 80,0-1-1,-1 0 1,0 0 0,-1 0 0,0 0 0,-1-1 0,0 0 0,-1 1 0,-1-1-1,0-18 1,-1-1-23,-2 0-1,-1 1 1,-7-34-1,1 24-65,-1 0 1,-3 1-1,-25-60 0,38 100-56,0 0-1,0 0 1,-1 0-1,1-1 1,0 1-1,0 0 1,0 0-1,0 0 1,0-1-1,-1 1 1,1 0-1,0 0 1,0 0-1,0-1 1,0 1-1,0 0 1,0 0-1,0-1 1,0 1-1,0 0 1,0 0-1,0-1 1,0 1-1,0 0 1,0 0 0,0 0-1,0-1 1,0 1-1,0 0 1,1 0-1,-1-1 1,0 1-1,0 0 1,0 0-1,0 0 1,0-1-1,1 1 1,-1 0-1,0 0 1,0 0-1,0 0 1,0 0-1,1-1 1,-1 1-1,0 0 1,0 0-1,1 0 1,-1 0-1,0 0 1,0 0-1,0 0 1,1 0-1,-1 0 1,0 0-1,0 0 1,1 0-1,12 2 195,-12-2-195,49 9-142,-15-3-38</inkml:trace>
  <inkml:trace contextRef="#ctx0" brushRef="#br0" timeOffset="1">754 1 18180,'0'13'1344,"4"11"-1040,5 2-80,8 10 208,5 4-32,1 0-63,2 3-105,0-3-240,-1 0-200,-2-8-361,-5-5-135,-10-11-264,-7-13 640,-9-3-192,-8-15-200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0.387"/>
    </inkml:context>
    <inkml:brush xml:id="br0">
      <inkml:brushProperty name="width" value="0.025" units="cm"/>
      <inkml:brushProperty name="height" value="0.025" units="cm"/>
    </inkml:brush>
  </inkml:definitions>
  <inkml:trace contextRef="#ctx0" brushRef="#br0">280 12 17964,'-3'-2'181,"0"0"-1,0 1 1,0 0 0,0 0-1,0 0 1,-1 0 0,1 0-1,0 0 1,0 1 0,0 0-1,-1-1 1,1 1 0,0 1 0,-1-1-1,1 0 1,0 1 0,0-1-1,0 1 1,-1 0 0,1 0-1,0 1 1,0-1 0,0 0 0,1 1-1,-5 3 1,-7 4 122,2 0 0,-1 1-1,-20 22 1,17-16-217,1 2 0,1 0 0,-21 35-1,28-42-87,1 1 0,1 0 0,0 0-1,0 1 1,1-1 0,1 1-1,0 0 1,-1 14 0,4-23-1,-1 0 0,1 0 0,1 1 0,-1-1 0,0 0 0,1 0 0,0 0 1,0 0-1,0 0 0,1 0 0,-1 0 0,4 6 0,-3-8 9,-1 0 1,1 0-1,0 0 1,-1-1-1,1 1 0,0 0 1,0-1-1,0 1 0,1-1 1,-1 0-1,0 0 1,0 0-1,1 0 0,-1 0 1,0 0-1,1-1 1,-1 1-1,1-1 0,-1 1 1,1-1-1,4 0 1,0-1 51,0 0 1,0 0-1,1 0 1,-1-1-1,0 0 1,0-1-1,-1 1 1,1-1-1,0-1 1,-1 1-1,0-1 1,0 0-1,10-9 1,-4 2 104,0-1 0,0 0-1,-2 0 1,1-1 0,7-15 0,-10 15-33,-1 0 1,0-1 0,-1 0-1,-1 0 1,0 0-1,-1-1 1,-1 0 0,0 1-1,-1-1 1,0 0-1,-1-22 1,-2 34-133,1 1 0,0-1 0,0 0 0,-1 0 0,0 0 0,1 1 0,-1-1 0,0 0 0,0 1 0,-1-1 0,1 1 0,0-1 0,-1 1 0,0 0 0,1 0 0,-1-1 0,0 1 0,0 0 0,0 0 0,-4-2 0,5 4-60,-1-1 0,0 0-1,0 1 1,1-1 0,-1 1 0,0 0-1,0-1 1,0 1 0,0 0 0,1 0-1,-1 0 1,0 1 0,0-1 0,0 0-1,1 1 1,-1-1 0,0 1 0,0-1-1,1 1 1,-1 0 0,0 0 0,1 0-1,-1 0 1,1 0 0,-1 0 0,1 0-1,-1 0 1,1 1 0,0-1 0,0 0-1,-2 3 1,-1 2-155,0-1-1,0 1 1,0 0 0,1 0-1,0 0 1,0 1-1,0-1 1,1 1 0,0 0-1,0-1 1,-1 14 0,5 14-590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0.797"/>
    </inkml:context>
    <inkml:brush xml:id="br0">
      <inkml:brushProperty name="width" value="0.025" units="cm"/>
      <inkml:brushProperty name="height" value="0.025" units="cm"/>
    </inkml:brush>
  </inkml:definitions>
  <inkml:trace contextRef="#ctx0" brushRef="#br0">46 1 18692,'-4'13'2112,"0"11"-1239,-4 3-353,0 2 1680,1 4-1136,1 0-487,0-3-129,3-6-464,3-1-240,2-10-609,2-7-311,2-9 912,1-8-224,1-5-168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1.243"/>
    </inkml:context>
    <inkml:brush xml:id="br0">
      <inkml:brushProperty name="width" value="0.025" units="cm"/>
      <inkml:brushProperty name="height" value="0.025" units="cm"/>
    </inkml:brush>
  </inkml:definitions>
  <inkml:trace contextRef="#ctx0" brushRef="#br0">184 207 17804,'-13'17'2395,"-27"32"0,26-34-1707,1 0 1,-14 23 0,25-35-611,-2 5 40,-1-1-1,1 1 0,1-1 1,-4 10-1,7-16-111,-1 0 1,1 0-1,0 0 0,-1 1 0,1-1 0,0 0 0,0 0 0,0 0 0,0 0 0,0 1 1,0-1-1,0 0 0,0 0 0,0 0 0,0 0 0,1 1 0,-1-1 0,1 0 0,-1 0 0,1 0 1,-1 0-1,1 0 0,-1 0 0,1 0 0,0 0 0,-1 0 0,1 0 0,0-1 0,0 1 1,0 0-1,0 0 0,0-1 0,0 1 0,0 0 0,0-1 0,0 1 0,1-1 0,13 4-2,-1-1 0,1 0-1,22 0 1,-19-1-32,1 0 1,18 5-1,-32-6 14,0 1-1,0-1 0,0 1 0,0 0 0,-1 1 1,1-1-1,-1 1 0,1 0 0,-1 0 1,0 0-1,6 8 0,-8-10 7,-1 1 0,0-1 0,1 1 0,-1 0 0,0 0 0,0 0 0,0-1 0,-1 1 0,1 0 0,0 0 0,-1 0 0,1 0 0,-1 0 0,0 0 0,1 0 0,-1 1 0,0-1 0,-1 3 0,0-1 10,1-1 1,-2 0 0,1 0-1,0 0 1,0 0 0,-1 1 0,0-2-1,0 1 1,0 0 0,-3 4-1,-2 0 53,0-1 0,0 0-1,0 0 1,0 0 0,-1-1-1,0 0 1,-15 6 0,16-8-67,0 0 0,-1 0 0,0-1 1,1 0-1,-1-1 0,0 0 0,0 0 0,0 0 1,0-1-1,-11-1 0,14 0-45,0 0 0,-1-1 0,1 1 0,0-1 0,0 0 0,0-1 1,0 1-1,0-1 0,0 0 0,1 0 0,-1-1 0,1 1 0,0-1 0,0 0 0,0 0 0,-3-5 0,-18-30-291</inkml:trace>
  <inkml:trace contextRef="#ctx0" brushRef="#br0" timeOffset="1">135 132 20412,'23'-4'1881,"3"1"-1297,2 0-256,8 3 976,3 0-672,1 0-1104,4 0 1536,-6-1-1007,-3-2-57,-9-2-57</inkml:trace>
  <inkml:trace contextRef="#ctx0" brushRef="#br0" timeOffset="2">573 0 19580,'11'9'1809,"-3"8"-1217,1 2-248,5 6 736,2 7-256,1 8-184,-1 4-184,-5 11-264,-4 2-32,-7 6-95,-5 5 7,-17 3-24,-6 4-48,-15 5-281,-8 2-375,-12-3 560,-7-1-96,-22 0-24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4.108"/>
    </inkml:context>
    <inkml:brush xml:id="br0">
      <inkml:brushProperty name="width" value="0.025" units="cm"/>
      <inkml:brushProperty name="height" value="0.025" units="cm"/>
    </inkml:brush>
  </inkml:definitions>
  <inkml:trace contextRef="#ctx0" brushRef="#br0">277 25 18892,'0'0'62,"1"-1"0,-1 0 1,0 1-1,1-1 0,-1 0 0,0 0 1,0 1-1,0-1 0,0 0 0,1 0 1,-1 1-1,0-1 0,0 0 0,0 0 0,0 1 1,0-1-1,-1 0 0,1 0 0,0 1 1,0-1-1,0 0 0,-1 0 0,1 1 1,0-1-1,-1 0 0,1 1 0,-1-1 0,1 1 1,-1-1-1,1 0 0,-1 1 0,1-1 1,-1 1-1,1-1 0,-2 0 0,0 1 15,1 0 0,-1 1-1,0-1 1,1 0 0,-1 0-1,1 1 1,-1-1 0,0 1 0,1-1-1,-1 1 1,1 0 0,0 0-1,-1-1 1,1 1 0,-1 0-1,1 0 1,-2 2 0,-9 9 191,0 0 0,0 0 0,2 1 0,-1 1-1,2 0 1,-11 19 0,-39 95 140,37-72-219,3 2 0,-18 86 0,30-104-112,1 1-1,2 0 1,2 0-1,5 64 1,-1-93-138,-1 0 0,2 0 0,-1 0 0,2 0 1,0-1-1,0 0 0,10 20 0,-11-26 3,0-1 0,0 1-1,0-1 1,1 0-1,-1 0 1,1 0 0,0 0-1,0-1 1,1 1 0,-1-1-1,1 0 1,-1 0-1,1-1 1,0 0 0,0 1-1,0-2 1,1 1 0,-1 0-1,7 0 1,18 0-269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6.824"/>
    </inkml:context>
    <inkml:brush xml:id="br0">
      <inkml:brushProperty name="width" value="0.025" units="cm"/>
      <inkml:brushProperty name="height" value="0.025" units="cm"/>
    </inkml:brush>
  </inkml:definitions>
  <inkml:trace contextRef="#ctx0" brushRef="#br0">284 26 14259,'1'-1'177,"0"1"1,-1-1-1,1 1 1,-1-1-1,1 0 1,-1 0-1,1 1 0,-1-1 1,1 0-1,-1 0 1,1 1-1,-1-1 0,0 0 1,1 0-1,-1 0 1,0 0-1,0 1 0,0-2 1,0 1-43,0 1 0,0-1-1,0 1 1,-1-1 0,1 1 0,0-1 0,0 1-1,-1 0 1,1-1 0,0 1 0,-1 0 0,1-1-1,0 1 1,-1 0 0,1-1 0,0 1 0,-1 0-1,1 0 1,-1-1 0,1 1 0,-1 0 0,1 0-1,-1-1 1,-2 1 108,0-1-1,1 1 1,-1-1-1,0 1 1,0 0-1,1 0 1,-1 0-1,0 1 1,0-1 0,-3 1-1,-4 3-118,0 0-1,0 0 1,0 1 0,1 1-1,-1 0 1,1 0 0,1 0-1,-1 1 1,1 1 0,0-1 0,1 1-1,-9 12 1,-1 3-16,2 0 1,0 2-1,-18 41 1,24-45-83,0 1 1,2 0-1,1 0 1,-4 25-1,8-37-24,1 1-1,0-1 1,1 0-1,0 1 0,0-1 1,1 0-1,1 0 1,-1 1-1,2-1 0,0 0 1,5 13-1,-6-19 9,0 0 0,1 0 0,-1 0 0,1-1 0,0 1-1,0-1 1,0 0 0,0 0 0,0 0 0,1 0 0,-1-1 0,1 1-1,0-1 1,0 0 0,0 0 0,0-1 0,0 1 0,0-1 0,0 1 0,1-1-1,-1-1 1,0 1 0,1-1 0,-1 1 0,1-1 0,-1 0 0,0-1 0,1 1-1,-1-1 1,1 0 0,-1 0 0,0 0 0,0-1 0,5-2 0,-4 3 39,-1-1 0,1 0 0,-1 0 0,0-1 0,0 1 0,0-1 0,0 0 0,-1 0 1,1 0-1,-1 0 0,1-1 0,-1 1 0,0-1 0,0 0 0,-1 0 0,1 0 0,-1 0 0,0 0 0,0-1 0,0 1 1,-1-1-1,0 1 0,0-1 0,0 0 0,0 1 0,-1-1 0,1 0 0,-1 0 0,0 0 0,-1 1 0,-1-9 1,1 10-43,0 0 1,0 0 0,0 0 0,-1 0 0,1 0 0,-1 1 0,0-1-1,1 0 1,-1 1 0,-1 0 0,1-1 0,0 1 0,0 0 0,-1 0-1,1 0 1,-1 0 0,0 1 0,-3-2 0,1 1-269,1 0 0,-1 0 0,1 1 0,-1 0 0,0 0 0,0 0 0,0 0-1,0 1 1,0 0 0,1 0 0,-8 1 0,8 0-19,1-1-76,6-4-213,6-5-254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7.259"/>
    </inkml:context>
    <inkml:brush xml:id="br0">
      <inkml:brushProperty name="width" value="0.025" units="cm"/>
      <inkml:brushProperty name="height" value="0.025" units="cm"/>
    </inkml:brush>
  </inkml:definitions>
  <inkml:trace contextRef="#ctx0" brushRef="#br0">68 27 18220,'6'-4'522,"0"1"1,1-1-1,0 2 1,-1-1-1,1 0 1,0 1-1,0 1 1,0-1-1,1 1 1,-1 0-1,0 1 1,15 0 0,-19 1-476,-1-1 0,1 1 0,0-1 0,0 1 0,0 0 0,-1 0 0,1 0 0,0 0 0,-1 1 0,1-1 0,-1 1 0,1 0 0,-1-1 0,0 1 0,0 0 0,0 0 0,0 1 0,0-1 0,0 0 0,-1 1 0,1-1 0,-1 1 0,1-1 0,-1 1 0,0 0 0,0-1 0,0 1 0,-1 0 0,1 0 0,-1 0 0,1 0 0,-1-1 0,0 1 0,0 6 0,-1 2-27,0 0 0,-1 1 0,0-1 0,-1 0 0,0 0 0,-1 0 0,0-1 0,0 1 0,-10 15 0,-8 10 51,-34 40 0,37-50-36,-8 8 21,16-22-26,1 1 0,0 0 1,1 1-1,1 0 0,-12 25 0,19-38-29,1 0 0,0 0 0,-1 0 0,1 0 0,0 0-1,0 0 1,0 0 0,-1 0 0,1-1 0,0 1-1,0 0 1,1 0 0,-1 0 0,0 0 0,0 0-1,0 0 1,0 0 0,1 0 0,-1 0 0,1-1-1,-1 1 1,0 0 0,1 0 0,-1 0 0,1-1-1,0 1 1,-1 0 0,1 0 0,0-1 0,-1 1-1,1-1 1,0 1 0,0-1 0,-1 1 0,1-1-1,0 1 1,0-1 0,0 0 0,0 1 0,0-1-1,-1 0 1,2 1 0,5 0-38,0 0 0,0-1 0,0 1 0,11-2 0,-14 1-3,19-2-246,-1-1 0,0 0 0,0-2 1,0-1-1,-1 0 0,23-11 0,1-6-118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7.683"/>
    </inkml:context>
    <inkml:brush xml:id="br0">
      <inkml:brushProperty name="width" value="0.025" units="cm"/>
      <inkml:brushProperty name="height" value="0.025" units="cm"/>
    </inkml:brush>
  </inkml:definitions>
  <inkml:trace contextRef="#ctx0" brushRef="#br0">121 3 19564,'0'0'92,"1"0"0,-1-1 0,1 1 0,-1 0-1,1 0 1,0-1 0,-1 1 0,1 0 0,-1 0 0,1 0 0,-1 0-1,1 0 1,0 0 0,-1 0 0,1 0 0,-1 0 0,1 0-1,0 0 1,-1 0 0,1 0 0,-1 1 0,1-1 0,-1 0 0,1 0-1,-1 1 1,1-1 0,-1 0 0,1 1 0,-1-1 0,1 0 0,-1 1-1,1 0 1,0 0 47,-1 1-1,1-1 1,-1 1-1,0-1 0,0 1 1,1-1-1,-1 1 1,0-1-1,0 1 1,0-1-1,-1 1 0,1 2 1,-4 10 286,0-1 0,-6 17-1,6-20-331,-5 13 30,6-15-178,0-1 1,0 0-1,1 1 1,0-1 0,0 1-1,0 10 1,2-16 28,0-1-1,0 0 1,0 0-1,1 0 1,-1-1-1,0 1 1,1 0-1,-1 0 1,1 0 0,-1 0-1,1 0 1,-1 0-1,1 0 1,0-1-1,-1 1 1,1 0-1,0-1 1,0 1-1,-1 0 1,1-1-1,0 1 1,0-1 0,0 1-1,0-1 1,1 1-1,29 8-479,-14-4 285,-12-4 176,-1 1 0,1 0 0,0 1 0,-1-1 0,1 1 0,-1 0 0,0 0 0,0 0 0,0 1 0,-1-1 0,1 1-1,-1 0 1,1 0 0,2 5 0,-4-6 32,-1 0 0,0 0-1,0 0 1,0 0 0,0 1 0,-1-1-1,1 0 1,-1 0 0,0 0-1,1 1 1,-2-1 0,1 0-1,0 0 1,-1 0 0,1 1 0,-1-1-1,0 0 1,0 0 0,0 0-1,0 0 1,-1 0 0,1-1 0,-1 1-1,-2 3 1,-1 1 4,-1 1 1,-1-1-1,1 0 0,-1-1 0,-1 1 1,1-1-1,-1-1 0,-13 8 1,17-10-5,-1-1 1,1 1 0,-1-1 0,1 0 0,-1-1 0,0 1 0,0-1 0,0 0 0,0 0 0,0-1 0,0 1 0,0-1-1,0 0 1,0-1 0,0 1 0,0-1 0,0 0 0,-4-1 0,6 1 8,1-1 0,0 1 0,-1 0 0,1-1 1,0 1-1,0-1 0,0 1 0,0-1 0,-3-4 0,-13-25-37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8.104"/>
    </inkml:context>
    <inkml:brush xml:id="br0">
      <inkml:brushProperty name="width" value="0.025" units="cm"/>
      <inkml:brushProperty name="height" value="0.025" units="cm"/>
    </inkml:brush>
  </inkml:definitions>
  <inkml:trace contextRef="#ctx0" brushRef="#br0">0 5 18964,'17'-5'1768,"8"7"-1247,0 1-201,10 1 896,2 0-1008,3-1-792,2-1 648,2 1-296,-1-1-136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8.571"/>
    </inkml:context>
    <inkml:brush xml:id="br0">
      <inkml:brushProperty name="width" value="0.025" units="cm"/>
      <inkml:brushProperty name="height" value="0.025" units="cm"/>
    </inkml:brush>
  </inkml:definitions>
  <inkml:trace contextRef="#ctx0" brushRef="#br0">167 2 14987,'-6'9'757,"-48"79"4298,32-48-3418,-25 58 0,37-72-1057,-11 40 1,19-58-515,0-1 0,1 1 0,0 0 0,0-1 0,1 1 0,0 0 0,1 0 0,-1-1 0,1 1 0,3 10 0,-3-17-52,-1 1-1,0-1 1,1 1-1,0-1 1,-1 1-1,1-1 1,0 0-1,0 1 1,0-1-1,0 0 1,0 0 0,0 0-1,0 0 1,0 0-1,0 0 1,0 0-1,1 0 1,-1 0-1,0 0 1,1-1-1,-1 1 1,0 0-1,3 0 1,-2-1 6,1 0 1,-1 0 0,1 0-1,-1 0 1,1 0-1,-1-1 1,1 1-1,-1-1 1,1 0 0,-1 1-1,1-1 1,3-2-1,3-3 51,1 0 0,-1 0 0,-1 0 0,1-1 0,10-12 0,-5 4 54,-1-1 0,-1 0 0,-1-1 0,0-1 0,12-27 0,-16 31-82,-2 0 0,0-1 0,0 1 0,-2-1 0,0 0 0,0 0-1,0-31 1,-3 43-139,0 0 0,0-1 0,0 1 0,-1-1 0,1 1 0,-1 0 0,0 0 0,1-1 0,-2 1 0,1 0 0,0 0 0,-1 0 0,1 0 0,-1 0 0,0 0 0,0 0 0,0 1 0,0-1 0,-1 1 0,1-1 0,-1 1 0,1 0 0,-1 0 0,0 0 1,0 1-1,0-1 0,0 0 0,0 1 0,0 0 0,0 0 0,0 0 0,0 0 0,-1 0 0,1 1 0,0-1 0,-1 1 0,1 0 0,-1 0 0,1 0 0,0 1 0,-1-1 0,1 1 0,0 0 0,-1 0 0,1 0 0,0 0 0,0 0 0,0 1 0,-4 2 0,-7 6-581,10 0-33</inkml:trace>
  <inkml:trace contextRef="#ctx0" brushRef="#br0" timeOffset="1">669 0 18284,'-13'6'501,"0"0"0,1 1 0,-1 0 1,2 1-1,-1 0 0,-12 12 0,-56 62 1113,66-66-1343,1 1 1,-21 35-1,29-44-223,1 0 1,0 1 0,1 0-1,0 0 1,0 0 0,1 0 0,0 0-1,0 1 1,0 9 0,2-16-43,0-1 0,0 1 0,0 0 1,0-1-1,1 1 0,-1 0 0,1-1 1,0 1-1,0 0 0,0-1 0,0 1 0,0-1 1,0 1-1,0-1 0,1 0 0,0 0 1,-1 1-1,1-1 0,0 0 0,0 0 1,0-1-1,0 1 0,0 0 0,0-1 1,1 1-1,-1-1 0,3 2 0,-1-2 7,1 0-1,-1 0 0,0 0 0,0-1 1,0 1-1,1-1 0,-1 0 1,0 0-1,0-1 0,1 1 1,-1-1-1,0 0 0,0 0 1,0 0-1,0 0 0,0-1 0,6-3 1,2-2 72,0-1 1,0-1 0,-1 0-1,0 0 1,0-1 0,-1 0-1,-1-1 1,1 0-1,13-24 1,-14 20 19,-1 0 0,0 0 0,-1 0 0,-1-1 0,0 0 0,-2-1 0,0 1 0,3-21 0,-7 34-93,1 0 0,-1 0-1,0 0 1,0 0 0,0 0-1,-1 0 1,1 0 0,-1 0-1,0 0 1,1 0 0,-1 0-1,-1 0 1,-1-4 0,2 5-28,-1 1 0,1-1 1,0 1-1,-1 0 0,1-1 1,-1 1-1,1 0 0,-1 0 1,0 0-1,0 0 0,1 0 1,-1 1-1,0-1 0,0 1 0,0-1 1,0 1-1,1-1 0,-1 1 1,0 0-1,0 0 0,0 0 1,-2 0-1,-5 1-196,1 0 0,0 1 0,0-1 0,0 2 0,0-1 1,1 1-1,-1 0 0,1 1 0,-1 0 0,-7 5 0,-1 2-311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9.490"/>
    </inkml:context>
    <inkml:brush xml:id="br0">
      <inkml:brushProperty name="width" value="0.025" units="cm"/>
      <inkml:brushProperty name="height" value="0.025" units="cm"/>
    </inkml:brush>
  </inkml:definitions>
  <inkml:trace contextRef="#ctx0" brushRef="#br0">1 34 23005,'13'-3'1920,"5"-3"-1472,8 2-224,11 2 817,6 2-353,6 5-616,1-4-360,2 1-1032,-5-2 1127,-4-10-159,-9-6-128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8.140"/>
    </inkml:context>
    <inkml:brush xml:id="br0">
      <inkml:brushProperty name="width" value="0.025" units="cm"/>
      <inkml:brushProperty name="height" value="0.025" units="cm"/>
    </inkml:brush>
  </inkml:definitions>
  <inkml:trace contextRef="#ctx0" brushRef="#br0">2 263 18196,'-1'-5'179,"1"0"-1,0 0 1,0 0-1,0-1 1,1 1 0,0 0-1,0 0 1,0 0 0,1 0-1,-1 0 1,1 0 0,0 1-1,1-1 1,-1 1-1,1-1 1,0 1 0,0 0-1,0 0 1,1 0 0,-1 0-1,7-4 1,5-5 218,2 0 0,-1 1 0,2 1 1,17-9-1,3 0 263,70-27 0,-96 43-602,1 0 0,-1 0 1,1 2-1,0-1 0,0 2 0,0 0 0,1 0 1,-1 1-1,0 1 0,14 2 0,-23-2-65,1 0 0,-1 0 0,1 1 0,-1-1 0,1 1 0,-1 0 0,0 0 0,0 0 0,0 1-1,0-1 1,0 1 0,-1 0 0,1 0 0,-1 1 0,0-1 0,0 1 0,0-1 0,0 1 0,0 0 0,-1 0 0,0 0 0,0 0-1,0 1 1,0-1 0,-1 1 0,2 7 0,-2-3-43,0 1-1,-1-1 1,1 1-1,-2-1 1,0 1 0,0-1-1,-1 0 1,0 0-1,0 1 1,-1-1-1,0-1 1,-7 14-1,3-9-374,0 0 0,-1 0-1,0-1 1,-1 0-1,0-1 1,-1 0-1,-1-1 1,0 0 0,0 0-1,-1-1 1,0 0-1,-25 13 1,8-10-618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49.943"/>
    </inkml:context>
    <inkml:brush xml:id="br0">
      <inkml:brushProperty name="width" value="0.025" units="cm"/>
      <inkml:brushProperty name="height" value="0.025" units="cm"/>
    </inkml:brush>
  </inkml:definitions>
  <inkml:trace contextRef="#ctx0" brushRef="#br0">20 1 20804,'0'0'1801,"0"10"-1265,-3 4-208,-1 8 896,-2 2-408,3 8-407,-1 1-145,4 1-144,0-1-56,6-7-192,2-5-160,10-11-473,2-3-271,1-12 920,5-7-184,-3-9-136,1-5-144</inkml:trace>
  <inkml:trace contextRef="#ctx0" brushRef="#br0" timeOffset="1">197 116 16964,'-13'18'1792,"-3"11"-1032,-1 1-296,-1 9 897,6 1-289,4-2-408,6 0-432,6-8-816,9-4-336,10-13 736,7-9-200,4-11-193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0.377"/>
    </inkml:context>
    <inkml:brush xml:id="br0">
      <inkml:brushProperty name="width" value="0.025" units="cm"/>
      <inkml:brushProperty name="height" value="0.025" units="cm"/>
    </inkml:brush>
  </inkml:definitions>
  <inkml:trace contextRef="#ctx0" brushRef="#br0">188 0 19508,'-7'1'235,"0"0"0,0 0 0,0 1 0,0 0 0,0 0 0,0 1 0,1-1 0,-1 1 0,1 1 0,-1-1 0,1 1 0,1 1 0,-1-1 0,0 1 0,-8 9 0,6-5-65,-1 0 0,2 1 1,-1 0-1,1 0 0,1 1 0,0 0 1,0 0-1,-4 15 0,8-20-136,0 0 1,1 0-1,-1 0 1,2 1-1,-1-1 0,1 1 1,0-1-1,0 0 1,0 1-1,1-1 0,0 0 1,0 1-1,3 6 1,-2-10-24,-1 0 1,0 0 0,1 0 0,-1-1 0,1 1-1,0-1 1,0 1 0,0-1 0,0 0 0,0 1 0,1-1-1,-1 0 1,0-1 0,1 1 0,0 0 0,-1-1-1,1 1 1,0-1 0,0 0 0,0 0 0,0 0-1,0 0 1,0-1 0,0 1 0,0-1 0,0 0 0,0 0-1,5 0 1,-1-1 11,-1 0 1,0-1-1,0 1 0,0-1 1,0-1-1,0 1 0,0-1 1,-1 0-1,1 0 0,-1-1 1,0 1-1,0-1 0,0 0 1,0-1-1,-1 1 0,0-1 0,0 0 1,0 0-1,4-7 0,-4 5-22,1 0-1,-1-1 1,-1 1-1,1-1 0,-1 0 1,0 0-1,-1 0 1,0 0-1,-1 0 0,1 0 1,-1-1-1,-1 1 0,0 0 1,0-10-1,-2 13-45,1 0-1,-1-1 0,1 1 1,-1 0-1,-1 0 0,1 0 1,-1 1-1,0-1 0,0 1 1,0-1-1,-1 1 0,1 0 1,-1 0-1,0 0 0,0 1 1,-1-1-1,-6-3 0,8 5-53,0 0 0,-1 0-1,1 1 1,-1-1 0,1 1-1,-1 0 1,0 0 0,1 0-1,-1 0 1,0 1 0,0 0-1,0-1 1,1 1 0,-1 1-1,0-1 1,0 0 0,0 1-1,1 0 1,-1 0 0,0 0-1,1 0 1,-1 1 0,1 0-1,-1-1 1,-5 5 0,8-5 29,-1 0 1,1 0-1,0 0 1,-1 0-1,1 0 1,0 0-1,0 0 1,0 0-1,0 0 1,0 1-1,0-1 1,0 0-1,1 1 1,-1-1-1,0 1 1,1-1-1,-1 1 1,1-1-1,-1 1 1,1-1-1,0 1 1,0-1-1,0 1 1,0-1-1,0 1 1,0 0-1,0-1 1,0 1-1,1-1 1,-1 1 0,0-1-1,1 1 1,0-1-1,-1 1 1,1-1-1,0 0 1,-1 1-1,1-1 1,0 0-1,0 1 1,0-1-1,0 0 1,1 0-1,-1 0 1,0 0-1,0 0 1,1 0-1,0 0 1,26 11-662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0.840"/>
    </inkml:context>
    <inkml:brush xml:id="br0">
      <inkml:brushProperty name="width" value="0.025" units="cm"/>
      <inkml:brushProperty name="height" value="0.025" units="cm"/>
    </inkml:brush>
  </inkml:definitions>
  <inkml:trace contextRef="#ctx0" brushRef="#br0">166 36 18900,'0'0'66,"0"0"-1,1-1 1,-1 1 0,0 0-1,0-1 1,0 1 0,0 0-1,1-1 1,-1 1-1,0-1 1,0 1 0,0 0-1,0-1 1,0 1 0,0-1-1,0 1 1,0 0 0,0-1-1,0 1 1,0-1-1,-1 1 1,1 0 0,0-1-1,0 1 1,0 0 0,0-1-1,0 1 1,-1 0 0,1-1-1,0 1 1,-1-1 0,-13 0 831,-17 11 367,22-6-1038,1 1-1,0 0 1,0 1-1,1 0 1,-1 0 0,1 0-1,1 1 1,-1 0-1,1 1 1,-9 14-1,11-15-185,0-1 0,0 1-1,1 0 1,0 0-1,0 0 1,1 0 0,0 0-1,0 0 1,1 1 0,0-1-1,0 1 1,1-1-1,0 1 1,1 8 0,-1-14-34,0 0 0,0 0 0,1 0 0,-1 0 0,1-1 0,0 1 0,-1 0 0,1 0 0,0 0 0,0-1 0,0 1 0,0 0 0,0-1 0,1 1 0,-1-1 0,0 0 0,1 1 0,-1-1 0,1 0 0,3 2 0,-3-2-2,1 0 0,-1 0-1,1-1 1,0 1-1,-1-1 1,1 1-1,0-1 1,-1 0 0,1 0-1,0-1 1,-1 1-1,1 0 1,3-2-1,2 0 0,0-1 0,0 0 0,0 0 0,-1-1 0,1 0 0,-1-1 0,0 1-1,11-11 1,-9 6 3,-1 0-1,0-1 1,-1 0-1,0 0 1,0-1 0,-1 0-1,-1 0 1,6-14-1,-9 21-9,-1-1 0,0 0 0,0 0 0,0 0 0,0 0 0,-1 0 0,0 0 1,0 0-1,0 0 0,-1-6 0,0 8-4,0 0 0,0 0 0,0 0 0,0 0 0,-1 1 0,1-1 0,-1 0 0,1 1 0,-1-1 1,0 1-1,0 0 0,0-1 0,0 1 0,-1 0 0,1 0 0,0 1 0,-1-1 0,-3-1 0,2 1-58,-1 0 1,0 0-1,0 0 0,1 1 0,-1 0 0,0 0 0,0 1 1,0-1-1,0 1 0,-1 0 0,1 0 0,0 1 1,0-1-1,-8 3 0,9-2-40,1 0-1,0 0 1,0 0 0,0 0 0,0 1 0,0-1-1,0 1 1,0 0 0,0-1 0,1 1-1,-1 1 1,1-1 0,0 0 0,-1 0 0,1 1-1,0 0 1,0-1 0,0 1 0,1 0-1,-1 0 1,1 0 0,0 0 0,-2 5 0,3 4-473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1.275"/>
    </inkml:context>
    <inkml:brush xml:id="br0">
      <inkml:brushProperty name="width" value="0.025" units="cm"/>
      <inkml:brushProperty name="height" value="0.025" units="cm"/>
    </inkml:brush>
  </inkml:definitions>
  <inkml:trace contextRef="#ctx0" brushRef="#br0">181 1 19124,'-11'0'432,"0"-1"0,-1 2-1,1 0 1,0 0 0,0 1-1,0 0 1,0 0 0,-18 8 0,26-8-342,-1-1 0,0 1 0,1-1 0,-1 1 0,1 0 0,0 0 0,0 1 0,0-1 0,0 1 0,0 0 0,0-1 0,1 1 0,-1 0 0,1 1 0,0-1 0,0 0 0,0 1 0,0-1 0,1 1 0,-1-1 1,1 1-1,0 0 0,0 0 0,0 0 0,1-1 0,-1 1 0,1 8 0,0-9-87,1 0 1,-1 0 0,1 0-1,0 0 1,0 0 0,0 0-1,1-1 1,-1 1 0,1 0-1,-1 0 1,1-1-1,0 1 1,0-1 0,0 0-1,0 1 1,0-1 0,1 0-1,-1 0 1,1-1 0,-1 1-1,1 0 1,0-1-1,0 1 1,-1-1 0,1 0-1,0 0 1,0 0 0,0-1-1,0 1 1,4 0 0,2 0-54,0 0 0,-1 0 0,1-1 0,0 0 0,0-1 1,0 0-1,0 0 0,0-1 0,13-4 0,-13 2-17,-1 0-1,0 0 1,0-1-1,0 0 1,-1 0-1,1-1 0,7-7 1,-13 11 43,0 0 0,0 0 0,0-1 0,-1 1 0,1 0 0,-1-1 0,1 1 0,-1-1 0,0 1 0,0-1 0,0 0 0,0-3 0,-1 4 10,1 1 0,-1-1 0,-1 0 0,1 1 0,0-1 0,0 0 0,-1 0 0,1 1 0,-1-1-1,1 0 1,-1 1 0,0-1 0,0 1 0,1-1 0,-1 1 0,0-1 0,0 1 0,-1 0 0,1-1 0,0 1 0,-3-2 0,-1-1-25,-1 1 0,1 0 0,-1 0 0,0 0 0,0 1 0,0-1 0,0 1 0,0 1 0,-1-1 0,1 1 0,-1 1 0,1-1 0,-9 1 0,9 0-52,0 0 1,0 0-1,0 0 0,0 1 0,-1 0 1,1 1-1,0-1 0,0 1 0,1 0 0,-1 1 1,0-1-1,1 1 0,-11 7 0,15-9 74,1-1 1,-1 1-1,0 0 0,0 0 0,0 0 0,0 0 0,0 0 0,1 0 0,-1 0 0,0 0 0,1 0 0,-1 0 1,1 0-1,0 0 0,-1 0 0,1 1 0,0-1 0,-1 0 0,1 0 0,0 0 0,0 2 0,6 8-229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1.729"/>
    </inkml:context>
    <inkml:brush xml:id="br0">
      <inkml:brushProperty name="width" value="0.025" units="cm"/>
      <inkml:brushProperty name="height" value="0.025" units="cm"/>
    </inkml:brush>
  </inkml:definitions>
  <inkml:trace contextRef="#ctx0" brushRef="#br0">274 224 12507,'1'0'45,"-1"0"0,0-1 0,1 1 0,-1-1 0,0 1 0,1 0 0,-1-1 0,0 1 0,0-1 0,0 1 0,0-1 0,1 1 0,-1-1 0,0 1 0,0-1-1,0 1 1,0-1 0,0 1 0,0-1 0,0 1 0,0-1 0,0 1 0,0-1 0,0 1 0,-1-1 0,1 1 0,0 0 0,0-1 0,0 1 0,-1-1 0,-14-8 1330,-22 4 662,25 5-1635,1 2-1,0 0 1,0 0-1,0 1 1,0 0 0,1 1-1,-1 0 1,1 0 0,0 1-1,0 1 1,1 0-1,-1 0 1,-12 12 0,15-12-218,1 0-1,0 1 1,0-1 0,0 1 0,1 1 0,0-1 0,-7 16 0,10-18-117,0 0 0,0 1 1,0-1-1,1 1 1,0-1-1,0 1 1,0-1-1,1 1 1,0 0-1,0-1 0,1 1 1,-1 0-1,2 5 1,-1-7-48,1 0 1,-1 0 0,1 0-1,-1 0 1,1-1-1,0 1 1,0 0 0,1-1-1,-1 1 1,1-1-1,0 0 1,0 0 0,0 0-1,0 0 1,1-1-1,-1 1 1,1-1 0,-1 0-1,1 0 1,0 0-1,0 0 1,0-1 0,0 1-1,0-1 1,0 0-1,0 0 1,0-1 0,0 1-1,1-1 1,4 0-1,1 0 6,-1-1 0,0 0-1,0 0 1,0 0-1,0-1 1,0-1-1,0 0 1,-1 0-1,1 0 1,-1-1-1,0-1 1,0 1-1,8-7 1,-11 7-90,0-1 1,0 0-1,0 0 1,0-1 0,-1 1-1,0-1 1,0 0-1,0 0 1,-1-1-1,0 1 1,0-1-1,-1 1 1,3-13-1,-4 13-37,0 1 1,0-1-1,-1 0 0,0 1 0,0-1 1,0 0-1,-1 0 0,0 1 1,0-1-1,0 0 0,-1 1 0,0 0 1,0-1-1,0 1 0,-1 0 0,1 0 1,-6-7-1,-12-12-467</inkml:trace>
  <inkml:trace contextRef="#ctx0" brushRef="#br0" timeOffset="1">515 1 18148,'-4'23'2344,"7"8"-1431,1 4-369,-3 0 1480,7 13-1024,-4 2-55,-3 9-361,-3 2-176,-11 5-336,-10 3-120,-17 1-528,-9 0-345,-14-4 761,-3-5-168,1-16-104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2.804"/>
    </inkml:context>
    <inkml:brush xml:id="br0">
      <inkml:brushProperty name="width" value="0.025" units="cm"/>
      <inkml:brushProperty name="height" value="0.025" units="cm"/>
    </inkml:brush>
  </inkml:definitions>
  <inkml:trace contextRef="#ctx0" brushRef="#br0">0 16 16724,'5'-1'2000,"6"2"-1240,13 6-176,11-1 1177,18 0-561,11-1-176,19 0-320,8-1-112,8-4-208,-6-3-159,-13-4-530,-8 1-375,-22-2-288,-14-1 736,-36 1-208,-17 0-192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3.211"/>
    </inkml:context>
    <inkml:brush xml:id="br0">
      <inkml:brushProperty name="width" value="0.025" units="cm"/>
      <inkml:brushProperty name="height" value="0.025" units="cm"/>
    </inkml:brush>
  </inkml:definitions>
  <inkml:trace contextRef="#ctx0" brushRef="#br0">0 52 16980,'10'25'1912,"20"-15"-1000,8-8-304,22-2 977,6-2-417,11-6-272,2 3-296,1-5-1184,-2-3 720,-14-10-232,-8-4-152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6.730"/>
    </inkml:context>
    <inkml:brush xml:id="br0">
      <inkml:brushProperty name="width" value="0.025" units="cm"/>
      <inkml:brushProperty name="height" value="0.025" units="cm"/>
    </inkml:brush>
  </inkml:definitions>
  <inkml:trace contextRef="#ctx0" brushRef="#br0">0 19 16660,'2'-10'3666,"5"14"363,5 3-3380,-3-3-390,0-1 0,-1 0-1,2-1 1,-1 0 0,0 0 0,11 0 0,60-1 387,-63-2-493,62-3 132,80-16 0,-94 11-416,-58 8 86,25-2-100,-32 3 137,1 0 0,-1 0 1,1 0-1,-1 0 0,1 0 0,-1 0 0,1 0 0,-1 0 0,1 0 0,-1 0 0,1 1 0,-1-1 0,1 0 0,-1 0 0,1 0 0,-1 1 0,0-1 0,1 0 0,-1 1 1,1-1-1,-1 0 0,0 1 0,1-1 0,-1 1 0,0-1 0,1 0 0,-1 1 0,0-1 0,0 1 0,1-1 0,-1 1 0,0-1 0,0 1 0,0-1 0,0 1 0,0-1 1,0 1-1,0-1 0,0 1 0,0-1 0,0 1 0,0-1 0,0 1 0,0-1 0,0 1 0,0-1 0,-1 1 0,-3 11-39,-2-1 0,1 1 1,-2-2-1,1 1 0,-9 10 0,-10 15 24,-106 202 161,103-179-425,3 1 0,-20 75 0,44-129 131,-6 13-1514,4-22 847,-1-12 458,0-9-352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7.168"/>
    </inkml:context>
    <inkml:brush xml:id="br0">
      <inkml:brushProperty name="width" value="0.025" units="cm"/>
      <inkml:brushProperty name="height" value="0.025" units="cm"/>
    </inkml:brush>
  </inkml:definitions>
  <inkml:trace contextRef="#ctx0" brushRef="#br0">1 28 19164,'1'0'2009,"8"1"-1209,4-1-304,12 0 1184,8 0-504,12 0-383,1 0-273,5 0-576,2-1-488,-1-4-617,-1-2 1009,-12 0-264,-3-2-144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7.558"/>
    </inkml:context>
    <inkml:brush xml:id="br0">
      <inkml:brushProperty name="width" value="0.025" units="cm"/>
      <inkml:brushProperty name="height" value="0.025" units="cm"/>
    </inkml:brush>
  </inkml:definitions>
  <inkml:trace contextRef="#ctx0" brushRef="#br0">233 22 19740,'0'-1'270,"0"-1"0,0 1 0,0-1 1,0 1-1,0-1 0,0 1 0,0-1 0,-1 1 0,1 0 0,-1-1 0,0-1 0,0 2-201,1 1 0,-1 0 0,1 0 0,-1-1 0,0 1 0,1 0 0,-1 0 0,1 0 0,-1 0 0,1 0 1,-1 0-1,0 0 0,1 0 0,-1 0 0,1 0 0,-1 0 0,0 0 0,1 1 0,-1-1 0,1 0 0,-1 0 0,1 0 0,-1 1 0,1-1 0,-1 0 0,1 1 0,-1-1 0,1 1 0,0-1 0,-1 0 0,1 1 0,-1-1 0,1 1 0,-1 0 0,-6 6 87,-1 0 0,1 0 0,0 1 0,1 0-1,0 1 1,0-1 0,0 1 0,1 0-1,-6 16 1,9-20-169,0 0-1,1 1 0,-1-1 1,1 0-1,0 1 1,1-1-1,-1 1 0,1-1 1,0 1-1,1-1 1,-1 1-1,1-1 0,0 0 1,0 1-1,1-1 0,-1 0 1,1 0-1,1 0 1,4 9-1,6 3-108,0-1 0,2 0 0,0-2 0,21 18 0,-18-17-69,0 1-1,-2 1 1,16 19 0,-27-30 127,-1 1 0,1 0 0,-2 0 0,1 0 1,-1 0-1,0 0 0,0 1 0,-1 0 0,0-1 1,0 1-1,-1 0 0,0 0 0,0 9 1,-2-10 19,1 0 0,-1-1 0,-1 1 0,1 0 0,-1 0 0,0-1 1,0 1-1,-1-1 0,0 0 0,0 0 0,-1 0 0,1 0 0,-8 8 0,4-6 47,0 0 0,-1 0-1,0-1 1,-1 0-1,0-1 1,0 1 0,0-2-1,-15 8 1,15-9 44,1-1 0,-1 0 1,-1 0-1,1 0 0,0-1 1,-1-1-1,1 0 0,-1 0 0,-16-1 1,20 0-2,0-1-1,0 0 1,1 0 0,-1-1 0,0 0 0,0 0 0,1 0 0,-1-1 0,1 1-1,0-1 1,0-1 0,0 1 0,0-1 0,0 1 0,-7-10 0,8 9-24,1 0 0,-1-1 0,1 0 1,0 0-1,0 0 0,1 0 0,0 0 1,-1-1-1,2 1 0,-1 0 0,1-1 0,0 0 1,0 1-1,0-7 0,1 4-25,0 0 0,1-1 0,0 1 0,1 0 0,-1 0 0,2 0 0,-1 1-1,1-1 1,4-7 0,1 0-30,0 0-1,1 1 1,1 1-1,0-1 1,1 2-1,1-1 1,0 2-1,26-21 1,-3 10 84,0 2 1,70-29-1,19-10 901,-121 58-893,-1-1 1,0 1 0,1-1 0,-1 0-1,0 1 1,0-1 0,0 0-1,0 0 1,0 0 0,0-1 0,2-3-1,-4 5-35,1 0 0,-1 0 0,0 0 0,1 0 0,-1 0 0,0 0 0,0-1 0,0 1 0,0 0 0,0 0 0,0 0 0,-1 0 0,1 0 0,0 0 0,0 0 0,-1 0 0,1 0 0,0 0 0,-1 0 0,1 0 0,-1 0 0,0 0 0,1 1 0,-1-1 0,0 0 0,1 0 0,-1 0 0,0 1 0,0-1 0,0 0 0,0 1 0,-1-1 0,-6-5-117,-1 1 0,-1 0-1,1 1 1,-1 0 0,0 1 0,0-1 0,0 2-1,0 0 1,0 0 0,-1 1 0,1 0 0,-1 1-1,1 0 1,0 0 0,-12 3 0,0 1-288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9.210"/>
    </inkml:context>
    <inkml:brush xml:id="br0">
      <inkml:brushProperty name="width" value="0.025" units="cm"/>
      <inkml:brushProperty name="height" value="0.025" units="cm"/>
    </inkml:brush>
  </inkml:definitions>
  <inkml:trace contextRef="#ctx0" brushRef="#br0">63 126 14347,'-5'-20'1209,"0"0"-1,-1 0 1,-17-34-1,23 53-1159,0 0-1,0 1 1,-1-1 0,1 0-1,0 1 1,-1-1-1,1 1 1,-1-1-1,1 0 1,-1 1-1,1-1 1,-1 1-1,1-1 1,-1 1-1,1 0 1,-1-1-1,0 1 1,1 0-1,-2-1 1,2 1-32,-1 0-1,1 0 1,0 0 0,-1 1 0,1-1 0,0 0-1,-1 0 1,1 0 0,0 1 0,0-1 0,-1 0-1,1 0 1,0 1 0,-1-1 0,1 0 0,0 1-1,0-1 1,0 0 0,-1 1 0,1-1 0,0 0-1,0 1 1,0-1 0,0 0 0,0 1 0,-5 30 173,3 44-144,3 1 0,4 0 0,3-1 1,3 0-1,3-1 0,43 126 0,-51-183-9,0-1 0,1 0 0,14 23 0,-21-39-33,0 0-1,0 0 1,0 0 0,0 1 0,0-1-1,0 0 1,1 0 0,-1 0-1,0 1 1,0-1 0,0 0 0,0 0-1,0 0 1,0 0 0,0 0 0,0 1-1,0-1 1,0 0 0,1 0-1,-1 0 1,0 0 0,0 0 0,0 0-1,0 1 1,0-1 0,1 0 0,-1 0-1,0 0 1,0 0 0,0 0 0,0 0-1,1 0 1,-1 0 0,0 0-1,0 0 1,0 0 0,1 0 0,-1 0-1,0 0 1,0 0 0,0 0 0,0 0-1,1 0 1,-1 0 0,0-10 89,-5-17 27,-59-187 556,22 80-331,39 125-326,0 1 1,1-1-1,0 0 1,1 0-1,-1-15 1,2 23-25,0 0 1,1 0-1,-1 0 0,0 0 1,0 0-1,1 0 1,-1 1-1,1-1 0,-1 0 1,0 0-1,1 0 1,0 0-1,-1 1 0,1-1 1,-1 0-1,1 1 0,0-1 1,0 0-1,-1 1 1,1-1-1,0 1 0,0-1 1,0 1-1,0 0 1,-1-1-1,1 1 0,0 0 1,0-1-1,0 1 1,0 0-1,0 0 0,0 0 1,0 0-1,0 0 0,0 0 1,0 0-1,1 0 1,6 1-122,1 0 0,-1 1 1,13 2-1,-8 0-79,50 7-1427,69 5-1,-104-15 899,1 0 0,-1-2 0,0-1 0,54-12 0,-77 13 700,1-1-1,0 0 0,-1 0 1,1-1-1,-1 0 1,0 0-1,7-5 1,-11 8 61,-1-1 1,1 1 0,0-1 0,0 0 0,-1 1 0,1-1-1,-1 0 1,1 0 0,-1 1 0,1-1 0,-1 0 0,1 0-1,-1 0 1,0 0 0,1 0 0,-1 1 0,0-1 0,0 0-1,0 0 1,0-2 0,0 2 36,0 0-1,-1 0 1,0 0-1,1 0 1,-1 0-1,1 0 1,-1 0 0,0 0-1,0 0 1,0 0-1,0 0 1,0 0-1,0 0 1,0 0-1,0 1 1,0-1 0,0 0-1,0 1 1,-2-1-1,-2-2 169,-1 2 1,1-1-1,0 1 0,-1-1 0,1 2 1,0-1-1,-1 0 0,1 1 0,-1 0 0,-8 1 1,10 0-151,1-1 0,0 1 0,-1-1 0,1 1 0,0 0 0,-1 0 0,1 0 0,0 1 0,0-1 0,0 1 0,0 0 0,0 0 0,1 0 0,-1 0 1,0 0-1,1 1 0,-4 3 0,5-5-71,1 0 0,-1-1 0,1 1 0,0 0 0,-1 0 0,1-1 0,-1 1 0,1 0-1,0 0 1,0 0 0,0 0 0,-1 0 0,1-1 0,0 1 0,0 0 0,0 0 0,0 0 0,0 0 0,1 0 0,-1-1 0,0 1 0,0 0 0,0 0 0,1 0 0,-1 0 0,0-1 0,1 1 0,-1 0 0,1 0 0,-1-1 0,1 1 0,-1 0 0,1-1 0,0 1 0,-1-1 0,1 1 0,0-1 0,-1 1 0,1-1 0,0 1 0,0-1 0,-1 1 0,1-1 0,0 0 0,0 0 0,0 1 0,0-1-1,-1 0 1,3 0 0,2 1 2,0 0-1,0 0 0,1 0 0,-1-1 0,0 0 0,11-1 0,-9 0-3,0-1 0,0 0 0,0 0 0,0-1 0,-1 0 0,1-1 0,-1 1 0,0-1 0,0 0 0,0 0 0,-1-1 1,6-5-1,-7 6-9,0 0 0,0 0 1,-1-1-1,0 1 1,0-1-1,0 0 0,0 1 1,-1-1-1,1-1 1,-1 1-1,-1 0 1,1 0-1,-1-1 0,0 1 1,1-10-1,-3 12-182,-1 10 83,-1 14-12,3-18 71,1-1 0,-1 0 0,0 1 0,1-1 0,-1 0 0,1 1 0,0-1 0,0 0 0,0 0 0,0 0 0,0 0 0,0 0 0,1 0 0,-1 0 0,1 0 0,-1 0 0,1-1 0,0 1 0,0-1 0,-1 1 0,1-1 0,0 0 0,0 1 0,1-1 0,-1 0 0,0-1-1,0 1 1,0 0 0,1 0 0,-1-1 0,0 0 0,1 1 0,-1-1 0,4 0 0,0-1-39,-1 1 1,1-1-1,-1-1 0,1 1 0,-1-1 0,0 0 0,1 0 1,-1-1-1,0 0 0,-1 1 0,1-2 0,0 1 0,5-6 1,13-14-389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8.337"/>
    </inkml:context>
    <inkml:brush xml:id="br0">
      <inkml:brushProperty name="width" value="0.025" units="cm"/>
      <inkml:brushProperty name="height" value="0.025" units="cm"/>
    </inkml:brush>
  </inkml:definitions>
  <inkml:trace contextRef="#ctx0" brushRef="#br0">6 67 15899,'0'0'95,"-1"-1"-1,1 1 0,0 0 0,-1-1 1,1 1-1,0 0 0,-1-1 1,1 1-1,0 0 0,-1-1 0,1 1 1,0-1-1,0 1 0,0-1 0,-1 1 1,1-1-1,0 1 0,0-1 1,0 1-1,0-1 0,0 1 0,0-1 1,0 1-1,0-1 0,0 1 0,0-1 1,0 1-1,0-1 0,0 1 1,1 0-1,-1-1 0,0 1 0,0-1 1,0 1-1,1-1 0,-1 1 0,0 0 1,0-1-1,1 1 0,-1-1 0,1 1 1,-1 0-1,0-1 0,1 1 1,-1 0-1,0 0 0,1-1 0,-1 1 1,1 0-1,-1 0 0,1 0 0,-1-1 1,1 1-1,0 0 0,34-2 2064,-21 2-1896,431-40 1609,-441 40-1869,1-1 21,0 0 0,-1 0 1,1 1-1,0 0 0,7 0 0,-12 1-20,1-1-1,-1 0 0,0 0 0,0 0 1,0 0-1,0 0 0,0 0 0,1 0 1,-1 0-1,0 0 0,0 1 0,0-1 0,0 0 1,0 0-1,0 0 0,0 0 0,1 0 1,-1 1-1,0-1 0,0 0 0,0 0 0,0 0 1,0 0-1,0 1 0,0-1 0,0 0 1,0 0-1,0 0 0,0 0 0,0 1 1,0-1-1,0 0 0,0 0 0,0 0 0,0 0 1,0 1-1,0-1 0,-1 0 0,1 0 1,0 0-1,0 0 0,0 1 0,0-1 1,0 0-1,0 0 0,0 0 0,-1 0 0,-15 16 93,-40 30 268,-87 93 1,116-108-242,1 2 0,1 0-1,2 2 1,-29 58 0,50-89-102,-3 4-180,1 1 0,0 0 0,1 0 0,0 1 0,0-1 0,1 1 0,-2 10 0,5-35-119,1-8-119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8.783"/>
    </inkml:context>
    <inkml:brush xml:id="br0">
      <inkml:brushProperty name="width" value="0.025" units="cm"/>
      <inkml:brushProperty name="height" value="0.025" units="cm"/>
    </inkml:brush>
  </inkml:definitions>
  <inkml:trace contextRef="#ctx0" brushRef="#br0">0 15 17796,'0'4'1992,"6"-1"-1016,10 0-351,11-2 1263,6 1-472,14-1-488,6 0-207,12-1-649,-2-1-496,1-6 432,4-3-112,-4-2-137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2:59.561"/>
    </inkml:context>
    <inkml:brush xml:id="br0">
      <inkml:brushProperty name="width" value="0.025" units="cm"/>
      <inkml:brushProperty name="height" value="0.025" units="cm"/>
    </inkml:brush>
  </inkml:definitions>
  <inkml:trace contextRef="#ctx0" brushRef="#br0">201 1 19724,'-3'17'5045,"-14"35"-4016,13-42-975,1 0 1,0 0 0,1 1-1,0-1 1,-2 16 0,4-23-52,1 0 1,-1 0-1,0-1 0,1 1 1,-1 0-1,1 0 0,0-1 1,0 1-1,0 0 1,0-1-1,0 1 0,1-1 1,-1 1-1,1-1 0,0 0 1,-1 0-1,1 1 1,0-1-1,0-1 0,1 1 1,-1 0-1,0 0 0,0-1 1,1 1-1,3 1 1,19 8 7,-16-7-14,0 0 1,-1 0-1,0 1 0,1 0 1,10 9-1,-17-11 2,0-1 0,1 1 0,-1 0 0,0 0 0,0 0 0,0 0 0,-1 0-1,1 0 1,-1 1 0,0-1 0,1 1 0,-1-1 0,-1 0 0,1 1 0,-1 0 0,1-1-1,-1 1 1,-1 6 0,0 1 9,-1-1-1,0 0 1,0 1-1,-2-1 0,1 0 1,-1-1-1,0 1 1,-1-1-1,0 1 1,-1-2-1,0 1 1,-11 13-1,9-13 27,0 0 1,-1-1-1,0 0 1,0 0-1,-1-1 1,0 0-1,0-1 1,0 0-1,-1-1 1,-21 8-1,29-11-72,-1-1-1,1-1 0,-1 1 0,1 0 0,-1-1 0,1 0 1,-1 0-1,1 0 0,-1 0 0,1 0 0,-1-1 0,1 0 1,-1 1-1,1-1 0,0 0 0,0-1 0,-1 1 1,1-1-1,0 1 0,0-1 0,0 0 0,0 0 0,1 0 1,-1-1-1,0 1 0,1-1 0,-3-2 0,1-2-78,-1 0-1,2 0 1,-1 0-1,1 0 1,0-1 0,0 1-1,1-1 1,0 0-1,0 0 1,-1-16-1,3-28-370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0.060"/>
    </inkml:context>
    <inkml:brush xml:id="br0">
      <inkml:brushProperty name="width" value="0.025" units="cm"/>
      <inkml:brushProperty name="height" value="0.025" units="cm"/>
    </inkml:brush>
  </inkml:definitions>
  <inkml:trace contextRef="#ctx0" brushRef="#br0">1 28 19140,'21'-3'2473,"5"-2"-1473,7 3-360,7-1 1416,5 0-791,4 3-185,1 0-600,1 1-576,1 1 216,-1-2-120,-5-15-120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2.180"/>
    </inkml:context>
    <inkml:brush xml:id="br0">
      <inkml:brushProperty name="width" value="0.025" units="cm"/>
      <inkml:brushProperty name="height" value="0.025" units="cm"/>
    </inkml:brush>
  </inkml:definitions>
  <inkml:trace contextRef="#ctx0" brushRef="#br0">4 39 16932,'-3'0'1552,"9"3"-848,8-3-224,13 0 840,12-1-215,14-4-289,8 1-160,10-3-160,2 0-192,-3 0-480,-6-1-240,-9 6-616,-9 2-224,-18 0 856,-10 1-233,-18 5-215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2.599"/>
    </inkml:context>
    <inkml:brush xml:id="br0">
      <inkml:brushProperty name="width" value="0.025" units="cm"/>
      <inkml:brushProperty name="height" value="0.025" units="cm"/>
    </inkml:brush>
  </inkml:definitions>
  <inkml:trace contextRef="#ctx0" brushRef="#br0">0 61 16227,'2'4'1601,"15"-4"-873,7-4-280,15-2 728,8-1-175,12 0-265,1 0-64,2 1-464,-3 0-376,-9 1-688,-10-1 800,-19 0-224,-13 2-88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2.974"/>
    </inkml:context>
    <inkml:brush xml:id="br0">
      <inkml:brushProperty name="width" value="0.025" units="cm"/>
      <inkml:brushProperty name="height" value="0.025" units="cm"/>
    </inkml:brush>
  </inkml:definitions>
  <inkml:trace contextRef="#ctx0" brushRef="#br0">12 255 14683,'0'0'72,"-1"0"0,1 0 0,-1 0 0,0 0 0,1 1 0,-1-1 0,1 0-1,-1 0 1,1 1 0,-1-1 0,1 0 0,-1 1 0,1-1 0,0 1 0,-1-1 0,1 0 0,-1 1 0,1-1-1,0 1 1,-1-1 0,1 1 0,0-1 0,0 1 0,-1-1 0,1 2 0,14 0 1325,30-10 296,-5-5-1124,0-2 1,-2-1 0,1-2-1,-2-1 1,-1-2-1,0-2 1,-2-1 0,0-2-1,56-58 1,-94 91-571,0 1 1,0-1 0,1 0-1,0 1 1,1 0 0,-1 0-1,-2 12 1,-14 64-211,16-56-104,0 0-1,0 28 0,4-46 260,0 0-1,1 0 0,0 0 0,1 0 0,0 0 1,0 0-1,1 0 0,0-1 0,6 11 0,-4-11-18,1 0 0,0-1-1,7 7 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3.815"/>
    </inkml:context>
    <inkml:brush xml:id="br0">
      <inkml:brushProperty name="width" value="0.025" units="cm"/>
      <inkml:brushProperty name="height" value="0.025" units="cm"/>
    </inkml:brush>
  </inkml:definitions>
  <inkml:trace contextRef="#ctx0" brushRef="#br0">282 57 13115,'1'-5'443,"-1"4"-390,1-1-1,-1 1 1,1-1 0,-1 1-1,1 0 1,-1-1 0,0 1-1,0-1 1,0 1 0,0-1-1,0 1 1,0-1 0,0 1-1,-1-1 1,1 1-1,-1-1 1,0-1 0,1 3 216,-15-24 6597,14 24-6797,1 0-1,-1 0 1,0 0 0,1 0 0,-1 0 0,1 1 0,-1-1 0,1 0 0,-1 0 0,0 0-1,1 1 1,-1-1 0,1 0 0,-1 0 0,1 1 0,0-1 0,-1 1 0,1-1 0,-1 0-1,1 1 1,0-1 0,-1 1 0,1-1 0,0 1 0,-1-1 0,1 1 0,0-1 0,0 1-1,-1 0 1,-7 20 367,7-18-324,-25 87 334,3 2 1,-10 102 0,21-113-210,3 1 0,4 0 0,8 136 0,-2-200-144,-3-36-55,-1-1-1,-1 1 1,0 0 0,-1 1-1,-11-25 1,-1-6-93,-70-191-377,84 222 492,3 16-58,0 1 1,1 0-1,-1-1 0,0 1 1,0 0-1,0-1 0,0 1 1,1 0-1,-1-1 0,0 1 1,0 0-1,0-1 0,1 1 1,-1 0-1,0 0 0,1-1 1,-1 1-1,0 0 0,1 0 1,-1 0-1,0 0 0,1-1 1,-1 1-1,1 0 1,2 0 8,0 0 0,0 0 0,0 0 1,0 0-1,0 0 0,0 1 1,4 1-1,8 1 9,34 3-2210,0-2 0,97-4 0,-108-3 960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4.812"/>
    </inkml:context>
    <inkml:brush xml:id="br0">
      <inkml:brushProperty name="width" value="0.025" units="cm"/>
      <inkml:brushProperty name="height" value="0.025" units="cm"/>
    </inkml:brush>
  </inkml:definitions>
  <inkml:trace contextRef="#ctx0" brushRef="#br0">139 120 19044,'0'-1'118,"0"0"0,1 0 1,-1 0-1,0 0 0,0 0 0,0 0 0,-1 0 0,1 0 1,0 0-1,0 0 0,-1 0 0,1 0 0,0 0 0,-1 0 1,1 0-1,-1 0 0,1 0 0,-1 1 0,1-1 0,-1 0 0,0 0 1,1 0-1,-1 1 0,0-1 0,0 1 0,0-1 0,1 0 1,-1 1-1,0-1 0,0 1 0,0 0 0,0-1 0,0 1 1,0 0-1,0-1 0,0 1 0,0 0 0,0 0 0,-2 0 1,1 0 28,-1 1 0,0-1 0,0 1 0,0 0 1,0 0-1,0 0 0,1 0 0,-1 0 0,0 0 1,1 1-1,-1-1 0,-3 4 0,-1 2-116,0 1-1,0-1 1,1 1-1,0 0 1,0 1 0,1-1-1,0 1 1,0 0-1,1 1 1,0-1 0,1 1-1,0-1 1,1 1-1,-3 18 1,5-26-27,0-1 0,0 0-1,0 0 1,0 1 0,0-1 0,0 0 0,0 0-1,0 1 1,1-1 0,-1 0 0,0 0 0,1 1 0,-1-1-1,1 0 1,-1 0 0,1 0 0,0 0 0,0 0-1,-1 0 1,1 0 0,0 0 0,0 0 0,0 0 0,0 0-1,0 0 1,0-1 0,0 1 0,0 0 0,0-1-1,0 1 1,1-1 0,-1 1 0,0-1 0,0 0-1,0 1 1,1-1 0,-1 0 0,0 0 0,1 0 0,-1 0-1,0 0 1,0 0 0,1 0 0,-1 0 0,2-1-1,5-1 42,0 0 0,0 0 0,0-1 0,0 0 0,12-7 0,-10 4 16,0 0 0,0-1 0,0 0 0,-1-1-1,0 0 1,0 0 0,-1-1 0,0 0 0,10-16-1,-18 24-57,1 1-1,-1-1 1,1 0-1,-1 1 1,0-1-1,1 1 1,-1-1-1,0 0 1,1 1-1,-1-1 0,0 0 1,0 0-1,0 1 1,0-1-1,0 0 1,1 1-1,-1-1 1,0 0-1,-1 0 0,1 0 1,0 0-3,-1 1 1,1 0-1,0 0 1,-1 0 0,1-1-1,-1 1 1,1 0-1,-1 0 1,1 0-1,0 0 1,-1 0-1,1 0 1,-1 0-1,1 0 1,-1 0-1,1 0 1,0 0-1,-1 0 1,1 0-1,-1 0 1,1 1-1,-1-1 1,0 0-1,-29 17-14,-10 20-43,37-34 52,-1 1 1,1 0-1,0 0 0,0 1 1,1-1-1,-1 1 0,1-1 1,-3 9-1,5-13 5,0 1-1,0-1 1,0 0-1,-1 1 1,1-1-1,0 1 1,0-1-1,0 1 1,0-1-1,0 0 1,0 1-1,0-1 1,0 1-1,0-1 1,0 1-1,1-1 1,-1 1-1,0-1 1,0 0-1,0 1 1,0-1-1,1 1 1,-1-1-1,0 0 1,0 1-1,1-1 1,-1 0-1,0 1 1,1-1-1,-1 0 1,0 1-1,1-1 1,-1 0-1,0 0 1,1 0-1,-1 1 1,1-1-1,1 0 0,0 1-1,1-1 0,-1 0 0,0 0 1,0 0-1,0 0 0,0-1 0,0 1 1,2-1-1,40-15-13,-29 7 37,-1 0 0,0-1 0,0-1-1,-1 0 1,0-1 0,20-26-1,-33 38-17,1-1-1,-1 1 1,0 0-1,1-1 0,-1 1 1,0-1-1,1 1 0,-1-1 1,0 1-1,1 0 1,-1-1-1,1 1 0,-1 0 1,1-1-1,-1 1 0,1 0 1,-1 0-1,1 0 0,-1-1 1,1 1-1,-1 0 1,1 0-1,-1 0 0,1 0 1,2 11 12,-9 26-46,5-32 34,-10 82-13,11-87 11,0 1 0,0-1 0,0 1-1,0-1 1,0 0 0,0 1 0,0-1 0,0 1 0,0-1 0,0 1 0,0-1 0,0 0-1,0 1 1,1-1 0,-1 0 0,0 1 0,0-1 0,0 0 0,1 1 0,-1-1 0,0 0 0,1 1-1,-1-1 1,0 0 0,0 1 0,1-1 0,-1 0 0,0 0 0,1 0 0,-1 1 0,1-1 0,-1 0-1,0 0 1,1 0 0,18-1 36,20-15-1,-39 16-37,26-15 31,-1 0 0,33-26 0,0-1-30,-58 42-3,0-1 0,0 1 1,1 0-1,-1-1 1,0 1-1,1 0 0,-1 0 1,0 0-1,1-1 1,-1 1-1,0 0 0,1 0 1,-1 0-1,1 0 1,-1 0-1,0 0 0,1 0 1,-1 0-1,1 0 0,-1 0 1,0 0-1,1 0 1,-1 0-1,1 0 0,-1 0 1,0 0-1,1 0 1,-1 0-1,0 0 0,1 1 1,-1-1-1,0 0 1,1 0-1,-1 0 0,0 1 1,1-1-1,-1 0 1,0 0-1,1 1 0,3 19-96,-9 25-101,5-44 195,-1 3-12,0 3-21,0-1 0,-1 1 0,1-1 1,-4 8-1,105-233 833,-99 218-793,-1 1 0,0-1 0,0 1 0,1-1 0,-1 1-1,1-1 1,-1 1 0,0 0 0,1-1 0,-1 1 0,1 0 0,-1-1-1,1 1 1,-1 0 0,1 0 0,-1-1 0,1 1 0,-1 0-1,1 0 1,-1 0 0,1 0 0,0 0 0,-1 0 0,1 0 0,-1 0-1,1 0 1,-1 0 0,1 0 0,0 0 0,-1 0 0,1 0 0,-1 0-1,1 0 1,-1 1 0,1-1 0,-1 0 0,1 0 0,0 1 0,23 15-7,-14-9-1,2 0-3,1-1 0,1 0-1,-1-1 1,16 4 0,-24-8-23,0 1 0,0-1 0,1 0 0,-1-1 0,0 1 0,1-1 0,-1 0 0,0-1 0,1 1 0,-1-1 0,0 0 0,1 0 0,-1-1 1,6-2-1,-10 4-75,1-1 1,-1 0-1,1 0 1,-1-1-1,1 1 1,-1 0-1,0 0 1,1-1-1,-1 1 1,0-1 0,0 1-1,0-1 1,0 1-1,0-1 1,0 0-1,-1 1 1,1-1-1,-1 0 1,1 0 0,-1 0-1,1 1 1,-1-1-1,0 0 1,0-3-1,0 1-118,-1 0-1,1 0 1,-1 0-1,0 0 0,0 0 1,-1 1-1,1-1 1,-1 0-1,0 1 1,-3-6-1,-9-12-680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5.246"/>
    </inkml:context>
    <inkml:brush xml:id="br0">
      <inkml:brushProperty name="width" value="0.025" units="cm"/>
      <inkml:brushProperty name="height" value="0.025" units="cm"/>
    </inkml:brush>
  </inkml:definitions>
  <inkml:trace contextRef="#ctx0" brushRef="#br0">13 26 18916,'-7'-10'1920,"3"0"-1279,2 4 879,2 8-648,2 4-920,0 1-616,7-2 600,1 3-240,6-3-136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3.395"/>
    </inkml:context>
    <inkml:brush xml:id="br0">
      <inkml:brushProperty name="width" value="0.025" units="cm"/>
      <inkml:brushProperty name="height" value="0.025" units="cm"/>
    </inkml:brush>
  </inkml:definitions>
  <inkml:trace contextRef="#ctx0" brushRef="#br0">54 0 20300,'-3'6'1385,"0"7"-1185,0 10-96,-13 14 344,1 13-208,6 7-384,5 4-176,8-7-480,3-2-169,3-14 721,-4-3-216,-9-17-128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19.643"/>
    </inkml:context>
    <inkml:brush xml:id="br0">
      <inkml:brushProperty name="width" value="0.025" units="cm"/>
      <inkml:brushProperty name="height" value="0.025" units="cm"/>
    </inkml:brush>
  </inkml:definitions>
  <inkml:trace contextRef="#ctx0" brushRef="#br0">80 1 13835,'-13'16'1362,"0"-1"185,-19 29 0,29-39-1334,0 0 0,1 0 1,-1 0-1,1 1 0,0-1 1,1 1-1,-1-1 1,1 1-1,0 0 0,0 8 1,1-12-197,0 1 1,1-1-1,-1 0 1,1 0-1,0 1 1,0-1-1,-1 0 1,1 0 0,0 0-1,1 0 1,-1 0-1,0 0 1,1 0-1,-1 0 1,1-1-1,-1 1 1,1-1-1,0 1 1,0-1-1,0 1 1,0-1-1,0 0 1,0 0 0,0 0-1,0 0 1,3 1-1,9 2-135,-1 0 0,1-1 0,18 3 0,-15-4-7,18 3-246,25 5-266,-55-9 569,0 0-1,0 1 1,-1-1-1,1 1 1,-1 0-1,1 0 1,-1 1-1,0-1 1,4 5-1,-7-7 70,-1 1-1,1-1 1,-1 1 0,0-1-1,0 1 1,1-1-1,-1 1 1,0-1-1,0 1 1,0 0-1,0-1 1,0 1-1,0-1 1,0 1 0,0-1-1,0 1 1,0 0-1,0-1 1,0 1-1,0-1 1,0 1-1,0-1 1,0 1-1,-1 0 1,1-1-1,0 1 1,-1-1 0,1 1-1,0-1 1,-1 1-1,1-1 1,0 0-1,-1 1 1,1-1-1,-1 1 1,1-1-1,-1 0 1,1 1 0,-1-1-1,1 0 1,-1 1-1,0-1 1,-25 15 303,24-14-277,-17 9 326,11-5-171,0 0 1,0-1-1,-1 0 0,1-1 0,-1 0 0,0 0 0,0-1 0,-9 1 1,17-2-170,1-1 0,-1 0 0,1 0 0,0 0 0,-1 0 0,1 0 1,0 0-1,-1 0 0,1-1 0,0 1 0,-1 0 0,1 0 1,0 0-1,-1 0 0,1 0 0,0 0 0,-1-1 0,1 1 1,0 0-1,-1 0 0,1 0 0,0-1 0,0 1 0,-1 0 1,1-1-1,0 1 0,0 0 0,-1 0 0,1-1 0,0 1 0,0 0 1,0-1-1,0 1 0,0 0 0,0-1 0,-1 1 0,1-1 1,0 1-1,0 0 0,0-1 0,0 1 0,0 0 0,0-1 1,0 1-1,1 0 0,-1-1 0,0 1 0,0 0 0,0-1 1,0 1-1,0 0 0,1-1 0,3-12 238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5.700"/>
    </inkml:context>
    <inkml:brush xml:id="br0">
      <inkml:brushProperty name="width" value="0.025" units="cm"/>
      <inkml:brushProperty name="height" value="0.025" units="cm"/>
    </inkml:brush>
  </inkml:definitions>
  <inkml:trace contextRef="#ctx0" brushRef="#br0">0 252 15995,'6'3'300,"0"0"0,0 0 0,0-1 0,0 0 0,0 0 0,0-1 0,1 1 0,-1-1 0,1-1 0,-1 1 0,1-1 0,11-2 0,2 0 474,-1-1 0,37-11 0,-27 5-120,0-1 0,-2-1 0,35-19 0,-53 25-567,0-1 1,0 1 0,-1-1-1,0-1 1,0 1 0,-1-2-1,0 1 1,0-1 0,-1 0-1,1 0 1,-2 0 0,1-1 0,5-13-1,-10 19-77,0 0 0,0 0 0,0 0-1,-1 0 1,1 0 0,-1 0 0,1-1 0,-1 1 0,0 0-1,0 0 1,-1 0 0,1-1 0,-1 1 0,1 0-1,-1 0 1,0 0 0,-2-4 0,2 6-11,0 0 0,0 0-1,0-1 1,0 1 0,0 0 0,0 0 0,0 0 0,0 0-1,-1 0 1,1 0 0,0 0 0,-1 1 0,1-1 0,-1 0-1,1 1 1,-1-1 0,1 1 0,-1 0 0,1-1 0,-1 1-1,0 0 1,1 0 0,-1 0 0,1 0 0,-1 0 0,1 0-1,-1 1 1,0-1 0,1 0 0,-1 1 0,1-1 0,-1 1-1,1 0 1,0-1 0,-3 3 0,-7 3-21,0 0-1,0 1 1,1 0-1,0 1 1,1 0 0,-1 1-1,2 0 1,-1 0 0,-10 16-1,10-13-21,0 2 1,1-1-1,1 1 0,0 1 1,1-1-1,0 1 0,-4 18 0,9-28-13,0 0-1,0 0 0,1 0 0,-1 1 1,1-1-1,1 0 0,-1 0 0,0 0 0,1 1 1,0-1-1,1 0 0,-1 0 0,3 5 0,-2-7-90,0 1 0,0-1 0,0 1 0,1-1 1,-1 0-1,1 0 0,0 0 0,0 0 0,0-1 0,0 1 0,1-1 0,-1 1 0,1-1 0,-1 0 0,1-1 0,7 3 0,2 0-76,0 0 1,0-2 0,1 0-1,-1 0 1,18-1-1,24 0-632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6.882"/>
    </inkml:context>
    <inkml:brush xml:id="br0">
      <inkml:brushProperty name="width" value="0.025" units="cm"/>
      <inkml:brushProperty name="height" value="0.025" units="cm"/>
    </inkml:brush>
  </inkml:definitions>
  <inkml:trace contextRef="#ctx0" brushRef="#br0">18 1 14491,'1'14'5886,"-5"83"-4422,1-53-1237,-8 242 1207,11-281-1348,0 0 0,1 0-1,-1 0 1,1 0-1,0 0 1,1-1 0,-1 1-1,3 6 1,-3-10-50,0 0 0,0 0 1,-1 0-1,1 0 0,0 0 0,0 0 1,0 0-1,0 0 0,0 0 0,0 0 1,0 0-1,1-1 0,-1 1 0,0 0 1,0-1-1,0 1 0,1-1 0,-1 0 1,0 1-1,1-1 0,-1 0 0,0 0 1,1 0-1,-1 0 0,1 0 0,-1 0 1,0 0-1,1 0 0,-1 0 0,0-1 1,1 1-1,-1 0 0,2-2 0,4-1 85,0 0-1,1-1 0,-1 0 0,-1 0 1,1-1-1,0 0 0,-1 0 0,0 0 1,-1-1-1,7-8 0,6-8 267,22-38 0,-11 13 11,34-79 0,-52 99-808,-1-1 0,-1 1 0,-2-2-1,7-46 1,-15 70-857,-3 10 838,-5 12-93,1 4-90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7.790"/>
    </inkml:context>
    <inkml:brush xml:id="br0">
      <inkml:brushProperty name="width" value="0.025" units="cm"/>
      <inkml:brushProperty name="height" value="0.025" units="cm"/>
    </inkml:brush>
  </inkml:definitions>
  <inkml:trace contextRef="#ctx0" brushRef="#br0">35 235 18404,'7'-6'667,"0"0"0,0-1 0,-1 0 0,0 0 0,0-1-1,0 0 1,-1 0 0,0 0 0,-1-1 0,0 1 0,4-14 0,-8 22-663,0 0-1,0 0 1,0 0 0,0 0-1,0 0 1,0-1 0,0 1 0,0 0-1,0 0 1,0 0 0,0 0-1,0 0 1,0 0 0,0-1 0,0 1-1,0 0 1,0 0 0,0 0-1,0 0 1,0 0 0,0 0-1,0 0 1,0-1 0,0 1 0,0 0-1,0 0 1,0 0 0,0 0-1,0 0 1,-1 0 0,1 0-1,0 0 1,0 0 0,0 0 0,0 0-1,0-1 1,0 1 0,0 0-1,0 0 1,-1 0 0,1 0 0,0 0-1,0 0 1,0 0 0,0 0-1,0 0 1,0 0 0,-1 0-1,-8 3-2,-12 10-171,17-11 161,-6 4-56,1 0 1,-18 15-1,25-20 52,1 1 0,-1-1 0,0 1 0,1 0 0,-1-1 0,1 1 0,-1 0-1,1 0 1,0 0 0,0 1 0,-1-1 0,2 0 0,-1 0 0,0 0 0,0 1 0,1-1 0,-1 0 0,1 1 0,0-1 0,0 5 0,0-7 11,0 1 0,0-1 0,0 1 0,0-1 0,0 1 0,1-1 0,-1 1 0,0-1 0,0 0 0,1 1 0,-1-1 0,0 1 0,1-1 0,-1 1 0,0-1 0,1 0 1,-1 1-1,0-1 0,1 0 0,-1 0 0,1 1 0,-1-1 0,1 0 0,-1 0 0,1 1 0,-1-1 0,1 0 0,0 0 0,16-3-80,14-14-25,-10 3 177,-2 0 0,0-2 0,0 0-1,-2-1 1,26-30 0,-42 45-67,0 1 0,0 0 0,0 0 0,0-1 0,0 1 0,0 0 0,0-1 0,0 1-1,-1-1 1,1 1 0,-1-1 0,1 1 0,-1-1 0,0 0 0,1 1 0,-1-1 0,0 1 0,0-1 0,0 0 0,0 1 0,0-1 0,-1 0 0,1 1 0,0-1 0,-1 1 0,0-1 0,1 1 0,-1-1-1,0 1 1,1-1 0,-1 1 0,0 0 0,0-1 0,0 1 0,0 0 0,0 0 0,-1 0 0,1 0 0,0 0 0,0 0 0,-2-1 0,0 0-7,0 1 0,0-1 1,0 1-1,-1 0 0,1 0 0,0 0 1,0 0-1,-1 1 0,1 0 1,0-1-1,-1 1 0,1 0 0,0 0 1,-1 1-1,1-1 0,0 1 0,0 0 1,-1 0-1,-3 1 0,1 1-2,1 0-1,0 0 1,0 0 0,0 0-1,0 1 1,0 0-1,0 0 1,1 0 0,0 1-1,0-1 1,-4 8 0,4-5 0,0-1 0,1 1 0,1 1 1,-1-1-1,1 0 0,0 1 1,1-1-1,-2 13 0,3-12 2,-2 1 1,1 0-1,0 0 1,1 0 0,0 0 0,0 0 0,1 0 0,0-1 0,1 1-1,4 15 1,-5-23 3,-1 0 0,1 0 0,0 0 0,0 0 0,0 0 0,0 0 0,0 0 0,0 0 1,0-1-1,0 1 0,0 0 0,0-1 0,0 1 0,0-1 0,0 1 0,1-1 0,-1 1 0,0-1 0,0 0 0,0 0 0,1 1 0,-1-1 0,0 0 0,1 0 0,-1 0 0,0-1 0,0 1 0,1 0 0,-1 0 0,2-1 0,5-2 2,0 1 0,0-1-1,11-6 1,-9 4-2,40-19 31,-32 15-18,0 0 1,0 1 0,1 1 0,0 0-1,1 2 1,22-4 0,-41 8-11,0 1-1,0 0 1,0 0-1,0-1 1,0 1 0,0 0-1,0 0 1,0 0-1,0 0 1,0 0 0,0 1-1,0-1 1,0 0-1,0 0 1,0 1 0,0-1-1,0 0 1,0 1-1,-1-1 1,1 1 0,0-1-1,0 1 1,0-1-1,-1 1 1,1 0 0,0-1-1,0 1 1,-1 0-1,1 0 1,-1 0 0,1-1-1,-1 1 1,1 0-1,-1 0 1,1 0 0,-1 0-1,0 0 1,0 0-1,1 1 1,-1-2 0,0 0-1,0 0 1,0 0 0,0 0-1,0 0 1,0 0 0,0-1-1,-1 1 1,1 0 0,0 0-1,0 0 1,0 0 0,0 0-1,0 0 1,0 0 0,0 0-1,0 0 1,0 0 0,0-1-1,0 1 1,-1 0 0,1 0-1,0 0 1,0 0 0,0 0-1,0 0 1,0 0 0,0 0-1,0 0 1,-1 0 0,1 0-1,0 0 1,0 0 0,0 0-1,0 0 1,0 0 0,0 0-1,0 0 1,-1 0 0,1 0-1,0 0 1,0 0 0,0 0-1,0 0 1,0 0 0,0 0-1,0 1 1,0-1 0,-1 0-1,1 0 1,0 0 0,0 0-1,0 0 1,0 0 0,0 0-1,0 0 1,0 0 0,0 1-1,0-1 1,0 0 0,0 0-1,0 0 1,0 0 0,0 0-1,0 0 1,0 0 0,0 1-1,-7-11 252,5 0-91,0 0 0,0-1 0,1 1 1,1-1-1,0 1 0,1-17 0,14-64 179,-15 91-381,0-1-1,0 1 1,0-1 0,0 1 0,0 0-1,0-1 1,0 1 0,1 0-1,-1-1 1,0 1 0,0 0 0,0-1-1,0 1 1,1 0 0,-1-1-1,0 1 1,0 0 0,1-1 0,-1 1-1,0 0 1,1 0 0,-1 0-1,0-1 1,1 1 0,-1 0 0,0 0-1,1 0 1,-1 0 0,0-1-1,1 1 1,-1 0 0,0 0 0,1 0-1,-1 0 1,1 0 0,-1 0 0,0 0-1,1 0 1,-1 0 0,1 0-1,-1 0 1,0 0 0,1 1 0,-1-1-1,0 0 1,1 0 0,-1 0-1,0 0 1,1 1 0,-1-1 0,0 0-1,1 1 1,23 18-2078,-5-3 1302,7-4-10,5-2-169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8.258"/>
    </inkml:context>
    <inkml:brush xml:id="br0">
      <inkml:brushProperty name="width" value="0.025" units="cm"/>
      <inkml:brushProperty name="height" value="0.025" units="cm"/>
    </inkml:brush>
  </inkml:definitions>
  <inkml:trace contextRef="#ctx0" brushRef="#br0">156 45 14683,'-1'-3'213,"0"1"1,0-1-1,0 1 0,0-1 0,-1 1 0,1 0 1,-1 0-1,1 0 0,-1 0 0,0 0 0,0 0 1,0 0-1,0 0 0,0 1 0,0-1 0,0 1 1,-1-1-1,1 1 0,-1 0 0,1 0 0,-1 0 1,1 0-1,-1 1 0,1-1 0,-1 1 0,0-1 1,1 1-1,-1 0 0,0 0 0,0 0 0,-4 1 1,2 0-99,1 0 1,0 0 0,-1 1 0,1-1-1,0 1 1,0 0 0,0 0 0,0 0-1,1 1 1,-1-1 0,1 1 0,-1 0-1,1 0 1,0 0 0,0 1 0,0-1 0,0 1-1,-3 6 1,4-7-117,1 0 1,-1 1-1,1-1 0,0 0 1,0 1-1,0-1 0,0 1 1,1 0-1,-1-1 0,1 1 0,0 0 1,0-1-1,0 1 0,1 0 1,-1-1-1,1 1 0,0-1 1,0 1-1,0-1 0,3 6 1,2 2-113,0-1 0,1-1 0,1 1 0,16 16 0,-18-20-12,1 0 0,-1 0 1,-1 1-1,1 0 0,-1 0 1,-1 1-1,1-1 1,-1 1-1,6 16 0,-10-22 115,0 0 0,0 0 0,0 0 0,0 0-1,0 0 1,-1 1 0,1-1 0,-1 0 0,0 0 0,1 0-1,-1-1 1,0 1 0,0 0 0,0 0 0,0 0 0,-1-1-1,1 1 1,0 0 0,-1-1 0,1 1 0,-1-1 0,0 0-1,1 1 1,-1-1 0,0 0 0,0 0 0,1 0 0,-5 1-1,-6 4 100,0-1 0,-1-1 0,-14 4 0,23-7-74,13-10-1036,11-7 898,9-6-106,4-6-109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8.695"/>
    </inkml:context>
    <inkml:brush xml:id="br0">
      <inkml:brushProperty name="width" value="0.025" units="cm"/>
      <inkml:brushProperty name="height" value="0.025" units="cm"/>
    </inkml:brush>
  </inkml:definitions>
  <inkml:trace contextRef="#ctx0" brushRef="#br0">85 172 17284,'-9'16'1592,"-6"16"-1056,-1 2-136,0 8 656,2 1-175,5-2-377,4-1-48,5-11-136,4-5-128,7-13-328,4-6-312,0-12-488,3-7-185,-1-18 857,-1-11-272,-4-14-208</inkml:trace>
  <inkml:trace contextRef="#ctx0" brushRef="#br0" timeOffset="1">130 23 15579,'-8'-20'1729,"1"18"-977,-1 6-328,-1 10 1008,2 8-408,4 5-735,0 3-538,6 4 289,3-4-104,5-4-176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9.104"/>
    </inkml:context>
    <inkml:brush xml:id="br0">
      <inkml:brushProperty name="width" value="0.025" units="cm"/>
      <inkml:brushProperty name="height" value="0.025" units="cm"/>
    </inkml:brush>
  </inkml:definitions>
  <inkml:trace contextRef="#ctx0" brushRef="#br0">108 227 16476,'-39'46'2641,"31"-38"-2275,1-1 0,0 1 0,1 0 0,-1 1 0,2 0 0,-1 0 0,1 0 0,0 0 0,-5 18 0,9-26-341,1 0 0,0 0 0,-1 0 0,1 0 0,0 0 0,0 0 1,0 0-1,0 0 0,-1 0 0,1 0 0,1 0 0,-1 0 0,0 0 0,0 0 0,0 0 0,0 0 1,1 0-1,-1 0 0,1 0 0,-1 0 0,1 0 0,-1 0 0,1 0 0,-1 0 0,1-1 0,0 1 1,-1 0-1,1 0 0,0 0 0,0-1 0,-1 1 0,1-1 0,0 1 0,0 0 0,0-1 0,0 0 1,0 1-1,0-1 0,0 0 0,0 1 0,0-1 0,0 0 0,0 0 0,0 0 0,0 0 1,0 0-1,0 0 0,2 0 0,2 0 6,0-1 0,0 0 0,1 0 0,-1 0-1,0-1 1,0 1 0,0-1 0,8-5 0,-1-1 24,-1 0 0,0-1 0,0 0-1,-1-1 1,0-1 0,0 1 0,-1-1 0,-1-1 0,8-12-1,5-13 138,28-69-1,-43 92-165,-1 4 2,-1-1 1,0 0-1,0 0 0,-1 0 0,0-1 0,-1 1 0,1-17 0,-3 27-27,0 0 1,1 1-1,-1-1 1,0 0-1,0 1 1,0-1 0,0 0-1,0 0 1,-1 1-1,1-1 1,0 0-1,0 1 1,0-1-1,-1 0 1,1 1-1,0-1 1,0 0-1,-1 1 1,1-1 0,-1 1-1,1-1 1,-1 1-1,1-1 1,0 0-1,-1 1 1,0 0-1,1-1 1,-1 1-1,0-1 1,0 1 0,0 0-1,0 0 1,-1 0 0,1 0-1,0 1 1,0-1 0,0 0 0,0 1-1,0-1 1,0 1 0,0-1 0,0 1-1,0-1 1,0 1 0,-2 1-1,-4 4 7,0 1 0,0 0-1,-8 10 1,4-2 2,0 0 0,1 1-1,0 1 1,-13 33 0,21-44-10,-1 0 0,1 0 0,0 0 0,1 1 0,0-1 0,0 0 0,0 1 0,1-1 0,0 1 0,0-1 0,0 1 0,1-1 0,0 1 0,1-1 0,-1 0 0,1 1 0,0-1 0,3 6 0,-3-9-2,0 0 0,0-1 0,0 1 0,0 0 0,0-1 0,1 1 0,-1-1-1,1 0 1,-1 0 0,1 0 0,0 0 0,0 0 0,0 0 0,0-1 0,0 0 0,7 2 0,-5-1-16,1-2 0,0 1 0,0 0 0,0-1 1,-1 0-1,1-1 0,0 1 0,0-1 0,6-2 0,5-2-92,-1-1 0,0 0 0,-1-1 1,1-1-1,23-16 0,10-14-583,-61 66 351,4-12 355,1 1-1,0 0 1,1 1 0,-4 18 0,8-25 4,0 0 0,1 0 1,1 0-1,0 0 0,0 0 1,1 0-1,0 0 0,4 13 1,-2-9-62,0 1 0,0-1 0,-1 1 0,-1 25 0,-1-37 37,0 0 0,0 0 0,-1-1 0,1 1 1,-1 0-1,0-1 0,0 1 0,0 0 0,0-1 0,-1 1 1,0-1-1,1 0 0,-1 1 0,-1-1 0,1 0 0,0 0 1,-1 0-1,1-1 0,-1 1 0,0-1 0,0 1 1,0-1-1,0 0 0,-7 4 0,9-6 44,-1 1 0,0 0 0,1-1 0,-1 1 0,0-1 0,0 1 0,1-1 0,-1 0 0,0 0 0,0 0 0,0 0 0,0 0 0,1 0 0,-1-1 0,0 1 0,0 0 0,1-1 0,-1 1 0,0-1 0,-3-2 0,3 2 22,0-1 0,0 0-1,0 0 1,0 0 0,0 0 0,0-1-1,1 1 1,-1 0 0,1-1-1,-1 1 1,1-1 0,-1-2 0,-2-7 96,1 1 1,1 0-1,-1-1 1,2 0-1,-1-15 1,2 1-132,0 0 1,2 0 0,6-28-1,-6 40-405,2 1 0,-1 0 0,2-1 0,0 1 0,0 1 0,1-1 0,12-18 0,-14 27 103,0-1 1,0 1-1,0-1 1,0 1-1,1 1 1,-1-1-1,1 1 1,0-1-1,7-2 1,10-4-609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09.571"/>
    </inkml:context>
    <inkml:brush xml:id="br0">
      <inkml:brushProperty name="width" value="0.025" units="cm"/>
      <inkml:brushProperty name="height" value="0.025" units="cm"/>
    </inkml:brush>
  </inkml:definitions>
  <inkml:trace contextRef="#ctx0" brushRef="#br0">125 21 19148,'0'0'88,"0"-1"0,0 0-1,0 1 1,1-1 0,-1 0 0,0 0-1,0 1 1,0-1 0,0 0 0,0 0 0,0 1-1,0-1 1,-1 0 0,1 0 0,0 1-1,0-1 1,-1 0 0,1 1 0,0-1 0,-1 0-1,1 1 1,0-1 0,-1 1 0,1-1-1,-1 0 1,1 1 0,-1-1 0,0 0-1,-1 1 22,1 0-1,0-1 1,0 1-1,0 0 1,-1 0-1,1 0 0,0 0 1,0 1-1,-1-1 1,1 0-1,0 0 0,0 1 1,0-1-1,0 0 1,-2 2-1,-3 1 196,0 0 0,0 0-1,0 1 1,1 0 0,-7 6 0,7-5-217,-1 1 1,1 0-1,0 0 0,0 1 1,1-1-1,0 1 1,0 0-1,1 0 0,0 1 1,0-1-1,0 1 1,1-1-1,-2 16 1,4-17-125,0 1 0,0-1 1,0 1-1,1-1 0,0 1 1,0-1-1,1 0 0,0 0 1,0 1-1,0-1 0,1-1 1,0 1-1,0 0 0,0-1 1,1 1-1,0-1 0,6 7 1,13 9-512,10 10-348,-31-29 790,-1 0-1,1 1 0,0-1 0,0 0 1,-1 1-1,0-1 0,1 1 0,-1-1 1,0 1-1,0-1 0,1 5 0,-2-7 69,-1 1 0,1 0-1,0 0 1,0 0 0,0 0 0,-1 0-1,1-1 1,0 1 0,-1 0-1,1 0 1,0 0 0,-1-1 0,1 1-1,-1 0 1,1-1 0,-1 1 0,0 0-1,1-1 1,-1 1 0,0-1-1,1 1 1,-1-1 0,0 1 0,0-1-1,0 1 1,1-1 0,-1 0-1,0 0 1,0 1 0,0-1 0,0 0-1,1 0 1,-1 0 0,0 0 0,0 0-1,0 0 1,0 0 0,-1 0-1,-2 0-81,1 0 0,-1 0 1,0-1-1,0 1 0,1-1 0,-1 1 0,0-1 0,-4-2 0,5 1 80,0 1 1,1-1 0,-1 0-1,1 0 1,-1 0-1,1 0 1,0-1 0,-1 1-1,1 0 1,0-1 0,1 0-1,-1 1 1,0-1-1,1 0 1,0 0 0,-1 0-1,1 0 1,0 0 0,1 0-1,-2-4 1,-1-20-376</inkml:trace>
  <inkml:trace contextRef="#ctx0" brushRef="#br0" timeOffset="1">138 122 16307,'18'4'2289,"-2"-1"-1353,4 0-400,1 3 1337,4 1-785,-1-2-296,-2 3-1152,-5-7-1536,-7-4 1648,-11-1-313,-22-6-255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10.160"/>
    </inkml:context>
    <inkml:brush xml:id="br0">
      <inkml:brushProperty name="width" value="0.025" units="cm"/>
      <inkml:brushProperty name="height" value="0.025" units="cm"/>
    </inkml:brush>
  </inkml:definitions>
  <inkml:trace contextRef="#ctx0" brushRef="#br0">53 96 16780,'4'26'3777,"-4"23"-2321,-53 421 794,50-452-1922,7-47-123,11-49-123,3 1-1,3 1 1,4 1-1,43-92 1,-64 159-85,40-76-20,-41 78 15,1 1 0,-1-1 0,2 1 0,-1 0 0,0 0 1,1 0-1,0 0 0,0 1 0,1 0 0,10-6 0,-15 9 5,0 1-1,0-1 1,0 1 0,0-1 0,0 1 0,0 0 0,0-1 0,0 1 0,0 0 0,0 0-1,0 0 1,0 0 0,0 0 0,0 0 0,0 0 0,0 0 0,0 0 0,0 0 0,0 1-1,0-1 1,0 0 0,0 1 0,0-1 0,0 1 0,0-1 0,0 1 0,0 0 0,0-1-1,0 1 1,-1 0 0,1-1 0,0 1 0,-1 0 0,1 0 0,0 0 0,-1 0 0,1 0-1,-1 0 1,1 0 0,-1 0 0,0 0 0,1 0 0,-1 0 0,0 0 0,0 0-1,0 0 1,1 1 0,-1 4-13,1-1 0,-1 1 0,1 0 0,-1-1 0,-1 1 0,1-1 0,-3 9 0,0-5 12,-1 0 0,0-1 0,0 1 0,-1-1 0,0 0 0,-1 0 0,0 0-1,0-1 1,-1 1 0,0-2 0,0 1 0,-8 5 0,1-1-119,-1-1-1,0 0 1,-1-1-1,0-1 1,-26 10 0,30-16-588,12-2 696,0 0 1,0-1 0,-1 1-1,1 0 1,0-1 0,0 1-1,0 0 1,0 0 0,0-1-1,0 1 1,0 0 0,0-1-1,0 1 1,0 0 0,0-1-1,0 1 1,0 0 0,0-1-1,0 1 1,0 0 0,0 0-1,0-1 1,0 1 0,0 0-1,1-1 1,-1 1 0,0 0-1,0 0 1,0-1 0,0 1-1,1 0 1,-1 0 0,0-1-1,0 1 1,1 0 0,-1 0-1,0 0 1,0 0 0,1-1 0,14-15-357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10.598"/>
    </inkml:context>
    <inkml:brush xml:id="br0">
      <inkml:brushProperty name="width" value="0.025" units="cm"/>
      <inkml:brushProperty name="height" value="0.025" units="cm"/>
    </inkml:brush>
  </inkml:definitions>
  <inkml:trace contextRef="#ctx0" brushRef="#br0">26 1 13251,'2'3'294,"0"1"1,-1 0-1,1 0 1,-1 0-1,0 0 1,0 0-1,0 0 1,-1 0-1,1 1 1,-1-1-1,0 0 1,-1 0-1,0 5 1,-2 11 1341,-9 30 0,3-11-265,6-23-925,1-6-151,-1 0 0,2 1 0,0-1 0,0 1 0,1-1 0,1 16 0,-1-25-273,1 0-1,-1-1 1,0 1-1,0 0 1,1 0 0,-1 0-1,0 0 1,1-1-1,-1 1 1,1 0 0,-1 0-1,1-1 1,-1 1-1,1 0 1,0-1 0,-1 1-1,1-1 1,0 1 0,-1-1-1,1 1 1,0-1-1,0 1 1,-1-1 0,1 0-1,0 1 1,0-1-1,0 0 1,0 0 0,-1 1-1,1-1 1,0 0 0,0 0-1,0 0 1,0 0-1,0 0 1,0 0 0,0-1-1,-1 1 1,1 0-1,0 0 1,0-1 0,0 1-1,-1 0 1,2-1-1,2-1 55,0 0-1,0 0 0,0 0 1,-1 0-1,1-1 0,-1 1 1,7-7-1,-2-2 2,0 0-1,0 0 1,-1-1-1,-1 0 1,0-1 0,0 1-1,-1-1 1,-1 0 0,0 0-1,-1 0 1,-1-1 0,0 1-1,0-1 1,-2-19-1,-3 19-62,-3 12-92,5 2 62,1 1-1,-1 0 0,0 0 0,1 0 1,-1 0-1,1 0 0,-1-1 1,1 1-1,0 0 0,-1 0 1,1 0-1,0 0 0,-1 1 1,1-1-1,0 0 0,0 0 1,0 0-1,0 0 0,0 0 0,0 1 1,0 1-91,0 0 0,1 0 0,-1 0 1,1 0-1,-1 0 0,1 0 0,0 0 1,0 0-1,0 0 0,0 0 0,1 0 1,-1 0-1,1-1 0,0 1 0,0-1 1,0 1-1,4 3 0,-2-3-111,1 0 0,-1-1 0,1 1 0,0-1 0,-1 0-1,1 0 1,0-1 0,0 1 0,0-1 0,7 1 0,18 0-372,1-1-108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11.425"/>
    </inkml:context>
    <inkml:brush xml:id="br0">
      <inkml:brushProperty name="width" value="0.025" units="cm"/>
      <inkml:brushProperty name="height" value="0.025" units="cm"/>
    </inkml:brush>
  </inkml:definitions>
  <inkml:trace contextRef="#ctx0" brushRef="#br0">196 120 17636,'1'-6'422,"0"0"0,-1 0-1,1 0 1,-2 0 0,1 0 0,-1 0 0,1 0 0,-2 1 0,1-1 0,-1 0-1,1 1 1,-6-12 0,6 15-337,0 0 0,0 0 0,0 1 0,0-1 0,-1 0 0,1 0 0,0 0 0,-1 1 0,1-1 0,-1 1 0,0-1 0,1 1 0,-1-1 0,0 1 0,0 0 0,0 0 0,0 0 0,0 0 0,0 0 0,0 1 0,0-1 0,-1 1 0,1-1 0,0 1 0,0 0 0,0 0 0,-1 0 0,1 0 0,0 0 1,0 0-1,0 0 0,0 1 0,-1-1 0,1 1 0,0 0 0,-3 1 0,-2 2-65,1 0 0,-1 0 0,1 1 0,0 0 1,1 0-1,-1 1 0,1-1 0,0 1 1,0 0-1,1 0 0,-7 13 0,4-6-28,0 0-1,2 0 1,0 0-1,0 1 1,-4 21 0,9-32 4,-1 0 1,1 0 0,0 0 0,-1 0-1,1 0 1,1 0 0,-1 0-1,0 0 1,1 0 0,-1 0 0,1 0-1,0 0 1,2 5 0,-1-6 2,-1-1 1,0 1 0,0-1 0,1 1-1,-1-1 1,1 0 0,-1 0 0,1 1-1,-1-1 1,1 0 0,0 0 0,0-1-1,-1 1 1,1 0 0,0-1-1,0 1 1,0-1 0,0 1 0,0-1-1,0 0 1,0 0 0,2 0 0,5 0 5,-1-1 1,1 0-1,-1-1 1,0 1 0,1-2-1,-1 1 1,0-1 0,0 0-1,0-1 1,-1 0-1,1 0 1,11-10 0,0-1 29,-1 0 0,0-2 1,19-23-1,-36 39-33,36-45 63,-34 42-59,0 0 0,-1 0 0,1-1 1,-1 1-1,0-1 0,-1 1 0,1-1 0,-1 0 0,2-6 0,-3 11-6,0 0 1,0 0-1,0 0 0,0-1 0,0 1 0,0 0 0,0 0 0,0 0 0,0 0 0,0 0 0,0 0 0,0 0 0,0 0 0,0 0 0,0 0 0,0 0 0,0-1 0,0 1 1,0 0-1,0 0 0,0 0 0,0 0 0,0 0 0,0 0 0,0 0 0,0 0 0,0 0 0,0 0 0,0 0 0,-1 0 0,1-1 0,0 1 0,0 0 0,0 0 1,0 0-1,0 0 0,0 0 0,0 0 0,0 0 0,0 0 0,0 0 0,0 0 0,0 0 0,0 0 0,-1 0 0,1 0 0,0 0 0,0 0 0,0 0 0,0 0 0,0 0 1,0 0-1,0 0 0,0 0 0,0 0 0,0 0 0,0 0 0,-1 0 0,1 0 0,0 0 0,0 0 0,0 0 0,0 0 0,-7 6 6,-6 12 2,8-10-9,-26 51-16,29-55 16,0 0 0,1 0 0,0 0 0,0 0 0,0 0 0,0 0 0,0 1 0,1-1 0,0 0 0,0 0 0,0 1 0,1 7 0,0-11 2,0 1 0,0 0 0,-1-1 0,1 1 0,0-1 0,0 0 0,0 1 0,1-1 0,-1 0 0,0 1 0,0-1 1,1 0-1,-1 0 0,1 0 0,-1 0 0,1-1 0,-1 1 0,1 0 0,-1-1 0,1 1 0,0-1 0,-1 1 0,1-1 0,0 0 0,0 1 0,-1-1 0,4 0 0,4 0 8,1-1-1,0 1 1,14-4-1,-21 3-6,30-7-5,-1-2-1,0-2 1,-1-1 0,55-30-1,-85 43 1,-1 0-3,0-1 1,0 1-1,0 0 0,0 0 0,1 0 0,-1 0 0,0-1 0,0 1 0,0 0 0,1 0 0,-1 0 0,0 0 0,0 0 0,0 0 0,1 0 0,-1 0 1,0 0-1,0 0 0,0 0 0,1 0 0,-1 0 0,0 0 0,0 0 0,0 0 0,1 0 0,-1 0 0,0 0 0,0 0 0,1 0 0,-1 0 1,0 0-1,0 0 0,0 0 0,0 0 0,1 1 0,-1-1 0,0 0 0,-2 10-134,-19 26 5,6-11 39,14-24 97,0 0 0,1 0 0,-1 0 0,1 0 0,-1 0 0,1 0-1,0 0 1,-1 0 0,1 0 0,0 1 0,0-1 0,0 0 0,0 0 0,0 0 0,0 0-1,0 0 1,0 0 0,0 0 0,0 1 0,1-1 0,-1 0 0,1 1 0,0-1 2,-1-1 1,1 1-1,0-1 1,0 1-1,0-1 1,-1 1-1,1-1 1,0 0-1,0 0 1,0 1-1,0-1 1,0 0-1,0 0 1,0 0 0,0 0-1,0 0 1,-1 0-1,1 0 1,0 0-1,2-1 1,5-1 24,-1 0 1,1-1-1,0 0 1,12-7 0,7-7 19,-2-1 1,0-2-1,-1 0 1,27-30-1,-54 57-85,0 0 0,0 0 0,1 0 1,0 0-1,0 1 0,0 9 0,2-16 37,0 0 1,-1 0 0,1-1-1,0 1 1,0 0 0,0 0-1,0 0 1,0 0 0,1 0-1,-1 0 1,0 0 0,0 0-1,1 0 1,-1 0 0,0 0-1,1-1 1,-1 1 0,1 0-1,-1 0 1,1 0 0,-1-1-1,1 1 1,0 0 0,-1-1-1,1 1 1,1 1 0,0-2 3,0 1-1,0-1 1,-1 1 0,1-1 0,0 0 0,0 1 0,0-1-1,0 0 1,0 0 0,-1-1 0,1 1 0,4-1 0,4-2 20,1 0 0,-1-1 1,15-7-1,-25 11-24,126-73 140,-126 73-141,0 0-1,0-1 1,0 1-1,0 0 1,0 0-1,0 0 1,1 0-1,-1 0 1,0-1-1,0 1 1,0 0-1,0 0 1,0 0-1,1 0 1,-1 0-1,0 0 1,0 0-1,0 0 1,0 0-1,1-1 1,-1 1-1,0 0 1,0 0-1,0 0 1,1 0-1,-1 0 1,0 0-1,0 0 1,0 0-1,1 0 1,-1 0-1,0 1 1,0-1-1,0 0 1,0 0-1,1 0 1,-1 0-1,0 0 1,0 0-1,0 0 1,0 0-1,1 0 1,-1 1-1,0-1 1,0 0-1,0 0 1,0 0-1,0 0 1,0 0-1,1 1 1,-1-1-1,0 0 1,0 0-1,0 0 1,0 0-1,0 1 1,0-1-1,0 0 1,-6 16-55,-15 16-16,5-11-11,9-12-178,0 0 0,0 1 0,1 0 0,0 0 0,-8 21 1,13-31 236,1 1 0,0-1 1,0 0-1,0 0 0,0 0 1,0 0-1,0 1 0,0-1 1,0 0-1,0 0 0,0 0 0,0 1 1,0-1-1,0 0 0,0 0 1,0 0-1,0 0 0,0 1 1,0-1-1,0 0 0,0 0 1,0 0-1,0 1 0,0-1 1,0 0-1,0 0 0,0 0 1,0 0-1,0 1 0,1-1 1,-1 0-1,0 0 0,0 0 0,0 0 1,0 0-1,0 1 0,1-1 1,-1 0-1,0 0 0,0 0 1,0 0-1,0 0 0,1 0 1,-1 0-1,0 0 0,0 0 1,0 0-1,1 0 0,-1 0 1,0 0-1,0 0 0,0 0 1,1 0-1,-1 0 0,0 0 0,0 0 1,0 0-1,0 0 0,1 0 1,-1 0-1,0 0 0,0 0 1,0 0-1,0 0 0,1 0 1,-1-1-1,0 1 0,14-7-288,5-9-275,5-5-153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0.128"/>
    </inkml:context>
    <inkml:brush xml:id="br0">
      <inkml:brushProperty name="width" value="0.025" units="cm"/>
      <inkml:brushProperty name="height" value="0.025" units="cm"/>
    </inkml:brush>
  </inkml:definitions>
  <inkml:trace contextRef="#ctx0" brushRef="#br0">24 1 18548,'0'17'554,"2"0"-1,0 0 1,1-1 0,10 32-1,30 64-394,-27-73-87,6 14-354,-9-24-798,-1 0-1,-1 1 1,12 57 0,-23-78-2045,-5-7 957,-12-15-33,-15-26 1163,-4-5 1584,21 26 858,0 0-1,1-1 0,1-1 0,-19-37 0,32 56-1315,-1 0 0,0 0 1,1-1-1,-1 1 0,1 0 0,0 0 0,-1 0 0,1-1 1,0 1-1,0 0 0,0-1 0,0 1 0,0 0 0,0 0 1,0-1-1,0 1 0,0 0 0,1 0 0,-1-1 0,0 1 1,1 0-1,-1 0 0,1 0 0,-1 0 0,1-1 0,0 1 0,-1 0 1,1 0-1,0 0 0,1-1 0,2 0 91,0 0 1,0 0-1,0 1 0,0-1 0,0 1 0,0-1 1,7 0-1,-5 1-240,141-28-851,-105 17 668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11.874"/>
    </inkml:context>
    <inkml:brush xml:id="br0">
      <inkml:brushProperty name="width" value="0.025" units="cm"/>
      <inkml:brushProperty name="height" value="0.025" units="cm"/>
    </inkml:brush>
  </inkml:definitions>
  <inkml:trace contextRef="#ctx0" brushRef="#br0">94 0 17500,'-14'26'1832,"-4"4"-1088,-2-3-248,6 5 873,-2-1-361,8-6-448,5-2-352,3-8-792,5-3-384,8-9 776,0-5-264,7-6-121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12.292"/>
    </inkml:context>
    <inkml:brush xml:id="br0">
      <inkml:brushProperty name="width" value="0.025" units="cm"/>
      <inkml:brushProperty name="height" value="0.025" units="cm"/>
    </inkml:brush>
  </inkml:definitions>
  <inkml:trace contextRef="#ctx0" brushRef="#br0">92 332 16988,'1'2'218,"0"1"0,0-1 1,0 1-1,1-1 0,-1 0 0,1 1 1,0-1-1,0 0 0,-1 0 1,1 0-1,1 0 0,-1 0 0,0-1 1,0 1-1,5 2 0,-4-3 9,1 0 1,0 0-1,0 0 0,0 0 0,-1-1 0,1 1 0,0-1 0,0 0 0,0 0 0,7-2 0,-1 1 99,1-2 0,0 0 1,-1 0-1,1 0 0,-1-2 0,0 1 0,15-11 0,-20 12-228,-1 0-1,1 0 0,-1-1 1,0 0-1,0 0 0,0 0 1,4-7-1,-6 8-59,-1 1-1,1-1 1,-1 1 0,0-1-1,0 0 1,0 0 0,0 1-1,-1-1 1,1 0 0,-1 0-1,0 0 1,0 1-1,0-1 1,0 0 0,0-4-1,-1 5-27,1 1 0,0-1-1,-1 1 1,1-1-1,-1 1 1,0-1-1,1 1 1,-1-1 0,0 1-1,0 0 1,0-1-1,0 1 1,0 0 0,0 0-1,0-1 1,-1 1-1,1 0 1,0 0-1,-3-1 1,1 1-2,0-1-1,-1 1 1,1 0 0,0 1 0,0-1-1,-1 0 1,1 1 0,0 0 0,-5 0-1,-1 0-3,0 1 0,0 1 0,0 0 0,0 0 0,0 0 0,-10 6-1,9-4-26,1 2 0,0-1 0,0 1 0,1 1 0,0-1 0,0 1-1,0 1 1,1 0 0,0 0 0,1 0 0,-1 0 0,2 1 0,-1 0-1,1 1 1,1-1 0,-7 21 0,10-27-68,1-1 0,-1 1 0,1 0 0,0 0 1,1 0-1,-1 0 0,0-1 0,1 1 0,-1 0 0,1 0 0,0 0 0,0-1 0,0 1 0,0-1 0,1 1 1,-1-1-1,1 1 0,-1-1 0,1 0 0,2 3 0,-3-4 17,1 0 0,-1 0 0,0 0 1,1 0-1,-1 0 0,0 0 0,1 0 0,-1 0 0,1-1 0,-1 1 1,1-1-1,0 1 0,-1-1 0,1 1 0,-1-1 0,1 0 1,0 0-1,-1 0 0,1 0 0,0 0 0,-1 0 0,1 0 0,0-1 1,-1 1-1,1-1 0,-1 1 0,1-1 0,-1 1 0,1-1 1,-1 0-1,1 0 0,-1 0 0,1 0 0,-1 0 0,2-2 0,15-18-712</inkml:trace>
  <inkml:trace contextRef="#ctx0" brushRef="#br0" timeOffset="1">50 5 18548,'-23'-4'1960,"12"9"-1263,-1 5-305,8 3 1176,4 2-1384,3-1 72,1-4-240,2-6-248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49.458"/>
    </inkml:context>
    <inkml:brush xml:id="br0">
      <inkml:brushProperty name="width" value="0.025" units="cm"/>
      <inkml:brushProperty name="height" value="0.025" units="cm"/>
    </inkml:brush>
  </inkml:definitions>
  <inkml:trace contextRef="#ctx0" brushRef="#br0">105 25 14275,'8'-19'2826,"-6"14"-922,-6 13 2087,-14 35-2772,2 2 1,-16 73 0,-3 98-927,26-54-171,10-152-92,1-8 27,2-18-42,-11-83-4501,7 88 3645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51.917"/>
    </inkml:context>
    <inkml:brush xml:id="br0">
      <inkml:brushProperty name="width" value="0.025" units="cm"/>
      <inkml:brushProperty name="height" value="0.025" units="cm"/>
    </inkml:brush>
  </inkml:definitions>
  <inkml:trace contextRef="#ctx0" brushRef="#br0">25 66 14395,'-14'2'1659,"4"0"3527,23-7-1533,52-14-1767,117-17-1,-139 31-2313,0 1-1,1 3 0,78 7 1,-103-2-1447,-14-2-79,-10-1 304,-11-1 647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52.365"/>
    </inkml:context>
    <inkml:brush xml:id="br0">
      <inkml:brushProperty name="width" value="0.025" units="cm"/>
      <inkml:brushProperty name="height" value="0.025" units="cm"/>
    </inkml:brush>
  </inkml:definitions>
  <inkml:trace contextRef="#ctx0" brushRef="#br0">0 91 17852,'2'1'190,"-1"1"0,1-1 0,-1 0 0,1 0 0,0 0 0,-1-1 1,1 1-1,0 0 0,0-1 0,0 1 0,-1-1 0,1 1 0,0-1 0,0 0 0,0 0 1,0 0-1,0 0 0,2 0 0,38-10 929,-34 8-598,81-26 1563,-47 13-1692,1 1 0,1 3-1,80-10 1,-118 21-557,1 0 1,-1 0-1,0 0 0,1 1 1,-1 0-1,7 1 0,-12-1 57,0-1 0,0 0-1,0 1 1,0-1 0,0 0-1,0 1 1,0-1 0,0 1-1,0 0 1,0-1 0,0 1-1,0 0 1,-1 0 0,1-1-1,0 1 1,0 0 0,-1 0-1,1 0 1,-1 0-1,1 0 1,-1 0 0,1 0-1,-1 0 1,1 0 0,-1 0-1,0 0 1,0 0 0,1 0-1,-1 0 1,0 0 0,0 0-1,0 0 1,0 1 0,0-1-1,-1 0 1,1 0 0,0 0-1,0 0 1,-1 0-1,1 0 1,-1 0 0,1 0-1,-1 1 1,0 0 13,0-1-1,0 1 0,0-1 1,0 1-1,0-1 1,0 0-1,-1 1 1,1-1-1,0 0 1,0 0-1,-1 0 1,1 0-1,-1 0 0,1-1 1,-1 1-1,-1 0 1,-17 9-856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52.769"/>
    </inkml:context>
    <inkml:brush xml:id="br0">
      <inkml:brushProperty name="width" value="0.025" units="cm"/>
      <inkml:brushProperty name="height" value="0.025" units="cm"/>
    </inkml:brush>
  </inkml:definitions>
  <inkml:trace contextRef="#ctx0" brushRef="#br0">1 52 18724,'13'7'2016,"11"-4"-1119,3-3-289,13-5 880,9 0-200,6-4-231,2-1-209,3 0-376,-3 1-136,-8 2-248,-2 2-120,-9 3-368,-8 2-288,-9 2-745,-8-1 1169,-18 2-952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55.283"/>
    </inkml:context>
    <inkml:brush xml:id="br0">
      <inkml:brushProperty name="width" value="0.025" units="cm"/>
      <inkml:brushProperty name="height" value="0.025" units="cm"/>
    </inkml:brush>
  </inkml:definitions>
  <inkml:trace contextRef="#ctx0" brushRef="#br0">8 14 16275,'-5'7'1921,"2"2"-1137,14-4-200,10-3 1169,15-2-665,10 0-120,12-2-312,6 0-104,4-3-160,1 4-216,-7-4-328,-6 3-216,-16-3-376,-9 2-240,-16 1 1904,-11-1-1168,-14 1-64,-10-2-16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3:55.675"/>
    </inkml:context>
    <inkml:brush xml:id="br0">
      <inkml:brushProperty name="width" value="0.025" units="cm"/>
      <inkml:brushProperty name="height" value="0.025" units="cm"/>
    </inkml:brush>
  </inkml:definitions>
  <inkml:trace contextRef="#ctx0" brushRef="#br0">4 1 14595,'-3'13'1937,"17"0"-777,11-3-400,16-5 1648,9-2-1047,15-3-233,4 0-144,1-4-400,-1-2-344,-8 3-1112,-8 0 872,-13 5-192,-9 2-136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2.399"/>
    </inkml:context>
    <inkml:brush xml:id="br0">
      <inkml:brushProperty name="width" value="0.025" units="cm"/>
      <inkml:brushProperty name="height" value="0.025" units="cm"/>
    </inkml:brush>
  </inkml:definitions>
  <inkml:trace contextRef="#ctx0" brushRef="#br0">177 63 15051,'0'-1'161,"1"1"0,0-1 0,-1 1 0,1-1 0,-1 0 0,1 1 0,-1-1 0,1 0 0,-1 0 0,1 1 0,-1-1 0,1 0 0,-1 0 0,0 0 0,0 1 0,1-1 0,-1 0 0,0 0 0,0 0 0,0 0 0,0 0 0,0 1 0,0-1 0,0 0 0,0 0 0,0 0 0,-1 0 0,1 0 0,0 1 0,0-1 0,-1 0 0,1 0 0,-1 0 0,1 1 0,-1-1 0,1 0 0,-1 1 0,1-1 0,-1 0 0,1 1 0,-1-1 0,0 1 0,1-1 0,-1 1 0,0-1 0,0 1 0,1-1 0,-2 1 0,-2-2 118,1 1 1,-1 0 0,0 0 0,1 0 0,-1 1-1,0-1 1,1 1 0,-1 0 0,0 0 0,-5 1 0,3 1-261,0-1 1,1 1 0,-1 0 0,1 1 0,-1-1 0,1 1-1,0 0 1,-1 1 0,2-1 0,-1 1 0,0 0 0,1 0 0,0 0-1,0 1 1,0 0 0,0-1 0,1 1 0,-5 9 0,3-5-3,1 0 0,0 0 0,0 1 0,1-1 0,0 1 0,1 0 0,0-1 0,1 1 0,-1 0 0,2 15 0,0-23-12,0 1 0,0 0 0,0 0 0,1 0 0,0 0 1,-1-1-1,1 1 0,0 0 0,0 0 0,0-1 0,1 1 1,-1-1-1,1 1 0,-1-1 0,1 0 0,0 1 0,0-1 1,0 0-1,0 0 0,4 3 0,-3-4 4,-1 0 0,1 0 1,0 0-1,-1 0 0,1-1 0,0 1 0,0-1 1,0 1-1,0-1 0,-1 0 0,1 0 0,0 0 1,0-1-1,0 1 0,0-1 0,-1 1 0,1-1 1,0 0-1,0 0 0,-1 0 0,4-2 0,5-3 107,1-1 1,-1-1-1,0 0 0,0 0 0,-1-1 0,0 0 0,0-1 0,15-21 0,-20 24-39,1 0 1,-2-1-1,1 0 1,-1 0-1,0 0 1,-1 0-1,0-1 1,0 1 0,-1-1-1,0 0 1,0 0-1,-1 0 1,0 0-1,-1-12 1,0 20-106,0-1 0,0 1 0,0-1 0,0 1 0,0-1 0,0 1 0,-1 0 0,1-1 0,-1 1 0,1-1 0,-1 1 1,1 0-1,-1 0 0,0-1 0,1 1 0,-1 0 0,0 0 0,0 0 0,0 0 0,0 0 0,0 0 0,0 0 1,0 0-1,-1 0 0,1 0 0,0 0 0,0 1 0,-1-1 0,1 1 0,0-1 0,-1 1 0,1-1 0,0 1 0,-1 0 1,1 0-1,-1-1 0,1 1 0,-1 0 0,1 0 0,0 1 0,-1-1 0,1 0 0,-1 0 0,1 1 0,0-1 0,-1 1 1,1-1-1,-2 2 0,-2 0-192,1 0 0,0 0 0,0 0 1,0 1-1,0-1 0,0 1 0,1 0 0,-1 0 1,1 1-1,0-1 0,0 1 0,0-1 0,-5 9 1,5 5-559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2.807"/>
    </inkml:context>
    <inkml:brush xml:id="br0">
      <inkml:brushProperty name="width" value="0.025" units="cm"/>
      <inkml:brushProperty name="height" value="0.025" units="cm"/>
    </inkml:brush>
  </inkml:definitions>
  <inkml:trace contextRef="#ctx0" brushRef="#br0">1 46 20332,'0'0'118,"0"-1"0,0 1 0,0 0 0,1-1 0,-1 1 0,0-1 0,0 1 0,0 0 0,1 0-1,-1-1 1,0 1 0,0 0 0,1-1 0,-1 1 0,0 0 0,1 0 0,-1-1 0,0 1 0,1 0 0,-1 0-1,1 0 1,-1 0 0,0-1 0,1 1 0,-1 0 0,1 0 0,-1 0 0,5 14 1656,10 114-699,-13-92-1021,2-1 0,1 1 0,13 43 0,-17-77-28,-1 0 0,1 0 1,-1 0-1,1 0 0,0-1 0,0 1 0,0 0 1,0-1-1,0 1 0,0-1 0,0 1 0,0-1 1,1 1-1,-1-1 0,1 0 0,-1 0 0,1 1 0,-1-1 1,3 1-1,-2-2 6,-1 0 0,1 0 0,0 0 0,-1 0 1,1 0-1,0 0 0,0 0 0,-1-1 0,1 1 0,0-1 0,-1 1 1,1-1-1,-1 1 0,1-1 0,-1 0 0,1 0 0,-1 0 0,1 0 1,-1 0-1,0 0 0,3-3 0,12-12 235,0 0 1,-1-1 0,17-26-1,35-62 367,-55 85-530,62-119 14,-62 114-628,-11 22-344,-3 5 528,-5 6 38,-6 1-120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0.564"/>
    </inkml:context>
    <inkml:brush xml:id="br0">
      <inkml:brushProperty name="width" value="0.025" units="cm"/>
      <inkml:brushProperty name="height" value="0.025" units="cm"/>
    </inkml:brush>
  </inkml:definitions>
  <inkml:trace contextRef="#ctx0" brushRef="#br0">91 25 18252,'-9'7'378,"0"-1"0,1 1 0,0 1 0,0-1 0,0 1 0,1 1 0,1-1 0,-8 12 0,12-16-300,0-1 0,0 1 0,1 0 0,-1 0 0,1 0 0,0-1 0,0 1 0,1 0 0,-1 0 0,1 0-1,-1 5 1,2-6-39,-1-1-1,1 1 1,-1-1-1,1 1 1,0-1-1,0 1 0,0-1 1,0 1-1,0-1 1,0 0-1,1 0 1,-1 0-1,1 0 0,0 0 1,0 0-1,-1 0 1,1 0-1,4 2 1,-2-1-31,0-1 1,1 0 0,-1 0-1,1 0 1,-1-1 0,1 1-1,-1-1 1,1 0-1,0-1 1,0 1 0,-1-1-1,1 0 1,0 0 0,0 0-1,-1-1 1,1 1 0,0-1-1,-1 0 1,1-1-1,0 1 1,-1-1 0,0 0-1,1 0 1,7-5 0,-5 2-29,0 1-1,0-1 1,0 0 0,-1-1 0,1 0 0,-1 0-1,-1 0 1,1 0 0,-1-1 0,0 0 0,-1 0-1,0-1 1,5-11 0,5-26-258,-14 41 247,1 1 0,0-1 1,-1 0-1,0 1 0,0-1 0,0 1 0,0-1 0,-1 1 0,1-1 1,-1 1-1,-1-5 0,2 8 26,0 0 0,0-1-1,0 1 1,0-1 0,0 1 0,-1-1 0,1 1-1,0-1 1,0 1 0,-1 0 0,1-1 0,0 1 0,-1-1-1,1 1 1,0 0 0,-1-1 0,1 1 0,0 0 0,-1 0-1,1-1 1,-1 1 0,1 0 0,-1 0 0,1-1 0,0 1-1,-1 0 1,1 0 0,-1 0 0,1 0 0,-1 0 0,1 0-1,-1 0 1,1 0 0,-1 0 0,1 0 0,-1 0 0,1 0-1,-1 0 1,1 0 0,-1 0 0,1 1 0,0-1 0,-1 0-1,1 0 1,-1 1 0,1-1 0,-1 1 0,-1 0 3,1 0 1,0 0 0,0 1-1,0-1 1,0 0 0,0 1-1,0-1 1,0 1 0,0-1-1,0 1 1,1-1 0,-1 4-1,-1 3 33,1 0 0,0 0-1,1 0 1,0 1-1,0-1 1,1 0-1,0 0 1,1 1-1,-1-1 1,6 13-1,-6-18-63,0 0 0,0 0 1,1 0-1,-1 0 0,1 0 0,0 0 0,-1 0 0,1-1 0,1 1 0,-1 0 0,0-1 0,1 0 0,-1 0 0,1 1 0,0-2 1,-1 1-1,1 0 0,0 0 0,0-1 0,0 0 0,0 1 0,1-1 0,-1 0 0,0-1 0,1 1 0,-1-1 0,0 1 1,6-1-1,-5-1-87,0 1 0,-1-1 0,1 0 0,0 0 1,-1-1-1,1 1 0,-1-1 0,0 0 0,0 0 0,1 0 1,-1 0-1,-1 0 0,1-1 0,4-4 0,0 0-58,-1-1 0,1 0 0,-2 0-1,7-12 1,7-19-506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3.476"/>
    </inkml:context>
    <inkml:brush xml:id="br0">
      <inkml:brushProperty name="width" value="0.025" units="cm"/>
      <inkml:brushProperty name="height" value="0.025" units="cm"/>
    </inkml:brush>
  </inkml:definitions>
  <inkml:trace contextRef="#ctx0" brushRef="#br0">44 0 16203,'-6'10'1761,"5"13"-961,-2 1-344,0 9 1120,0 2-591,0 4-337,2-2-120,1-3-376,0-4-152,0-5-336,0-7-144,0-9-288,1-6-169,-1-9-223,-1-5 72,-5-10 536,-1-3-176,-3-2 31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3.894"/>
    </inkml:context>
    <inkml:brush xml:id="br0">
      <inkml:brushProperty name="width" value="0.025" units="cm"/>
      <inkml:brushProperty name="height" value="0.025" units="cm"/>
    </inkml:brush>
  </inkml:definitions>
  <inkml:trace contextRef="#ctx0" brushRef="#br0">2 114 15659,'-2'-2'3322,"5"-2"-1047,12-12 27,21-17-496,-20 18-1106,-10 9-460,0 0-1,1 1 1,-1 0-1,1 0 1,12-6-1,-17 10-228,1 0 0,-1 0 0,1 1-1,0-1 1,-1 0 0,1 1 0,0 0-1,-1 0 1,1 0 0,0 0 0,0 0-1,-1 0 1,1 1 0,0 0 0,-1-1-1,1 1 1,0 0 0,-1 0 0,1 0-1,-1 1 1,4 1 0,5 3-389,-8-4 132,1 0 0,-1 0 0,1 0 0,-1 1 0,0-1 0,0 1 0,0-1 1,-1 1-1,1 0 0,4 6 0,1 4-156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4.845"/>
    </inkml:context>
    <inkml:brush xml:id="br0">
      <inkml:brushProperty name="width" value="0.025" units="cm"/>
      <inkml:brushProperty name="height" value="0.025" units="cm"/>
    </inkml:brush>
  </inkml:definitions>
  <inkml:trace contextRef="#ctx0" brushRef="#br0">139 56 15531,'-7'1'269,"1"1"-1,-1 0 0,1 0 0,0 1 1,-1 0-1,1 0 0,0 1 0,1-1 1,-1 1-1,1 1 0,-1-1 0,1 1 1,1 0-1,-1 0 0,1 0 0,-1 0 1,2 1-1,-1 0 0,-3 7 0,2-5-134,1 1 0,0 0 0,1 1 0,0-1 0,0 1 0,1-1 0,0 1 0,1 0 0,0 0 0,1 12 0,-1-21-118,1-1 0,0 1 1,0 0-1,0-1 0,0 1 0,0 0 0,0-1 0,1 1 0,-1 0 1,0-1-1,0 1 0,0 0 0,1-1 0,-1 1 0,0 0 0,1-1 1,-1 1-1,0-1 0,1 1 0,-1-1 0,1 1 0,-1-1 0,1 1 1,-1-1-1,1 1 0,-1-1 0,1 0 0,1 1 0,-1-1 5,0 0 0,0 0-1,0 0 1,0-1 0,0 1-1,0 0 1,0-1 0,0 1 0,0-1-1,0 1 1,0-1 0,0 1-1,-1-1 1,1 0 0,0 1-1,0-2 1,6-4 104,-1-1 0,0 0-1,5-9 1,1-2 108,-1-1 0,-1-1 0,0 1 0,-2-2 0,0 1 0,-1-1 0,-1 0 0,5-37 0,-13 44-103,-3 18-200,-6 19-591,10-17 240,0-1 0,0 0 1,0 1-1,1-1 0,0 1 0,0-1 0,1 1 0,1 6 0,-2-11 266,0 0 0,1 0 0,-1 0 1,0 0-1,1 0 0,-1 0 0,1 0 0,-1 0 1,1 0-1,-1 0 0,1 0 0,0 0 0,-1-1 1,1 1-1,0 0 0,0-1 0,0 1 0,-1 0 0,3 0 1,-1-1 32,-1 1 0,0-1 0,1 0 1,-1 0-1,1 0 0,-1-1 1,0 1-1,1 0 0,-1 0 0,0-1 1,1 1-1,-1-1 0,0 1 0,1-1 1,-1 1-1,0-1 0,0 0 1,0 0-1,2-1 0,15-12-1101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5.453"/>
    </inkml:context>
    <inkml:brush xml:id="br0">
      <inkml:brushProperty name="width" value="0.025" units="cm"/>
      <inkml:brushProperty name="height" value="0.025" units="cm"/>
    </inkml:brush>
  </inkml:definitions>
  <inkml:trace contextRef="#ctx0" brushRef="#br0">59 20 13171,'5'-19'2585,"-12"28"-60,-14 30-92,20-36-2305,-26 71 1513,25-68-1548,1 0 1,0 0-1,-1 1 1,2-1-1,-1 0 1,1 1 0,0-1-1,0 1 1,3 10-1,-3-15-70,0-1 0,1 1 0,-1-1 0,1 1-1,0-1 1,-1 0 0,1 1 0,0-1-1,0 0 1,0 0 0,0 1 0,0-1 0,0 0-1,0 0 1,0 0 0,0 0 0,1 0 0,-1-1-1,0 1 1,1 0 0,1 0 0,0 0 2,0 0 0,-1-1 1,1 0-1,0 1 0,0-1 0,0 0 1,0 0-1,0-1 0,-1 1 0,6-2 0,4-2 33,0 0 0,-1 0-1,1-2 1,10-6-1,5-6 38,-19 13-114,-1 0 1,1 0-1,-1 1 0,2 0 1,9-4-1,-17 8 13,-1 0-1,1 0 1,-1 0 0,1 0-1,-1 0 1,1 0 0,-1 0-1,1 0 1,-1 0 0,1 0 0,-1 0-1,1 0 1,-1 0 0,1 0-1,-1 1 1,1-1 0,-1 0-1,1 0 1,-1 0 0,1 1 0,-1-1-1,0 0 1,1 1 0,-1-1-1,1 0 1,-1 1 0,0-1-1,1 0 1,-1 1 0,0-1 0,0 1-1,1-1 1,-1 1 0,0-1-1,0 1 1,0-1 0,1 1-1,-1-1 1,0 1 0,0-1-1,0 1 1,0-1 0,0 1 0,-1 25-168,0-22 131,-1 18-100,0-14 106,1 1-1,0 0 1,1 0 0,1 14 0,-1-22 31,0-1 0,0 1 0,0 0 0,0-1 0,0 1 0,1-1 0,-1 1 0,0-1 0,0 1 0,1-1 0,-1 1 0,0-1 0,1 1 0,-1-1 0,0 0 0,1 1-1,-1-1 1,1 1 0,-1-1 0,1 0 0,-1 1 0,0-1 0,1 0 0,0 0 0,-1 1 0,1-1 0,-1 0 0,1 0 0,-1 0 0,1 0 0,-1 0 0,1 0 0,0 0 0,-1 0 0,1 0 0,-1 0 0,1 0 0,-1 0 0,1 0 0,-1 0 0,1 0 0,0 0 0,-1-1 0,2 1 0,23-15-534,-11 3-166,0 0 0,12-17 0,-16 18-370,1-1 0,0 1 0,25-18 0,-35 29 1047,-1 0 1,0 0-1,0 0 1,0-1-1,0 1 1,1 0-1,-1 0 1,0 0-1,0 0 1,1 0-1,-1 0 1,0 0-1,0 0 1,1 0-1,-1 0 1,0 0-1,0 0 1,0 0-1,1 0 1,-1 0-1,0 0 1,0 0-1,1 0 1,-1 0-1,0 0 1,0 0 0,1 0-1,-1 0 1,0 0-1,0 0 1,0 1-1,1-1 1,-1 0-1,0 0 1,0 0-1,0 0 1,0 1-1,0-1 1,1 0-1,-1 0 1,0 0-1,0 1 1,5 14-104,-5-14 180,0 0 0,0 1-1,0-1 1,0 0 0,1 0-1,-1 1 1,0-1-1,1 0 1,-1 0 0,1 1-1,-1-1 1,1 0-1,0 0 1,-1 0 0,1 0-1,0 0 1,0 0-1,0 0 1,0 0 0,0 0-1,0 0 1,0-1-1,0 1 1,0 0 0,0-1-1,2 1 1,2-1 89,0 0 1,0-1-1,0 0 1,-1 0-1,1 0 0,0-1 1,0 0-1,-1 0 1,1 0-1,-1 0 1,1-1-1,4-3 1,4-4 252,0 0-1,16-16 1,-27 24-287,-1 1 0,1 0-1,-1-1 1,1 0-1,-1 1 1,0-1 0,0 0-1,1 1 1,-1-1-1,-1 0 1,1 0 0,0 0-1,0 0 1,0-3-1,-2 5-59,1 0 0,-1 0-1,1 0 1,-1 0-1,0 0 1,1 0-1,-1 0 1,1 0-1,-1 0 1,1 0-1,-1 1 1,1-1-1,-1 0 1,0 0 0,1 0-1,-1 1 1,1-1-1,-1 0 1,1 1-1,0-1 1,-1 0-1,1 1 1,-1-1-1,1 1 1,0-1 0,-1 1-1,0 0 1,-12 13 518,3-2-144,2-1 0,0 2 0,-13 25 1,18-32-340,0 0 0,1 0 0,0 0 0,0 0 0,0 0 0,1 1 0,0-1 0,0 1 0,1-1 1,0 1-1,1 8 0,-1-13-89,0-1 1,0 1 0,1 0-1,-1-1 1,1 1-1,0-1 1,-1 1 0,1-1-1,0 1 1,0-1-1,0 0 1,0 1 0,0-1-1,0 0 1,0 0-1,0 1 1,0-1 0,1 0-1,-1 0 1,0-1-1,1 1 1,-1 0 0,1 0-1,-1-1 1,1 1-1,-1-1 1,1 1 0,0-1-1,-1 1 1,1-1-1,0 0 1,-1 0 0,1 0-1,0 0 1,-1 0-1,1 0 1,-1-1 0,1 1-1,0 0 1,2-2-1,4 0-100,-1-1-1,0 1 0,0-1 0,0-1 1,0 1-1,0-1 0,8-7 0,8-10-229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5.894"/>
    </inkml:context>
    <inkml:brush xml:id="br0">
      <inkml:brushProperty name="width" value="0.025" units="cm"/>
      <inkml:brushProperty name="height" value="0.025" units="cm"/>
    </inkml:brush>
  </inkml:definitions>
  <inkml:trace contextRef="#ctx0" brushRef="#br0">19 5 18564,'0'-1'84,"0"1"0,0 0 0,0 0 0,0-1 1,0 1-1,1 0 0,-1 0 0,0 0 0,0 0 0,0-1 0,0 1 0,0 0 0,1 0 1,-1 0-1,0 0 0,0 0 0,0-1 0,1 1 0,-1 0 0,0 0 0,0 0 1,1 0-1,-1 0 0,0 0 0,0 0 0,0 0 0,1 0 0,-1 0 0,0 0 0,0 0 1,1 0-1,-1 0 0,0 0 0,0 0 0,0 0 0,1 0 0,-1 0 0,0 0 1,0 1-1,1-1 0,0 12 1788,-9 31-758,4-23-704,0 12-206,-6 56 163,9-75-323,1 0 0,0-1-1,1 1 1,4 21 0,-5-33-39,0 0 0,0 0 0,0 0 0,1 0-1,-1 1 1,0-1 0,1 0 0,-1 0 0,1 0 0,-1 0 0,1 0 0,0 0 0,-1 0 0,1-1 0,0 1 0,0 0-1,-1 0 1,1 0 0,0-1 0,0 1 0,0 0 0,1 0 0,-1-1 3,0 0 0,0 0 0,0 0 0,0 0 1,0 0-1,0 0 0,0-1 0,1 1 0,-1 0 0,0 0 0,-1-1 1,1 1-1,0-1 0,0 1 0,0-1 0,0 1 0,0-1 0,1-1 1,4-3 28,-1 0 1,0 0 0,0-1 0,0 0 0,3-6 0,11-19-224,-2-1-1,-1 0 1,-1-2 0,18-59 0,-32 89 4,-1 4-47,1 5-8,1 6-193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6.313"/>
    </inkml:context>
    <inkml:brush xml:id="br0">
      <inkml:brushProperty name="width" value="0.025" units="cm"/>
      <inkml:brushProperty name="height" value="0.025" units="cm"/>
    </inkml:brush>
  </inkml:definitions>
  <inkml:trace contextRef="#ctx0" brushRef="#br0">1 91 18796,'1'0'194,"1"0"0,0 0 0,-1 0-1,1 0 1,0-1 0,-1 1 0,1-1 0,0 1 0,-1-1-1,1 0 1,-1 1 0,1-1 0,-1 0 0,1 0 0,-1 0 0,0 0-1,3-3 1,23-26 1419,-15 16-828,-4 5-522,17-14 83,-43 81-181,16-50-159,0-4-7,1 1 1,-1 0 0,1 0 0,1-1 0,-1 7-1,1-10 0,0-1 0,0 1 0,0-1 0,0 1 0,0-1 0,0 1-1,0-1 1,0 1 0,1-1 0,-1 1 0,0-1 0,0 1 0,0-1-1,1 1 1,-1-1 0,0 0 0,1 1 0,-1-1 0,0 1 0,1-1-1,0 1 1,0-1-2,0 0 0,0 1 0,0-1 0,0 0 0,0 0 0,0 0 0,0 0 0,-1 0 0,1 0 0,0 0-1,0 0 1,0 0 0,0-1 0,0 1 0,0 0 0,1-1 0,6-2-73,-1 0-1,1-1 0,-1 0 1,0 0-1,0 0 1,12-11-1,-16 13-298,0-1 1,-1 0-1,1 0 1,0-1-1,-1 1 0,0 0 1,0-1-1,0 1 0,2-7 1,7-13-1008,-3 10 538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6.733"/>
    </inkml:context>
    <inkml:brush xml:id="br0">
      <inkml:brushProperty name="width" value="0.025" units="cm"/>
      <inkml:brushProperty name="height" value="0.025" units="cm"/>
    </inkml:brush>
  </inkml:definitions>
  <inkml:trace contextRef="#ctx0" brushRef="#br0">104 1 13739,'2'0'4919,"-10"1"-2344,-32 6-344,33-4-2082,0 0 0,1 0 0,-1 0 0,1 0 0,-8 7 0,13-10-150,0 1 0,0-1 0,1 1 0,-1 0 0,0 0 0,0-1 0,1 1 0,-1 0 0,1 0 0,-1 0 0,1 0 0,-1 0 1,1 0-1,-1 0 0,1 0 0,0 0 0,0 0 0,-1 2 0,1-2-27,1 0 1,-1 0-1,1 0 0,-1 0 0,0 0 1,1 0-1,0 0 0,-1 0 1,1 0-1,0 0 0,-1 0 1,1 0-1,0-1 0,0 1 0,0 0 1,0 0-1,0-1 0,0 1 1,0 0-1,0-1 0,1 1 0,6 2-256,-1 0 0,1 0 0,-1-1 0,1 0 0,0 0 0,14 1 0,-14-2 11,1 0 0,0 1 1,-1 0-1,1 0 0,8 4 1,-17-6 264,1 0 0,-1 1 0,1-1-1,0 0 1,-1 1 0,1-1 0,-1 0 0,1 1 0,0-1 0,-1 1 0,1-1 0,-1 1 0,0-1 0,1 1 0,-1-1 0,1 1 0,-1 0 0,0-1 0,1 1 0,-1 0 0,0-1 0,0 1 0,0 0 0,1-1 0,-1 1 0,0 0 0,0-1-1,0 2 1,-1 0 18,1-1-1,0 1 0,-1 0 0,0-1 1,1 1-1,-1-1 0,0 1 0,0-1 0,0 1 1,0-1-1,-1 2 0,-5 5 140,0-1-1,-1 0 0,-8 5 1,14-10-96,-1 0-2,-11 8 176,14-10-233,0 0-1,-1 0 1,1 0 0,0 1 0,0-1-1,0 0 1,0 0 0,-1 0 0,1 0-1,0 0 1,0 0 0,0 0 0,-1 0-1,1 0 1,0 0 0,0 0 0,0 0-1,-1 0 1,1 0 0,0 0-1,0-1 1,0 1 0,-1 0 0,1 0-1,0 0 1,0 0 0,0 0 0,0 0-1,0 0 1,-1-1 0,1 1 0,0 0-1,0 0 1,0 0 0,0 0 0,0 0-1,0-1 1,0 1 0,-1 0 0,1 0-1,0 0 1,0-1 0,0 1-1,0 0 1,0 0 0,0 0 0,0-1-1,0 1 1,0 0 0,0 0 0,0 0-1,0 0 1,0-1 0,0 1 0,0 0-1,0 0 1,0 0 0,1-1 0,-1 1-1,0 0 1,0 0 0,0 0-1,0 0 1,0-1 0,0 1 0,0 0-1,1 0 1,-1 0 0,0 0 0,2-5-202,1 0 0,-1 0-1,1 1 1,0 0 0,0-1 0,0 1 0,1 0 0,0 1 0,5-6 0,3-2 32,17-19-369,3 0-175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7.182"/>
    </inkml:context>
    <inkml:brush xml:id="br0">
      <inkml:brushProperty name="width" value="0.025" units="cm"/>
      <inkml:brushProperty name="height" value="0.025" units="cm"/>
    </inkml:brush>
  </inkml:definitions>
  <inkml:trace contextRef="#ctx0" brushRef="#br0">24 57 16227,'1'1'144,"-1"-1"-1,1 1 0,-1-1 0,0 1 0,1-1 0,-1 1 0,0 0 0,1-1 0,-1 1 1,0 0-1,0-1 0,0 1 0,0 0 0,0 0 0,1-1 0,-1 1 0,0 0 0,0-1 1,-1 1-1,1 0 0,0-1 0,0 1 0,0 0 0,0-1 0,-1 1 0,1 0 0,0-1 1,-1 2-1,-10 26 1606,9-22-927,0-2-548,0 1-77,1-1 0,-1 0 0,1 1 0,-1 0 0,1-1 0,1 1-1,-1-1 1,1 1 0,-1 9 0,1-14-215,0 0-1,1 1 1,-1-1-1,0 0 1,0 1-1,0-1 1,0 0-1,0 1 1,0-1-1,0 0 1,0 1-1,0-1 1,1 0-1,-1 0 1,0 1-1,0-1 1,0 0-1,1 0 1,-1 1-1,0-1 1,0 0-1,1 0 1,-1 0-1,0 1 1,1-1-1,-1 0 1,0 0 0,0 0-1,1 0 1,-1 0-1,0 0 1,1 1-1,8-8-1382,4-16-1125,-9 9 1510,-1 0 1,0 0-1,-1 0 1,0-15-1,-3-25 1552,-2 45 1247,0 12-238,0 13 147,4-14-1782,-1 0 0,1 0 0,-1 0 0,1 0 0,0 0 0,0 0 0,0 0 0,0 0 0,0 0 0,0 0 1,0-1-1,1 1 0,-1 0 0,1-1 0,-1 1 0,1-1 0,0 1 0,-1-1 0,4 2 0,0 0-221,1-1 0,-1 0 0,0 0 0,1 0 0,-1-1 0,9 2 0,10-1-667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07.605"/>
    </inkml:context>
    <inkml:brush xml:id="br0">
      <inkml:brushProperty name="width" value="0.025" units="cm"/>
      <inkml:brushProperty name="height" value="0.025" units="cm"/>
    </inkml:brush>
  </inkml:definitions>
  <inkml:trace contextRef="#ctx0" brushRef="#br0">1 97 13243,'1'14'1856,"-1"-12"-1459,0 0 1,0 0-1,0-1 1,1 1-1,-1 0 1,0 0-1,1-1 1,-1 1-1,1 0 1,1 2-1,-1-3-330,-1-1 0,1 1-1,0-1 1,0 1 0,0-1 0,0 0 0,-1 1 0,1-1-1,0 0 1,0 0 0,0 0 0,0 0 0,0 0-1,0 1 1,0-2 0,-1 1 0,1 0 0,0 0 0,0 0-1,0 0 1,0 0 0,0-1 0,0 1 0,-1 0-1,1-1 1,0 1 0,0-1 0,30-13-305,-1-2 1,0-1 0,-2-1-1,28-22 1,-17 12-679,-41 30 1025,-1 1 0,1-1 1,0 1-1,0 0 0,-1 0 1,2 0-1,-1 0 0,0 0 1,1 0-1,-2 4 0,2-5-59,0 0-1,1 0 1,-1 1-1,1-1 1,-1 0-1,1 0 1,0 0-1,0 0 1,0 0-1,0 1 1,0-1 0,1 0-1,-1 0 1,1 0-1,-1 0 1,1 0-1,0 0 1,0 0-1,-1 0 1,2 0-1,-1 0 1,0 0-1,0-1 1,0 1-1,2 1 1,30 28-693,-12-11-233,19 24 0,-33-36 644,-1 1-1,0 0 1,0 0-1,-1 0 1,0 1-1,5 15 0,-7-12 115,1 0-1,-2 0 0,1 0 1,-2 1-1,0-1 0,-1 0 1,-1 21-1,0-26 269,0 0-1,-1-1 1,1 1 0,-1 0-1,-1-1 1,0 1 0,0-1-1,0 0 1,-1 0-1,0 0 1,0 0 0,-1-1-1,-10 12 1,14-16-34,-1-1 0,1 1 1,-1-1-1,0 1 0,1-1 0,-1 0 0,0 0 0,0 0 1,0 0-1,0 0 0,0 0 0,0-1 0,0 1 1,0-1-1,0 1 0,0-1 0,0 0 0,-3 0 1,3 0-26,0-1 0,0 1 0,1-1 1,-1 0-1,0 0 0,1 0 1,-1 0-1,1 0 0,-1 0 1,1 0-1,0 0 0,-1 0 1,1-1-1,0 1 0,0-1 0,0 1 1,0-1-1,0 1 0,0-1 1,0 0-1,1 1 0,-1-3 1,-6-13 86,2-1 0,0 0 1,1 0-1,1 0 0,1 0 0,1 0 1,0-1-1,1 1 0,5-34 1,-5 49-258,1-1 1,0 0-1,1 0 0,-1 1 1,0-1-1,1 1 1,0-1-1,0 1 1,0 0-1,0 0 0,1-1 1,-1 2-1,1-1 1,0 0-1,-1 0 1,1 1-1,1 0 0,5-4 1,-1 2-72,0 0 1,1 1-1,-1 0 0,1 0 0,0 1 1,16-2-1,23-2-343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0.372"/>
    </inkml:context>
    <inkml:brush xml:id="br0">
      <inkml:brushProperty name="width" value="0.025" units="cm"/>
      <inkml:brushProperty name="height" value="0.025" units="cm"/>
    </inkml:brush>
  </inkml:definitions>
  <inkml:trace contextRef="#ctx0" brushRef="#br0">214 15 17468,'-1'-1'97,"0"0"1,0 0 0,0 0-1,0-1 1,0 2 0,-1-1-1,1 0 1,0 0-1,0 0 1,-1 0 0,1 1-1,-1-1 1,1 1 0,0-1-1,-1 1 1,1 0-1,-1-1 1,1 1 0,-1 0-1,1 0 1,-1 0 0,1 0-1,-1 0 1,1 0-1,-1 1 1,1-1 0,-1 0-1,1 1 1,-3 1 0,-4 0 130,0 1 1,0 0-1,0 0 1,-8 6-1,6-2-86,0 0 1,1 0-1,0 1 0,0 0 0,1 0 0,-1 1 1,-12 19-1,16-20-97,0 0 0,1 0 0,0 1 0,0-1 0,1 1 0,0-1 1,0 1-1,1 0 0,0 0 0,0 17 0,1-23-30,1-1 1,0 0-1,0 1 1,0-1-1,1 0 1,-1 1-1,1-1 0,-1 0 1,1 1-1,0-1 1,-1 0-1,1 0 1,0 0-1,1 0 0,-1 0 1,0 0-1,1 0 1,-1 0-1,1 0 1,1 1-1,0-1 10,-1-1-1,1 1 1,0-1-1,-1 0 1,1 0-1,0 0 1,0 0 0,-1-1-1,1 1 1,0-1-1,0 0 1,0 1-1,0-1 1,3-1 0,5 0 72,-1-1 1,0 0-1,1-1 0,-1 0 1,0 0-1,-1-1 1,19-10-1,-14 5 122,0 0-1,-1-2 0,0 1 0,21-23 1,-28 26-102,0 0 0,-1 0 1,1-1-1,-1 1 0,-1-1 1,0 0-1,0 0 0,0-1 0,-1 1 1,3-14-1,-6 20-89,1-1 0,-1 1 0,0-1 0,0 1 0,0-1 0,0 1 0,0-1 0,-1 1 0,1-1 0,-1 1 0,1-1 0,-1 1 0,0-1 0,0 1 0,0 0 0,0 0 0,-1-1 0,1 1 0,0 0 0,-1 0 0,-2-2 0,3 3-46,-1 0 0,0 0 0,1 0 1,-1 0-1,0 0 0,0 0 0,0 0 0,0 0 0,0 1 1,0-1-1,0 1 0,0-1 0,0 1 0,0 0 0,0 0 0,0 0 1,-1 0-1,1 0 0,0 1 0,0-1 0,0 1 0,0-1 1,0 1-1,0 0 0,-3 1 0,1 0-169,1 0 0,-1 1-1,0-1 1,1 1 0,0 0-1,-1 0 1,1 0 0,0 0-1,1 1 1,-1-1 0,0 1-1,-3 7 1,5-8 73,-1-1 1,1 1-1,0 0 1,0 0-1,0 0 1,0 0-1,1 0 0,-1 0 1,1 0-1,0 0 1,0 0-1,0 0 1,0 0-1,0 0 0,1 0 1,-1 0-1,1 0 1,2 6-1,10 10-747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1.017"/>
    </inkml:context>
    <inkml:brush xml:id="br0">
      <inkml:brushProperty name="width" value="0.025" units="cm"/>
      <inkml:brushProperty name="height" value="0.025" units="cm"/>
    </inkml:brush>
  </inkml:definitions>
  <inkml:trace contextRef="#ctx0" brushRef="#br0">15 95 14779,'-4'16'815,"1"0"-1,0 1 0,1-1 1,1 1-1,0 0 0,3 28 1,2-14-144,1-1 0,15 52 0,-13-57-729,20 42 1,-24-61-52,-1-1 0,1 1 0,1-1 0,-1 0 0,1 0 0,0 0 0,0 0 0,0-1 0,1 1 0,-1-1 0,1 0 0,0-1 0,9 6 0,-13-8 19,1-1 0,-1 1-1,1-1 1,-1 1 0,1-1-1,-1 1 1,1-1 0,-1 0-1,1 0 1,-1 0 0,1 0-1,0 0 1,-1 0 0,1 0-1,-1 0 1,1 0 0,-1-1-1,1 1 1,-1-1 0,1 1-1,-1-1 1,3-1 0,-2 0-35,0 0 0,0 1 0,-1-1 0,1 0 0,0-1 0,-1 1 0,1 0 0,-1 0 0,0-1 0,0 1 0,0 0 0,1-4 0,2-8-387,-1-1 0,-1 1 0,1-28 0,-3 37 401,1-193-2554,-4 144 4004,-17-86-1,16 130 1899,3 20-1768,5 23 40,6 9-1142,2 0-1,1-1 1,3 0 0,1-1 0,2-1-1,30 46 1,-44-77-533,0 0-1,0 0 1,1 0-1,0-1 1,0 0 0,0 0-1,1 0 1,1-1-1,-1 0 1,1-1-1,0 0 1,0 0 0,11 5-1,6-2-372</inkml:trace>
  <inkml:trace contextRef="#ctx0" brushRef="#br0" timeOffset="0.99">517 304 14523,'4'2'410,"1"0"1,-1-1-1,1 1 0,-1-1 1,1 0-1,0 0 0,-1-1 1,1 1-1,0-1 0,0 0 1,-1-1-1,1 1 0,0-1 1,8-2-1,5-2 627,0-1 0,23-10 0,-34 13-837,3-2-37,0 0 0,-1 0 1,1-1-1,-1 0 0,0-1 0,-1 0 0,0 0 0,0-1 0,0 0 0,-1 0 1,12-17-1,-17 21-157,0 0-1,1-1 1,-2 1 0,1 0 0,0-1 0,-1 0 0,0 1-1,0-1 1,0 1 0,0-1 0,-1 0 0,0 0-1,0 1 1,0-1 0,-1 0 0,1 0 0,-1 1 0,0-1-1,-1 0 1,1 1 0,-1-1 0,0 1 0,0 0 0,0 0-1,0 0 1,-1 0 0,0 0 0,0 0 0,-5-5 0,4 5-19,0-1 1,-1 2-1,1-1 1,-1 0-1,0 1 1,0 0-1,-1 0 1,1 0-1,0 1 1,-1 0 0,1 0-1,-1 0 1,0 1-1,0-1 1,0 1-1,0 1 1,-9-1-1,11 1 6,0 1 0,1-1 0,-1 1 0,1 0 0,-1 0 0,1 0 0,0 0 0,-1 0 0,1 1 0,0-1 0,0 1 0,0 0 0,0 0-1,0 0 1,1 1 0,-1-1 0,0 1 0,1-1 0,0 1 0,0 0 0,0 0 0,0 0 0,0 0 0,0 0 0,1 0 0,-1 1 0,1-1 0,0 0 0,-1 7-1,1 0-33,-1-1-1,2 1 0,0 0 0,0-1 0,0 1 0,1 0 1,1-1-1,0 1 0,0-1 0,1 1 0,0-1 0,0 0 1,1 0-1,0-1 0,1 1 0,0-1 0,0 0 0,1 0 0,12 13 1,-12-15-121,0 1 0,1-1 0,0 0 0,1 0-1,-1-1 1,1 0 0,0 0 0,0-1 0,0 0 0,1 0 0,-1-1 0,1 0 0,0-1 0,0 1 0,0-2 0,0 0 0,1 0 0,-1 0 0,0-1 0,19-2 0,24-15-608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0.819"/>
    </inkml:context>
    <inkml:brush xml:id="br0">
      <inkml:brushProperty name="width" value="0.025" units="cm"/>
      <inkml:brushProperty name="height" value="0.025" units="cm"/>
    </inkml:brush>
  </inkml:definitions>
  <inkml:trace contextRef="#ctx0" brushRef="#br0">74 0 16011,'-6'36'2593,"-4"0"-1417,-3-2-488,-1 4 2561,1-1-2081,3-1-191,4-8-545,4-3-272,4-8-648,2-4-393,3-4-391,-1-7 984,1-2-280,0-2-232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1.238"/>
    </inkml:context>
    <inkml:brush xml:id="br0">
      <inkml:brushProperty name="width" value="0.025" units="cm"/>
      <inkml:brushProperty name="height" value="0.025" units="cm"/>
    </inkml:brush>
  </inkml:definitions>
  <inkml:trace contextRef="#ctx0" brushRef="#br0">153 8 20348,'-14'10'767,"0"0"-1,1 2 1,0-1-1,1 2 1,0 0-1,1 0 1,-17 27-1,27-39-761,-1 1 0,1-1 0,1 0 0,-1 1 0,0-1 0,0 1 0,0-1 0,1 1-1,-1 0 1,1-1 0,-1 1 0,1 0 0,0-1 0,0 1 0,0 0 0,-1-1 0,1 1 0,1 0 0,-1-1-1,0 1 1,0 0 0,1-1 0,-1 1 0,1-1 0,-1 1 0,1 0 0,0-1 0,0 1 0,-1-1 0,1 0-1,0 1 1,0-1 0,1 0 0,-1 1 0,0-1 0,0 0 0,1 0 0,-1 0 0,2 1 0,6 2-46,0 1 1,0-2 0,0 1-1,1-1 1,15 2 0,-7 0-11,0-1 1,11 4-35,33 12 0,-56-17 69,1-1 0,-1 2-1,0-1 1,0 0 0,0 1 0,0 0-1,-1 1 1,1-1 0,-1 1 0,8 10 0,-11-13 13,-1 0 1,0 0 0,0 0 0,0 1-1,0-1 1,0 0 0,0 0 0,-1 1-1,1-1 1,-1 0 0,1 1 0,-1-1 0,0 1-1,0-1 1,0 1 0,0-1 0,-1 0-1,0 4 1,0-1 4,-1-1 0,0 1 0,0-1-1,0 0 1,-1 0 0,1 0 0,-1 0 0,0 0-1,-4 3 1,-4 4 39,0-1 0,-1-1 0,-1 1 0,-25 13 0,29-18-46,0 0 0,0-1 0,-1 0 1,1-1-1,-1 0 0,-12 2 1,19-4-84,0-1-1,0 0 1,0 0 0,0 0 0,0 0 0,0 0 0,0 0 0,0-1 0,0 0 0,1 1 0,-1-1 0,0 0 0,0 0 0,1-1 0,-1 1 0,1-1 0,-1 1 0,1-1 0,-1 0 0,1 0 0,0 0 0,0 0 0,0 0 0,0 0 0,0-1 0,-1-1 0,-4-10-193,0 0 0,-8-24 0,13 32 188,-15-42-642</inkml:trace>
  <inkml:trace contextRef="#ctx0" brushRef="#br0" timeOffset="1">1 55 14731,'24'-3'2377,"2"-1"-1209,9-3-376,5-1 1985,6 1-1473,-1 2-168,-2 2-816,0 0-752,-8-3 512,-2 2-152,-9-1-280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4.562"/>
    </inkml:context>
    <inkml:brush xml:id="br0">
      <inkml:brushProperty name="width" value="0.025" units="cm"/>
      <inkml:brushProperty name="height" value="0.025" units="cm"/>
    </inkml:brush>
  </inkml:definitions>
  <inkml:trace contextRef="#ctx0" brushRef="#br0">6 220 12739,'-5'-14'2712,"8"30"-472,4 19-538,34 236 2043,-25-194-3166,40 112 0,-53-181-561,10 24 30,-13-30-45,1-1 1,-1 1-1,1-1 1,0 0-1,0 1 1,0-1-1,0 0 1,0 0-1,0 0 1,0 0-1,0 0 1,1 0-1,-1 0 1,0 0-1,1 0 1,2 1-1,-4-2-1,1 0 1,-1-1-1,1 1 0,-1 0 0,1 0 1,0 0-1,-1-1 0,1 1 0,-1 0 1,1-1-1,-1 1 0,1 0 0,-1-1 1,0 1-1,1-1 0,-1 1 0,1-1 0,-1 1 1,0-1-1,0 1 0,1-1 0,-1 1 1,0-1-1,0 1 0,1-1 0,-1 1 1,0-1-1,0 0 0,0 1 0,0-1 1,0 1-1,0-1 0,0-1 0,2-25 8,-2 24-18,1-32-335,-3 0 0,0 0 0,-11-48 0,-32-102-2216,2 14-215,42 169 2832,1 0-1,-1 0 0,1 1 1,0-1-1,-1 0 0,1 0 0,0 1 1,0-1-1,0 0 0,0 0 1,0 1-1,1-1 0,-1 0 0,1 0 1,-1 1-1,1-1 0,-1 0 0,1 1 1,0-1-1,0 1 0,0-1 1,1-1-1,0 1 119,1 1 0,0 0 0,-1 0 0,1 0 1,0 0-1,-1 0 0,1 0 0,0 1 0,0-1 0,0 1 1,-1 0-1,6 0 0,135-4 1262,344-14-10,0-23-2131,-123-8 61,478-45 125,-799 91 515,66-1 195,-108 4-174,-1 0-1,1 0 1,0 0 0,-1 0 0,1 0-1,0 0 1,0 0 0,-1 0 0,1 1 0,0-1-1,-1 0 1,1 0 0,-1 1 0,1-1-1,0 0 1,-1 1 0,1-1 0,-1 1-1,1-1 1,-1 1 0,1-1 0,-1 1 0,1-1-1,-1 1 1,0 0 0,1-1 0,-1 1-1,0 0 1,1-1 0,-1 1 0,0 0-1,0-1 1,0 1 0,0 0 0,0-1 0,0 1-1,0 0 1,0-1 0,0 1 0,0 0-1,0 0 1,0-1 0,0 1 0,0 0-1,-1-1 1,1 1 0,0 0 0,-1 0 0,-2 7 170,0-1 1,0 0 0,-7 11 0,4-8 7,3-2-368,0 0 0,0 0 0,1 1 1,0 0-1,0-1 0,1 1 0,0 0 0,1 0 0,0-1 0,0 1 0,3 17 0,-2-11-382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5.184"/>
    </inkml:context>
    <inkml:brush xml:id="br0">
      <inkml:brushProperty name="width" value="0.025" units="cm"/>
      <inkml:brushProperty name="height" value="0.025" units="cm"/>
    </inkml:brush>
  </inkml:definitions>
  <inkml:trace contextRef="#ctx0" brushRef="#br0">311 16 17860,'-1'-1'69,"1"0"1,0 0-1,0 0 1,-1 1-1,1-1 1,-1 0-1,1 0 1,0 1-1,-1-1 1,0 0-1,1 1 1,-1-1 0,1 0-1,-1 1 1,0-1-1,1 1 1,-1-1-1,0 1 1,0-1-1,1 1 1,-1 0-1,0-1 1,0 1-1,0 0 1,1 0-1,-1-1 1,0 1-1,0 0 1,0 0-1,0 0 1,0 0-1,1 0 1,-1 0-1,0 0 1,0 1-1,0-1 1,0 0-1,1 0 1,-1 1-1,-1 0 1,-5 0 140,1 1 1,0 1-1,1-1 1,-9 6-1,-3 3 52,1 1 1,0 0-1,1 1 0,1 1 1,0 1-1,-23 30 1,19-18-190,0 0 0,2 1-1,-20 47 1,31-63-54,0 1 1,1 0-1,1-1 0,0 1 0,-2 25 0,4-35-9,1 0 1,0 0-1,0 1 1,0-1-1,1 0 1,-1 1-1,1-1 0,-1 0 1,1 0-1,0 0 1,1 0-1,-1 0 1,0 0-1,1 0 1,0 0-1,-1 0 1,1-1-1,1 1 0,-1-1 1,0 1-1,0-1 1,1 0-1,-1 0 1,1 0-1,0 0 1,0 0-1,-1-1 1,1 1-1,4 1 1,0-1 40,1-1 1,-1 1 0,1-1 0,0-1 0,0 1 0,-1-1 0,1 0 0,0-1 0,-1 0 0,1 0 0,-1-1-1,1 0 1,-1 0 0,14-7 0,-15 7 8,0-1 1,0 0-1,0 0 0,-1-1 0,1 1 0,-1-1 0,0 0 1,0-1-1,0 1 0,-1-1 0,0 0 0,0 0 0,0-1 1,0 1-1,-1-1 0,0 0 0,4-10 0,-6 12-41,0 1-1,-1 0 1,0-1-1,1 1 1,-1 0-1,-1-1 1,1 1-1,0 0 1,-1-1-1,0 1 1,0 0-1,0 0 1,0-1-1,0 1 1,-1 0-1,1 0 1,-1 0-1,0 1 1,0-1-1,0 0 1,0 1 0,0-1-1,0 1 1,-1 0-1,0-1 1,1 1-1,-1 0 1,0 1-1,0-1 1,0 0-1,0 1 1,-5-2-1,4 1-165,0 0 0,-1 1 0,1-1-1,0 1 1,-1 0 0,1 1 0,-1-1 0,1 1-1,-1 0 1,1 0 0,-1 0 0,1 0 0,-1 1 0,1 0-1,0 0 1,-1 0 0,1 0 0,0 1 0,0 0-1,0-1 1,0 2 0,0-1 0,0 0 0,-4 4 0,8-6 115,-1 1 1,1-1-1,0 0 0,-1 1 1,1-1-1,0 0 1,-1 1-1,1-1 1,0 1-1,0-1 1,-1 1-1,1-1 1,0 1-1,0-1 0,0 1 1,0-1-1,0 1 1,-1-1-1,1 1 1,0-1-1,0 1 1,0-1-1,0 1 1,0-1-1,1 1 1,-1-1-1,0 1 0,0-1 1,0 1-1,0-1 1,1 1-1,-1-1 1,0 0-1,0 1 1,1-1-1,-1 1 1,0-1-1,1 0 0,-1 1 1,0-1-1,1 1 1,0-1-1,15 7-815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5.652"/>
    </inkml:context>
    <inkml:brush xml:id="br0">
      <inkml:brushProperty name="width" value="0.025" units="cm"/>
      <inkml:brushProperty name="height" value="0.025" units="cm"/>
    </inkml:brush>
  </inkml:definitions>
  <inkml:trace contextRef="#ctx0" brushRef="#br0">15 75 15107,'8'-10'1246,"0"1"0,1-1-1,0 2 1,20-16 0,-27 22-1127,0 1 1,0-1 0,0 1 0,0 0 0,1 0 0,-1 0 0,0 0-1,1 0 1,-1 0 0,0 1 0,1-1 0,-1 1 0,1 0-1,-1-1 1,1 1 0,-1 0 0,1 1 0,-1-1 0,1 0 0,-1 1-1,1-1 1,-1 1 0,0 0 0,1 0 0,-1 0 0,0 0 0,0 0-1,1 0 1,-1 0 0,0 1 0,0 0 0,3 3 0,-2-2-66,0 1-1,-1 0 1,1 0 0,-1 1 0,0-1 0,0 0-1,-1 1 1,1-1 0,-1 1 0,0-1 0,0 1-1,0 0 1,-1-1 0,0 1 0,0 0 0,0 5 0,-1 5 50,-1 0 0,-1-1 1,-8 29-1,-2-11 44,-1 1 0,-1-2 0,-2 0 0,-2-1 0,0-1 0,-37 41 0,46-54-102,10-15-44,0-1 0,0 0-1,0 1 1,0-1-1,0 0 1,0 1 0,0-1-1,0 1 1,0-1 0,0 0-1,0 1 1,0-1-1,0 0 1,0 1 0,0-1-1,0 0 1,0 1 0,1-1-1,-1 0 1,0 1-1,0-1 1,0 0 0,1 1-1,-1-1 1,0 1 0,2 0-9,1 0 1,-1-1 0,0 1 0,0 0 0,0-1 0,0 1 0,1-1-1,-1 0 1,0 1 0,1-1 0,2-1 0,12 2-416,1-2 1,-1 0 0,1-1-1,-1-1 1,1 0-1,-1-1 1,0-1 0,-1-1-1,1-1 1,19-10-1,1-7-467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6.100"/>
    </inkml:context>
    <inkml:brush xml:id="br0">
      <inkml:brushProperty name="width" value="0.025" units="cm"/>
      <inkml:brushProperty name="height" value="0.025" units="cm"/>
    </inkml:brush>
  </inkml:definitions>
  <inkml:trace contextRef="#ctx0" brushRef="#br0">114 14 19276,'-3'-13'2214,"3"12"-2169,0 1-1,0 0 1,0 0 0,-1 0 0,1 0-1,0 0 1,0 0 0,0 0 0,-1 0-1,1 0 1,0 0 0,0 0 0,0 0-1,-1 0 1,1 0 0,0 0 0,0 0-1,0 0 1,-1 0 0,1 1 0,0-1-1,0 0 1,0 0 0,0 0 0,-1 0 0,1 0-1,0 0 1,0 0 0,0 1 0,0-1-1,0 0 1,-1 0 0,1 0 0,0 1-1,-13 22 1821,13-23-1846,-4 12 198,0 0 1,0 0 0,2 0-1,-4 23 1,6-32-226,0 0 0,0 0 0,0 0 0,1 0 0,-1 0 0,1 0 0,-1 0 0,1 0 0,0-1 0,0 1 0,0 0 1,1 0-1,-1-1 0,1 1 0,-1-1 0,1 1 0,0-1 0,0 0 0,0 0 0,0 0 0,0 0 0,1 0 0,-1 0 0,0 0 0,1-1 0,3 2 1,15 7-69,-9-4 13,-1-1 1,1 2-1,-1-1 0,17 15 0,-25-18 54,0 0 0,0 0 0,0 0 1,0 1-1,-1-1 0,0 1 0,0 0 0,0-1 0,0 1 1,0 0-1,-1 0 0,0 0 0,0 0 0,0 1 0,0-1 1,0 0-1,-1 0 0,0 8 0,-1-6 25,1-1 1,-1 0-1,-1 1 0,1-1 0,-1 0 1,0 1-1,0-1 0,0 0 1,-1-1-1,1 1 0,-1 0 0,-1-1 1,1 1-1,-1-1 0,1 0 1,-1 0-1,0-1 0,-8 6 1,7-5-9,0-1 0,0 0 1,0 0-1,0 0 1,-1-1-1,1 0 1,-1 0-1,1 0 1,-1-1-1,0 0 0,0 0 1,1 0-1,-1-1 1,0 0-1,0 0 1,0 0-1,-10-3 0,13 2-189,0 0-1,0 0 0,-1-1 0,1 0 0,0 0 0,1 1 0,-1-2 0,0 1 0,0 0 0,1 0 0,-1-1 0,1 0 0,0 1 1,0-1-1,0 0 0,0 0 0,0 0 0,-2-6 0,0-2-104,0 0 1,1 0-1,0 0 0,-2-18 0,1-23-718</inkml:trace>
  <inkml:trace contextRef="#ctx0" brushRef="#br0" timeOffset="1">104 15 18308,'16'3'1856,"2"-1"-1200,3-1-271,4-1 815,5 0-360,6 0-1032,0 0-568,1-3 712,-1-1-264,1-3-168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6.509"/>
    </inkml:context>
    <inkml:brush xml:id="br0">
      <inkml:brushProperty name="width" value="0.025" units="cm"/>
      <inkml:brushProperty name="height" value="0.025" units="cm"/>
    </inkml:brush>
  </inkml:definitions>
  <inkml:trace contextRef="#ctx0" brushRef="#br0">143 0 16540,'-18'17'1319,"0"-1"1,2 2-1,0 0 1,-15 24-1,25-34-1084,1 1-1,0-1 0,0 1 0,1 1 1,0-1-1,1 0 0,0 1 1,1 0-1,0-1 0,0 1 0,1 0 1,0 15-1,1-23-211,0 0-1,0 0 1,0 0 0,1 0-1,-1 0 1,0 0 0,1 0-1,0 0 1,-1 0 0,1 0-1,0-1 1,0 1 0,0 0 0,0 0-1,1-1 1,1 3 0,-2-3-15,0 0 1,1 0 0,-1-1 0,0 1 0,0 0 0,1-1 0,-1 1 0,1-1 0,-1 0 0,0 1 0,1-1-1,-1 0 1,1 0 0,-1 0 0,1 0 0,-1 0 0,3 0 0,1-1-4,0-1 0,0 1 0,-1-1-1,1 0 1,-1 0 0,0 0 0,1-1 0,-1 1 0,0-1 0,0 0 0,0 0-1,3-5 1,2-2 15,-1 0 0,0-1-1,-1 0 1,0 0-1,0-1 1,8-23-1,-13 29-12,0-1 0,0 1 0,-1-1-1,0 0 1,0 0 0,0-11 0,-1 14-8,-1 1 0,1-1 0,-1 1 0,0-1-1,1 1 1,-1-1 0,-1 1 0,1 0 0,0 0 0,-1 0 0,0-1 0,0 2 0,-4-6 0,4 6-80,-1 0 0,1 0 0,-1 0 0,0 0 0,0 1 0,0-1 0,0 1 0,0 0 0,0 0 0,0 0 1,-1 0-1,1 1 0,0-1 0,0 1 0,-1 0 0,1 0 0,0 0 0,0 0 0,-1 1 0,1-1 0,0 1 0,0 0 0,0 0 0,0 0 0,0 0 1,0 1-1,0-1 0,0 1 0,0 0 0,0-1 0,1 1 0,-1 1 0,1-1 0,-4 5 0,5-7 22,1 0 0,-1 1 0,1-1 1,-1 1-1,1 0 0,0-1 0,-1 1 0,1-1 0,0 1 0,0-1 0,-1 1 0,1 0 0,0-1 1,0 1-1,0 0 0,0-1 0,0 1 0,0 0 0,0-1 0,0 1 0,0 0 0,0-1 0,0 1 1,0 0-1,0-1 0,0 1 0,1-1 0,-1 1 0,0 0 0,1-1 0,-1 1 0,0-1 0,1 1 1,-1-1-1,0 1 0,1-1 0,-1 1 0,1-1 0,-1 1 0,1-1 0,-1 0 0,1 1 0,0-1 1,-1 0-1,1 1 0,0-1 0,3 1-83,-1 1 1,1-1 0,0-1-1,-1 1 1,1 0-1,0-1 1,3 0 0,23 0-797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6.922"/>
    </inkml:context>
    <inkml:brush xml:id="br0">
      <inkml:brushProperty name="width" value="0.025" units="cm"/>
      <inkml:brushProperty name="height" value="0.025" units="cm"/>
    </inkml:brush>
  </inkml:definitions>
  <inkml:trace contextRef="#ctx0" brushRef="#br0">162 12 18684,'-18'11'1062,"1"0"1,1 1-1,0 1 1,-18 19-1,28-25-923,0 0-1,0 0 1,1 0-1,0 0 1,0 1-1,0 0 0,1 0 1,1 0-1,-1 1 1,1-1-1,1 1 1,-2 9-1,3-16-131,1 0 0,-1 0 0,1 0 0,0 0 0,0 1 0,0-1 0,0 0-1,0 0 1,1 0 0,-1 0 0,1 1 0,-1-1 0,1 0 0,0 0 0,0 0 0,-1 0 0,1 0-1,1-1 1,-1 1 0,0 0 0,0 0 0,1-1 0,-1 1 0,1-1 0,0 1 0,-1-1 0,1 1 0,0-1-1,0 0 1,-1 0 0,1 0 0,0 0 0,0 0 0,0-1 0,1 1 0,-1 0 0,0-1 0,4 1 0,1-1-7,0 1 1,1-1 0,-1-1 0,0 1 0,1-1 0,-1 0-1,0-1 1,0 0 0,0 0 0,9-4 0,-6 1 9,0-1 0,-1 1 0,0-2 0,0 1 0,0-1 0,-1 0-1,0-1 1,13-15 0,-16 16 20,0 0 0,-1 0 0,0 0 0,0 0 0,0-1 0,-1 1 0,0-1 0,0 0 0,-1 0 0,0 0 0,-1 0 0,2-12 0,-3 17-17,0 1 1,0-1-1,0 1 1,-1-1-1,1 1 1,-1-1-1,1 1 0,-1 0 1,0-1-1,0 1 1,0 0-1,0-1 1,0 1-1,0 0 1,-1 0-1,1 0 1,-1 0-1,1 0 1,-1 0-1,0 1 1,0-1-1,0 1 1,0-1-1,-3-1 1,1 1 6,-1 0 1,0 0-1,1 1 1,-1-1 0,0 1-1,0 0 1,0 1-1,0-1 1,0 1 0,0 0-1,0 0 1,-5 1-1,3 0-22,1 1-1,-1-1 0,1 1 0,-1 0 0,1 0 1,0 1-1,0-1 0,0 2 0,-7 3 1,11-5-26,-1 0 1,1 0-1,-1 0 1,1 0-1,0 0 0,0 1 1,0-1-1,0 1 1,0-1-1,1 1 1,-1 0-1,1-1 1,-1 1-1,1 0 1,0 0-1,0 0 1,1 0-1,-1 0 1,0 4-1,1-5-47,0 0-1,0-1 1,0 1 0,1 0-1,-1 0 1,0 0-1,1 0 1,-1-1-1,1 1 1,0 0-1,0-1 1,-1 1-1,1 0 1,0-1 0,1 1-1,-1-1 1,0 1-1,0-1 1,0 0-1,1 1 1,-1-1-1,1 0 1,-1 0-1,1 0 1,-1 0-1,4 1 1,0 0-21,-1-1 1,0 0-1,1 1 0,-1-2 1,1 1-1,-1 0 0,1-1 0,0 0 1,-1 0-1,5-1 0,22-5-525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5.944"/>
    </inkml:context>
    <inkml:brush xml:id="br0">
      <inkml:brushProperty name="width" value="0.025" units="cm"/>
      <inkml:brushProperty name="height" value="0.025" units="cm"/>
    </inkml:brush>
  </inkml:definitions>
  <inkml:trace contextRef="#ctx0" brushRef="#br0">23 1 19220,'-2'1'165,"1"0"-1,0 0 0,0 0 1,0 0-1,0 1 0,1-1 1,-1 0-1,0 1 1,0-1-1,1 0 0,-1 1 1,1-1-1,-1 1 1,1-1-1,0 1 0,-1-1 1,1 3-1,-3 34 649,3-26-108,-4 40-142,2 1 0,2-1-1,3 0 1,11 63 0,-13-110-564,-1-3-4,1 1 0,-1-1 0,1 1 1,-1 0-1,1-1 0,0 1 1,0-1-1,0 1 0,0-1 0,0 0 1,1 1-1,-1-1 0,1 0 1,3 4-1,-5-6-15,0-1 0,1 1 0,-1 0 0,0 0 0,0 0 0,1 0 0,-1 0 0,0 0 0,0 0 1,0-1-1,1 1 0,-1 0 0,0 0 0,0 0 0,0-1 0,1 1 0,-1 0 0,0 0 0,0-1 0,0 1 0,0 0 0,0 0 0,1-1 0,-1 1 0,0 0 0,0 0 1,0-1-1,0 1 0,0 0 0,0 0 0,0-1 0,0 1 0,0 0 0,0-1 0,0 1 0,0 0 0,0 0 0,0-1 0,0 1 0,-1 0 0,1 0 0,0-1 0,0 1 0,-3-19-746,-18-46 85,8 21 236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6.411"/>
    </inkml:context>
    <inkml:brush xml:id="br0">
      <inkml:brushProperty name="width" value="0.025" units="cm"/>
      <inkml:brushProperty name="height" value="0.025" units="cm"/>
    </inkml:brush>
  </inkml:definitions>
  <inkml:trace contextRef="#ctx0" brushRef="#br0">0 24 17452,'6'2'1079,"-1"-1"0,1 0-1,-1 0 1,11 0 0,152-7 3317,-56-5-4382,14-1-5865,-120 11 4951,-9 1-314,-6 1-49</inkml:trace>
  <inkml:trace contextRef="#ctx0" brushRef="#br0" timeOffset="1">61 242 17916,'-6'26'1864,"13"-12"-928,9-5-303,12-6 879,13-8-128,7-8-336,5-1-135,5-2-289,-1 1-176,-8 0-456,-5 4-248,-14 5-496,-10 6-353,-18 10 1065,-8 0-288,-17 3-200,-8-2-136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3.135"/>
    </inkml:context>
    <inkml:brush xml:id="br0">
      <inkml:brushProperty name="width" value="0.025" units="cm"/>
      <inkml:brushProperty name="height" value="0.025" units="cm"/>
    </inkml:brush>
  </inkml:definitions>
  <inkml:trace contextRef="#ctx0" brushRef="#br0">38 354 16876,'-3'3'110,"0"0"1,0 0 0,0 0 0,0 0 0,0 0 0,1 1-1,0-1 1,-1 1 0,1 0 0,1 0 0,-1-1-1,0 1 1,1 0 0,0 1 0,0-1 0,0 0-1,1 0 1,-1 0 0,1 1 0,0-1 0,0 0 0,1 7-1,1 8 144,1-1 0,1 0 0,11 31 0,-12-38-161,1 0-1,1 0 0,0-1 0,0 0 1,1 0-1,12 16 0,-16-23-63,0-1 1,0 1-1,1-1 0,-1 0 1,1 1-1,-1-1 0,1 0 0,0-1 1,0 1-1,0 0 0,0-1 1,0 0-1,0 0 0,0 0 0,1 0 1,-1 0-1,0 0 0,1-1 0,-1 0 1,0 1-1,1-1 0,-1-1 1,0 1-1,1 0 0,-1-1 0,0 0 1,5-1-1,0-2 52,0 0 0,0 0-1,0-1 1,-1 0 0,0-1 0,0 1-1,0-1 1,-1-1 0,0 1 0,0-1-1,-1 0 1,9-15 0,-4 5 111,0-1 1,-1 0-1,-1-1 1,9-33-1,-12 32-36,-1-1 0,0 0 0,0-28 0,-3 42-134,-1-1 0,-1 0 0,1 0 0,-1 0 0,0 0 0,-1 0 0,0 1 0,0-1 0,-1 1 0,0-1 0,0 1 0,-5-7 0,8 13-24,-1 0 0,1 0 1,-1 0-1,1 0 0,-1 1 0,0-1 1,0 0-1,1 1 0,-1-1 0,0 0 0,0 1 1,0-1-1,1 1 0,-1-1 0,-1 1 1,1 0-2,1 0 0,0 0-1,-1 0 1,1 0 0,0 0 0,-1 0 0,1 0 0,-1 0 0,1 0 0,0 0 0,-1 0 0,1 1 0,0-1 0,-1 0 0,1 0 0,0 0 0,0 0 0,-1 1 0,1-1 0,0 0 0,-1 1 0,1-1 0,0 0 0,0 0-1,0 1 1,-1 0 0,0 1-11,0 0 0,0 0 1,1 0-1,-1 1 0,1-1 0,-1 0 0,1 1 0,0-1 0,0 1 0,0 3 0,1 2-5,0 1 0,0-1 0,1 1 0,0-1 0,1 0 0,0 1 0,0-1 0,1-1 0,0 1 0,0 0 0,1-1 0,0 0 0,10 11 0,-10-13 27,-1-1-1,1 0 0,1 0 1,-1 0-1,0-1 0,1 0 1,0 0-1,0 0 0,0-1 1,0 1-1,0-1 0,0-1 1,1 0-1,-1 1 0,1-2 1,-1 1-1,1-1 1,-1 0-1,8-1 0,-1-1 27,0-1 1,1 0-1,-1-1 0,0-1 0,-1 0 1,1 0-1,-1-1 0,0-1 0,0 0 1,-1-1-1,16-13 0,-14 9-4,1-1 0,-1 0 0,-1-1 0,0 0 0,-1-1 0,-1 0 1,-1-1-1,9-17 0,-12 19-168,-1 1 1,0-2-1,-1 1 1,3-18-1,-6 23-101,0 1 1,-1 0-1,1-1 1,-2 1-1,1-1 0,-1 1 1,0 0-1,-5-16 0,6 23 196,-1-1-1,1 1 0,0 0 0,-1-1 1,1 1-1,-1 0 0,1 0 0,-1-1 1,0 1-1,0 0 0,1 0 1,-1 0-1,0 0 0,0 0 0,0 0 1,0 0-1,0 0 0,0 0 0,0 1 1,-1-1-1,1 0 0,0 1 0,0-1 1,-3 0-1,-6 1-766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6.926"/>
    </inkml:context>
    <inkml:brush xml:id="br0">
      <inkml:brushProperty name="width" value="0.025" units="cm"/>
      <inkml:brushProperty name="height" value="0.025" units="cm"/>
    </inkml:brush>
  </inkml:definitions>
  <inkml:trace contextRef="#ctx0" brushRef="#br0">6 70 14707,'-6'11'1961,"16"-4"-753,6-4-416,10-6 1416,5-2-647,8-4-361,6-1-120,2-1-600,0 1-360,-5-2-792,2 5-384,-10 1 992,-2 0-240,-8 1-200,1-1-248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7.358"/>
    </inkml:context>
    <inkml:brush xml:id="br0">
      <inkml:brushProperty name="width" value="0.025" units="cm"/>
      <inkml:brushProperty name="height" value="0.025" units="cm"/>
    </inkml:brush>
  </inkml:definitions>
  <inkml:trace contextRef="#ctx0" brushRef="#br0">111 37 16540,'-14'21'1610,"0"1"1,2 1 0,-11 26 0,13-23-1234,1 0 0,1 0 1,1 0-1,1 1 0,-2 33 1,9-22 3,6-23-80,-7-15-289,0 1 0,1-1 1,-1 0-1,0 0 0,1 0 1,-1 0-1,1 0 0,-1 0 0,1 0 1,-1 0-1,0 0 0,1 0 1,-1 0-1,1 0 0,-1 0 0,0 0 1,1 0-1,-1 0 0,1 0 1,-1 0-1,0-1 0,1 1 0,-1 0 1,1 0-1,-1 0 0,0-1 1,1 1-1,-1 0 0,0 0 1,0-1-1,1 1 0,-1 0 0,0-1 1,1 0-1,1-2 27,1 0 0,-1-1 0,0 1-1,0-1 1,0 1 0,0-1 0,0 0 0,-1 0 0,0 1 0,1-6-1,5-43 163,-2 16-170,-3-1 0,-1 0 0,-2 0 0,-6-37 0,5 63-58,3 18-21,7 23-16,-6-26 62,0-1 0,-1 0 1,1 1-1,0-1 0,1 0 0,-1 0 0,0-1 0,1 1 0,0 0 1,-1-1-1,1 0 0,0 1 0,0-1 0,0 0 0,1-1 0,-1 1 1,5 1-1,-3-1-2,0-2 0,0 1 0,-1 0 0,1-1 0,0 0 0,0 0 0,0 0 0,0-1 0,0 0 0,-1 1 0,9-4 0,1-1-3,-1-1-1,0 0 1,0-1-1,-1 0 0,0-1 1,-1-1-1,22-19 1,-19 13 9,0-1 1,13-19 0,-22 30 16,-4 10-14,-5 9-5,-9 20 62,0 1-1,3 0 1,0 0 0,3 1 0,-4 43-1,11-73-47,0 0 0,0 0 0,1-1 0,0 1 0,3 10 0,-4-15-117,0 0 1,0 0-1,1 0 0,-1 0 0,0 0 0,1 0 0,-1 0 1,0-1-1,1 1 0,-1 0 0,1 0 0,-1 0 0,1-1 1,0 1-1,-1 0 0,1 0 0,0-1 0,-1 1 0,1-1 1,0 1-1,0-1 0,-1 1 0,1-1 0,0 1 0,0-1 0,0 0 1,0 1-1,0-1 0,0 0 0,0 0 0,0 0 0,0 1 1,0-1-1,-1 0 0,1-1 0,0 1 0,0 0 0,0 0 1,0 0-1,0 0 0,0-1 0,1 0 0,0 0-31,-1 0-1,1 0 0,-1 0 0,0 0 1,0 0-1,0-1 0,0 1 1,0 0-1,0-1 0,0 1 1,0-1-1,0 1 0,0-4 0,5-13-1053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7.870"/>
    </inkml:context>
    <inkml:brush xml:id="br0">
      <inkml:brushProperty name="width" value="0.025" units="cm"/>
      <inkml:brushProperty name="height" value="0.025" units="cm"/>
    </inkml:brush>
  </inkml:definitions>
  <inkml:trace contextRef="#ctx0" brushRef="#br0">1 33 18228,'18'82'6332,"-13"-53"-5882,1 1 0,2-1 0,1-1 0,1 0 0,20 39 0,-30-66-434,1 1-1,0-1 0,-1 1 0,1-1 0,0 0 0,0 1 0,0-1 0,0 0 0,1 0 0,-1 0 0,0 0 0,0 0 0,1 0 0,-1 0 0,1 0 0,-1 0 0,1 0 0,-1-1 0,1 1 0,-1-1 0,1 1 0,-1-1 0,1 0 0,0 0 0,-1 1 0,1-1 0,0 0 0,-1 0 0,1-1 0,0 1 0,-1 0 0,1 0 0,-1-1 0,1 1 0,0-1 0,-1 0 0,1 1 0,-1-1 0,3-1 0,5-4 72,-1-1 1,1 1-1,-1-1 0,-1-1 1,8-8-1,-11 12-59,19-23-16,0 0 0,-1-2 0,-2 0 0,-1-2 1,-2 0-1,-1-1 0,15-41 0,-31 73-52,0 0 1,1-1-1,-1 1 0,0 0 0,0 0 0,0 0 1,0-1-1,0 1 0,0 0 0,0 0 0,1-1 1,-1 1-1,0 0 0,0 0 0,0-1 0,0 1 1,0 0-1,0 0 0,0 0 0,0-1 0,0 1 1,0 0-1,-1 0 0,1-1 0,0 1 0,0 0 1,0 0-1,0-1 0,0 1 0,0 0 0,0 0 1,0 0-1,-1-1 0,1 1 0,0 0 0,0 0 1,0 0-1,-1 0 0,1-1 0,0 1 0,0 0 1,0 0-1,-1 0 0,1 0 0,0 0 0,0 0 1,0 0-1,-1 0 0,1 0 0,-11 2-458,9-1 263,-5 0-435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8.652"/>
    </inkml:context>
    <inkml:brush xml:id="br0">
      <inkml:brushProperty name="width" value="0.025" units="cm"/>
      <inkml:brushProperty name="height" value="0.025" units="cm"/>
    </inkml:brush>
  </inkml:definitions>
  <inkml:trace contextRef="#ctx0" brushRef="#br0">1 57 16420,'0'0'88,"0"1"0,0-1 0,-1 1 0,1-1 0,0 1-1,0-1 1,0 1 0,0-1 0,0 1 0,0-1 0,0 1 0,0-1 0,0 1 0,1-1 0,-1 1 0,0-1 0,0 1 0,0-1 0,0 1 0,1-1 0,-1 1 0,0-1 0,1 1 0,-1-1 0,0 0 0,1 1 0,-1-1 0,0 0 0,1 1 0,-1-1 0,1 0 0,-1 1 0,1-1 0,-1 0 0,0 0 0,1 1 0,-1-1 0,1 0 0,-1 0 0,1 0 0,-1 0 0,1 0 0,-1 0 0,1 0 0,0 0 0,33 0 1565,-21-1-1091,73-4 1357,123-26-1,4 0-7190,-210 31 4383,-5-1-74,-8-2-52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39.121"/>
    </inkml:context>
    <inkml:brush xml:id="br0">
      <inkml:brushProperty name="width" value="0.025" units="cm"/>
      <inkml:brushProperty name="height" value="0.025" units="cm"/>
    </inkml:brush>
  </inkml:definitions>
  <inkml:trace contextRef="#ctx0" brushRef="#br0">4 25 16331,'-3'14'2185,"6"-1"-1265,11-11-240,10-1 1169,15-1-481,8-3-176,11 0-360,-1 0-151,5-1-513,-8-3-376,-2 3 912,-6 1-680,-12-7-40,-7-7-40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40.469"/>
    </inkml:context>
    <inkml:brush xml:id="br0">
      <inkml:brushProperty name="width" value="0.025" units="cm"/>
      <inkml:brushProperty name="height" value="0.025" units="cm"/>
    </inkml:brush>
  </inkml:definitions>
  <inkml:trace contextRef="#ctx0" brushRef="#br0">351 59 15947,'0'-3'140,"-1"1"0,1-1-1,-1 1 1,1 0-1,-1-1 1,0 1 0,0 0-1,0 0 1,0 0-1,-1 0 1,1 0 0,-1 0-1,1 0 1,-1 0-1,1 0 1,-1 1 0,0-1-1,0 0 1,0 1-1,0 0 1,0-1 0,0 1-1,0 0 1,-1 0-1,1 0 1,0 1 0,-1-1-1,-2 0 1,-3-1 165,-1 0 1,1 0-1,-1 1 1,0 0-1,0 0 1,-14 2-1,13 1-223,0 0 0,0 1 0,0 0 0,0 0 0,1 1 0,0 1-1,-1-1 1,2 1 0,-1 1 0,0 0 0,1 0 0,0 1 0,1 0 0,0 0 0,0 1 0,-9 11 0,7-7-22,1 0 0,0 1 1,1-1-1,0 2 0,1-1 1,0 1-1,1 0 0,1 0 1,0 0-1,-3 28 1,7-37-34,-1 0 1,1 1-1,0-1 1,1 0 0,-1 1-1,1-1 1,0 0-1,1 1 1,-1-1 0,5 9-1,-5-11-10,1-1-1,0 0 0,-1 0 1,1 1-1,0-1 1,0 0-1,0 0 1,0-1-1,0 1 0,0 0 1,1-1-1,-1 1 1,1-1-1,-1 0 1,1 0-1,-1 0 0,1 0 1,0 0-1,-1-1 1,1 1-1,0-1 1,4 1-1,1-1 53,0-1 0,1 0 0,-1 0-1,0-1 1,0 0 0,0 0 0,0-1 0,0 0 0,-1 0-1,1-1 1,-1 0 0,0 0 0,0-1 0,0 0 0,0 0-1,9-11 1,-6 7 47,-1-1 0,-1 0-1,0 0 1,0-1 0,-1 0 0,-1 0-1,1-1 1,-2 1 0,0-1-1,4-13 1,-7 17-59,-1 1 0,0-1 0,0 0 0,-1 0 0,0 0 0,0 1 0,-1-1 0,-2-14 0,2 20-106,1-1 0,-1 1 1,1-1-1,-1 1 0,0-1 0,0 1 0,0 0 0,-1-1 0,1 1 0,0 0 0,-1 0 1,0 0-1,1 0 0,-1 0 0,0 0 0,0 0 0,0 1 0,0-1 0,0 1 0,0-1 1,-1 1-1,1 0 0,0 0 0,-1 0 0,1 0 0,-1 1 0,1-1 0,-1 0 1,-3 1-1,4 0-79,-1 0 1,1 1-1,0-1 0,0 1 1,-1 0-1,1 0 1,0 0-1,0 0 1,0 0-1,0 0 0,0 0 1,1 1-1,-1-1 1,0 1-1,0-1 1,1 1-1,-1 0 0,1-1 1,0 1-1,-1 0 1,1 0-1,0 0 1,0 0-1,0 0 0,0 1 1,1-1-1,-1 0 1,0 0-1,1 1 1,0-1-1,-1 3 0,0 18-786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40.919"/>
    </inkml:context>
    <inkml:brush xml:id="br0">
      <inkml:brushProperty name="width" value="0.025" units="cm"/>
      <inkml:brushProperty name="height" value="0.025" units="cm"/>
    </inkml:brush>
  </inkml:definitions>
  <inkml:trace contextRef="#ctx0" brushRef="#br0">82 1 20756,'-7'21'1713,"-3"6"-1193,-3 5-184,-1 5 616,1 0-264,1 5-240,4-5-95,3-8-217,5-5-136,2-9-361,5-5-255,2-8-616,2-3-408,1-10 1208,2-2-345,4-13-167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41.338"/>
    </inkml:context>
    <inkml:brush xml:id="br0">
      <inkml:brushProperty name="width" value="0.025" units="cm"/>
      <inkml:brushProperty name="height" value="0.025" units="cm"/>
    </inkml:brush>
  </inkml:definitions>
  <inkml:trace contextRef="#ctx0" brushRef="#br0">115 27 18540,'13'-14'2200,"-12"13"-937,-2 2-35,-21 27 1173,11-11-2027,1 1 1,-10 22-1,18-36-361,1-1 0,-1 1 0,1 0 0,-1 0 0,1 0 0,1 0 1,-1 0-1,0 0 0,1 0 0,0 0 0,0 0 0,0 0 0,1 0 0,-1 0 0,1 0 0,0 0 0,0 0 0,3 6 0,-3-8-16,1 0 0,0 0 0,0 0 0,0 0 0,0 0 0,1 0 0,-1-1 0,0 1 0,1-1-1,-1 0 1,1 1 0,0-1 0,-1 0 0,1-1 0,0 1 0,0 0 0,5 0 0,7 0-52,1 0-1,17-1 1,-7 0-15,-12 0 34,2 1-49,1 0-1,-1 0 1,24 6-1,-37-6 66,1 0-1,-1 0 1,1 0-1,-1 0 1,0 1-1,0-1 1,0 1-1,0 0 1,0 0-1,0 0 1,0 0-1,-1 0 1,1 1-1,-1-1 1,1 1-1,-1 0 1,0 0-1,0-1 1,0 2-1,-1-1 1,1 0-1,1 5 1,-2-5 12,-1 0 1,0 0 0,0 0-1,0 0 1,0 1-1,0-1 1,0 0-1,-1 0 1,0 0 0,0 0-1,0 0 1,0 0-1,0 0 1,0 0-1,-1 0 1,1 0 0,-1-1-1,0 1 1,0-1-1,0 1 1,0-1-1,-5 4 1,-4 4 53,-1 0-1,0-1 1,-17 10 0,6-5 113,0-1 0,-36 14 0,53-24-210,-1 0-1,0-1 1,0 0-1,0 0 0,0-1 1,-1 0-1,1 0 1,0-1-1,0 0 1,-1 0-1,1 0 1,0-1-1,-14-4 1,18 4 79,1 0 1,-1 0-1,1 0 0,0-1 1,-1 1-1,1-1 0,0 0 1,0 0-1,0 0 0,0 0 1,0 0-1,1 0 1,-1 0-1,1-1 0,-3-4 1,0-1-60,1 0 1,1 0-1,-1 0 1,0-9-1,-4-28-127</inkml:trace>
  <inkml:trace contextRef="#ctx0" brushRef="#br0" timeOffset="1">118 3 21621,'17'-2'1808,"3"1"-1352,6 1-200,5 0 736,1 3-311,5 1-922,0-1-575,1 0 728,0 0-176,-3-2-104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4.868"/>
    </inkml:context>
    <inkml:brush xml:id="br0">
      <inkml:brushProperty name="width" value="0.025" units="cm"/>
      <inkml:brushProperty name="height" value="0.025" units="cm"/>
    </inkml:brush>
  </inkml:definitions>
  <inkml:trace contextRef="#ctx0" brushRef="#br0">0 43 16075,'0'-2'142,"1"1"-1,-1-1 0,0 1 1,1-1-1,-1 1 0,1-1 0,0 1 1,-1 0-1,1-1 0,0 1 1,0 0-1,0 0 0,0-1 0,0 1 1,0 0-1,0 0 0,0 0 1,1 0-1,-1 0 0,0 1 0,0-1 1,1 0-1,-1 1 0,1-1 1,-1 1-1,1-1 0,2 0 0,6-1 423,0-1-1,20 0 0,-26 2-385,18-1 423,30 2-1,-45 0-532,0 0 1,0 1-1,-1 0 0,1 1 1,0-1-1,0 1 1,-1 1-1,10 4 1,-14-6-63,-1 0 0,1 0-1,-1 0 1,1 0 0,-1 0 0,0 0 0,1 0 0,-1 1 0,0-1 0,0 0 0,0 1 0,0-1 0,0 1 0,0-1 0,-1 1-1,1 0 1,0-1 0,-1 1 0,1 0 0,-1-1 0,0 1 0,0 0 0,1 0 0,-1-1 0,0 1 0,0 0 0,-1 0-1,1 0 1,0-1 0,0 1 0,-1 0 0,1-1 0,-1 1 0,0 0 0,0-1 0,0 3 0,-4 4-10,0 0 1,0 0 0,0-1-1,-1 0 1,-9 9-1,-26 24-31,-21 23-19,56-57 52,1 1-1,0 0 1,1 0-1,0 0 1,0 0-1,0 1 1,1 0-1,-3 8 0,6-13-3,-1-1-1,1 1 1,-1-1 0,1 1-1,0 0 1,0-1-1,0 1 1,1 0-1,-1-1 1,0 1-1,1 0 1,0-1-1,0 1 1,0-1-1,0 1 1,0-1-1,0 0 1,0 1-1,1-1 1,-1 0-1,1 0 1,0 0-1,0 0 1,0 0-1,0 0 1,0-1 0,0 1-1,0-1 1,0 1-1,1-1 1,-1 0-1,0 0 1,5 2-1,1 0-48,1 0-1,-1-1 1,1 0-1,0 0 1,-1-1-1,1 0 1,0 0 0,0-1-1,9-1 1,-10 0 20,0 0 1,0-1 0,14-5-1,24-15-130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5.291"/>
    </inkml:context>
    <inkml:brush xml:id="br0">
      <inkml:brushProperty name="width" value="0.025" units="cm"/>
      <inkml:brushProperty name="height" value="0.025" units="cm"/>
    </inkml:brush>
  </inkml:definitions>
  <inkml:trace contextRef="#ctx0" brushRef="#br0">145 3 20532,'-1'-1'72,"0"1"0,1 0-1,-1 0 1,0-1 0,1 1-1,-1 0 1,1 0-1,-1 0 1,0 0 0,1 0-1,-1 0 1,0 0 0,1 0-1,-1 0 1,0 0-1,1 0 1,-1 1 0,1-1-1,-1 0 1,0 0 0,1 1-1,-1-1 1,1 0-1,-1 1 1,1-1 0,-1 0-1,1 1 1,-1-1 0,1 1-1,-1-1 1,1 1 0,-1-1-1,1 1 1,0-1-1,-1 1 1,1 0 0,-1 0-1,-17 29 443,14-24-330,4-5-179,-4 5 20,0 1-1,1 0 1,-5 13-1,7-18-24,1-1-1,-1 0 1,1 0-1,0 1 1,-1-1 0,1 0-1,0 0 1,0 1-1,0-1 1,0 0-1,0 1 1,0-1-1,0 0 1,1 1 0,-1-1-1,0 0 1,1 0-1,-1 1 1,1-1-1,-1 0 1,1 0 0,0 0-1,-1 0 1,1 0-1,0 0 1,0 0-1,0 0 1,0 0-1,0 0 1,0 0 0,1 1-1,8 2-2,0-1-1,-1 0 1,1 0-1,0-1 1,0-1-1,0 1 1,16-1-1,32 5-13,-50-4 10,-1 0 0,0 0 0,1 1 0,-1 0 0,0 0 0,-1 1 1,1-1-1,-1 1 0,8 6 0,-12-8 3,0 0 0,0 0-1,0 0 1,0 0 0,-1 0 0,1 1 0,-1-1 0,1 0 0,-1 1-1,0-1 1,0 1 0,0-1 0,0 1 0,0 0 0,0-1-1,-1 1 1,0 0 0,1 0 0,-1-1 0,0 1 0,0 0-1,0 0 1,-1-1 0,1 1 0,-1 0 0,0-1 0,1 1 0,-3 4-1,0-1 19,-1 0 1,0 0-1,0 0 0,0-1 0,-1 1 0,0-1 0,0 0 0,0 0 0,-1-1 0,1 0 0,-1 0 0,0 0 0,-13 5 0,3-1 100,-1-1-1,0-1 1,-1-1-1,-22 5 1,29-8-90,0-1 0,1 0 0,-1 0 0,0-1 0,-21-3 0,29 3-64,-1-1 0,1 1 0,0-1 0,0 0 0,0 0 0,0 0 0,0-1 0,0 1-1,1 0 1,-1-1 0,0 0 0,1 0 0,-1 0 0,1 0 0,-1 0 0,1 0 0,0-1 0,0 1 0,0-1-1,1 1 1,-1-1 0,0 0 0,1 0 0,-2-5 0,2 3 0,0 1-1,0-1 1,1 1-1,0 0 1,1-9-1,3-25-328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3.555"/>
    </inkml:context>
    <inkml:brush xml:id="br0">
      <inkml:brushProperty name="width" value="0.025" units="cm"/>
      <inkml:brushProperty name="height" value="0.025" units="cm"/>
    </inkml:brush>
  </inkml:definitions>
  <inkml:trace contextRef="#ctx0" brushRef="#br0">90 0 16227,'-4'0'115,"1"0"-1,-1 0 0,0 0 0,1 1 1,-1-1-1,1 1 0,-1 0 0,1 0 1,-1 0-1,1 0 0,0 1 0,0-1 1,-1 1-1,1 0 0,0 0 0,1 0 0,-1 0 1,0 1-1,0-1 0,1 1 0,0 0 1,-1-1-1,1 1 0,0 0 0,0 0 1,1 0-1,-1 1 0,1-1 0,-1 0 1,1 1-1,0-1 0,0 1 0,1-1 0,-1 1 1,1-1-1,-1 1 0,2 6 0,-1-8-92,0-1 0,0 1-1,1-1 1,-1 1-1,1-1 1,-1 1 0,1-1-1,-1 1 1,1-1-1,0 1 1,0-1 0,0 0-1,0 0 1,0 1-1,0-1 1,0 0-1,0 0 1,0 0 0,0 0-1,1 0 1,-1 0-1,0 0 1,1-1 0,-1 1-1,1 0 1,-1-1-1,1 1 1,-1-1 0,1 0-1,-1 1 1,1-1-1,0 0 1,-1 0 0,1 0-1,-1 0 1,1 0-1,0 0 1,1-1 0,4 0 56,-1 0 0,1-1 0,-1 0 0,0 0 0,1 0 0,-1-1 0,11-6 0,-7 3 84,-1-1-1,-1-1 0,1 0 0,-1 0 0,0 0 1,-1-1-1,0 0 0,8-14 0,-15 29-275,0-1 0,0 1-1,1 0 1,0 0-1,0-1 1,1 1 0,3 8-1,-4-11 15,0-1 0,0 0-1,0 0 1,0-1 0,1 1 0,-1 0-1,0 0 1,1-1 0,0 1-1,-1-1 1,1 1 0,0-1-1,0 0 1,0 1 0,0-1 0,0 0-1,0 0 1,0 0 0,0-1-1,0 1 1,1-1 0,-1 1 0,3 0-1,-2-1 30,0 0-1,0-1 0,1 1 0,-1 0 0,0-1 1,0 0-1,0 0 0,0 0 0,0 0 1,0 0-1,0 0 0,0-1 0,0 1 1,-1-1-1,4-2 0,22-22-724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5.697"/>
    </inkml:context>
    <inkml:brush xml:id="br0">
      <inkml:brushProperty name="width" value="0.025" units="cm"/>
      <inkml:brushProperty name="height" value="0.025" units="cm"/>
    </inkml:brush>
  </inkml:definitions>
  <inkml:trace contextRef="#ctx0" brushRef="#br0">0 19 17908,'10'-4'2232,"7"3"-1352,8-4-391,5 2 1351,7 1-832,5-1-200,1 3-728,0 0-472,-6 0 392,-1 1-160,-2 2-88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6.369"/>
    </inkml:context>
    <inkml:brush xml:id="br0">
      <inkml:brushProperty name="width" value="0.025" units="cm"/>
      <inkml:brushProperty name="height" value="0.025" units="cm"/>
    </inkml:brush>
  </inkml:definitions>
  <inkml:trace contextRef="#ctx0" brushRef="#br0">23 98 15315,'4'-5'404,"-1"-1"-1,0 1 1,1 0-1,0 0 1,0 0 0,1 1-1,-1-1 1,1 1-1,0 0 1,0 1-1,1-1 1,-1 1-1,1 0 1,9-4-1,0 1 235,0 1-1,1 0 0,-1 1 0,27-4 1,-38 8-521,1-1 0,0 1 0,0 0 1,0 0-1,0 0 0,0 1 1,0 0-1,7 2 0,-11-3-101,0 0-1,0 1 1,-1-1-1,1 0 1,0 1-1,-1-1 1,1 1-1,0-1 1,-1 1-1,1-1 1,0 1-1,-1 0 1,1-1-1,-1 1 1,1 0-1,-1 0 1,0-1-1,1 1 1,-1 0-1,0 0 1,1 1-1,-1 0-7,0-1 0,0 1 0,0 0 0,0 0 0,-1 0 0,1-1-1,-1 1 1,1 0 0,-1 0 0,0-1 0,1 1 0,-1-1 0,0 1 0,-2 2 0,-13 17 17,0-1 1,-2 0 0,-1-1-1,-29 23 1,-25 26 14,70-64-36,-8 7 2,1 0 0,1 1 0,0 0 0,-9 16 0,17-26-5,-1 1-1,1-1 0,0 1 1,0-1-1,1 1 1,-1-1-1,0 1 0,1 0 1,0 0-1,-1-1 1,1 1-1,0 0 0,1 3 1,-1-5-1,1 1 0,0 0 0,-1 0 1,1-1-1,0 1 0,0 0 0,0-1 0,0 1 0,1-1 1,-1 0-1,0 1 0,0-1 0,1 0 0,-1 0 0,1 1 1,-1-1-1,1 0 0,0-1 0,-1 1 0,1 0 0,2 1 1,11 2-163,-1 0 1,1 0 0,-1-2-1,1 0 1,0 0-1,0-1 1,0-1 0,0-1-1,0 0 1,0-1 0,0 0-1,-1-1 1,1-1-1,-1 0 1,27-13 0,3-11-302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7.573"/>
    </inkml:context>
    <inkml:brush xml:id="br0">
      <inkml:brushProperty name="width" value="0.025" units="cm"/>
      <inkml:brushProperty name="height" value="0.025" units="cm"/>
    </inkml:brush>
  </inkml:definitions>
  <inkml:trace contextRef="#ctx0" brushRef="#br0">1 1 19204,'1'14'2073,"0"9"-1465,-1 13-240,0 7 976,2 7-584,4 3-192,4 3-216,3-2-112,2-9-200,3-5-80,-3-17-304,0-6-208,-7-10-360,-6-7-256,-5-4-609,-10-9 1233,-10-4-296,-3-3-240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8.023"/>
    </inkml:context>
    <inkml:brush xml:id="br0">
      <inkml:brushProperty name="width" value="0.025" units="cm"/>
      <inkml:brushProperty name="height" value="0.025" units="cm"/>
    </inkml:brush>
  </inkml:definitions>
  <inkml:trace contextRef="#ctx0" brushRef="#br0">0 106 16852,'2'10'1768,"10"-4"-872,9-4-304,16-2 937,10-3-241,13-6-336,5 1-152,2-7-720,1 1-464,-8-11 408,-3 1-104,-11-2-200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8.414"/>
    </inkml:context>
    <inkml:brush xml:id="br0">
      <inkml:brushProperty name="width" value="0.025" units="cm"/>
      <inkml:brushProperty name="height" value="0.025" units="cm"/>
    </inkml:brush>
  </inkml:definitions>
  <inkml:trace contextRef="#ctx0" brushRef="#br0">271 55 17988,'1'-1'121,"0"-1"0,0 1 0,-1 0 0,1-1 0,-1 1 0,1 0 0,-1-1 1,0 1-1,0-1 0,1 1 0,-1 0 0,0-1 0,0 1 0,0-1 0,-1 1 0,1-1 0,0 1 0,0 0 0,-1-1 0,1 1 1,-1-1-1,1 1 0,-1 0 0,0 0 0,1-1 0,-1 1 0,0 0 0,0 0 0,0 0 0,0 0 0,0 0 0,0 0 1,0 0-1,0 0 0,0 0 0,-1 0 0,1 1 0,0-1 0,0 1 0,-1-1 0,1 1 0,-2-1 0,-2-1 78,-1 1-1,1 1 1,0-1-1,-1 1 1,1 0-1,-1 0 1,1 0-1,0 1 1,-1 0-1,-6 2 0,0 1-132,1 1-1,0 0 0,0 1 0,0 0 0,1 1 1,0 0-1,0 0 0,1 1 0,0 1 0,0-1 1,1 1-1,0 1 0,-10 15 0,13-18-67,1 0 0,-1 1 0,2-1 0,-1 1 0,1 0 0,0 0-1,0 0 1,1 0 0,0 0 0,0 1 0,1-1 0,1 1 0,-1-1-1,1 1 1,1-1 0,-1 1 0,1-1 0,1 1 0,0-1 0,3 11 0,-3-15 2,-1-1 1,1 1 0,0-1 0,0 0-1,0 1 1,0-1 0,1 0 0,-1-1-1,1 1 1,0 0 0,-1-1 0,1 1-1,0-1 1,1 0 0,-1 0 0,0 0-1,1 0 1,-1-1 0,1 1 0,-1-1 0,1 0-1,0 0 1,0 0 0,-1-1 0,1 1-1,0-1 1,0 0 0,0 0 0,0-1-1,-1 1 1,6-1 0,1-2 7,-1 1 0,1-1 1,0 0-1,-1-1 0,0 0 0,0-1 0,0 0 1,0 0-1,-1-1 0,14-12 0,-11 7 22,0 0-1,0-1 0,-1-1 1,15-24-1,-22 31-41,1 1 0,-1-1 0,-1 0 0,1-1 0,-1 1 0,0 0 0,-1-1 0,1 1 0,-1-1 0,-1 0 0,1 1 0,-1-1 0,-1-12 0,1 18-41,0 0-1,0 0 1,0 0-1,-1 0 1,1 0 0,0-1-1,0 1 1,-1 0 0,1 0-1,0 0 1,-1 0-1,1 0 1,-1 0 0,0 0-1,1 0 1,-1 1-1,0-1 1,1 0 0,-1 0-1,0 0 1,0 1-1,0-1 1,0 0 0,0 1-1,0-1 1,0 1 0,0-1-1,0 1 1,0 0-1,0-1 1,0 1 0,0 0-1,0 0 1,0-1-1,0 1 1,0 0 0,0 0-1,-1 0 1,1 0 0,0 1-1,0-1 1,0 0-1,0 0 1,0 1 0,0-1-1,-1 1 1,-1 0-102,1 0 1,-1 1-1,1-1 0,-1 1 1,1 0-1,0-1 0,0 1 1,0 0-1,0 0 0,0 0 1,0 1-1,1-1 0,-1 0 1,0 1-1,1-1 0,-2 6 1,1 10-795</inkml:trace>
  <inkml:trace contextRef="#ctx0" brushRef="#br0" timeOffset="1">388 331 17396,'0'35'2048,"-3"-1"-1360,-3-2-272,2 1 1161,1-5-681,3 0-352,4-10-848,5-3-416,2-14 624,3-5-136,4-9-192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8.846"/>
    </inkml:context>
    <inkml:brush xml:id="br0">
      <inkml:brushProperty name="width" value="0.025" units="cm"/>
      <inkml:brushProperty name="height" value="0.025" units="cm"/>
    </inkml:brush>
  </inkml:definitions>
  <inkml:trace contextRef="#ctx0" brushRef="#br0">142 27 18580,'-7'4'384,"-1"-1"-1,1 1 1,0 0 0,1 1 0,-1 0-1,1 0 1,0 0 0,0 1 0,1-1-1,-1 1 1,1 1 0,0-1 0,1 1-1,0 0 1,-5 10 0,9-16-369,-1 0-1,1 0 1,0 0 0,0 0 0,0 0-1,-1 0 1,1 0 0,0 0 0,0 0-1,0 0 1,1 0 0,-1 0 0,0 0-1,0-1 1,0 1 0,1 0-1,-1 0 1,0 0 0,1 0 0,-1 0-1,1 0 1,-1 0 0,1-1 0,0 1-1,-1 0 1,1 0 0,0-1 0,-1 1-1,1 0 1,0-1 0,0 1-1,0-1 1,0 1 0,-1-1 0,1 0-1,0 1 1,0-1 0,0 0 0,0 1-1,2-1 1,5 2-95,-1-1-1,1 0 0,0 0 1,9-1-1,-10 0 39,23 0-178,25 1-160,-51-1 350,1 1 0,0-1 0,-1 1 0,0 1-1,1-1 1,-1 1 0,0-1 0,1 1-1,3 3 1,-6-4 29,0 1 0,-1-1 0,1 0 1,-1 0-1,1 1 0,-1-1 0,1 1 0,-1 0 0,0-1 0,0 1 0,0 0 0,0 0 0,0-1 1,0 1-1,-1 0 0,1 0 0,0 0 0,-1 0 0,0 0 0,1 3 0,-1-2 12,-1 1 0,1 0 0,-1 0 0,1-1 0,-1 1 0,0-1 0,-1 1 0,1-1 0,0 1 1,-4 4-1,-1 2 44,0-1 0,-1 0 0,-1 0 1,1 0-1,-1-1 0,-11 9 1,9-9-46,-1 0 1,0 0 0,0-1 0,-1 0 0,-19 7-1,28-12-37,-1-1-1,1 0 1,0 0-1,-1 0 1,1 0-1,0-1 1,-1 0-1,1 1 1,-1-1-1,1 0 1,-1-1-1,1 1 1,0-1-1,-1 1 1,1-1-1,-1 0 1,1 0-1,0 0 1,0-1-1,0 1 1,0-1-1,0 0 1,0 0-1,0 0 1,0 0-1,1 0 1,-3-3-1,-17-26-232</inkml:trace>
  <inkml:trace contextRef="#ctx0" brushRef="#br0" timeOffset="1">125 4 19300,'20'-2'1953,"6"2"-1257,4 0-288,3-2 800,0 2-792,-2 0 8,-5 2-96,-6 0-392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19.925"/>
    </inkml:context>
    <inkml:brush xml:id="br0">
      <inkml:brushProperty name="width" value="0.025" units="cm"/>
      <inkml:brushProperty name="height" value="0.025" units="cm"/>
    </inkml:brush>
  </inkml:definitions>
  <inkml:trace contextRef="#ctx0" brushRef="#br0">0 238 15795,'6'127'4895,"-2"-9"-3354,-1-84-1277,10 80 257,-10-99-488,0 0 0,1-1 0,1 1-1,0-1 1,10 19 0,-14-31-30,-1 0 0,1-1 0,0 1 0,0-1 0,0 1 0,0-1 0,0 0 0,0 1 0,0-1 0,1 0-1,-1 0 1,0 0 0,1 0 0,-1 0 0,1 0 0,-1 0 0,1 0 0,2 0 0,-3-1 0,0 0 0,0 0 0,0 0 0,0 0 0,0 0 0,0-1 0,0 1 0,0 0 0,0-1 0,0 1 0,0-1 0,0 1 0,0-1 0,0 1 0,0-1 0,0 0 0,0 1 0,-1-1 0,1 0 0,0 0 0,1-1 0,2-5 11,0 0 1,0 0 0,-1 0-1,0 0 1,0 0-1,3-14 1,2-21 4,-1 1-1,-2-1 1,-2 0-1,-1 0 1,-3 0-1,-1 0 1,-2 0-1,-2 0 1,-14-50-1,19 92-18,1-1-1,0 1 0,0-1 0,-1 1 1,1-1-1,0 1 0,0-1 0,0 0 1,0 1-1,0-1 0,-1 1 0,1-1 1,0 0-1,0 1 0,1-1 0,-1 1 0,0-1 1,0 0-1,0 1 0,0-1 0,0 1 1,1-1-1,-1 0 0,0 1 0,0-1 1,1 1-1,-1-1 0,0 1 0,1-1 1,-1 1-1,1 0 0,0-2 0,1 2 0,0 0 0,0 0-1,0 0 1,0 0 0,0 0-1,0 0 1,0 0-1,0 1 1,3 0 0,59 9-19,0-2 1,114-1-1,129-24 66,-265 14-49,237-23-33,348-78 1,-538 83 26,78-16-8,-127 30 3,1 2-1,45 0 1,-82 5 15,0 0 0,0 0 0,0 0 0,0 1 0,0 0 0,0-1 0,-1 1 0,1 1 0,0-1 0,4 2 0,-7-2 10,0 0-1,0 0 1,0 0-1,0 0 1,0 0-1,-1 0 0,1 0 1,0 0-1,0 0 1,-1 0-1,1 1 1,-1-1-1,1 0 0,-1 0 1,1 1-1,-1-1 1,0 0-1,1 1 1,-1-1-1,0 0 1,0 1-1,0-1 0,0 1 1,0-1-1,-1 0 1,1 1-1,0-1 1,-1 0-1,1 0 0,-1 1 1,1-1-1,-2 2 1,-5 15 310,-2 0 1,-17 27-1,18-32-95,0 0-1,1 0 1,0 1-1,1-1 1,-8 29 0,14-41-242,-1 0 0,1 0 1,0 0-1,0 0 1,-1 0-1,1 1 0,0-1 1,0 0-1,0 0 1,0 0-1,1 0 0,-1 1 1,0-1-1,0 0 1,1 0-1,-1 0 0,0 0 1,1 0-1,-1 0 1,1 0-1,0 0 0,-1 0 1,1 0-1,0 0 1,1 1-1,-1-1-39,0-1 1,0 0-1,0 0 0,0 1 1,1-1-1,-1 0 0,0 0 1,0 0-1,0 0 0,0-1 1,0 1-1,0 0 0,0 0 1,0-1-1,0 1 0,1 0 1,-1-1-1,0 1 0,0-1 1,-1 0-1,1 1 0,0-1 1,0 0-1,0 1 0,0-1 1,1-2-1,5-5-400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0.470"/>
    </inkml:context>
    <inkml:brush xml:id="br0">
      <inkml:brushProperty name="width" value="0.025" units="cm"/>
      <inkml:brushProperty name="height" value="0.025" units="cm"/>
    </inkml:brush>
  </inkml:definitions>
  <inkml:trace contextRef="#ctx0" brushRef="#br0">57 1 18196,'-1'2'264,"1"0"1,-1 0-1,1 0 1,-1 0-1,0 0 1,0 0-1,0 0 1,0 0-1,-3 3 1,-4 10 195,0 7 637,0 0 0,-8 45 1,14-56-936,0 1 0,1-1 0,0 1 1,1-1-1,1 1 0,0-1 1,4 23-1,-4-31-149,0 0 0,0 0 0,0 0 0,0-1 0,1 1 0,-1 0 0,1-1 0,-1 1 0,1-1 0,0 0 0,0 0 0,0 1 1,0-1-1,1 0 0,-1-1 0,0 1 0,1 0 0,-1-1 0,1 1 0,0-1 0,-1 0 0,1 0 0,0 0 0,0 0 0,0 0 0,0-1 0,0 1 0,0-1 0,0 0 0,0 0 0,0 0 1,0 0-1,0-1 0,0 1 0,3-2 0,7-1-164,-1 0 0,1-1 0,-1-1 1,0 0-1,-1 0 0,21-14 0,-5 1-999,39-34-1,-55 43 469,-1-1 0,-1 0 0,0-1 0,0 0 0,-1 0 0,8-15 1,-32 57-258,1-2 1064,-13 33 0,25-54-31,0 1 0,0 0 0,1 0 0,1 0 1,-1 0-1,1 0 0,1 0 0,0 16 0,0-23-108,0 0 0,1 0-1,-1-1 1,0 1 0,1 0-1,-1 0 1,1 0 0,0 0-1,-1-1 1,1 1 0,0 0-1,0-1 1,0 1 0,0-1-1,1 1 1,-1-1-1,0 1 1,1-1 0,-1 0-1,0 0 1,1 0 0,0 0-1,-1 0 1,1 0 0,1 1-1,0-1-1,0-1-1,0 1 0,0-1 0,0 0 0,0 0 1,0 0-1,0 0 0,1-1 0,-2 1 1,1-1-1,0 1 0,0-1 0,0 0 0,0 0 1,3-2-1,28-18-223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0.938"/>
    </inkml:context>
    <inkml:brush xml:id="br0">
      <inkml:brushProperty name="width" value="0.025" units="cm"/>
      <inkml:brushProperty name="height" value="0.025" units="cm"/>
    </inkml:brush>
  </inkml:definitions>
  <inkml:trace contextRef="#ctx0" brushRef="#br0">120 5 15451,'-3'1'215,"0"0"0,1 1 0,-1 0 0,0 0 0,1-1 0,-1 1-1,1 1 1,0-1 0,0 0 0,0 0 0,0 1 0,0-1 0,-2 5-1,-1 0 199,-10 13 1102,-20 38-1,30-49-1225,0 1 1,1 0-1,0-1 0,1 1 1,0 1-1,-2 16 0,5-26-247,0 1 0,0-1 0,0 1 0,0-1 0,0 1 0,0-1 0,0 1 0,0-1 0,1 1 0,-1-1 0,0 0 0,1 1 0,-1-1 0,1 1 0,0-1 0,0 0 0,1 2 0,-1-2-12,-1 0 0,1-1 1,0 1-1,0-1 0,0 1 1,0-1-1,0 1 0,0-1 0,0 1 1,0-1-1,0 0 0,0 0 0,0 1 1,0-1-1,0 0 0,0 0 0,1 0 1,0-1-1,2 1 19,0-1 0,0 0 0,0 0 0,0-1 1,0 1-1,0-1 0,-1 0 0,1 0 0,-1 0 0,7-5 1,-3 0 4,1 0 1,-1 0 0,-1-1-1,0-1 1,0 1 0,0-1-1,-1 0 1,7-15 0,-10 19-48,0 0 1,0 0-1,-1 0 1,1 0-1,-1 0 1,0-1-1,-1 1 1,1 0-1,-1-1 1,0 1-1,0 0 1,-1-1-1,0 1 1,0 0-1,0 0 1,0 0-1,-1 0 1,-3-8-1,4 11-44,-1 0-1,1 0 1,-1 0-1,0 1 0,0-1 1,1 0-1,-1 1 1,0-1-1,0 1 1,-1 0-1,1 0 0,0 0 1,0 0-1,-1 0 1,1 0-1,0 1 1,-1-1-1,1 1 0,-3-1 1,4 1-52,0 0 1,-1 0-1,1 0 0,0 0 1,0 0-1,0 0 1,0 0-1,0 0 0,0 0 1,0 1-1,0-1 0,0 0 1,0 1-1,1-1 1,-1 1-1,0-1 0,0 1 1,0-1-1,0 1 1,0 0-1,1-1 0,-1 1 1,0 0-1,1 0 0,-1 0 1,0-1-1,1 1 1,-1 0-1,1 0 0,0 0 1,-1 0-1,1 0 1,0 0-1,-1 0 0,1 0 1,0 0-1,0 0 1,0 0-1,0 0 0,0 0 1,0 0-1,0 0 0,0 0 1,0 0-1,1 2 1,-1-3 27,0 1 1,0 0-1,1 0 1,-1 0-1,0-1 1,1 1 0,-1 0-1,1 0 1,-1-1-1,1 1 1,-1 0-1,1-1 1,-1 1-1,1 0 1,0-1 0,-1 1-1,1-1 1,0 1-1,-1-1 1,1 1-1,0-1 1,0 0-1,-1 1 1,3-1 0,13 5-854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1.359"/>
    </inkml:context>
    <inkml:brush xml:id="br0">
      <inkml:brushProperty name="width" value="0.025" units="cm"/>
      <inkml:brushProperty name="height" value="0.025" units="cm"/>
    </inkml:brush>
  </inkml:definitions>
  <inkml:trace contextRef="#ctx0" brushRef="#br0">197 6 17940,'0'0'44,"0"-1"0,0 1 0,0 0 0,0 0 1,0 0-1,0 0 0,0 0 0,0 0 0,0-1 0,0 1 1,0 0-1,0 0 0,0 0 0,0 0 0,0 0 0,0 0 1,0-1-1,0 1 0,0 0 0,0 0 0,0 0 0,0 0 1,0 0-1,0 0 0,0-1 0,0 1 0,0 0 0,0 0 1,0 0-1,-1 0 0,1 0 0,0 0 0,0 0 0,0 0 1,0 0-1,0-1 0,0 1 0,0 0 0,0 0 0,-1 0 1,1 0-1,0 0 0,0 0 0,0 0 0,0 0 0,0 0 0,-1 0 1,-9 0 689,-13 4-93,12 0-109,0 0 0,-1 1 1,2 0-1,-1 1 0,1 0 0,-18 14 0,22-15-414,-1 1 0,1-1 0,1 1-1,-1 0 1,1 1 0,0-1 0,1 1 0,-1 0 0,1 0-1,-5 14 1,8-18-101,0-1 0,0 1 0,1-1 0,-1 0 0,1 1 0,-1-1 0,1 1 0,0-1 0,0 1 0,0-1 0,0 1 0,1-1 0,-1 1 0,1-1 0,-1 1-1,1-1 1,2 4 0,-2-4-9,0 0 0,1-1 0,-1 1 0,0-1 0,1 1 0,0-1 0,-1 0 0,1 1 0,0-1-1,0 0 1,-1 0 0,1 0 0,0 0 0,0-1 0,0 1 0,4 0 0,0 0-3,0 0 0,-1-1 0,1 0 0,0 0 0,0 0 0,0-1 0,-1 1 1,1-2-1,0 1 0,-1 0 0,1-1 0,-1 0 0,10-5 0,-5 0 7,0 0 0,-1 0 0,1-1 0,-1 0 0,13-16 0,-19 20-10,0 1 1,0 0 0,0-1 0,-1 0 0,0 0 0,0 0-1,0 0 1,0 0 0,-1 0 0,1 0 0,-1 0-1,0-1 1,-1 1 0,1 0 0,-1-1 0,1 1 0,-1-1-1,-1 1 1,0-5 0,1 8-5,0-1 0,-1 0-1,0 1 1,1-1 0,-1 0 0,0 1-1,0-1 1,0 1 0,0-1 0,0 1-1,0 0 1,0-1 0,-1 1 0,1 0-1,0 0 1,-1 0 0,1 0 0,-1 0-1,-2-1 1,1 1-15,-1 0-1,1 0 0,0 0 1,-1 0-1,1 1 1,0 0-1,-1-1 0,1 1 1,-7 1-1,4 0-178,0 0 0,0 0 0,0 1 0,1 0 0,-1 0 0,0 0 0,1 0 0,0 1-1,-1 0 1,1 0 0,-7 7 0,10-8-18,0-1 0,1 1-1,-1 0 1,1 0-1,-1 1 1,1-1 0,0 0-1,0 0 1,0 1 0,-1 3-1,2-6 157,0 1 1,0 0-1,0 0 0,-1 0 0,1-1 0,0 1 1,1 0-1,-1 0 0,0 0 0,0-1 0,0 1 0,0 0 1,1 0-1,-1-1 0,0 1 0,1 0 0,-1 0 0,0-1 1,1 1-1,-1 0 0,1-1 0,-1 1 0,1 0 1,-1-1-1,1 1 0,0-1 0,-1 1 0,1-1 0,0 1 1,-1-1-1,1 0 0,0 1 0,0-1 0,-1 0 0,3 1 1,16 1-965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3.988"/>
    </inkml:context>
    <inkml:brush xml:id="br0">
      <inkml:brushProperty name="width" value="0.025" units="cm"/>
      <inkml:brushProperty name="height" value="0.025" units="cm"/>
    </inkml:brush>
  </inkml:definitions>
  <inkml:trace contextRef="#ctx0" brushRef="#br0">19 162 15683,'-6'21'450,"2"1"0,0-1-1,2 1 1,0-1 0,2 25-1,0-33-230,1-1-1,1 0 1,0 0-1,0 0 1,1 0-1,1 0 1,0 0-1,1-1 0,0 0 1,9 15-1,-12-23-182,0 0 0,0-1 0,0 1 0,1-1 0,-1 1 0,1-1 0,-1 0 0,1 0 0,0 0 0,0 0 0,0 0 0,0-1 0,0 0 0,0 1 0,0-1 0,0 0 0,1 0 0,-1-1 0,0 1 0,1-1 0,-1 1 0,0-1 0,1 0 0,-1-1-1,1 1 1,-1 0 0,0-1 0,0 0 0,1 0 0,-1 0 0,0 0 0,5-3 0,1 0-35,0-1-1,0 0 1,-1 0-1,0-1 1,0 0 0,0-1-1,-1 0 1,0 0-1,12-16 1,-6 10-90,-13 13 85,0 0 0,0 0 1,1 0-1,-1 0 0,0 0 0,1 0 0,-1 0 1,0 0-1,0 0 0,1 0 0,-1 0 0,0 0 1,0 0-1,1 0 0,-1 1 0,0-1 0,0 0 1,1 0-1,-1 0 0,0 0 0,0 0 0,0 0 1,1 1-1,-1-1 0,0 0 0,0 0 0,0 0 1,1 1-1,-1-1 0,0 0 0,0 0 0,0 0 1,0 1-1,2 3-15,-1 0 1,0-1-1,0 1 0,-1 0 1,1 0-1,-1 6 1,2 17-1,-2-3 78,2-1 1,1 0 0,6 24 0,-9-46-55,0 1 0,1-1 0,-1 1 0,1-1 0,0 1 0,-1-1 1,1 0-1,0 1 0,0-1 0,0 0 0,1 2 0,-2-3-20,1 1-1,-1-1 0,0 0 0,1 0 1,-1 0-1,0 0 0,1 1 1,-1-1-1,0 0 0,1 0 1,-1 0-1,1 0 0,-1 0 1,0 0-1,1 0 0,-1 0 0,0 0 1,1 0-1,-1 0 0,0 0 1,1 0-1,-1 0 0,1 0 1,-1-1-1,0 1 0,1 0 0,-1 0 1,0 0-1,1-1 0,1-1-78,0 1 0,-1-1-1,1 0 1,0-1-1,-1 1 1,0 0 0,1 0-1,-1-1 1,0 1-1,0-1 1,0 1 0,0-3-1,5-17-248,4-37 0,-4 3-155</inkml:trace>
  <inkml:trace contextRef="#ctx0" brushRef="#br0" timeOffset="1">397 0 17204,'4'23'1600,"-4"10"-840,-1 7-224,1 8 713,3 3-209,3 4-208,4-4-248,4-3-744,6-4 1520,-1-13-1216,-4-13-16,-3-21-80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1.795"/>
    </inkml:context>
    <inkml:brush xml:id="br0">
      <inkml:brushProperty name="width" value="0.025" units="cm"/>
      <inkml:brushProperty name="height" value="0.025" units="cm"/>
    </inkml:brush>
  </inkml:definitions>
  <inkml:trace contextRef="#ctx0" brushRef="#br0">153 8 15531,'-10'4'834,"-1"-1"0,1 1 0,-1 1-1,1 0 1,1 0 0,-1 1-1,-16 13 1,21-16-707,1 1-1,-1 1 0,1-1 1,-1 1-1,2-1 1,-1 1-1,0 0 0,1 1 1,0-1-1,0 0 1,0 1-1,1 0 1,0 0-1,0-1 0,-1 11 1,3-15-118,-1 1 0,1-1 1,0 1-1,0-1 0,0 1 0,1-1 1,-1 1-1,0-1 0,0 1 0,1-1 1,-1 0-1,1 1 0,0-1 0,-1 1 0,1-1 1,0 0-1,0 0 0,-1 1 0,1-1 1,0 0-1,0 0 0,1 0 0,-1 0 1,0 0-1,0 0 0,0 0 0,1-1 1,-1 1-1,0 0 0,1-1 0,-1 1 1,0-1-1,1 1 0,-1-1 0,1 1 1,2-1-1,1 1-16,0-1 0,-1 0 0,1 0 0,0 0 0,-1-1 0,1 0 0,-1 0 0,1 0 0,-1 0 0,1 0 0,4-3 1,-1-1-19,0 1-1,0-2 1,-1 1 0,0-1 0,0 0 0,10-12 0,-13 15 18,-1-1 0,0 0 0,-1 0-1,1 0 1,-1 0 0,0 0 0,1 0-1,-2-1 1,1 1 0,-1-1 0,1 1-1,-1-1 1,-1 1 0,2-9 0,-2 12 7,0-1 0,-1 1 0,1-1 1,0 1-1,0 0 0,-1-1 1,1 1-1,-1 0 0,1-1 1,-1 1-1,0 0 0,1-1 0,-1 1 1,0 0-1,0 0 0,0 0 1,0 0-1,0 0 0,0 0 1,-2-1-1,1 0 0,-1 1 0,1 0 1,-1 0-1,1 0 0,-1 0 0,0 0 0,1 1 1,-1-1-1,0 1 0,-3 0 0,-2 0-8,-1 0 0,1 1 1,0 0-1,-1 0 0,1 1 0,-11 3 0,13-2-100,0 0 1,1 1-1,-1-1 0,1 1 1,0 0-1,-9 8 0,13-10 27,0-1 0,0 0-1,-1 1 1,1-1-1,0 1 1,1-1 0,-1 1-1,0-1 1,0 1-1,1 0 1,-1-1 0,0 1-1,1 2 1,0-3 27,0 0 0,0 0 0,0 0 0,0-1 0,1 1 0,-1 0-1,0 0 1,0 0 0,1 0 0,-1-1 0,1 1 0,-1 0 0,1 0 0,-1-1 0,1 1 0,0 0 0,-1-1 0,1 1 0,0 0 0,-1-1 0,1 1 0,0-1 0,0 1 0,0-1 0,-1 0 0,1 1 0,2-1 0,14 4-486,6-4-190</inkml:trace>
  <inkml:trace contextRef="#ctx0" brushRef="#br0" timeOffset="1">358 7 14243,'1'0'54,"-1"0"0,0 0 0,0 0 0,0 0 0,0 0 0,0-1 0,1 1 1,-1 0-1,0 0 0,0 0 0,0 0 0,0 0 0,0 0 0,0 0 0,1-1 0,-1 1 0,0 0 0,0 0 0,0 0 0,0 0 0,0 0 0,0-1 0,0 1 0,0 0 0,0 0 1,0 0-1,0 0 0,0-1 0,0 1 0,0 0 0,0 0 0,0 0 0,0 0 0,0-1 0,0 1 0,0 0 0,0 0 0,0 0 0,0 0 0,0 0 0,0-1 0,0 1 1,-1 0-1,-8-1 1258,-14 7 914,16-2-1853,0 0-1,1 0 0,-1 0 1,1 1-1,0 0 1,1 0-1,-1 0 0,1 1 1,-7 8-1,10-11-310,0 0-1,-1 0 1,1 0-1,1 1 1,-1-1-1,0 0 1,1 1-1,0-1 1,0 1-1,0 0 1,0-1-1,0 1 1,1 0-1,0 0 1,-1 0-1,1-1 1,1 1-1,-1 0 1,1 0 0,1 7-1,-1-9-43,0-1-1,0 1 1,0 0 0,0 0-1,0 0 1,1-1 0,-1 1-1,0 0 1,1-1 0,-1 1-1,1-1 1,0 0 0,-1 0-1,1 1 1,0-1 0,0 0-1,0 0 1,0-1 0,4 2-1,-2-1 3,0 0 0,0-1-1,0 1 1,0-1-1,0 0 1,1 0-1,-1 0 1,0-1 0,0 0-1,5-1 1,-4 1-3,-1-1 1,1 1-1,0-1 1,0-1-1,-1 1 1,1-1-1,-1 0 1,5-3-1,-7 4-5,0 0-1,0 1 0,0-1 1,-1 0-1,1 0 0,-1 0 0,1 0 1,-1-1-1,1 1 0,-1 0 1,0-1-1,0 1 0,-1 0 0,1-1 1,1-4-1,-2 5-52,0 0 0,-1 1 0,1-1 1,0 0-1,-1 0 0,1 0 0,-1 0 0,1 1 1,-1-1-1,0 0 0,0 0 0,1 1 0,-1-1 1,0 1-1,-1-1 0,1 1 0,0-1 0,0 1 1,-1 0-1,1-1 0,-1 1 0,1 0 0,-1 0 1,1 0-1,-1 0 0,0 0 0,0 1 0,1-1 0,-1 0 1,-2 0-1,-3-1-150,-1 0 1,0 1 0,1-1-1,-1 1 1,0 1-1,-9-1 1,-10 3-314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3.230"/>
    </inkml:context>
    <inkml:brush xml:id="br0">
      <inkml:brushProperty name="width" value="0.025" units="cm"/>
      <inkml:brushProperty name="height" value="0.025" units="cm"/>
    </inkml:brush>
  </inkml:definitions>
  <inkml:trace contextRef="#ctx0" brushRef="#br0">1 59 18540,'0'9'1896,"8"-2"-1087,10-1-273,13-5 832,16 1-248,16-1-248,8-2-119,3-5-393,1-3-144,-9-1-328,-6 2-216,-20-2-633,-14-2-247,-29 1 928,-16 2-272,-24 0-152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4:23.653"/>
    </inkml:context>
    <inkml:brush xml:id="br0">
      <inkml:brushProperty name="width" value="0.025" units="cm"/>
      <inkml:brushProperty name="height" value="0.025" units="cm"/>
    </inkml:brush>
  </inkml:definitions>
  <inkml:trace contextRef="#ctx0" brushRef="#br0">0 76 18068,'13'19'1936,"20"-14"-1096,6-3-279,14-4 767,1-5-160,5-3-272,-1-3-400,-8 0-1112,-4-5 696,-9-2-184,-10 1-160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04.776"/>
    </inkml:context>
    <inkml:brush xml:id="br0">
      <inkml:brushProperty name="width" value="0.025" units="cm"/>
      <inkml:brushProperty name="height" value="0.025" units="cm"/>
    </inkml:brush>
  </inkml:definitions>
  <inkml:trace contextRef="#ctx0" brushRef="#br0">2 59 13107,'0'-4'890,"0"3"-786,0 0 1,-1 0-1,1 1 0,0-1 0,0 0 1,0 0-1,0 0 0,0 1 0,0-1 1,0 0-1,0 0 0,0 0 0,1 1 1,-1-1-1,0 0 0,0 0 0,1 1 1,-1-1-1,0 0 0,1 1 0,-1-1 1,1 0-1,-1 1 0,1-1 0,-1 0 1,1 1-1,-1-1 0,1 1 1,0-1-1,0 0 0,0 2 43,0-1 0,-1 0 0,1 0 0,0 1 0,-1-1 0,1 0 0,-1 1 1,1-1-1,-1 1 0,1-1 0,-1 1 0,1-1 0,-1 1 0,1-1 0,-1 1 0,0 0 0,1-1 0,-1 1 0,0 0 0,0-1 0,1 1 0,-1 0 1,0 0-1,6 21 467,-5-20-465,37 202 1471,-27-128-1209,3-2 0,36 107 0,-35-149 152,-14-31-538,-1-1 0,0 1 0,1-1-1,-1 1 1,0-1 0,1 0 0,-1 1 0,1-1 0,-1 1 0,1-1-1,-1 0 1,1 1 0,-1-1 0,1 0 0,-1 0 0,1 0 0,0 1-1,-1-1 1,1 0 0,0 0 0,0 0 7,-1 0-1,1-1 1,0 1 0,-1 0-1,1-1 1,0 1-1,-1 0 1,1-1 0,-1 1-1,1-1 1,-1 1 0,1-1-1,-1 0 1,1 1 0,-1-1-1,1 1 1,-1-1 0,0 0-1,1 1 1,-1-1 0,1-1-1,4-10 174,-1 0 0,0-1 0,0 0 0,-1 0 0,1-17 0,3-70 270,-6 69-359,0-27-203,-2 0 0,-3 0 0,-20-100 0,23 155-36,1 0 0,-1 0 1,0-1-1,1 1 0,0 0 1,0 0-1,0 0 0,0 0 1,0 0-1,0-1 1,1 1-1,0 0 0,1-5 1,0 6-12,-1 1 1,1-1 0,-1 1 0,1-1 0,-1 1 0,1 0 0,0-1-1,0 1 1,0 0 0,0 0 0,0 0 0,0 1 0,0-1 0,0 0-1,0 1 1,0-1 0,0 1 0,0 0 0,0-1 0,3 1 0,15-2-406,3-1-17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07.639"/>
    </inkml:context>
    <inkml:brush xml:id="br0">
      <inkml:brushProperty name="width" value="0.025" units="cm"/>
      <inkml:brushProperty name="height" value="0.025" units="cm"/>
    </inkml:brush>
  </inkml:definitions>
  <inkml:trace contextRef="#ctx0" brushRef="#br0">2 382 10770,'0'0'65,"0"0"-1,0 0 1,0 0 0,0 0-1,0 1 1,-1-1-1,1 0 1,0 0-1,0 0 1,0 0 0,0 0-1,0 0 1,0 0-1,0 1 1,0-1-1,0 0 1,0 0-1,0 0 1,0 0 0,0 0-1,0 0 1,0 1-1,0-1 1,0 0-1,0 0 1,0 0 0,0 0-1,0 0 1,0 0-1,0 1 1,0-1-1,0 0 1,0 0-1,1 0 1,-1 0 0,0 0-1,0 0 1,0 0-1,0 0 1,0 1-1,0-1 1,0 0 0,0 0-1,0 0 1,1 0-1,-1 0 1,0 0-1,0 0 1,0 0 0,0 0-1,12 4 1298,13-2-497,26-3 604,99-14 1,-104 9-1093,382-28 783,-104 22-1038,-257 9-80,50 3-8,-71 1 13,0-2 0,73-10 0,-71 4 57,0 2 0,65 2 1,-109 3-75,-1-1 0,0 1 0,0-1 0,0 0 0,0 0 0,-1 0 0,6-3 0,-6 3 14,1 0-1,0-1 1,0 1-1,-1 0 1,1 1-1,0-1 1,5 0-1,1 1 110,12-3 290,-21 3-434,1 0-1,-1 0 1,0 0-1,0-1 1,1 1 0,-1 0-1,0 0 1,1 0-1,-1 0 1,0 0-1,1 0 1,-1 0-1,0 0 1,0 0 0,1 0-1,-1 0 1,0 0-1,1 0 1,-1 0-1,0 0 1,1 1 0,-1-1-1,0 0 1,0 0-1,1 0 1,-1 0-1,0 0 1,0 1-1,1-1 1,-1 0 0,0 0-1,0 1 1,0-1-1,1 0 1,-1 0-1,0 1 1,0-1-7,0 0 1,0 0-1,1 1 1,-1-1-1,0 0 1,0 0-1,0 0 1,0 0-1,0 1 1,1-1-1,-1 0 0,0 0 1,0 0-1,0 0 1,0 0-1,1 0 1,-1 0-1,0 0 1,0 0-1,0 1 1,1-1-1,-1 0 0,0 0 1,0 0-1,1 0 1,-1 0-1,0 0 1,0 0-1,0 0 1,1 0-1,-1-1 1,0 1-1,0 0 0,0 0 1,1 0-1,-1 0 1,0 0-1,0 0 1,0 0-1,0 0 1,1 0-1,-1-1 1,0 1-1,0 0 1,0 0-1,0 0 0,1-1 1,1 1 8,1-1 0,0 1 0,-1-1 0,1 1 0,0 0 0,0 0 0,-1 0 0,1 1 0,0-1 0,4 2 0,7 0-8,26-6 77,-35 2-79,-1 1 0,1 1 0,0-1 0,0 1 0,0-1 0,0 2 0,0-1 0,0 0-1,0 1 1,0 0 0,0 0 0,-1 1 0,7 1 0,-5-1 6,0-1-1,-1 1 0,1-1 0,0-1 0,0 1 1,1-1-1,-1-1 0,0 1 0,0-1 1,8-1-1,12-1 24,41 2-42,42-4-7,-62 2 29,-31 2-7,31-4 0,-24 0-7,187-30-40,-138 29 64,269-28 36,-25-25-37,1 0 0,18-9 658,-334 68-664,-1 0 1,0 0-1,1 1 1,-1-1-1,1 0 0,-1 0 1,0 1-1,1-1 0,-1 0 1,0 0-1,1 1 0,-1-1 1,0 0-1,1 1 0,-1-1 1,0 0-1,0 1 0,0-1 1,1 1-1,-1-1 0,0 0 1,0 1-1,0-1 1,0 1-1,0-1 0,0 1 1,0-1-1,0 1 0,0-1 1,0 1-1,3 21 89,-3-17-47,8 63 279,19 125 539,-26-190-886,-1 0 1,1-1-1,0 1 1,0 0-1,0-1 0,0 1 1,1-1-1,-1 1 1,2 1-1,-2-3-7,-1-1 0,0 0-1,1 1 1,-1-1 0,0 0 0,1 0 0,-1 1 0,0-1-1,1 0 1,-1 0 0,0 0 0,1 1 0,-1-1 0,1 0-1,-1 0 1,0 0 0,1 0 0,-1 0 0,1 0-1,-1 0 1,0 0 0,1 0 0,-1 0 0,1 0 0,-1 0-1,1 0 1,0-1-16,0 0 0,0 1 0,1-1 0,-1 0 0,-1 0-1,1 0 1,0 0 0,0 0 0,0 0 0,0 0 0,-1 0 0,1 0 0,0-2 0,12-28-176,1-6-78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16.818"/>
    </inkml:context>
    <inkml:brush xml:id="br0">
      <inkml:brushProperty name="width" value="0.025" units="cm"/>
      <inkml:brushProperty name="height" value="0.025" units="cm"/>
    </inkml:brush>
  </inkml:definitions>
  <inkml:trace contextRef="#ctx0" brushRef="#br0">352 31 12291,'-39'-21'7416,"33"19"-7156,0 0-1,0 0 1,0 1-1,0 0 1,0 0 0,-1 1-1,1-1 1,0 1 0,0 1-1,0-1 1,-1 1 0,1 0-1,0 1 1,0-1-1,0 1 1,1 0 0,-1 1-1,0-1 1,1 1 0,-1 0-1,1 1 1,0-1 0,0 1-1,-6 6 1,-4 5-183,1 0 1,1 1-1,0 0 1,1 1-1,0 1 1,-8 19-1,9-16-17,1 0 0,0 1-1,-10 41 1,17-51-54,1 1 0,0 0 0,0 0 0,1 1 0,1-1 0,0 0 1,1 0-1,3 18 0,-4-28-6,1 0 1,0 1 0,0-1-1,0 0 1,0 1-1,0-1 1,1 0 0,-1 0-1,1 0 1,0 0 0,0-1-1,0 1 1,0 0-1,1-1 1,-1 1 0,1-1-1,-1 0 1,1 0 0,0 0-1,0 0 1,0 0-1,0-1 1,0 1 0,0-1-1,0 0 1,0 0-1,1 0 1,-1 0 0,1-1-1,-1 1 1,0-1 0,5 0-1,-2-1 33,1 1-1,0-1 1,-1-1-1,1 1 1,-1-1 0,0 0-1,1-1 1,-1 0-1,0 0 1,0 0-1,-1 0 1,1-1 0,-1 0-1,1 0 1,6-9-1,-8 9 35,0-1-1,0 0 1,-1 0-1,0 0 1,0 0-1,-1-1 0,1 1 1,-1-1-1,0 1 1,0-1-1,-1 0 1,0 0-1,0 0 1,0 0-1,-1-8 1,0 12-47,0-1 1,0 1 0,-1-1 0,1 1-1,-1 0 1,1-1 0,-1 1 0,0 0-1,0 0 1,0-1 0,0 1 0,0 0-1,-1 0 1,1 0 0,-1 0 0,1 0 0,-1 1-1,0-1 1,0 0 0,1 1 0,-1-1-1,0 1 1,-1 0 0,1 0 0,0-1-1,0 1 1,0 1 0,-1-1 0,1 0-1,0 0 1,-1 1 0,1 0 0,0-1-1,-1 1 1,1 0 0,-1 0 0,1 0-1,-1 1 1,-2-1 0,1 1-100,1-1 0,-1 1 1,1 0-1,-1 0 0,1 0 0,-1 1 1,1-1-1,0 1 0,-6 3 0,8-4-39,0-1 0,0 1-1,0 0 1,0 0-1,0-1 1,0 1 0,0 0-1,1 0 1,-1 0-1,0 0 1,0 0 0,1 0-1,-1 0 1,0 1-1,1-1 1,-1 0 0,1 0-1,0 0 1,-1 1-1,1-1 1,0 0 0,0 0-1,0 1 1,0-1-1,0 0 1,0 0 0,0 1-1,0-1 1,1 2-1,-1-3 69,1 1 0,-1 0 0,1-1 0,-1 1 0,1 0 0,-1-1 0,1 1 0,0-1 0,-1 1 1,1-1-1,0 0 0,0 1 0,-1-1 0,1 0 0,0 1 0,0-1 0,0 0 0,-1 0 0,1 1 0,0-1 0,0 0 0,0 0 0,0 0 0,-1 0 0,1 0 0,0-1 0,0 1 0,0 0 0,1-1 0,0 1-100,22-3-917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17.319"/>
    </inkml:context>
    <inkml:brush xml:id="br0">
      <inkml:brushProperty name="width" value="0.025" units="cm"/>
      <inkml:brushProperty name="height" value="0.025" units="cm"/>
    </inkml:brush>
  </inkml:definitions>
  <inkml:trace contextRef="#ctx0" brushRef="#br0">3 35 18980,'-1'0'68,"1"-1"0,0 1 0,0 0 0,0 0-1,0 0 1,0 0 0,0-1 0,-1 1 0,1 0 0,0 0 0,0-1-1,0 1 1,0 0 0,0 0 0,0 0 0,0-1 0,0 1 0,0 0-1,0 0 1,0-1 0,0 1 0,0 0 0,0 0 0,0-1 0,0 1 0,0 0-1,0 0 1,1 0 0,-1-1 0,0 1 0,0 0 0,0 0 0,0 0-1,0-1 1,0 1 0,1 0 0,-1 0 0,12-8 908,12-2 315,-14 8-969,0 0-1,0 0 0,1 1 0,-1 0 1,1 1-1,-1 0 0,1 1 0,-1 0 0,13 3 1,-20-4-307,0 1 0,0-1 0,-1 1 0,1 0 0,0 0 0,0 1 1,-1-1-1,1 0 0,0 1 0,-1 0 0,0 0 0,1-1 0,-1 1 0,0 1 1,0-1-1,0 0 0,0 0 0,0 1 0,-1-1 0,1 1 0,-1-1 0,0 1 1,1 0-1,-1 0 0,0 0 0,-1-1 0,1 1 0,0 0 0,-1 0 0,0 0 1,1 0-1,-1 0 0,-1 0 0,1 0 0,-1 5 0,-1 2-4,-1 1 0,0 0 0,0-1-1,-1 1 1,-1-1 0,0 0 0,0-1 0,-11 15-1,-7 7 33,-31 31 0,-7 8 62,60-69-102,0 0 0,0 1 0,0-1 0,0 1-1,0-1 1,0 0 0,0 1 0,1-1 0,-1 1 0,1 0-1,-1-1 1,1 1 0,0-1 0,-1 1 0,1 0-1,0-1 1,0 1 0,0 0 0,0 1 0,1-2-3,0 1-1,-1-1 1,1 0 0,0 0 0,0 0-1,0 0 1,0 0 0,-1 0 0,1-1-1,1 1 1,-1 0 0,0 0 0,0-1 0,0 1-1,0 0 1,0-1 0,1 1 0,-1-1-1,0 0 1,0 1 0,1-1 0,-1 0-1,0 0 1,2 0 0,9 2-150,-1-2 1,1 1-1,-1-1 0,1-1 0,-1 0 1,0-1-1,1 0 0,-1-1 0,0 0 1,0 0-1,0-2 0,-1 1 1,1-1-1,17-12 0,11-15-289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17.771"/>
    </inkml:context>
    <inkml:brush xml:id="br0">
      <inkml:brushProperty name="width" value="0.025" units="cm"/>
      <inkml:brushProperty name="height" value="0.025" units="cm"/>
    </inkml:brush>
  </inkml:definitions>
  <inkml:trace contextRef="#ctx0" brushRef="#br0">162 1 20740,'1'0'138,"0"1"0,-1-1 0,1 1 0,0 0-1,-1-1 1,1 1 0,-1 0 0,1-1 0,0 1-1,-1 0 1,0 0 0,1 0 0,-1-1-1,1 1 1,-1 0 0,0 0 0,0 0 0,0 0-1,1 0 1,-1 0 0,0 0 0,0-1 0,0 3-1,-1 29 911,1-23-515,0 8-181,-1-9-256,1 1-1,0-1 1,1 0 0,0 0 0,3 11 0,-3-16-127,0 0 0,0 0 0,0-1 1,1 1-1,-1 0 0,1-1 1,0 0-1,0 1 0,0-1 0,0 0 1,0 0-1,0 0 0,1 0 0,-1 0 1,0-1-1,1 1 0,0-1 1,5 3-1,25 8-406,-21-8 261,-1 0-1,1 1 1,-1 0-1,-1 1 1,13 7-1,-21-11 157,1 0 0,-1 1-1,1-1 1,-1 0 0,0 1 0,0 0 0,0-1 0,0 1-1,-1 0 1,1 0 0,-1 0 0,1 0 0,-1 0-1,0 0 1,0 0 0,-1 1 0,1-1 0,-1 0-1,1 0 1,-1 1 0,0-1 0,0 0 0,-1 7-1,-1-4 63,0 1 0,0-1 0,0 0-1,-1 1 1,0-1 0,-1 0-1,1-1 1,-1 1 0,0-1-1,0 1 1,-1-1 0,1 0 0,-1-1-1,0 1 1,0-1 0,-1 0-1,-8 5 1,-4 1 222,0 0 1,-1-1-1,0 0 1,-29 7-1,41-14-240,1 0 0,-1-1 1,0 0-1,0 0 0,0 0 1,0-1-1,0 0 0,0-1 1,-12-1-1,15 1-42,0 0 1,0-1-1,1 1 1,-1-1-1,1 1 1,-1-1-1,1 0 1,0 0-1,0-1 1,0 1 0,0-1-1,0 1 1,0-1-1,1 0 1,-1 0-1,1 0 1,0 0-1,0-1 1,-2-4-1,0-2-14,1 0-1,0 0 1,1 0 0,0-1-1,1 1 1,-1-12-1,1-27-267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18.227"/>
    </inkml:context>
    <inkml:brush xml:id="br0">
      <inkml:brushProperty name="width" value="0.025" units="cm"/>
      <inkml:brushProperty name="height" value="0.025" units="cm"/>
    </inkml:brush>
  </inkml:definitions>
  <inkml:trace contextRef="#ctx0" brushRef="#br0">0 22 17900,'26'-3'2552,"1"1"-1463,5-3-465,4 2 1856,7 1-1215,-2-1-289,2 3-648,-1-2-432,-4 2-1192,-3-1 1151,-2 1-231,-5 0-104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18.727"/>
    </inkml:context>
    <inkml:brush xml:id="br0">
      <inkml:brushProperty name="width" value="0.025" units="cm"/>
      <inkml:brushProperty name="height" value="0.025" units="cm"/>
    </inkml:brush>
  </inkml:definitions>
  <inkml:trace contextRef="#ctx0" brushRef="#br0">218 11 17300,'-1'-1'207,"-1"-1"0,0 1 0,0 0 1,-1 0-1,1 0 0,0 0 0,0 1 1,0-1-1,-1 0 0,1 1 0,0 0 1,-1-1-1,1 1 0,0 0 0,-1 0 0,1 0 1,0 1-1,-5 0 0,3 1 51,-1-1 0,1 1 0,-1 0 0,1 0 0,0 1 0,0 0 0,0-1 0,-6 7 0,-1 2 69,0 1 1,0 0-1,1 1 0,-11 19 0,11-15-216,1 0 1,0 1 0,2 0-1,-10 31 1,14-36-83,0-1-1,1 1 1,0 0-1,1 1 1,1-1-1,0 0 1,3 24 0,-2-33-23,-1-1 0,1 1 0,0 0-1,1 0 1,-1-1 0,1 1 0,-1-1 0,1 1 0,0-1 0,0 1 0,1-1 0,-1 0 0,1 0 0,5 4 0,-6-5-1,1 0-1,-1-1 0,1 1 1,0-1-1,-1 0 0,1 0 0,0 0 1,0 0-1,0 0 0,0-1 1,0 0-1,0 1 0,0-1 1,0 0-1,0 0 0,0 0 1,0-1-1,0 1 0,5-2 1,1-2 14,0 1 0,-1-1 0,1 0 0,-1-1 0,0 0 1,0 0-1,0-1 0,13-12 0,-3 0 99,-1-1-1,18-24 1,-24 26-13,1 0-1,-2 0 0,0-1 1,9-25-1,-16 35-78,0 1 0,-1-1-1,0 0 1,0 0-1,-1 0 1,0 0-1,0 0 1,-1 0-1,0 0 1,-1 0 0,1 0-1,-1 0 1,-4-14-1,4 19-37,-1 0-1,1 1 1,0-1-1,-1 1 1,1-1-1,-1 1 1,1 0-1,-1-1 1,0 1 0,0 0-1,0 0 1,-1 0-1,1 1 1,0-1-1,-1 1 1,1-1-1,-4-1 1,2 2-197,-1-1-1,0 1 1,0-1 0,0 1-1,0 1 1,0-1 0,0 1-1,0 0 1,-7 1 0,3-1-193,1 2 1,-1-1-1,1 1 0,0 1 1,-1 0-1,1 0 1,0 0-1,1 1 1,-1 0-1,0 0 1,-9 9-1,2 4-781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4.706"/>
    </inkml:context>
    <inkml:brush xml:id="br0">
      <inkml:brushProperty name="width" value="0.025" units="cm"/>
      <inkml:brushProperty name="height" value="0.025" units="cm"/>
    </inkml:brush>
  </inkml:definitions>
  <inkml:trace contextRef="#ctx0" brushRef="#br0">1 45 16179,'0'144'4443,"3"-101"-3823,2 0 0,22 83 0,-25-118-541,0 0-1,1 0 1,0-1-1,0 1 1,1-1-1,9 14 0,-12-20-53,0 0 0,0 1 0,0-1-1,1 0 1,-1 0 0,1 0-1,-1 0 1,0 0 0,1 0 0,0 0-1,-1-1 1,1 1 0,-1 0-1,1-1 1,0 1 0,-1-1-1,1 0 1,0 0 0,0 1 0,-1-1-1,1 0 1,0 0 0,0-1-1,-1 1 1,1 0 0,0-1 0,0 1-1,-1-1 1,1 1 0,-1-1-1,1 0 1,0 1 0,-1-1 0,1 0-1,-1 0 1,0 0 0,1-1-1,-1 1 1,2-2 0,5-4 69,-1-1 0,1 0 0,-1 0 0,-1-1 1,0 0-1,0 0 0,0 0 0,-1-1 0,6-18 0,0-1 7,-2-1-1,6-35 1,-9 34-653,-1 0 1,-1 0 0,-2 0-1,-2-41 1,-5 44-548,-1 15 481,6 13 591,-1 0 0,1 0 0,0-1 0,0 1 0,0 0 0,-1 0 1,1 0-1,0 0 0,0-1 0,-1 1 0,1 0 0,0 0 0,0 0 0,-1 0 1,1 0-1,0 0 0,0 0 0,-1 0 0,1 0 0,0 0 0,-1 0 1,1 0-1,0 0 0,0 0 0,-1 0 0,1 0 0,0 0 0,-1 0 0,1 0 1,0 0-1,0 0 0,-1 0 0,1 0 0,0 1 0,-8 9-881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19.211"/>
    </inkml:context>
    <inkml:brush xml:id="br0">
      <inkml:brushProperty name="width" value="0.025" units="cm"/>
      <inkml:brushProperty name="height" value="0.025" units="cm"/>
    </inkml:brush>
  </inkml:definitions>
  <inkml:trace contextRef="#ctx0" brushRef="#br0">245 50 18164,'-2'0'126,"1"-1"1,-1 0 0,0 0-1,1 1 1,-1-1 0,1 1-1,-1-1 1,0 1-1,0 0 1,1-1 0,-1 1-1,0 0 1,1 0-1,-1 0 1,0 1 0,0-1-1,1 0 1,-1 1-1,0-1 1,1 1 0,-1-1-1,-1 2 1,-36 19 1019,25-10-896,0 0 0,1 1-1,0 0 1,1 1 0,1 0 0,0 1 0,0 1 0,-12 22-1,16-25-219,1 0-1,1 0 1,-1 1-1,2 0 1,0 0-1,0 0 1,2 1-1,-1-1 1,2 1-1,0 0 1,0 19-1,2-29-22,-1 0 1,0 1-1,1-1 1,0 0-1,0 0 1,1 0-1,-1 0 1,1 0-1,-1 0 1,1 0-1,1 0 1,-1-1-1,0 1 1,1-1-1,0 1 1,-1-1-1,5 3 1,-4-4 7,1 0-1,0 1 1,0-1 0,0-1 0,0 1 0,0-1-1,0 1 1,0-1 0,1 0 0,-1-1 0,0 1-1,1-1 1,8 0 0,1-1 47,0-1-1,0-1 1,0 0 0,-1-1-1,1-1 1,-1 0 0,0-1-1,0 0 1,12-8 0,-2-1 139,-2 0 0,1-2 1,-2 0-1,30-33 0,-40 39-76,0 0 0,-1-1 1,-1-1-1,0 1 0,0-1 0,-2-1 0,1 1 0,-2-1 0,8-27 1,-12 36-100,0 0 0,0-1 1,-1 1-1,0-1 1,0 1-1,0-1 0,0 1 1,-1 0-1,0-1 0,0 1 1,-1 0-1,1 0 1,-1-1-1,0 1 0,0 1 1,-1-1-1,0 0 0,0 0 1,0 1-1,-5-7 1,3 7-80,0 0 1,0 0 0,0 0 0,0 1 0,-1-1 0,0 1 0,1 0 0,-1 1 0,0-1-1,0 1 1,-1 1 0,1-1 0,0 1 0,0 0 0,-1 0 0,1 1 0,-8 0 0,7 0-5,0 1 1,0-1-1,0 1 1,-1 1-1,1-1 0,0 1 1,-8 4-1,-10 8-269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29.897"/>
    </inkml:context>
    <inkml:brush xml:id="br0">
      <inkml:brushProperty name="width" value="0.025" units="cm"/>
      <inkml:brushProperty name="height" value="0.025" units="cm"/>
    </inkml:brush>
  </inkml:definitions>
  <inkml:trace contextRef="#ctx0" brushRef="#br0">4 149 16355,'-1'-1'148,"1"1"0,-1-1 0,1 0 0,0 0 0,-1 0-1,1 0 1,0-1 0,0 1 0,0 0 0,0 0-1,0 0 1,0 0 0,0 0 0,0 0 0,0 0-1,0 0 1,0 0 0,1 0 0,-1 0 0,0 0-1,1 0 1,-1 0 0,1 0 0,-1 0 0,1 0-1,0 0 1,-1 1 0,1-1 0,0 0 0,-1 0-1,1 1 1,0-1 0,0 0 0,0 1 0,0-1-1,0 1 1,0-1 0,0 1 0,0-1 0,0 1-1,1-1 1,7-1 284,-1-1 0,1 1 0,17-2-1,-20 3-292,60-5 184,0 4-1,0 2 0,69 10 0,34 0-504,127-21-409,-1-20 235,20-2 247,349 19 56,-608 13 89,63-11 0,-16 2 222,-102 9-250,-1 1-1,0 0 0,1 0 1,-1 0-1,0 0 0,0 0 1,1 0-1,-1 0 0,0 0 1,1 0-1,-1 0 0,0 0 1,0 0-1,1 1 0,-1-1 1,0 0-1,0 0 0,1 0 1,-1 0-1,0 0 0,0 1 1,1-1-1,-1 0 0,0 0 1,0 0-1,1 0 0,-1 1 1,0-1-1,0 0 0,0 0 1,0 1-1,0-1 0,1 1 1,-4 10 159,-15 16 13,13-21-141,-1 4 8,0-1-1,1 1 1,0 1-1,1-1 1,0 1-1,0-1 1,-2 16 0,6-21 133,3-7-127,2-6-6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26.744"/>
    </inkml:context>
    <inkml:brush xml:id="br0">
      <inkml:brushProperty name="width" value="0.025" units="cm"/>
      <inkml:brushProperty name="height" value="0.025" units="cm"/>
    </inkml:brush>
  </inkml:definitions>
  <inkml:trace contextRef="#ctx0" brushRef="#br0">71 78 19636,'0'1'126,"1"0"-1,0 0 1,-1-1 0,1 1-1,0 0 1,0 0 0,0-1-1,0 1 1,0-1-1,0 1 1,0-1 0,0 1-1,0-1 1,0 0 0,0 1-1,0-1 1,0 0-1,0 0 1,0 0 0,0 1-1,0-1 1,0 0 0,0-1-1,1 1 1,-1 0-1,0 0 1,1-1 0,36-12 1259,-23 7-592,15-4-121,10-5-355,2 2 1,0 1-1,46-5 1,-136 25-212,1 3-1,-62 21 1,79-22-50,0 1-1,1 1 0,-54 31 1,67-28 19,15-14-72,1-1 0,0 0 0,0 1 0,0-1 0,0 0 0,0 1 0,0-1-1,-1 0 1,1 1 0,0-1 0,0 1 0,0-1 0,0 0 0,0 1 0,0-1 0,0 0 0,0 1 0,1-1 0,-1 0 0,0 1 0,0-1 0,0 0 0,0 1 0,0-1 0,1 0 0,-1 1 0,0-1-1,0 0 1,0 1 0,1-1 0,1 1 4,0 0-1,0 0 1,0 0-1,0 0 0,0-1 1,0 1-1,0-1 1,0 1-1,0-1 0,0 0 1,1 0-1,-1 0 1,0 0-1,3-1 0,47-6 51,-1-2 0,70-22 0,-66 16-37,-51 13-28,-7 1 3,-15 1 5,-26 2 0,7 3-9,-49 14 1,24-5-1188,62-14 1168,0 0 0,-1 0 0,1 0 0,0 1 0,-1-1 0,1 0 0,0 0 0,-1 0-1,1 0 1,0 0 0,-1 0 0,1 0 0,-1 0 0,1 1 0,0-2 0,-1 1 0,1 0-1,0 0 1,-1 0 0,1 0 0,-1 0 0,1 0 0,0 0 0,-1 0 0,1 0 0,0-1-1,-1 1 1,1 0 0,0 0 0,-1 0 0,1-1 0,0 1 0,0 0 0,-1-1 0,1 1-1,0 0 1,0 0 0,-1-1 0,1 1 0,0 0 0,0-1 0,0 1 0,0 0 0,0-1-1,0 1 1,-1-1 0,1 1 0,0-1 0,10-20-504,7-2-26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28.310"/>
    </inkml:context>
    <inkml:brush xml:id="br0">
      <inkml:brushProperty name="width" value="0.025" units="cm"/>
      <inkml:brushProperty name="height" value="0.025" units="cm"/>
    </inkml:brush>
  </inkml:definitions>
  <inkml:trace contextRef="#ctx0" brushRef="#br0">37 19 14787,'-8'-4'2003,"-20"-5"4403,27 9-5261,25-2 965,8 1-1899,129-1 30,-158 2-240,0 0 0,0 0-1,0 1 1,0-1 0,0 1 0,0 0-1,0 0 1,0 0 0,0 0 0,0 0 0,0 0-1,0 1 1,-1 0 0,1-1 0,3 5-1,-4-4 1,-1 0-1,0 0 0,0 0 0,0 0 0,0 0 0,0 0 0,0 0 0,0 1 0,-1-1 0,1 0 1,-1 1-1,0-1 0,0 0 0,0 1 0,0-1 0,0 0 0,0 1 0,0-1 0,-1 0 1,1 1-1,-2 3 0,-12 35 67,-1-1-1,-23 44 1,9-22 26,18-36 4,-6 10 323,-22 73-1,40-112-956,1-4 388,0 0 0,-1 0 0,0-1 0,0-13-1,-3-7-118,0-5-90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28.745"/>
    </inkml:context>
    <inkml:brush xml:id="br0">
      <inkml:brushProperty name="width" value="0.025" units="cm"/>
      <inkml:brushProperty name="height" value="0.025" units="cm"/>
    </inkml:brush>
  </inkml:definitions>
  <inkml:trace contextRef="#ctx0" brushRef="#br0">0 0 19724,'0'2'1849,"6"-1"-1033,4 2-296,4-2 992,6 2-280,7 0-415,2 1-185,7-1-112,0-1-184,4-1-672,1-1-496,-2-3 704,0-2-112,-5-5-152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29.166"/>
    </inkml:context>
    <inkml:brush xml:id="br0">
      <inkml:brushProperty name="width" value="0.025" units="cm"/>
      <inkml:brushProperty name="height" value="0.025" units="cm"/>
    </inkml:brush>
  </inkml:definitions>
  <inkml:trace contextRef="#ctx0" brushRef="#br0">203 10 18884,'0'0'67,"0"-1"1,0 1-1,0 0 0,0-1 1,0 1-1,0 0 0,0-1 0,0 1 1,0 0-1,0-1 0,0 1 1,0 0-1,0-1 0,-1 1 1,1 0-1,0 0 0,0-1 0,0 1 1,0 0-1,-1-1 0,1 1 1,0 0-1,0 0 0,-1 0 1,1-1-1,0 1 0,0 0 1,-1 0-1,1 0 0,0-1 0,-1 1 1,1 0-1,0 0 0,-1 0 1,1 0-1,0 0 0,-1 0 1,1 0-1,0 0 0,-1 0 0,1 0 1,0 0-1,-1 0 0,1 0 1,0 0-1,0 0 0,-1 0 1,1 0-1,0 0 0,-1 0 0,1 1 1,0-1-1,-1 0 0,1 0 1,0 0-1,0 0 0,-1 1 1,1-1-1,0 0 0,0 0 0,-1 1 1,1-1-1,0 1 0,-20 17 1907,12-8-1811,0 1 0,1 0 0,0 1 0,1 0-1,1 0 1,-1 0 0,2 0 0,-6 26-1,8-30-169,1-1-1,0 1 1,0-1-1,1 1 0,0 0 1,0-1-1,1 1 1,0 0-1,1-1 0,-1 0 1,1 1-1,1-1 1,0 0-1,0 0 0,0 0 1,0 0-1,6 6 1,26 26-16,-24-29 8,-1 0-1,12 18 1,-20-25 10,0 0-1,0 0 1,0 1 0,0-1 0,-1 1 0,1-1 0,-1 1-1,0 0 1,0-1 0,0 1 0,-1 0 0,0 0-1,1 6 1,-2-7 2,0 0 0,1 0-1,-1-1 1,0 1 0,0-1 0,-1 1-1,1-1 1,0 1 0,-1-1 0,0 0-1,1 0 1,-1 0 0,0 0 0,0 0-1,0 0 1,0 0 0,-1-1-1,1 1 1,0-1 0,-1 1 0,1-1-1,-1 0 1,1 0 0,-1 0 0,-3 1-1,-2 0 3,0 0-1,0 0 1,0-1-1,0 0 1,0 0-1,0-1 0,-13-1 1,14 0 10,0 0 0,0-1 0,0 0-1,0 0 1,0-1 0,1 1 0,-1-1 0,-8-6 0,12 7-4,1 0-1,-1 1 1,1-1 0,0 0 0,0 0 0,0 0-1,0 0 1,0-1 0,1 1 0,-1-1 0,1 1-1,-1-1 1,1 1 0,0-1 0,0 0 0,0 1 0,0-1-1,1 0 1,-1 0 0,1 0 0,-1 0 0,1 1-1,0-1 1,1-3 0,0-2 1,1 1 1,0 0-1,1 0 1,-1 0-1,2 0 1,-1 1-1,1-1 1,0 1-1,0 0 1,0 0-1,1 0 1,0 1-1,9-9 1,9-6-6,48-32 0,-28 24 1,69-50 268,-109 75-230,0 1 0,0-1 0,0 0 0,0 0 0,-1 0 0,1 0 0,-1-1 0,1 1 0,2-7 0,-5 9-18,1-1 0,-1 1-1,0-1 1,0 1-1,1-1 1,-1 1-1,0-1 1,0 1-1,-1-1 1,1 0 0,0 1-1,0-1 1,-1 1-1,1-1 1,-1 1-1,1 0 1,-1-1 0,1 1-1,-1-1 1,0 1-1,0 0 1,0 0-1,0-1 1,0 1-1,0 0 1,0 0 0,0 0-1,0 0 1,-2-1-1,-5-4-88,0 0-1,-1 1 1,1 0-1,-1 0 1,0 1 0,0 0-1,-1 0 1,1 1-1,-1 1 1,0 0-1,-11-2 1,8 6-666,13-2 720,0 1 1,0-1-1,0 0 0,0 0 0,-1 0 0,1 1 0,0-1 0,0 0 0,0 0 0,0 1 0,0-1 0,0 0 0,0 0 0,0 1 0,0-1 0,0 0 0,0 1 0,0-1 0,0 0 0,0 0 0,0 1 0,0-1 0,0 0 0,0 0 0,0 1 0,1-1 0,-1 0 0,0 0 0,0 1 0,0-1 0,0 0 0,1 0 0,-1 0 0,0 0 0,0 1 0,0-1 0,1 0 0,-1 0 0,0 0 0,0 0 0,0 1 0,1-1 0,-1 0 0,0 0 0,1 0 0,12 10-502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0.836"/>
    </inkml:context>
    <inkml:brush xml:id="br0">
      <inkml:brushProperty name="width" value="0.025" units="cm"/>
      <inkml:brushProperty name="height" value="0.025" units="cm"/>
    </inkml:brush>
  </inkml:definitions>
  <inkml:trace contextRef="#ctx0" brushRef="#br0">12 40 14827,'-1'0'177,"1"0"0,-1 0 0,1 0 0,-1 0 0,1-1 0,-1 1 1,1 0-1,-1 0 0,1-1 0,-1 1 0,1 0 0,-1-1 0,1 1 0,-1 0 0,1-1 0,0 1 0,-1-1 0,1 1 0,-1 0 0,1-1 0,0 1 0,0-1 0,-1 1 0,1-1 0,0 1 0,0-1 0,0 0 0,0 1 1,-1-1-1,1 1 0,0-1 0,1 0 11,0 0 0,-1 0 0,1 1 0,0-1 0,0 0 0,0 1 0,0-1 0,0 1 0,0-1 0,0 1 1,0-1-1,0 1 0,0 0 0,2-1 0,49-6 1492,-47 6-1398,18-1 126,87-6 582,-95 8-928,0 0-1,0 1 1,0 1-1,1 0 1,14 5-1,-28-6-59,1 0-1,-1 0 1,0 0-1,0 0 1,0 0 0,0 0-1,0 0 1,0 1-1,-1-1 1,1 1 0,0-1-1,-1 1 1,1-1-1,-1 1 1,1 0 0,-1 0-1,0 0 1,0 0-1,0 0 1,0 0 0,0 0-1,0 0 1,-1 1-1,1-1 1,-1 0 0,1 0-1,-1 1 1,0-1-1,0 0 1,0 1 0,0-1-1,-1 0 1,1 0-1,-1 5 1,-3 7-1,0 0 1,0 0-1,-2-1 0,-8 19 0,8-20 2,-35 74-161,-35 79 379,62-129-1686,-9 41-1,23-77 1413,0 1-1,0-1 1,0 0-1,0 0 1,-1 0 0,1 0-1,0 0 1,0 1 0,0-1-1,0 0 1,0 0 0,0 0-1,0 0 1,0 0 0,0 1-1,0-1 1,-1 0 0,1 0-1,0 0 1,0 0-1,0 0 1,0 0 0,0 0-1,0 0 1,-1 0 0,1 0-1,0 0 1,0 1 0,0-1-1,0 0 1,0 0 0,-1 0-1,1 0 1,0 0 0,0 0-1,0 0 1,0 0-1,-1 0 1,1 0 0,0-1-1,0 1 1,0 0 0,0 0-1,0 0 1,-1 0 0,1 0-1,0 0 1,0 0 0,0 0-1,0 0 1,0 0 0,0 0-1,-1-1 1,1 1-1,0 0 1,0 0 0,0 0-1,0 0 1,0-1 0,-7-7-736,-14-35-2422,-16-48 0,7-2 6139,28 71-1866,2 21-955,0 1 1,0-1-1,0 0 0,0 1 1,1-1-1,-1 1 1,0-1-1,0 1 1,1-1-1,-1 1 1,0-1-1,1 1 1,-1-1-1,1 1 0,-1-1 1,0 1-1,1-1 1,-1 1-1,1 0 1,0-1-1,2 0 192,0 1 0,0-1 0,-1 1-1,1-1 1,0 1 0,0 0 0,0 0 0,0 1-1,0-1 1,5 1 0,7 2 322,29 3-113,45 1 0,-76-7-648,1 0 0,0-1 0,0-1 0,0 0 0,-1-1 0,1 0 0,18-8 0,7-9-237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1.248"/>
    </inkml:context>
    <inkml:brush xml:id="br0">
      <inkml:brushProperty name="width" value="0.025" units="cm"/>
      <inkml:brushProperty name="height" value="0.025" units="cm"/>
    </inkml:brush>
  </inkml:definitions>
  <inkml:trace contextRef="#ctx0" brushRef="#br0">102 1 20108,'-5'4'540,"0"1"1,1 0-1,-1 0 0,1 1 0,0-1 0,1 1 0,-4 6 0,7-11-516,-1 1-1,1 0 1,-1-1-1,1 1 1,0-1 0,0 1-1,0-1 1,0 1-1,0 0 1,0-1-1,0 1 1,0-1-1,1 1 1,-1-1-1,0 1 1,1-1-1,-1 1 1,1-1-1,0 1 1,0-1 0,-1 1-1,1-1 1,0 0-1,0 0 1,0 1-1,0-1 1,1 0-1,-1 0 1,0 0-1,0 0 1,1 0-1,-1 0 1,0-1-1,1 1 1,-1 0 0,3 0-1,56 25-56,-42-18 36,1 0-1,-1 1 0,34 21 0,-48-26 2,1 0-1,-1-1 1,0 2-1,0-1 1,0 0-1,0 1 1,-1 0-1,1 0 1,-1 0-1,-1 0 1,1 0-1,-1 1 1,0-1-1,0 1 1,0-1-1,-1 1 1,0 0-1,1 7 1,-2-8 1,-1 1 0,1-1 1,-1 0-1,0 1 0,0-1 0,-1 0 1,1 0-1,-1 0 0,0 0 0,-1 0 1,1 0-1,-1 0 0,0-1 0,0 0 1,-1 1-1,1-1 0,-6 4 0,-1 2 52,0-1 0,-1 0 0,0-1 0,-1 0 0,-17 9 0,22-13-49,0-1 0,-1 1 1,1-2-1,0 1 0,-1-1 0,0 0 1,1-1-1,-1 0 0,0 0 1,-13-1-1,17 0-52,1-1 0,-1 1 0,1-1 0,0 0 0,-1 0 0,1-1 0,0 1 0,0-1 0,0 1 0,0-1 0,0 0 0,0 0 0,0 0 0,1-1 0,-1 1 0,1-1-1,-1 1 1,1-1 0,0 0 0,0 0 0,0 0 0,1 0 0,-1 0 0,1 0 0,-1-1 0,0-3 0,-3-12-81,0-1 0,2 0 0,-2-22 0,2-15-331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1.671"/>
    </inkml:context>
    <inkml:brush xml:id="br0">
      <inkml:brushProperty name="width" value="0.025" units="cm"/>
      <inkml:brushProperty name="height" value="0.025" units="cm"/>
    </inkml:brush>
  </inkml:definitions>
  <inkml:trace contextRef="#ctx0" brushRef="#br0">1 13 18164,'24'-1'2080,"8"0"-1039,6-1-401,11 2 1088,6-1-336,2 1-463,0-2-345,-5-1-1256,-8 0 808,-6 3-296,-8 2-113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2.973"/>
    </inkml:context>
    <inkml:brush xml:id="br0">
      <inkml:brushProperty name="width" value="0.025" units="cm"/>
      <inkml:brushProperty name="height" value="0.025" units="cm"/>
    </inkml:brush>
  </inkml:definitions>
  <inkml:trace contextRef="#ctx0" brushRef="#br0">13 1 19884,'1'0'51,"-1"0"0,0 0 0,0 0 0,0 0 0,1-1 0,-1 1 0,0 0 0,1 0 0,-1 0 0,0 0 0,0 0 0,1 0 0,-1 0 0,0 0 0,0 0 0,1 0 0,-1 0 0,0 0 0,0 0 0,1 0 0,-1 0 0,0 0 0,0 1 0,1-1 1,-1 0-1,0 0 0,0 0 0,1 0 0,-1 0 0,0 1 0,0-1 0,0 0 0,1 0 0,-1 0 0,0 0 0,0 1 0,0-1 0,2 14 1013,-11 28-173,5-26-349,-3 37-262,3 0 1,5 100-1,-1-137-287,1-1 0,1 1-1,0-1 1,1 0 0,1 0-1,0 0 1,9 19 0,-3-22-206,-10-12 181,0 0-1,0 0 1,1 1-1,-1-1 1,0 0-1,0 0 1,1-1-1,-1 1 1,0 0-1,0 0 1,1 0-1,-1 0 1,0 0-1,0 0 1,1 0-1,-1 0 1,0 0-1,0-1 1,0 1-1,1 0 1,-1 0-1,0 0 1,0 0 0,0-1-1,1 1 1,-1 0-1,0 0 1,0 0-1,0-1 1,0 1-1,0 0 1,0 0-1,0 0 1,1-1-1,-1-2-93,1 1 0,0-1 1,-1 0-1,1 0 0,-1 0 0,0 0 0,0 1 0,0-1 0,-1-4 0,-2-9-140,-1 1 0,-8-22 1,-5-6-291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5.394"/>
    </inkml:context>
    <inkml:brush xml:id="br0">
      <inkml:brushProperty name="width" value="0.025" units="cm"/>
      <inkml:brushProperty name="height" value="0.025" units="cm"/>
    </inkml:brush>
  </inkml:definitions>
  <inkml:trace contextRef="#ctx0" brushRef="#br0">1 313 11450,'57'1'1894,"-47"-2"-1401,-1 1 0,1 0 0,-1 0 0,1 1 0,-1 0 0,0 1 0,16 4 0,-24-6-415,0 1 1,1-1-1,-1 1 0,1-1 1,-1 0-1,1 0 1,-1 0-1,1 0 1,-1 0-1,1 0 1,0 0-1,-1 0 0,1 0 1,-1-1-1,1 1 1,-1-1-1,0 1 1,1-1-1,-1 1 1,3-2-1,-2-1 14,1 1 0,0 0 1,-1 0-1,1-1 0,-1 0 1,0 1-1,0-1 0,3-6 0,-1 1 49,0-1-1,0 1 1,-1-1-1,0 0 1,3-18-1,-5 18-26,-1 1 0,1 0-1,-3-16 1,2 23-96,0-1-1,0 0 1,0 1-1,-1-1 1,1 0 0,0 1-1,-1-1 1,0 1-1,1-1 1,-1 1 0,0-1-1,0 1 1,0-1-1,0 1 1,0-1 0,0 1-1,0 0 1,0 0-1,-1 0 1,1 0 0,0 0-1,-1 0 1,1 0-1,-1 0 1,-1-1 0,3 2-18,0 0 1,0 0-1,-1 0 1,1 0 0,0 0-1,0 0 1,-1 0-1,1 0 1,0 0-1,0 0 1,-1 0 0,1 0-1,0 0 1,0 0-1,-1 0 1,1 0 0,0 0-1,0 0 1,0 0-1,-1 0 1,1 1 0,0-1-1,0 0 1,-1 0-1,1 0 1,0 0 0,0 0-1,0 1 1,0-1-1,-1 0 1,1 0-1,0 0 1,0 0 0,0 1-1,0-1 1,0 0-1,0 0 1,-1 1 0,1-1-1,0 0 1,0 0-1,0 1 1,0-1 0,0 0-1,0 0 1,0 1-1,0-1 1,0 0 0,0 0-1,0 1 1,0-1-1,0 0 1,0 1-1,4 12-27,-1-10 23,-1 0 1,1 0 0,-1 0-1,1 0 1,0-1-1,0 1 1,0-1 0,0 0-1,0 0 1,1 0 0,-1 0-1,1 0 1,-1-1 0,1 1-1,0-1 1,-1 0 0,1 0-1,0-1 1,8 1 0,-6 0 26,0-1 1,0 0-1,0 0 1,0 0-1,0-1 1,0 0-1,0 0 1,0-1-1,-1 0 1,1 0-1,0 0 1,6-4-1,-9 3 16,1 0 0,-1 0 0,0 0-1,-1-1 1,1 1 0,-1-1 0,1 1-1,-1-1 1,0 0 0,0 0 0,-1 0-1,1 0 1,-1 0 0,0-1 0,0 1-1,0 0 1,-1 0 0,1-1 0,-1 1-1,0-1 1,0 1 0,-1 0 0,1-1-1,-1 1 1,0 0 0,0 0 0,-1-1 0,1 1-1,-1 0 1,0 0 0,0 1 0,-3-6-1,5 9-36,-1-1 0,1 0 0,-1 1 0,1-1 0,-1 0 0,1 1-1,-1-1 1,1 1 0,-1-1 0,0 1 0,1-1 0,-1 1 0,0-1 0,1 1 0,-1 0-1,0-1 1,0 1 0,1 0 0,-1 0 0,0 0 0,0-1 0,0 1 0,-1 0 0,2 1-5,-1-1 1,0 0 0,1 1 0,-1-1-1,1 1 1,-1-1 0,0 1 0,1-1 0,-1 1-1,1-1 1,-1 1 0,1-1 0,-1 1-1,1 0 1,0-1 0,-1 1 0,1 0 0,0 0-1,-1 0 1,0 4-12,0-1 0,0 0-1,0 0 1,1 1 0,-1-1-1,1 1 1,1 7 0,-1-9 13,0 0 0,1 0-1,0 0 1,0 0 0,0 0 0,0 0 0,0 0-1,0 0 1,1-1 0,0 1 0,-1 0 0,1-1-1,0 0 1,0 1 0,0-1 0,1 0 0,-1 0-1,0 0 1,4 2 0,-3-3 3,-1 0 1,0 0 0,0-1-1,1 1 1,-1-1-1,0 1 1,1-1-1,-1 0 1,1 0-1,-1 0 1,0 0-1,1-1 1,-1 1-1,0-1 1,1 1-1,-1-1 1,0 0-1,0 0 1,0 0-1,1 0 1,-1 0-1,0 0 1,0-1-1,-1 1 1,1 0-1,3-4 1,6-7-20,-1 1 1,-1-2-1,0 1 0,0-1 1,-1-1-1,-1 1 0,11-30 1,-18 43 9,0 0 0,0 1 1,0-1-1,0 0 1,0 0-1,0 0 1,0 0-1,0 0 0,0 0 1,0 0-1,0 0 1,0 0-1,0 0 1,0 0-1,0 0 1,0 0-1,0 0 0,0 1 1,1-1-1,-1 0 1,0 0-1,0 0 1,0 0-1,0 0 0,0 0 1,0 0-1,0 0 1,0 0-1,0 0 1,0 0-1,0 0 0,0 0 1,0 0-1,0 0 1,0 0-1,1 0 1,-1 0-1,0 0 1,0 0-1,0 0 0,0 0 1,0 0-1,0 0 1,0 0-1,0 0 1,0 0-1,0 0 0,0 0 1,0 0-1,2 14-141,-1 21 74,-1-31 56,1 13 53,0 1 1,1-1-1,7 27 0,-8-39-14,0-1 1,0 1 0,0-1 0,1 0-1,0 0 1,0 0 0,0 0 0,0 0-1,1-1 1,-1 1 0,1 0-1,0-1 1,0 0 0,0 0 0,1 0-1,-1 0 1,1 0 0,0-1 0,4 3-1,-7-4-63,0-1-1,1 0 0,-1 1 1,0-1-1,0 0 0,0 0 1,0 1-1,0-1 0,1 0 1,-1 0-1,0 0 1,0-1-1,0 1 0,0 0 1,1 0-1,-1-1 0,0 1 1,0 0-1,0-1 0,0 1 1,0-1-1,0 0 0,0 1 1,0-1-1,0 0 0,0 1 1,0-1-1,0 0 1,-1 0-1,1 0 0,0 0 1,-1 0-1,1 0 0,0 0 1,-1 0-1,1 0 0,-1 0 1,0 0-1,1 0 0,-1 0 1,0-1-1,1-1 1,0-5-321,1 0 0,-1-1-1,-1 1 1,0-15 0,-5-25-237,-5-12-225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3.342"/>
    </inkml:context>
    <inkml:brush xml:id="br0">
      <inkml:brushProperty name="width" value="0.025" units="cm"/>
      <inkml:brushProperty name="height" value="0.025" units="cm"/>
    </inkml:brush>
  </inkml:definitions>
  <inkml:trace contextRef="#ctx0" brushRef="#br0">12 1 14123,'-9'0'2072,"6"3"-1151,6 5-193,6 1 1912,15 2-1263,2-1-73,16-1-344,3-2-120,7-3-152,0-2-95,-2-4-897,-1-6-161,-9-5 457,-5 0-208,-13-1-104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5.131"/>
    </inkml:context>
    <inkml:brush xml:id="br0">
      <inkml:brushProperty name="width" value="0.025" units="cm"/>
      <inkml:brushProperty name="height" value="0.025" units="cm"/>
    </inkml:brush>
  </inkml:definitions>
  <inkml:trace contextRef="#ctx0" brushRef="#br0">190 59 15995,'0'-4'275,"-1"1"-1,0-1 0,1 1 0,-1-1 0,-1 1 0,1-1 0,0 1 0,-1 0 0,0 0 1,0 0-1,0 0 0,0 0 0,-4-4 0,5 5-188,-1 1-1,0 1 1,1-1-1,-1 0 1,0 0 0,1 1-1,-1-1 1,0 1-1,0-1 1,1 1 0,-1 0-1,0-1 1,0 1-1,0 0 1,0 0-1,0 1 1,1-1 0,-1 0-1,0 1 1,0-1-1,1 1 1,-1-1 0,0 1-1,0 0 1,1 0-1,-1-1 1,1 1 0,-1 0-1,-1 2 1,-4 2 48,-1 1-1,2 0 1,-1 0 0,0 1 0,1 0 0,1 0 0,-1 1-1,1-1 1,-6 13 0,2-3-55,2 0-1,0 0 1,-8 33-1,12-40-53,1-1-1,1 1 1,0 0 0,0 0 0,1 0-1,2 18 1,-2-26-4,1 0 1,-1 0-1,0 0 0,1 0 0,-1 1 1,1-1-1,0 0 0,0 0 1,0-1-1,0 1 0,0 0 1,0 0-1,0 0 0,1-1 1,-1 1-1,1 0 0,-1-1 1,1 0-1,-1 1 0,1-1 1,0 0-1,0 0 0,0 0 1,0 0-1,0 0 0,0 0 1,0 0-1,0-1 0,0 1 0,0-1 1,0 1-1,0-1 0,0 0 1,0 0-1,1 0 0,-1 0 1,4-1-1,2-1 98,1 0 0,-1-1 0,0 0 0,0 0 1,0 0-1,0-1 0,0-1 0,-1 1 0,0-1 0,0 0 0,10-10 0,-3 1 158,-1 1 0,-1-2-1,0 0 1,13-20 0,-19 25-137,-1 0 0,0-1 0,0 1 0,-1-1 0,-1 0 0,3-14 0,-5 22-126,-1 0 1,1 0 0,-1 0-1,0 0 1,0 0-1,0 0 1,-1 0-1,1 0 1,-1 0-1,1 0 1,-1 0-1,-2-4 1,2 5-34,0 0 0,0 1 1,-1-1-1,1 1 0,0 0 1,-1-1-1,1 1 0,-1 0 0,1 0 1,-1 0-1,1 0 0,-1 0 1,0 0-1,0 0 0,0 0 0,1 1 1,-1-1-1,0 1 0,0 0 1,0-1-1,-3 1 0,1 0-149,-1 0 0,1 0 0,0 1-1,0-1 1,0 1 0,0 0 0,0 0 0,0 0 0,0 1-1,0 0 1,0-1 0,1 1 0,-1 1 0,0-1-1,1 0 1,0 1 0,0 0 0,0 0 0,0 0 0,0 0-1,0 0 1,1 0 0,-1 1 0,1-1 0,0 1-1,0 0 1,-2 6 0,0 13-732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6.065"/>
    </inkml:context>
    <inkml:brush xml:id="br0">
      <inkml:brushProperty name="width" value="0.025" units="cm"/>
      <inkml:brushProperty name="height" value="0.025" units="cm"/>
    </inkml:brush>
  </inkml:definitions>
  <inkml:trace contextRef="#ctx0" brushRef="#br0">38 1 20172,'0'4'1841,"-3"13"-1289,-2 8-232,-2 10 920,3 7-344,-3 5-480,1 2-192,3-3-216,0-5-136,6-12-312,2-7-184,9-17-536,2-5 2008,5-17-1056,6-12-160,3-21 56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6.532"/>
    </inkml:context>
    <inkml:brush xml:id="br0">
      <inkml:brushProperty name="width" value="0.025" units="cm"/>
      <inkml:brushProperty name="height" value="0.025" units="cm"/>
    </inkml:brush>
  </inkml:definitions>
  <inkml:trace contextRef="#ctx0" brushRef="#br0">17 85 11074,'5'-9'1293,"0"-1"0,-1 0 0,7-20 0,-8 4 3554,-6 29-1652,-8 17-2048,4-3-597,-12 39 181,18-51-701,0 1 0,0-1 0,0 0 0,0 0 0,1 1 0,0-1 0,0 0 0,2 8 0,-2-12-27,1 1 0,-1-1 0,1 1 0,0-1 0,0 0 0,-1 1 0,1-1 0,0 0 0,0 0 0,0 1 0,1-1 1,-1 0-1,0 0 0,0 0 0,1 0 0,-1-1 0,0 1 0,1 0 0,-1 0 0,1-1 0,-1 1 0,4 0 0,39 6 9,-30-5-9,23 2 0,-4-1-7,45 12 0,-69-13 3,0 1-1,0 0 0,0 0 0,0 1 0,-1 0 1,1 1-1,-1 0 0,0 0 0,10 10 0,-15-12 1,-1-1-1,1 1 0,-1-1 0,0 1 0,0 0 0,0 0 0,0 0 0,0 0 0,-1 0 0,1 0 0,-1 1 0,0-1 0,0 0 0,0 1 0,0-1 0,-1 1 1,1-1-1,-1 4 0,-1-2 6,1 0 1,-1-1 0,0 1 0,0-1-1,-1 1 1,1-1 0,-1 1 0,0-1-1,0 0 1,-1 0 0,1 0 0,-5 4-1,1 0 27,-1-1 0,0 0 0,0 0 0,0 0 0,-1-1 0,0-1 0,-1 1 0,1-1 0,-1-1-1,0 1 1,0-1 0,-13 3 0,15-5-66,0-1 0,0 0 0,1 0 0,-1-1-1,0 0 1,0 0 0,0 0 0,0-1 0,0 0 0,0 0 0,1-1-1,-1 0 1,0 0 0,1-1 0,-1 1 0,1-1 0,0-1 0,-9-6-1,8 5-110,0-2 0,1 1 0,-1-1 0,1 0 0,1 0 0,-1-1-1,1 1 1,1-1 0,0-1 0,0 1 0,0 0 0,1-1-1,-4-13 1,-1-24-482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6.952"/>
    </inkml:context>
    <inkml:brush xml:id="br0">
      <inkml:brushProperty name="width" value="0.025" units="cm"/>
      <inkml:brushProperty name="height" value="0.025" units="cm"/>
    </inkml:brush>
  </inkml:definitions>
  <inkml:trace contextRef="#ctx0" brushRef="#br0">0 3 13627,'21'-3'2152,"6"3"-775,7 0-465,8 1 2129,5 1-1393,6 1-472,0 0-272,0-3 529,-1 3-977,-8-3-168,-7-3-48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7.420"/>
    </inkml:context>
    <inkml:brush xml:id="br0">
      <inkml:brushProperty name="width" value="0.025" units="cm"/>
      <inkml:brushProperty name="height" value="0.025" units="cm"/>
    </inkml:brush>
  </inkml:definitions>
  <inkml:trace contextRef="#ctx0" brushRef="#br0">0 146 16636,'6'83'1943,"18"191"1114,-12-187-2524,24 94 0,-33-170-494,-2-2 5,1 0 0,1 0 1,-1 0-1,2-1 1,-1 1-1,1-1 1,0 0-1,1 0 1,9 13-1,-13-21-31,-1 1 0,1 0 0,0 0 0,-1-1-1,1 1 1,0-1 0,0 1 0,-1-1 0,1 1 0,0-1 0,0 1 0,0-1 0,0 1-1,0-1 1,0 0 0,-1 0 0,1 0 0,0 1 0,0-1 0,0 0 0,0 0 0,0 0-1,0 0 1,1-1 0,0 1 9,-1-1 0,1 0 0,-1 0 0,1 0-1,-1 0 1,0 0 0,0 0 0,1 0 0,-1 0 0,0 0-1,0 0 1,0-1 0,1 0 0,3-7 99,-1 1 0,1-1 0,4-16 0,-8 24-107,10-36 241,-1-1 1,-2 0 0,-1 0 0,2-52 0,-7-158 218,-4 165-374,0 2-59,1-58-16,1 138-44,0 0 0,0 0 0,0 0 0,0-1 0,0 1 0,0 0 0,1 0 0,-1 0 0,0 0 0,1 0 0,-1 0 0,1 0 0,-1 0 0,1 0 0,0 0 0,-1 0 0,1 0 0,0 1 0,0-1 0,-1 0 0,1 0 0,0 1 0,0-1 0,0 0 0,0 1 0,0-1 0,0 1 0,0-1 0,0 1 0,2-1 0,2 0-211,1 1 0,-1-1 1,0 1-1,0 0 0,9 2 0,5-1 102,6-1-265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39.278"/>
    </inkml:context>
    <inkml:brush xml:id="br0">
      <inkml:brushProperty name="width" value="0.025" units="cm"/>
      <inkml:brushProperty name="height" value="0.025" units="cm"/>
    </inkml:brush>
  </inkml:definitions>
  <inkml:trace contextRef="#ctx0" brushRef="#br0">4 830 13811,'-1'0'97,"1"-1"0,-1 1 0,1-1 0,0 1 0,0-1 0,-1 0 0,1 1 0,0-1 0,0 0 0,0 1 0,0-1 1,-1 0-1,1 1 0,0-1 0,0 1 0,0-1 0,1 0 0,-1 1 0,0-1 0,0 0 0,0 1 0,0-1 0,1 0 0,-1 1 0,0-1 0,0 1 0,1-1 0,-1 0 0,1 1 0,-1-1 0,0 1 1,1-1-1,-1 1 0,1-1 0,-1 1 0,1 0 0,-1-1 0,1 1 0,0 0 0,-1-1 0,1 1 0,-1 0 0,1 0 0,0-1 0,5 0 166,-1 0 1,1 0-1,-1 0 0,9 0 0,-3 0-22,196-9 1164,-26 3-986,350-62-255,-107 10-82,25 27-172,130-6 233,-543 35-142,388-62 828,-325 47-347,412-62 1159,-146 25-1583,-231 32-54,29-5 141,167-8 0,226-7 172,172-26-170,-378 39-125,76-7 163,40-16-156,-466 53-29,119-7 30,-87 7-20,0-1-1,0-2 1,34-8 0,-60 10-13,-1 0 0,0-1-1,1 0 1,-1 0 0,0 0 0,6-4 0,-11 5 2,0 1 1,0 0 0,0-1 0,0 1-1,0 0 1,0 0 0,0-1 0,0 1-1,0 0 1,0 0 0,0-1 0,0 1-1,-1 0 1,1 0 0,0-1 0,0 1-1,0 0 1,0 0 0,-1 0 0,1-1-1,0 1 1,0 0 0,-1 0 0,1 0-1,0 0 1,0 0 0,-1 0 0,1-1-1,0 1 1,0 0 0,-1 0 0,1 0-1,0 0 1,0 0 0,-1 0 0,1 0-1,0 0 1,-1 0 0,1 0 0,0 0-1,0 0 1,-1 0 0,1 0 0,0 1-1,0-1 1,-1 0 0,1 0 0,0 0-1,0 0 1,-1 0 0,1 0 0,0 1-1,0-1 1,-1 0 0,1 0 0,0 0-1,0 1 1,0-1 0,0 0 0,0 0-1,-1 1 1,1-1 0,0 0 0,-12 13-72,1 1 0,0 0 0,1 0 0,0 1 0,1 1 0,1-1 0,1 1 1,0 1-1,1-1 0,-6 26 0,5-9-150,2 0-1,1 0 0,1 1 1,3 49-1,-1-74-83,1-9 298,0 0 1,0 0 0,0 0 0,0 1 0,0-1-1,0 0 1,0 0 0,0 0 0,0 0 0,0 0-1,0 0 1,0 0 0,0 0 0,0 0 0,-1 1-1,1-1 1,0 0 0,0 0 0,0 0 0,0 0-1,0 0 1,0 0 0,0 0 0,0 0 0,-1 0 0,1 0-1,0 0 1,0 0 0,0 0 0,0 0 0,0 0-1,0 0 1,0 0 0,-1 0 0,1 0 0,0 0-1,0 0 1,0 0 0,0 0 0,0 0 0,0 0-1,0 0 1,0 0 0,-1 0 0,1 0 0,0 0-1,0 0 1,0-1 0,0 1 0,0 0 0,0 0-1,0 0 1,0 0 0,0 0 0,0 0 0,0 0-1,-1 0 1,1 0 0,0-1 0,0 1 0,0 0-1,0 0 1,-8-12-522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0.646"/>
    </inkml:context>
    <inkml:brush xml:id="br0">
      <inkml:brushProperty name="width" value="0.025" units="cm"/>
      <inkml:brushProperty name="height" value="0.025" units="cm"/>
    </inkml:brush>
  </inkml:definitions>
  <inkml:trace contextRef="#ctx0" brushRef="#br0">55 93 12587,'2'-5'469,"3"-13"2230,2-1 0,15-32 1,-22 51-2634,0 0 1,1 0-1,-1 0 1,0 1-1,0-1 1,0 0-1,1 0 1,-1 0-1,0 0 1,0 0-1,1 1 1,-1-1-1,0 0 1,0 0-1,0 0 1,0 1-1,0-1 1,1 0-1,-1 0 1,0 0-1,0 1 1,0-1-1,0 0 1,0 0-1,0 1 0,0-1 1,0 0-1,0 0 1,0 1-1,0-1 1,0 0-1,0 0 1,0 1-1,0-1 1,0 0-1,0 0 1,0 1-1,0-1 1,0 0-1,0 1 1,-3 25 539,0 0 0,-2-1 0,0 1 0,-10 24 0,1 2-332,-1 2-98,6-23-105,1 0 0,1 1 0,-3 46-1,10-77-63,-1 1 0,1 0 0,0-1 0,0 1 0,0 0-1,1-1 1,-1 1 0,0 0 0,1-1 0,-1 1 0,1-1 0,-1 1 0,1-1-1,0 1 1,0-1 0,-1 1 0,1-1 0,0 0 0,0 1 0,1-1-1,-1 0 1,0 0 0,0 0 0,0 0 0,1 0 0,-1 0 0,1 0 0,-1 0-1,1 0 1,-1-1 0,1 1 0,-1 0 0,1-1 0,0 0 0,-1 1-1,1-1 1,-1 0 0,1 0 0,0 0 0,-1 0 0,1 0 0,2-1 0,8 0 59,0-1-1,1 0 1,-1-2 0,19-6 0,-18 6-25,4-2 84,57-21-932,-68 25 510,1-1 0,-2 0 0,1-1 0,0 1 0,-1-1 0,1-1 0,-1 1 0,0-1 0,4-5 0,0-5-371,-6-2-188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1.097"/>
    </inkml:context>
    <inkml:brush xml:id="br0">
      <inkml:brushProperty name="width" value="0.025" units="cm"/>
      <inkml:brushProperty name="height" value="0.025" units="cm"/>
    </inkml:brush>
  </inkml:definitions>
  <inkml:trace contextRef="#ctx0" brushRef="#br0">45 1 17164,'-5'11'2056,"-1"6"-1296,-3 2-288,2 2 1017,0 5-457,3 0-240,-1 1-296,4-1-168,1 0-496,1-5-328,9-5-616,0-3 2088,5-9-1120,3-2-56,4-5-120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1.518"/>
    </inkml:context>
    <inkml:brush xml:id="br0">
      <inkml:brushProperty name="width" value="0.025" units="cm"/>
      <inkml:brushProperty name="height" value="0.025" units="cm"/>
    </inkml:brush>
  </inkml:definitions>
  <inkml:trace contextRef="#ctx0" brushRef="#br0">120 90 15491,'-1'-10'492,"1"1"0,-1 0 0,0 0 0,-4-12 0,5 20-436,0 0 1,0 0 0,-1 1 0,1-1 0,0 0 0,-1 0 0,1 0 0,-1 0-1,1 1 1,-1-1 0,1 0 0,-1 1 0,0-1 0,1 0 0,-1 1-1,0-1 1,1 0 0,-1 1 0,0-1 0,0 1 0,1 0 0,-2-1 0,0 1 25,1 0 0,0 1 0,-1-1 0,1 0 0,0 1 0,0-1 0,-1 1 0,1 0 0,0-1 0,0 1 1,0 0-1,0 0 0,0 0 0,0 0 0,0 0 0,0 0 0,0 0 0,1 0 0,-1 0 0,0 0 0,0 2 1,-7 9 149,1 1 1,0 0 0,1 0 0,1 1-1,0-1 1,-4 17 0,-13 89 339,19-105-475,2-1-1,0 1 1,1 0-1,0 0 1,3 19-1,-3-29-49,1-1-1,0 1 1,0-1-1,0 0 0,1 0 1,-1 1-1,1-1 1,-1 0-1,1 0 0,0 0 1,4 4-1,-4-6 0,0 1 0,0-1 0,0 1 1,0-1-1,0 0 0,1 0 0,-1 0 0,0 0 0,0 0 0,1 0 0,-1-1 0,1 1 0,-1-1 0,0 0 0,1 0 0,-1 0 0,1 0 0,3 0 0,1-2 42,0 1 0,0-1 0,0 0 0,-1-1-1,1 1 1,-1-1 0,0-1 0,0 1 0,0-1-1,0 0 1,-1 0 0,1-1 0,-1 0 0,0 0-1,0 0 1,-1 0 0,0-1 0,0 0-1,6-12 1,-3 5 13,0 0 1,-1 0-1,-1-1 0,0 0 0,-1 0 0,-1-1 0,0 1 0,1-24 0,-4 26-63,0 0-1,-1 0 0,0 1 0,-1-1 1,0 0-1,-1 1 0,-5-14 0,7 20-75,-1 0-1,0 1 1,0-1-1,-1 1 1,1 0-1,-1 0 0,0 0 1,0 0-1,-1 0 1,1 1-1,-1-1 0,1 1 1,-1 0-1,0 0 1,0 0-1,-1 1 1,1-1-1,-1 1 0,-7-3 1,9 5-80,0-1-1,0 1 1,0 0 0,0 0 0,0 0-1,0 0 1,0 0 0,0 1 0,0-1 0,0 1-1,1 0 1,-1 0 0,0 0 0,0 0-1,0 0 1,1 0 0,-1 1 0,1 0 0,-1-1-1,1 1 1,0 0 0,0 0 0,0 0-1,-4 5 1,2-2-68,0 1 0,0-1 0,0 1-1,1 0 1,0 0 0,0 1 0,1-1 0,0 0 0,0 1-1,-1 7 1,2 26-731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5.878"/>
    </inkml:context>
    <inkml:brush xml:id="br0">
      <inkml:brushProperty name="width" value="0.025" units="cm"/>
      <inkml:brushProperty name="height" value="0.025" units="cm"/>
    </inkml:brush>
  </inkml:definitions>
  <inkml:trace contextRef="#ctx0" brushRef="#br0">4 0 13499,'-3'16'1112,"3"5"-784,3-2-224,2-2 400,5 0-848,5-7 344,2 0-64,6-5-176</inkml:trace>
  <inkml:trace contextRef="#ctx0" brushRef="#br0" timeOffset="1">277 142 14907,'-22'16'1426,"-36"29"900,53-40-2033,0 0 0,1 0 0,-1 0-1,1 1 1,0-1 0,0 1-1,1 0 1,-4 7 0,7-12-268,-1-1 0,1 1 0,0 0 0,0-1 0,0 1 0,-1 0 0,1 0 0,0-1 0,0 1 0,0 0 0,0-1 0,0 1 0,0 0 0,0 0 0,1-1 0,-1 1 0,0 0 0,0-1 0,0 1 0,1 0 0,-1-1 0,0 1 0,1 0 0,-1-1 0,1 1 0,-1-1 0,0 1 0,1-1 0,-1 1 0,1-1 0,0 1 0,-1-1 0,1 1 0,-1-1 0,1 0 0,0 1 0,-1-1 0,1 0 0,0 0 0,-1 1 0,1-1 0,0 0 0,-1 0-1,2 0 2,5 1-60,0 0 1,0 0 0,13-1 0,-8 1 16,4 0-139,0 2 1,0 0 0,0 1-1,-1 1 1,0 0-1,22 12 1,-29-13 77,0 0 1,0 0-1,-1 1 0,0 0 1,0 0-1,0 1 0,-1 0 1,0 0-1,0 1 0,0-1 1,-1 1-1,0 1 0,6 11 1,-10-17 84,0 1 0,0-1 0,0 1 0,0 0 0,-1-1 1,1 1-1,-1 0 0,0 0 0,0-1 0,0 1 0,0 0 1,-1 0-1,1-1 0,-1 1 0,1 0 0,-1-1 0,0 1 0,-2 4 1,3-6-8,-1 0 0,0 0 0,1-1 1,-1 1-1,0 0 0,0 0 0,0 0 1,0-1-1,1 1 0,-1 0 1,0-1-1,0 1 0,0-1 0,0 1 1,0-1-1,-1 1 0,1-1 0,-1 1 1,0-1-21,0 0 0,0 0 1,0 0-1,0-1 0,0 1 0,0 0 1,0-1-1,1 1 0,-1-1 1,0 0-1,0 0 0,0 0 0,1 1 1,-3-3-1,-15-12-43,1-6-49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1.940"/>
    </inkml:context>
    <inkml:brush xml:id="br0">
      <inkml:brushProperty name="width" value="0.025" units="cm"/>
      <inkml:brushProperty name="height" value="0.025" units="cm"/>
    </inkml:brush>
  </inkml:definitions>
  <inkml:trace contextRef="#ctx0" brushRef="#br0">175 50 19452,'0'-3'190,"0"0"0,0 0 1,0 0-1,-1 0 0,0 1 0,1-1 0,-1 0 0,0 0 0,0 1 1,-1-1-1,1 0 0,-2-2 0,2 4-143,0 0 0,0 0 0,0 0 0,1 1 0,-1-1 0,0 0 0,0 1 0,0-1 0,0 0 1,0 1-1,0 0 0,0-1 0,-1 1 0,1 0 0,0-1 0,0 1 0,0 0 0,0 0 0,0 0 0,0 0 0,-1 0 0,1 0 0,0 0 0,0 0 0,0 0 0,0 1 0,0-1 1,0 0-1,0 1 0,0-1 0,0 1 0,0-1 0,0 1 0,0 0 0,0-1 0,-1 2 0,-5 3 93,1 1 1,0 0-1,0 0 0,1 0 0,0 1 1,0-1-1,0 1 0,-6 15 0,-3 6-51,-9 30-1,15-34-84,-10 45 0,16-60-5,0 0 0,2 0 0,-1-1-1,1 1 1,0 0 0,1 0 0,0 0 0,3 15-1,-3-21 2,0 0-1,0-1 0,1 1 1,-1 0-1,0-1 1,1 1-1,0 0 0,0-1 1,-1 0-1,2 1 0,-1-1 1,0 0-1,0 0 0,1 0 1,-1-1-1,1 1 0,-1 0 1,1-1-1,0 0 1,-1 1-1,1-1 0,0 0 1,0-1-1,0 1 0,0 0 1,0-1-1,0 0 0,0 0 1,0 0-1,0 0 0,0 0 1,0 0-1,3-1 1,3-1 15,0 0 0,0 0 0,0-1 0,-1 0 0,1-1 0,-1 0 0,0 0 0,0-1 1,13-9-1,-12 6 55,0-1 1,-1 0-1,0 0 1,-1-1-1,0 0 1,0 0 0,-1-1-1,0 0 1,-1 0-1,0 0 1,-1 0-1,0-1 1,3-21-1,-5 25-21,-1-1 0,-1 0 0,1 1 0,-1-1 0,-1 0 0,0 1 0,0-1 1,-5-16-1,4 19-44,0 1 1,-1-1-1,1 0 1,-1 1-1,-1 0 1,1 0 0,-1 0-1,0 0 1,0 0-1,0 1 1,0 0 0,-1 0-1,-7-6 1,8 8-95,1 0 1,0 0 0,-1 1 0,1-1-1,-1 1 1,0-1 0,0 1-1,1 0 1,-1 1 0,0-1 0,0 1-1,0-1 1,0 1 0,0 0-1,0 1 1,0-1 0,1 1 0,-1 0-1,0 0 1,0 0 0,0 0-1,1 0 1,-1 1 0,-5 3 0,3-1-91,1 0 0,-1 0 1,1 0-1,0 0 1,0 1-1,1 0 0,0 0 1,-1 0-1,2 1 0,-1 0 1,1-1-1,-1 1 1,-3 12-1,-2 20-590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2.325"/>
    </inkml:context>
    <inkml:brush xml:id="br0">
      <inkml:brushProperty name="width" value="0.025" units="cm"/>
      <inkml:brushProperty name="height" value="0.025" units="cm"/>
    </inkml:brush>
  </inkml:definitions>
  <inkml:trace contextRef="#ctx0" brushRef="#br0">228 39 20852,'-2'0'138,"0"-1"0,0 1 0,0 0 0,0 0 0,0 0 0,0 0 0,0 1-1,0-1 1,1 0 0,-1 1 0,0 0 0,0-1 0,0 1 0,1 0-1,-4 2 1,-25 19 174,13-5-138,0 0-1,1 1 0,1 1 0,1 0 1,1 1-1,0 1 0,2 0 0,0 1 1,1 0-1,2 0 0,-9 31 0,16-49-169,1 0 0,-1-1 0,1 1-1,-1-1 1,1 1 0,0 0-1,1-1 1,-1 1 0,0 0-1,1-1 1,0 1 0,0-1 0,0 1-1,0-1 1,1 1 0,2 3-1,-3-6 2,1 1-1,-1 0 0,1-1 0,0 1 0,-1-1 0,1 0 0,0 1 1,0-1-1,0 0 0,0 0 0,0 0 0,0-1 0,0 1 0,1 0 0,-1-1 1,0 0-1,0 1 0,1-1 0,-1 0 0,0 0 0,0 0 0,1 0 1,-1 0-1,0-1 0,0 1 0,4-2 0,3-1 37,0 0 0,0-1 0,-1 0 1,0 0-1,0-1 0,0 0 0,0-1 0,-1 1 0,0-1 0,8-9 0,-2 2 67,-1-1 0,-1 0 0,0-1 0,10-20 0,-14 22-24,-1 0 0,0-1 0,-1 0 0,0-1 0,-2 1 0,1-1 0,-2 1 0,1-19 0,-2 26-69,-1 1-1,-1-1 1,1 1 0,-1-1 0,0 1 0,-1 0 0,0-1 0,0 1-1,-3-8 1,3 10-32,0 1-1,-1 0 0,1-1 0,-1 1 0,1 0 1,-1 0-1,0 0 0,0 1 0,0-1 0,0 1 1,-1-1-1,1 1 0,-1 0 0,1 0 0,-1 1 1,-4-2-1,3 1-101,0 1 0,0 0 0,0 1 0,-1-1 0,1 1 0,0 0 0,0 0 0,-1 0 0,1 1 0,0 0 0,0 0 0,0 0 0,0 1 0,0 0 0,0 0 0,0 0 0,0 0 0,-8 7 0,9-7-27,0 1 0,0 0 1,1 0-1,-1 0 0,1 1 0,-1-1 1,1 1-1,0 0 0,1 0 1,-1 0-1,1 0 0,0 1 0,0-1 1,0 0-1,0 1 0,1 0 1,0-1-1,0 1 0,0 0 0,0 9 1,7 11-587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2.750"/>
    </inkml:context>
    <inkml:brush xml:id="br0">
      <inkml:brushProperty name="width" value="0.025" units="cm"/>
      <inkml:brushProperty name="height" value="0.025" units="cm"/>
    </inkml:brush>
  </inkml:definitions>
  <inkml:trace contextRef="#ctx0" brushRef="#br0">202 37 17196,'0'-1'111,"0"0"0,1-1 0,-1 1 0,0 0 0,0 0 0,0-1 0,0 1 0,-1 0 0,1 0 0,0-1 0,0 1 1,-1 0-1,1 0 0,-1-1 0,1 1 0,-1 0 0,0 0 0,1 0 0,-1 0 0,0 0 0,0 0 0,1 0 0,-1 0 0,0 0 0,0 0 1,0 1-1,0-1 0,0 0 0,-1 1 0,1-1 0,0 0 0,0 1 0,0-1 0,0 1 0,-1 0 0,1-1 0,0 1 0,-1 0 1,1 0-1,0 0 0,0 0 0,-1 0 0,-1 1 0,-2-1 69,1 1 0,-1 1 0,1-1 0,0 1 0,0 0 0,0 0 0,0 0 0,0 0 0,0 1 0,1 0 0,-6 4 0,-3 6-126,1 1 1,0 0-1,0 1 1,2 0-1,0 1 1,1-1 0,0 2-1,1-1 1,1 1-1,1 0 1,0 1 0,1-1-1,1 1 1,-1 31-1,3-44-51,1 0 0,1-1-1,-1 1 1,1 0 0,0 0-1,0 0 1,0 0 0,0-1-1,1 1 1,0-1 0,0 1-1,0-1 1,1 0 0,4 7-1,-4-8 10,-1-1-1,1 0 1,-1 0-1,1 0 0,0 0 1,0 0-1,0 0 1,0-1-1,0 1 0,0-1 1,1 0-1,-1 0 1,0 0-1,1-1 0,-1 1 1,0-1-1,1 0 1,-1 0-1,1 0 0,-1 0 1,7-1-1,-2-1 40,0 0-1,0-1 1,0 1 0,-1-1-1,1-1 1,-1 0 0,0 0-1,0 0 1,0-1-1,0 0 1,-1 0 0,0 0-1,0-1 1,0 0 0,-1-1-1,0 1 1,0-1 0,0 0-1,-1 0 1,0 0-1,3-10 1,-4 12-180,-1-1 0,0 0 0,0 0 1,-1 1-1,0-1 0,0 0 0,0 0 0,-1 0 0,0 0 0,0 0 0,0-1 0,-1 1 1,0 0-1,0 1 0,0-1 0,-1 0 0,0 0 0,0 0 0,0 1 0,-1-1 0,0 1 1,0 0-1,0 0 0,-1 0 0,0 0 0,0 1 0,0-1 0,0 1 0,-6-4 0,-19-11-548,-1 4-257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9.295"/>
    </inkml:context>
    <inkml:brush xml:id="br0">
      <inkml:brushProperty name="width" value="0.025" units="cm"/>
      <inkml:brushProperty name="height" value="0.025" units="cm"/>
    </inkml:brush>
  </inkml:definitions>
  <inkml:trace contextRef="#ctx0" brushRef="#br0">1 4 18676,'0'-1'83,"0"1"0,1 0-1,-1 0 1,0-1 0,0 1 0,1 0-1,-1 0 1,0-1 0,1 1 0,-1 0-1,0 0 1,1 0 0,-1 0 0,0-1-1,1 1 1,-1 0 0,1 0 0,-1 0-1,0 0 1,1 0 0,-1 0 0,0 0-1,1 0 1,-1 0 0,1 0 0,-1 0-1,0 0 1,1 0 0,-1 1 0,0-1-1,1 0 1,-1 0 0,0 0 0,1 0-1,-1 1 1,0-1 0,1 0 0,-1 0-1,0 1 1,0-1 0,1 0 0,-1 1-1,0-1 1,0 0 0,1 0 0,-1 1-1,0-1 1,0 0 0,0 1 0,0-1 0,0 1-1,0-1 1,1 1 0,1 25 1304,-1-20-1232,0 56 530,-1-42-727,0 0-1,1 0 1,1 0 0,1 0 0,0 0-1,10 27 1,-12-44-1819,-6-11 1004,-2 0 240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49.728"/>
    </inkml:context>
    <inkml:brush xml:id="br0">
      <inkml:brushProperty name="width" value="0.025" units="cm"/>
      <inkml:brushProperty name="height" value="0.025" units="cm"/>
    </inkml:brush>
  </inkml:definitions>
  <inkml:trace contextRef="#ctx0" brushRef="#br0">1 1 18876,'8'7'1872,"8"-2"-1063,4 3-249,9-1 720,4 0-208,6 0-160,-1-1-175,-2-3-513,1-2-488,-7-5 1096,-2-3-824,-20-11 8,-6-3-32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0.445"/>
    </inkml:context>
    <inkml:brush xml:id="br0">
      <inkml:brushProperty name="width" value="0.025" units="cm"/>
      <inkml:brushProperty name="height" value="0.025" units="cm"/>
    </inkml:brush>
  </inkml:definitions>
  <inkml:trace contextRef="#ctx0" brushRef="#br0">4 115 19116,'-1'-2'128,"0"0"1,1 1-1,-1-1 1,1 0-1,0 1 0,-1-1 1,1 0-1,0 0 1,0 0-1,0 1 0,0-1 1,1 0-1,-1 0 0,0 1 1,1-1-1,-1 0 1,1 1-1,0-3 0,1 1 39,0-1 0,0 1 0,1-1-1,-1 1 1,1 0 0,0 0 0,5-4-1,1-1 274,0 2-1,1-1 1,-1 1-1,20-8 1,-25 13-359,-1-1 0,0 1 1,1 0-1,-1 0 0,0 0 0,1 1 1,-1-1-1,1 1 0,0 0 1,-1 0-1,1 0 0,-1 0 1,6 2-1,-7-2-65,-1 1 0,1 0 0,-1 0 0,1 0 0,-1 0 0,0 0 0,1 0 0,-1 0 0,0 0 0,0 0 0,0 1 0,0-1 0,0 0 0,0 1 0,0-1 0,-1 1 0,1-1 0,0 1 0,-1-1 0,1 1 0,-1 0 0,0-1 0,1 1 0,-1 0 1,0-1-1,0 1 0,0-1 0,0 1 0,0 0 0,-1-1 0,0 4 0,-3 18 29,-1 1 0,-2-1 1,0 0-1,-15 31 0,-1 3 55,17-41-62,-2 4 39,-8 39 0,14-55-65,1 1 1,1-1 0,-1 1-1,1 0 1,0-1-1,0 1 1,0-1-1,1 1 1,-1 0 0,1-1-1,0 1 1,0-1-1,1 0 1,3 8 0,-4-10-50,1 1 1,0-1-1,0 0 1,1 0-1,-1 0 1,0 0-1,1-1 1,-1 1-1,1-1 1,-1 1 0,1-1-1,0 0 1,0 0-1,-1 0 1,1 0-1,0 0 1,0-1-1,0 1 1,0-1 0,0 0-1,0 0 1,0 0-1,0 0 1,0-1-1,0 1 1,5-2-1,0 0-125,1 0-1,-1-1 0,1 0 1,-1-1-1,0 1 0,0-2 0,13-8 1,4-10-272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0.912"/>
    </inkml:context>
    <inkml:brush xml:id="br0">
      <inkml:brushProperty name="width" value="0.025" units="cm"/>
      <inkml:brushProperty name="height" value="0.025" units="cm"/>
    </inkml:brush>
  </inkml:definitions>
  <inkml:trace contextRef="#ctx0" brushRef="#br0">0 24 17572,'9'-5'475,"0"2"1,0-1-1,1 2 1,-1-1-1,1 1 0,-1 0 1,1 1-1,0 0 1,0 1-1,-1 0 1,1 0-1,0 1 1,0 1-1,9 1 0,-15-1-420,1-1-1,0 1 0,-1-1 0,1 1 1,-1 0-1,0 1 0,1-1 0,-1 1 0,0 0 1,-1 0-1,1 0 0,0 0 0,-1 1 0,0-1 1,0 1-1,0 0 0,0 0 0,-1 0 0,1 1 1,-1-1-1,0 0 0,0 1 0,-1 0 0,1-1 1,-1 1-1,0 0 0,0 0 0,-1-1 0,1 9 1,-1-3-28,-1 0 0,0 0 1,-1 0-1,0 0 1,0-1-1,-1 1 1,0 0-1,0-1 0,-1 0 1,-8 13-1,-5 5 172,-40 47 0,-7 11 266,63-84-454,1 0 1,-1 1-1,0-1 0,0 0 0,0 1 1,1-1-1,-1 1 0,1 0 1,0-1-1,-1 1 0,1-1 1,0 1-1,0 2 0,0-3-6,0 0-1,0-1 1,0 1-1,1-1 1,-1 1-1,0-1 0,0 1 1,1-1-1,-1 1 1,1-1-1,-1 1 1,0-1-1,1 1 1,-1-1-1,1 1 0,-1-1 1,1 0-1,-1 1 1,1-1-1,-1 0 1,1 0-1,-1 1 1,1-1-1,0 0 1,5 1-13,-1 0 1,0-1-1,1 1 1,-1-1 0,0-1-1,7 0 1,-8 1-20,22-4-464,1-1 1,-2-1 0,39-14 0,-27 7 91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1.421"/>
    </inkml:context>
    <inkml:brush xml:id="br0">
      <inkml:brushProperty name="width" value="0.025" units="cm"/>
      <inkml:brushProperty name="height" value="0.025" units="cm"/>
    </inkml:brush>
  </inkml:definitions>
  <inkml:trace contextRef="#ctx0" brushRef="#br0">122 1 21036,'0'0'51,"0"0"0,1 0 0,-1 0-1,0 0 1,0 0 0,0 0-1,0 0 1,1 0 0,-1-1-1,0 1 1,0 0 0,0 1-1,1-1 1,-1 0 0,0 0 0,0 0-1,0 0 1,0 0 0,1 0-1,-1 0 1,0 0 0,0 0-1,0 0 1,0 0 0,1 0-1,-1 0 1,0 1 0,0-1-1,0 0 1,0 0 0,0 0 0,1 0-1,-1 0 1,0 1 0,0-1-1,0 0 1,0 0 0,0 0-1,0 0 1,0 1 0,0 11 1071,-11 22-253,6-19-312,-6 21-214,3-1 0,-6 42 0,14-74-339,-1 0-1,1-1 1,0 1-1,0 0 0,1 0 1,-1 0-1,1 0 1,-1-1-1,1 1 1,2 5-1,-2-7-2,-1 1 0,1-1-1,0 0 1,0 0 0,0 1 0,0-1 0,1 0-1,-1 0 1,0 0 0,0 0 0,1 0 0,-1 0 0,0-1-1,4 2 1,1 0-8,1-1 1,0 1-1,0-2 0,0 1 0,0-1 0,0 0 0,8-1 1,-10 0-3,-2 1 5,6 0-14,-1-1 0,1 1 0,-1 1 0,0-1 0,14 4 0,-21-4 14,1 1 0,0-1 0,-1 1 0,1 0 0,-1 0 0,1-1 0,-1 1 0,1 0 0,-1 0 0,0 0 0,1 0 0,-1 0 0,0 1 0,0-1 0,0 0 1,0 1-1,0-1 0,0 1 0,0-1 0,0 1 0,-1-1 0,1 1 0,-1-1 0,1 1 0,-1 0 0,1-1 0,-1 1 0,0 0 0,0-1 0,0 1 0,0 0 0,0-1 0,0 1 0,0 0 0,-1 1 0,-1 2 3,1-1-1,-1 1 1,0-1-1,0 1 1,0-1-1,-1 0 1,1 0-1,-1 0 1,0 0-1,0-1 1,-1 1-1,1-1 1,-1 0 0,0 0-1,1 0 1,-1 0-1,0-1 1,-1 1-1,-5 1 1,1 1-22,1-2 0,-1 1 0,1-1-1,-1-1 1,0 0 0,0 0 0,-1-1 0,1 0 0,-12 0 0,17-1 31,0 0 0,1-1-1,-1 0 1,0 0 0,1 0-1,-1 0 1,1 0 0,-1-1-1,1 0 1,-1 1 0,1-1-1,0 0 1,0-1 0,0 1-1,0 0 1,1-1 0,-4-3-1,3 1 12,-1 0 1,1-1-1,-1 1 0,2-1 1,-1 0-1,1 0 0,-1 0 0,2 0 1,-3-8-1,-5-37-4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1.829"/>
    </inkml:context>
    <inkml:brush xml:id="br0">
      <inkml:brushProperty name="width" value="0.025" units="cm"/>
      <inkml:brushProperty name="height" value="0.025" units="cm"/>
    </inkml:brush>
  </inkml:definitions>
  <inkml:trace contextRef="#ctx0" brushRef="#br0">1 0 18948,'21'0'2169,"2"0"-1449,5 2-328,2-1 1048,7 2-632,-1-2-256,1 1-1344,-4-2 840,3 0-224,-3 0-152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2.283"/>
    </inkml:context>
    <inkml:brush xml:id="br0">
      <inkml:brushProperty name="width" value="0.025" units="cm"/>
      <inkml:brushProperty name="height" value="0.025" units="cm"/>
    </inkml:brush>
  </inkml:definitions>
  <inkml:trace contextRef="#ctx0" brushRef="#br0">49 51 18916,'-8'14'380,"1"1"0,0 0 0,1 1 0,1-1 0,1 1-1,0 0 1,1 0 0,1 1 0,0-1 0,1 0 0,1 1 0,1-1 0,0 1 0,5 22 0,-5-34-345,0 0 1,1-1 0,0 1 0,0-1 0,0 1-1,1-1 1,-1 0 0,1 0 0,0 0 0,0 0 0,7 6-1,-8-9-16,-1 1 0,1-1 0,0 0 0,-1 0 0,1 0 0,0 0 0,0-1 0,0 1 0,0-1-1,0 1 1,0-1 0,0 1 0,0-1 0,0 0 0,0 0 0,0 0 0,0 0 0,0 0 0,0-1 0,0 1-1,0 0 1,0-1 0,-1 0 0,1 1 0,0-1 0,0 0 0,0 0 0,-1 0 0,1 0 0,0 0 0,2-3-1,3-2 86,-1-1-1,1 1 1,-1-1-1,-1-1 1,1 1-1,-1-1 1,-1 0-1,1 0 1,-1 0-1,-1-1 1,5-14-1,-4 9 45,-1 0 0,0 0 1,-1-1-1,0 1 0,-2 0 0,-1-27 1,1 34-128,-2-1 1,1 1-1,-1 0 1,0-1 0,-1 1-1,1 0 1,-2 0-1,1 1 1,-1-1 0,1 1-1,-2 0 1,-6-8-1,8 10-172,0 1 0,-1-1 0,0 1 0,0 0 0,0 0 0,0 0 0,0 1 0,0 0 0,-1 0 0,1 0 0,-1 0 0,0 0-1,0 1 1,1 0 0,-1 0 0,0 0 0,0 1 0,0 0 0,-8 0 0,-1 3-426,9 5-157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3.858"/>
    </inkml:context>
    <inkml:brush xml:id="br0">
      <inkml:brushProperty name="width" value="0.025" units="cm"/>
      <inkml:brushProperty name="height" value="0.025" units="cm"/>
    </inkml:brush>
  </inkml:definitions>
  <inkml:trace contextRef="#ctx0" brushRef="#br0">1 194 15579,'1'-4'164,"0"1"1,0-1-1,0 1 0,0 0 0,1-1 0,-1 1 0,1 0 0,0 0 0,0 0 0,0 0 1,0 0-1,1 1 0,-1-1 0,1 1 0,0-1 0,3-1 0,6-4 301,0 0-1,26-11 1,6 0-53,1 1 0,1 2 0,1 2 0,0 3 0,0 1 0,1 2 1,76-1-1,-112 9-380,0 0 0,1 1 0,-1 1 0,18 5 0,-27-7-28,-1 1 0,1 0 1,-1 0-1,1 0 0,-1 1 1,0-1-1,1 1 0,-1-1 1,0 1-1,0 0 1,3 3-1,-4-4-2,0 1 0,-1-1 1,1 1-1,0-1 0,-1 1 1,1-1-1,-1 1 0,1-1 1,-1 1-1,0-1 0,0 1 0,0 0 1,0-1-1,0 1 0,0-1 1,0 1-1,0 0 0,0-1 0,-1 1 1,1-1-1,-2 3 0,0 1 9,-1 1 0,0-1 0,0 0 0,0 0 0,-1 0 0,0 0-1,0 0 1,0-1 0,-1 1 0,-9 6 0,-8 5 40,-28 15 0,27-17-14,-31 15 80,38-21-116,1 0 0,0 1 0,0 0 1,-21 19-1,36-28-10,0 0 0,-1 0 1,1 1-1,0-1 0,-1 0 1,1 0-1,0 1 0,-1-1 1,1 0-1,0 1 0,0-1 1,0 0-1,-1 1 0,1-1 1,0 0-1,0 1 0,0-1 1,0 1-1,0-1 0,0 0 1,0 1-1,-1-1 0,1 0 1,0 1-1,0-1 0,1 1 1,-1-1-1,0 0 0,0 1 1,0-1-1,0 1 0,0-1 1,0 0-1,0 1 0,1-1 1,-1 0-1,0 1 0,0-1 1,1 0-1,-1 1 0,0-1 1,0 0-1,1 1 0,-1-1 1,0 0-1,1 0 0,-1 1 0,0-1 1,1 0-1,-1 0 0,0 0 1,1 0-1,-1 0 0,0 1 1,1-1-1,-1 0 0,1 0 1,-1 0-1,0 0 0,1 0 1,27 4-344,-26-4 315,23 1-240,-1 0-67,1 1 0,0 1 0,-1 1 1,33 9-1,-51-11 282,-1 0 1,1 0 0,0 1-1,-1 0 1,1 0-1,-1 0 1,0 1 0,0-1-1,-1 1 1,1 0-1,-1 1 1,1-1 0,-1 1-1,-1 0 1,1 0-1,-1 0 1,0 1 0,0-1-1,0 1 1,-1-1-1,0 1 1,3 11-1,-4-11 76,1 0 0,-2 0 0,1 0 0,-1 0 0,0 0 0,0 0 0,0 1 0,-1-1 0,0 0 0,0 0 0,-1 0 0,0-1 0,0 1 0,-3 6 0,1-5 88,0 0 0,-1-1-1,1 1 1,-2-1 0,1 0 0,0-1-1,-1 1 1,0-1 0,-12 7-1,-3 1 336,-1-2-1,-1-1 0,0 0 1,0-2-1,-48 11 0,-13-3 461,73-14-961,1-1 1,0-1-1,0 0 0,-1 0 1,1-1-1,-12-3 0,21 5 2,1-1-1,-1 0 1,1-1 0,-1 1-1,1 0 1,0 0 0,-1 0-1,1 0 1,-1 0 0,1 0-1,0 0 1,-1-1 0,1 1-1,-1 0 1,1 0 0,0-1-1,-1 1 1,1 0 0,0 0-1,-1-1 1,1 1 0,0 0-1,0-1 1,-1 1 0,1-1-1,0 1 1,0 0-1,0-1 1,-1 1 0,1-1-1,0 1 1,0 0 0,0-1-1,0 1 1,0-1 0,0 1-1,0-1 1,0 1 0,0-1-1,1-1-68,0 1 0,0-1 0,-1 0 0,2 1 0,-1 0 0,0-1 0,0 1 0,0 0 0,1-1 0,1 0-1,40-27-1170,-2 9 71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6.327"/>
    </inkml:context>
    <inkml:brush xml:id="br0">
      <inkml:brushProperty name="width" value="0.025" units="cm"/>
      <inkml:brushProperty name="height" value="0.025" units="cm"/>
    </inkml:brush>
  </inkml:definitions>
  <inkml:trace contextRef="#ctx0" brushRef="#br0">74 278 17068,'4'-1'167,"0"-1"1,0 0 0,-1 0 0,1 0 0,0 0 0,-1-1-1,0 0 1,0 1 0,0-1 0,0 0 0,0-1-1,0 1 1,-1 0 0,1-1 0,-1 1 0,0-1 0,2-5-1,2-4 216,0 0 1,-1-1-1,5-24 0,-8 31-344,-1-1 0,0 1 0,-1-1 0,0 0 0,0 1 0,0-1-1,-1 1 1,0-1 0,-1 1 0,1-1 0,-4-7 0,4 12-43,0 1 0,0-1 0,-1 0 0,1 1 0,-1-1 0,1 1 0,-1-1 0,0 1 0,0 0 0,0 0 0,0 0 0,-1 0 0,1 0 0,0 0 0,-1 1 0,1-1 0,-1 1 0,0 0 0,1-1 0,-1 1 0,0 0 0,0 1 0,0-1 0,1 0 0,-1 1 0,0 0-1,0 0 1,0 0 0,0 0 0,0 0 0,-4 1 0,4-1 1,0 1 0,-1 0-1,1-1 1,0 1 0,0 1-1,-1-1 1,1 0 0,0 1-1,0-1 1,0 1 0,1 0-1,-1 0 1,0 0 0,1 1-1,-1-1 1,1 0 0,0 1-1,-2 3 1,1-2 10,1 1-1,-1 0 0,1 0 1,1-1-1,-1 1 1,1 0-1,0 0 1,0 1-1,0-1 1,1 10-1,0-4 2,0-1-1,2 1 1,-1 0-1,1-1 1,1 0 0,0 0-1,0 1 1,1-2-1,0 1 1,1 0-1,7 10 1,-7-14-67,0 0-1,0 0 1,1-1 0,-1 1 0,1-1-1,0-1 1,1 1 0,-1-1 0,1 0-1,0-1 1,0 1 0,0-1-1,1-1 1,-1 1 0,1-1 0,-1-1-1,1 1 1,0-1 0,12 0-1,24-7-208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2.721"/>
    </inkml:context>
    <inkml:brush xml:id="br0">
      <inkml:brushProperty name="width" value="0.025" units="cm"/>
      <inkml:brushProperty name="height" value="0.025" units="cm"/>
    </inkml:brush>
  </inkml:definitions>
  <inkml:trace contextRef="#ctx0" brushRef="#br0">212 2 20004,'-5'0'220,"-1"-1"-1,0 1 0,0 0 0,-1 0 1,2 1-1,-1-1 0,0 1 1,0 1-1,0-1 0,0 1 0,1 0 1,-1 0-1,-7 5 0,5-2-51,1 0 0,1 0-1,-1 0 1,1 1 0,-1 0 0,2 0-1,-1 1 1,-7 12 0,4-6-87,2 2 1,0-1-1,0 1 1,1-1-1,1 2 1,1-1-1,0 1 1,1-1-1,-2 29 1,5-37-69,0 1 1,0-1-1,0 1 0,1-1 1,1 1-1,-1-1 1,1 0-1,0 1 0,1-1 1,0 0-1,0 0 1,0-1-1,5 8 1,-6-11-10,1 0 1,0 0 0,0 0 0,0 0 0,0-1 0,0 1 0,0-1 0,1 1-1,-1-1 1,1 0 0,0-1 0,-1 1 0,1-1 0,0 1 0,0-1 0,0 0 0,0-1-1,0 1 1,0-1 0,0 1 0,1-1 0,-1-1 0,0 1 0,0 0 0,5-2-1,2-1 5,0-1-1,-1 1 0,1-2 0,-1 1 0,0-1 0,0-1 1,-1 0-1,0 0 0,0-1 0,0 0 0,-1-1 0,0 0 0,0 0 1,8-12-1,-10 12-2,0-1 0,0 1 0,-1-1 0,0 0 0,0 0 0,-1-1 0,-1 1 0,1-1 0,-2 0 0,1 0 0,-1 0 0,-1 0 0,0 0 0,0 0 0,-2-20 0,0 24-34,-1 0 0,0-1 0,0 1 0,-1 0 0,1 0 0,-1 1 0,0-1 0,-1 1 0,0-1 0,0 1-1,0 0 1,0 0 0,-1 1 0,1-1 0,-1 1 0,0 0 0,-1 0 0,1 1 0,-1 0 0,0-1 0,-7-1 0,7 2-239,0 1 0,0 0 0,0 1 0,0-1 0,0 1 0,0 1 0,-1-1 0,1 1 1,0 0-1,0 0 0,-1 1 0,1 0 0,0 0 0,-8 2 0,1 4-445,1 1-195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6.897"/>
    </inkml:context>
    <inkml:brush xml:id="br0">
      <inkml:brushProperty name="width" value="0.025" units="cm"/>
      <inkml:brushProperty name="height" value="0.025" units="cm"/>
    </inkml:brush>
  </inkml:definitions>
  <inkml:trace contextRef="#ctx0" brushRef="#br0">13 3 17980,'-8'12'1944,"5"3"-1128,1 0-351,7-5 1623,9 1-1120,15-1-368,8-1-80,16-2-336,3-4-168,1-7-768,1-4 1665,-5-16-922,-3-2-7,-10-7-48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7.348"/>
    </inkml:context>
    <inkml:brush xml:id="br0">
      <inkml:brushProperty name="width" value="0.025" units="cm"/>
      <inkml:brushProperty name="height" value="0.025" units="cm"/>
    </inkml:brush>
  </inkml:definitions>
  <inkml:trace contextRef="#ctx0" brushRef="#br0">1 96 20380,'4'-3'198,"1"0"0,0 0-1,0 0 1,0 1 0,0 0-1,1 0 1,-1 0 0,0 1 0,11-2-1,4-2 171,22-7-86,30-9-397,76-11 1,-148 32 113,0 0 0,1 0 0,-1 0 0,0 0 0,0-1 0,1 1 0,-1 0 0,0 0 0,0 0 0,1 0 1,-1 0-1,0 0 0,0 0 0,1 0 0,-1 0 0,0 0 0,0 0 0,1 0 0,-1 0 0,0 0 0,0 0 0,1 0 0,-1 0 0,0 0 0,0 0 0,1 1 0,-1-1 0,0 0 0,0 0 0,1 0 0,-1 0 0,0 1 0,0-1 0,0 0 0,0 0 0,1 0 0,-1 1 0,0-1 0,0 0 0,0 0 0,0 0 0,0 1 0,1-1 0,-1 0 0,0 0 0,0 1 0,0-1 1,0 0-1,0 0 0,0 1 0,0-1 0,0 0 0,0 0 0,0 1 0,0-1 0,0 0 0,-1 1 0,-8 14 73,7-12-56,-31 47 415,2 1 0,-37 85 0,54-102-570,1 0-1,2 1 0,2 1 0,1-1 1,-5 50-1,13-72-2233,0-22 1377,-1-8 72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7.784"/>
    </inkml:context>
    <inkml:brush xml:id="br0">
      <inkml:brushProperty name="width" value="0.025" units="cm"/>
      <inkml:brushProperty name="height" value="0.025" units="cm"/>
    </inkml:brush>
  </inkml:definitions>
  <inkml:trace contextRef="#ctx0" brushRef="#br0">4 3 16331,'-3'-3'1729,"6"5"-897,2 3-272,10 3 1153,6 0-481,8 4-400,4-2-144,6 0-656,-4-2-512,4-5 512,0-6-120,0-7-224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8.280"/>
    </inkml:context>
    <inkml:brush xml:id="br0">
      <inkml:brushProperty name="width" value="0.025" units="cm"/>
      <inkml:brushProperty name="height" value="0.025" units="cm"/>
    </inkml:brush>
  </inkml:definitions>
  <inkml:trace contextRef="#ctx0" brushRef="#br0">273 39 13747,'1'-1'213,"0"1"-1,0-1 1,0 1 0,0-1-1,0 1 1,0-1 0,0 0-1,-1 1 1,1-1 0,0 0-1,0 0 1,0 1 0,-1-1-1,1 0 1,0 0 0,-1 0-1,1 0 1,-1 0 0,1 0-1,-1 0 1,0 0 0,1 0-1,-1 0 1,0-1 0,0 1 0,0 0-1,1-2 1,-2 2-45,0 1 0,1-1-1,-1 0 1,0 0 0,1 0 0,-1 1 0,0-1 0,0 0 0,1 1-1,-1-1 1,0 0 0,0 1 0,0-1 0,0 1 0,0-1-1,0 1 1,0 0 0,0 0 0,0-1 0,0 1 0,0 0 0,0 0-1,0 0 1,0 0 0,0 0 0,0 0 0,-1 0 0,1 0-1,-1 1 1,-5 0-113,0 0 1,0 0-1,1 1 0,-1 0 0,0 1 0,1-1 0,-1 1 0,1 0 0,0 1 0,0 0 1,0 0-1,0 0 0,1 0 0,0 1 0,0 0 0,0 0 0,0 0 0,1 1 0,0 0 1,0 0-1,1 0 0,-1 0 0,1 0 0,1 1 0,-1-1 0,1 1 0,0 0 0,1 0 1,-1 0-1,1 0 0,1 0 0,-1 0 0,1 0 0,0 0 0,1 0 0,0 0 0,0 0 1,1 0-1,1 7 0,3 0-89,1 1 0,16 26 0,-16-29-3,1 1-1,-2 0 0,11 28 1,-16-36 29,0-1 0,0 0 0,-1 1 0,1-1 1,-1 1-1,0-1 0,0 1 0,0-1 0,-1 1 0,0-1 0,1 1 1,-2-1-1,1 0 0,0 0 0,-1 1 0,0-1 0,-3 5 0,-1 0-14,0 0-1,-1-1 0,0 0 1,0-1-1,-1 0 0,-14 11 1,17-14 17,-1 1-1,0-2 1,-1 1 0,1-1 0,-1 0 0,0 0 0,1 0 0,-1-1 0,0 0 0,-11 1 0,16-3 8,1 0 1,-1 1-1,1-1 1,-1 0-1,0 0 1,1-1-1,-1 1 1,1 0-1,-1-1 1,0 1-1,1 0 1,-1-1-1,1 0 0,-1 1 1,1-1-1,0 0 1,-1 0-1,1 0 1,0 0-1,-1 0 1,1 0-1,-1-2 1,1 2 1,0-1 1,0 0 0,0 0-1,0 0 1,1 0-1,-1-1 1,1 1-1,-1 0 1,1 0-1,0 0 1,0 0-1,0-1 1,0 1 0,1-3-1,0-5 12,2 1 0,-1-1 0,1 0 0,1 1 0,9-18 0,-2 8-2,1 1 0,1 0 0,0 1 0,2 0 0,29-27 0,93-61 289,-70 57 2,-61 43-253,-1 1 0,1-1-1,0 0 1,-1-1 0,0 1-1,5-8 1,-9 12-42,-1-1-1,1 1 1,0 0 0,0 0-1,-1-1 1,1 1 0,-1 0-1,1-1 1,-1 1-1,0-1 1,0 1 0,1-1-1,-1 1 1,0 0 0,0-1-1,0 1 1,-1-1 0,1 1-1,0-1 1,0 1 0,-1 0-1,1-1 1,-1 1 0,1 0-1,-1-1 1,0 1 0,1 0-1,-1 0 1,0-1-1,0 1 1,0 0 0,0 0-1,0 0 1,0 0 0,0 0-1,0 1 1,-3-3 0,-3-1-115,-1 0 1,0 0-1,0 0 0,0 1 1,0 0-1,0 1 1,0 0-1,-1 0 0,1 1 1,-1 0-1,0 0 1,1 1-1,-1 0 1,0 1-1,1 0 0,-1 0 1,-12 4-1,20-5 84,1 1-1,-1-1 0,0 0 0,1 0 1,-1 1-1,1-1 0,-1 0 0,1 0 1,-1 1-1,1-1 0,-1 1 1,1-1-1,-1 0 0,1 1 0,0-1 1,-1 1-1,1-1 0,-1 1 1,1-1-1,0 1 0,0 0 0,-1-1 1,1 1-1,0-1 0,0 2 0,-1 5-379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8.719"/>
    </inkml:context>
    <inkml:brush xml:id="br0">
      <inkml:brushProperty name="width" value="0.025" units="cm"/>
      <inkml:brushProperty name="height" value="0.025" units="cm"/>
    </inkml:brush>
  </inkml:definitions>
  <inkml:trace contextRef="#ctx0" brushRef="#br0">11 42 19292,'31'-11'2480,"53"-12"-1,-73 20-2248,0 1 1,0 1-1,0 0 0,0 0 0,0 2 0,0-1 0,0 1 0,18 4 0,-28-5-231,-1 0 1,1 1-1,0-1 0,-1 0 1,1 0-1,0 1 0,-1-1 1,1 1-1,0-1 0,-1 1 1,1-1-1,-1 0 0,1 1 1,-1 0-1,1-1 0,-1 1 1,1-1-1,-1 1 0,0 0 1,1-1-1,-1 1 0,0 0 1,1-1-1,-1 1 0,0 0 0,0 0 1,0-1-1,0 1 0,0 0 1,0-1-1,0 1 0,0 0 1,0 0-1,0-1 0,0 1 1,0 0-1,0 0 0,-1-1 1,1 1-1,0 0 0,0-1 1,-1 1-1,0 1 0,-21 32-8,16-27 13,-25 40 211,3 1 0,1 2 0,2 0 0,-34 104 0,47-115-1122,-13 69 1,25-107 885,0-1 0,0 0 0,0 0 0,0 0 0,-1 0 0,1 0 0,0 0 0,0 1 0,0-1 0,-1 0 0,1 0 0,0 0 0,0 0-1,0 0 1,-1 0 0,1 0 0,0 0 0,0 0 0,0 0 0,-1 0 0,1 0 0,0 0 0,0 0 0,0 0 0,-1 0 0,1 0 0,0 0 0,0-1 0,0 1 0,0 0 0,-1 0 0,1 0 0,0 0 0,0 0 0,0 0 0,0 0 0,-1-1 0,1 1 0,0 0 0,0 0 0,0 0 0,0 0 0,0-1 0,-1 1-3,-8-9-583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9.182"/>
    </inkml:context>
    <inkml:brush xml:id="br0">
      <inkml:brushProperty name="width" value="0.025" units="cm"/>
      <inkml:brushProperty name="height" value="0.025" units="cm"/>
    </inkml:brush>
  </inkml:definitions>
  <inkml:trace contextRef="#ctx0" brushRef="#br0">0 258 20244,'23'0'1921,"6"-2"-1257,5 0-312,8 1 880,1-1-384,3-2-816,-2 0-576,-5-8 504,-2-2-160,-2-6-176</inkml:trace>
  <inkml:trace contextRef="#ctx0" brushRef="#br0" timeOffset="1">585 0 18148,'-12'13'1291,"1"-1"1,0 1-1,-13 21 1,21-31-1189,1 1 1,0-1 0,0 1 0,0-1-1,1 1 1,-1 0 0,1-1 0,0 1-1,0 0 1,0 0 0,1 0 0,-1 0-1,1 0 1,0 0 0,0 0-1,0 0 1,1 0 0,-1 0 0,1 0-1,2 5 1,0-3-139,0-1 0,1 0 0,0-1 0,0 1-1,0-1 1,0 1 0,1-1 0,7 5 0,-5-4-23,0 1-1,-1-1 1,9 11 0,-11-11 48,-1 0 0,0 0 1,0 0-1,0 0 0,-1 0 1,1 1-1,-1-1 0,-1 1 1,1 0-1,-1-1 0,0 1 1,0 0-1,0 0 0,-1 0 1,0 0-1,0-1 0,-2 8 1,1-6 43,-1-1 0,0 1 0,0-1 0,-1 1 0,1-1 0,-1 0 0,-1 0 0,1 0 1,-1-1-1,0 1 0,-1-1 0,1 0 0,-1 0 0,-9 7 0,3-3 120,0-1 0,-1 0 1,-18 9-1,25-15-112,0 0 1,0 0-1,0 0 0,0 0 1,-1-1-1,1 0 1,0 0-1,-1 0 1,1-1-1,0 0 0,-1 0 1,-6-1-1,10 0-94,0 1-1,0-1 0,0 0 1,0 0-1,0 0 1,0 0-1,0 0 0,0-1 1,0 1-1,1 0 0,-1-1 1,0 0-1,1 1 0,-1-1 1,1 0-1,0 0 0,0 0 1,-1 1-1,1-1 1,1-1-1,-1 1 0,0 0 1,0 0-1,0-4 0,-1-5-227,0-1-1,1 1 1,0-18-1,1 26 300,1-47-486,5-6-170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5:59.574"/>
    </inkml:context>
    <inkml:brush xml:id="br0">
      <inkml:brushProperty name="width" value="0.025" units="cm"/>
      <inkml:brushProperty name="height" value="0.025" units="cm"/>
    </inkml:brush>
  </inkml:definitions>
  <inkml:trace contextRef="#ctx0" brushRef="#br0">0 20 14043,'28'-11'2248,"6"5"-831,5 3-537,7 3 1977,0 0-1057,4 3-504,-3 0-288,-4 1-928,-4-1-768,-14 1 656,-9 2-168,-16-3-200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07.200"/>
    </inkml:context>
    <inkml:brush xml:id="br0">
      <inkml:brushProperty name="width" value="0.025" units="cm"/>
      <inkml:brushProperty name="height" value="0.025" units="cm"/>
    </inkml:brush>
  </inkml:definitions>
  <inkml:trace contextRef="#ctx0" brushRef="#br0">1 2 17420,'1'10'2048,"9"3"-1328,15-3-168,6-4 993,16-2-585,8-3-120,11-1-224,1-2-264,-1-4-640,-4 0-328,-18-2 856,-6 0-368,-23 0-96,-9 1-128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07.621"/>
    </inkml:context>
    <inkml:brush xml:id="br0">
      <inkml:brushProperty name="width" value="0.025" units="cm"/>
      <inkml:brushProperty name="height" value="0.025" units="cm"/>
    </inkml:brush>
  </inkml:definitions>
  <inkml:trace contextRef="#ctx0" brushRef="#br0">1 55 16708,'1'29'1768,"18"-13"-928,7-6-296,20-6 1105,5-1-569,12-3-264,3-4-104,0-5-896,-4-4-576,-16-11 720,-6-5-168,-19-8-208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6.778"/>
    </inkml:context>
    <inkml:brush xml:id="br0">
      <inkml:brushProperty name="width" value="0.025" units="cm"/>
      <inkml:brushProperty name="height" value="0.025" units="cm"/>
    </inkml:brush>
  </inkml:definitions>
  <inkml:trace contextRef="#ctx0" brushRef="#br0">0 488 17660,'0'6'331,"1"-1"1,-1 0 0,1 1-1,0-1 1,0 1 0,1-1-1,-1 0 1,1 0 0,0 0-1,1 0 1,-1 0 0,1 0-1,0-1 1,0 1 0,0-1-1,1 0 1,-1 0 0,6 5-1,-6-7-295,0 0 1,1 0-1,-1 0 0,0 0 0,1-1 1,-1 1-1,1-1 0,-1 0 0,1 0 1,0 0-1,-1-1 0,1 1 0,0-1 1,0 0-1,-1 0 0,1 0 0,0 0 1,0-1-1,-1 1 0,1-1 0,0 0 1,-1 0-1,1-1 0,-1 1 0,1-1 1,-1 1-1,3-3 0,0 0-71,0 0 1,-1 0-1,1-1 1,-1 1-1,0-1 0,-1 0 1,1-1-1,-1 1 1,0-1-1,0 0 0,-1 0 1,0 0-1,0 0 1,0 0-1,-1-1 0,4-11 1,-5 21 3,1 0 1,-1 1-1,1-1 1,0 0-1,1 0 1,-1 0-1,0-1 0,1 1 1,-1-1-1,1 1 1,3 2-1,0-2 44,-1-1 0,1 1 1,0-1-1,0 0 0,0 0 0,0 0 0,0-1 0,0 0 0,0 0 0,0-1 1,0 1-1,1-1 0,-1-1 0,0 1 0,9-3 0,2 0-48,0-1-1,-1-1 1,1 0 0,19-11-1,-20 9-174,-1-1 0,27-19 0,-38 24 78,0 0 0,0 0 0,-1-1 0,1 1 0,-1-1 0,0 1 0,0-1 0,0 0 0,0 0 0,-1 0 0,0-1-1,0 1 1,0 0 0,2-10 0,-4 14 99,0 0 0,0 0 0,0 0 0,0 0-1,0 0 1,0 0 0,0 0 0,0 0 0,0 0 0,0 0-1,0 0 1,-1 0 0,1 0 0,0 0 0,0 0 0,0 0 0,0 0-1,0 0 1,0 0 0,0 0 0,0 0 0,0 0 0,0 0-1,0 0 1,0 0 0,0 0 0,0 0 0,0-1 0,0 1-1,0 0 1,0 0 0,-5 10-453,4-8 408,-4 3-104</inkml:trace>
  <inkml:trace contextRef="#ctx0" brushRef="#br0" timeOffset="1">347 7 16331,'-10'-6'1457,"2"9"-993,1 2-424,2 4 1160,2 1-824,2-1-448,-1 1-56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08.155"/>
    </inkml:context>
    <inkml:brush xml:id="br0">
      <inkml:brushProperty name="width" value="0.025" units="cm"/>
      <inkml:brushProperty name="height" value="0.025" units="cm"/>
    </inkml:brush>
  </inkml:definitions>
  <inkml:trace contextRef="#ctx0" brushRef="#br0">4 109 18284,'0'-1'100,"-1"-1"-1,0 0 1,1 1 0,-1-1-1,1 0 1,0 1 0,0-1 0,0 0-1,0 0 1,0 0 0,0 1-1,0-1 1,0 0 0,1 0 0,-1 1-1,1-1 1,-1 0 0,1 1-1,-1-1 1,1 0 0,0 1 0,0-1-1,0 1 1,0 0 0,0-1-1,0 1 1,1 0 0,-1-1 0,0 1-1,1 0 1,-1 0 0,1 0-1,-1 0 1,2 0 0,6-4 239,0 0 0,0 1 0,1 0 0,17-4 0,4-1-24,0 3 1,0 0-1,0 2 1,0 1-1,1 2 0,-1 1 1,39 5-1,-65-5-285,0 1 1,0 1-1,0-1 0,0 0 1,0 1-1,-1 0 0,7 4 0,-9-5-23,-1 0 0,0-1 0,0 1 0,1 0 0,-1 1 0,0-1 0,0 0 0,0 0 0,0 0 0,0 1 0,-1-1 0,1 0 0,0 1 0,-1-1 0,1 1 0,0-1 0,-1 1-1,0-1 1,1 1 0,-1-1 0,0 1 0,0 0 0,0-1 0,0 1 0,0-1 0,0 1 0,0-1 0,-1 1 0,0 2 0,-4 7 1,0 0 1,-1 0-1,0 0 0,-1 0 0,0-1 1,-1 0-1,0-1 0,-10 9 0,-1 4-3,-22 24 13,-44 55 24,75-88-39,1 1-1,0 0 1,1 0 0,1 1-1,-10 26 1,16-37-6,0-1 0,0 0 0,0 1 1,0-1-1,1 1 0,-1-1 0,1 1 1,0-1-1,0 1 0,1 0 0,-1-1 1,1 1-1,-1-1 0,1 1 0,0-1 1,0 0-1,1 1 0,-1-1 0,3 4 1,-1-4-47,0 1 1,0-1-1,0 0 1,1 0-1,-1-1 1,1 1 0,0-1-1,0 1 1,-1-1-1,2 0 1,-1-1-1,0 1 1,0-1 0,8 2-1,4 0-109,-1-2 0,0 1 0,1-2 0,-1 0 0,1-1 0,-1-1 0,0 0 0,0-1-1,0 0 1,0-2 0,0 1 0,-1-2 0,0 0 0,25-14 0,29-24-442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08.700"/>
    </inkml:context>
    <inkml:brush xml:id="br0">
      <inkml:brushProperty name="width" value="0.025" units="cm"/>
      <inkml:brushProperty name="height" value="0.025" units="cm"/>
    </inkml:brush>
  </inkml:definitions>
  <inkml:trace contextRef="#ctx0" brushRef="#br0">0 71 20060,'16'-9'533,"1"1"-1,0 0 1,0 2-1,1-1 0,0 2 1,24-4-1,8 1 411,53-1 0,-101 9-923,70-2 597,-64 2-554,-1 1 0,1 0 0,-1 0-1,1 0 1,-1 1 0,0 0 0,8 4-1,-15-6-56,1 0-1,0 0 0,0 0 0,-1 1 0,1-1 0,0 0 0,-1 1 1,1-1-1,0 1 0,-1-1 0,1 0 0,-1 1 0,1-1 1,-1 1-1,1 0 0,-1-1 0,1 1 0,-1-1 0,1 1 0,-1 0 1,0-1-1,1 1 0,-1 0 0,0 0 0,0-1 0,1 1 0,-1 0 1,0 0-1,0-1 0,0 1 0,0 0 0,0 0 0,0-1 1,0 1-1,0 0 0,0 0 0,-1-1 0,1 1 0,0 0 0,0 0 1,-1-1-1,1 1 0,0 0 0,-1-1 0,0 2 0,-2 1 6,1 0-1,-1 0 0,0 0 0,0-1 0,-1 1 0,-4 2 0,-31 17 52,-2-1-1,-57 19 0,48-20-43,-48 26-1,96-46-29,0 1-1,0 0 0,0 0 0,1 0 1,-1 0-1,0 1 0,1-1 1,-1 0-1,1 1 0,-1-1 1,1 1-1,0 0 0,-2 2 1,3-4 1,0 1 1,0-1 0,0 1-1,0-1 1,0 1 0,0-1-1,0 1 1,0-1 0,0 1-1,1-1 1,-1 1 0,0-1-1,0 1 1,0-1 0,1 0-1,-1 1 1,0-1 0,1 1-1,-1-1 1,0 0 0,1 1-1,-1-1 1,0 0 0,1 1-1,-1-1 1,1 0 0,-1 0-1,1 1 1,-1-1 0,1 0-1,-1 0 1,0 0 0,2 0-1,7 3-169,1-1-1,0 0 0,20 1 1,-18-2 84,-4 0 23,33 4-388,61 13 0,-91-15 417,0 0 1,0 1 0,0 0 0,-1 1 0,0 0-1,0 0 1,0 1 0,-1 1 0,0-1-1,14 14 1,-20-18 39,-1 0 1,0 1-1,-1-1 0,1 0 0,0 1 1,-1 0-1,1-1 0,-1 1 0,0 0 1,0-1-1,0 1 0,0 0 0,0 0 1,-1 0-1,1 0 0,-1 0 0,0 0 1,0 0-1,0 3 0,-1-1 17,-1-1 0,1 1 1,0-1-1,-1 0 0,0 0 0,0 0 0,0 0 0,-1 0 1,1 0-1,-1-1 0,-4 5 0,-7 5 88,0 0 1,0-2-1,-1 0 0,-1 0 1,-16 8-1,2-2 70,-1-1 0,0-1 0,-1-2 1,0-1-1,-46 11 0,77-23-127,-4 1-301,0 0 1,0 0-1,0-1 0,-10 0 1,14 0 176,0-1 0,0 1 0,0 0 0,0 0 0,0 0 0,-1-1 0,1 1 0,0-1 0,0 1 1,0-1-1,0 1 0,0-1 0,0 0 0,0 1 0,0-1 0,1 0 0,-1 0 0,0 0 0,0 1 0,0-1 0,1 0 0,-1 0 1,1 0-1,-1 0 0,1 0 0,-1-1 0,1 1 0,-1 0 0,1-2 0,1-31-549,7-8-219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09.166"/>
    </inkml:context>
    <inkml:brush xml:id="br0">
      <inkml:brushProperty name="width" value="0.025" units="cm"/>
      <inkml:brushProperty name="height" value="0.025" units="cm"/>
    </inkml:brush>
  </inkml:definitions>
  <inkml:trace contextRef="#ctx0" brushRef="#br0">0 77 18420,'7'-7'390,"0"0"1,1 0-1,-1 1 1,1 1-1,0-1 0,1 1 1,-1 0-1,1 1 1,0 0-1,0 0 0,0 1 1,1 0-1,15-2 1,-6 2-33,0 1 0,0 1 0,0 1 0,1 1 0,36 6 0,-47-6-314,0 2 1,0-1-1,0 1 0,0 1 1,-1-1-1,1 2 1,-1-1-1,0 1 1,0 0-1,-1 1 1,0 0-1,8 7 1,-12-10-43,0 0 0,-1 0 1,1 0-1,-1 1 0,0-1 1,1 1-1,-2-1 0,1 1 0,0 0 1,-1 0-1,1 0 0,-1 0 1,0 0-1,-1 0 0,1 0 0,-1 0 1,0 0-1,0 0 0,0 0 1,0 0-1,0 0 0,-1 0 0,0 0 1,0 0-1,0 0 0,-1 0 1,1 0-1,-1 0 0,-4 6 0,-3 3 25,-1-1 0,0 0 0,-1 0 1,0-1-1,-25 19 0,-14 13 118,49-42-146,1 0 0,-1-1-1,0 1 1,1 0 0,-1-1-1,0 1 1,1 0-1,-1 0 1,1 0 0,-1 0-1,1-1 1,0 1 0,-1 0-1,1 0 1,0 0-1,0 0 1,-1 0 0,1 0-1,0 0 1,0 0 0,0 0-1,0 0 1,0 0-1,1 0 1,-1 0 0,0 0-1,0 0 1,1-1 0,-1 1-1,0 0 1,1 0-1,-1 0 1,1 0 0,-1 0-1,1-1 1,-1 1 0,1 0-1,0 0 1,-1-1 0,1 1-1,0 0 1,0-1-1,-1 1 1,1-1 0,1 1-1,6 4-72,0 0 1,1-1-1,16 7 0,-10-5-1,1 0-13,-1 2 0,0 0 0,0 1 0,-1 0 0,20 17 0,-31-23 76,0 0 0,0 0 1,-1 1-1,1-1 0,-1 0 0,0 1 1,0 0-1,0-1 0,0 1 0,0 0 1,-1 0-1,1 5 0,-1-6 10,-1 0 0,0 1 0,0-1 0,0 0 0,0 0 0,-1 1 0,0-1 0,1 0 0,-1 1 1,0-1-1,0 0 0,-1 0 0,1 0 0,-1 0 0,1 0 0,-1-1 0,-3 5 0,-1 0 17,-1 0 1,0-1 0,0 0-1,0 0 1,-1 0 0,1-1-1,-1 0 1,0-1-1,-1 0 1,1 0 0,-1 0-1,-13 2 1,-9 2 110,0-1 1,-41 2 0,51-7-120,-1 0 0,1-2 0,-26-2 0,41 1-40,-1 0-1,1 0 1,0-1-1,-1 0 1,1 0-1,-9-5 1,12 6 27,0-1-1,1 0 1,-1 0-1,0 0 1,1 0 0,0 0-1,-1-1 1,1 1 0,0-1-1,0 1 1,1-1-1,-1 0 1,0 1 0,-1-5-1,-5-31-131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3.311"/>
    </inkml:context>
    <inkml:brush xml:id="br0">
      <inkml:brushProperty name="width" value="0.025" units="cm"/>
      <inkml:brushProperty name="height" value="0.025" units="cm"/>
    </inkml:brush>
  </inkml:definitions>
  <inkml:trace contextRef="#ctx0" brushRef="#br0">87 2 20036,'11'-1'1737,"-5"6"-1209,-1 4-184,-9 17 672,-2 11-272,1 16-288,-1 3-120,-3 4-184,1-1-136,-1-6-200,1-1-88,0-9-304,6-9-224,-7-14-408,2-10-145,-2-20 873,-1-13-256,2-16-48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3.759"/>
    </inkml:context>
    <inkml:brush xml:id="br0">
      <inkml:brushProperty name="width" value="0.025" units="cm"/>
      <inkml:brushProperty name="height" value="0.025" units="cm"/>
    </inkml:brush>
  </inkml:definitions>
  <inkml:trace contextRef="#ctx0" brushRef="#br0">1 63 17100,'4'3'300,"1"0"1,-1 0-1,0 0 1,0 1-1,0-1 1,-1 1-1,1 0 1,-1 0-1,4 7 1,9 9 577,84 78 1296,-84-84-1860,1-1-1,0-1 0,1 0 1,31 14-1,-45-24-236,0 0 1,-1-1 0,1 0-1,0 0 1,0 0-1,-1 0 1,1 0-1,0-1 1,0 0-1,0 0 1,0 0-1,0 0 1,0 0 0,0-1-1,0 0 1,4-1-1,-5 1-12,0-1 0,0 0 0,0 0 0,0 0 0,0 0 0,-1 0 0,1-1 0,0 1 0,-1-1 1,0 1-1,0-1 0,0 0 0,0 0 0,0 0 0,-1 0 0,1 0 0,-1-1 0,1-2 0,3-10 43,0 0-1,-1-1 1,-1 1 0,-1-1 0,0 0 0,-2 1-1,1-1 1,-2 0 0,0 0 0,-7-31-1,6 44-119,1 0-1,-1 1 0,1 0 0,-1-1 0,0 1 1,-1 0-1,1 0 0,-3-3 0,5 5-10,-1 1 0,1-1 0,-1 1 0,1-1 0,-1 1 0,1-1 0,-1 1 0,1-1 0,-1 1-1,0 0 1,1-1 0,-1 1 0,0 0 0,1-1 0,-1 1 0,0 0 0,1 0 0,-1 0 0,0 0 0,0 0 0,1 0-1,-1 0 1,0 0 0,1 0 0,-1 0 0,0 0 0,0 0 0,1 0 0,-1 0 0,0 1 0,1-1 0,-1 0 0,0 1-1,1-1 1,-1 0 0,1 1 0,-1-1 0,1 1 0,-1-1 0,0 1 0,1-1 0,0 1 0,-1-1 0,1 1 0,-1-1 0,1 1-1,0 0 1,-1-1 0,1 1 0,0 0 0,-1 2-19,0-1-1,0 0 1,0 0-1,1 1 1,-1-1-1,1 0 1,0 1 0,0-1-1,0 0 1,0 1-1,0 3 1,4 10-254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4.795"/>
    </inkml:context>
    <inkml:brush xml:id="br0">
      <inkml:brushProperty name="width" value="0.025" units="cm"/>
      <inkml:brushProperty name="height" value="0.025" units="cm"/>
    </inkml:brush>
  </inkml:definitions>
  <inkml:trace contextRef="#ctx0" brushRef="#br0">0 126 16283,'4'-7'389,"0"0"-1,1 0 1,0 1-1,0 0 0,0 0 1,1 0-1,-1 1 0,1-1 1,1 1-1,8-5 0,-8 5 148,45-30 1365,-48 33-1782,0 0 0,0 0 0,0 0 0,1 1 0,-1-1 0,1 1 1,-1 0-1,1 0 0,0 1 0,-1-1 0,7 1 0,-10 1-103,0-1-1,1 0 0,-1 1 1,0-1-1,0 1 0,1-1 1,-1 1-1,0 0 0,0 0 1,0-1-1,0 1 0,0 0 1,0 0-1,0 0 0,0 0 1,0 0-1,-1 0 0,1 1 1,0-1-1,-1 0 0,1 0 1,-1 0-1,1 1 0,-1-1 1,1 0-1,-1 0 0,0 1 1,0-1-1,0 0 0,0 1 1,0-1-1,0 3 0,0 7-6,0 0-1,-1 0 0,-3 12 0,2-12 5,-10 59 8,6-46-12,1 1 1,2 0-1,0 0 0,2 1 0,2 30 0,-1-54-7,0 1 0,0-1-1,1 1 1,-1-1 0,1 1-1,0-1 1,0 0 0,-1 1-1,2-1 1,-1 0 0,0 0-1,0 0 1,1 0 0,-1 0-1,1 0 1,-1 0 0,1 0-1,0-1 1,0 1 0,0 0-1,0-1 1,4 3 0,-3-3 1,1-1 0,-1 1 1,0-1-1,0 1 0,1-1 1,-1 0-1,0 0 0,0 0 1,0-1-1,1 1 1,-1-1-1,0 0 0,0 0 1,0 0-1,0 0 0,0 0 1,4-3-1,12-7 19,-2 0-1,1-1 1,-2-1 0,0-1-1,0 0 1,14-17 0,-2-3 83,46-68 1,-72 98-101,3-3 7,0 0 0,-1 0-1,0-1 1,0 1 0,-1-1-1,0 0 1,4-15-1,-9 20-17,-3 8-3,-6 10-12,8-9 12,0 0 0,1 0 0,-1 1-1,1-1 1,1 1 0,-1-1 0,1 1-1,1-1 1,-1 1 0,1 0 0,1 12-1,-1-17 8,0 1-1,0-1 0,1 0 1,-1 1-1,1-1 0,0 0 0,0 0 1,-1 1-1,1-1 0,1 0 1,-1 0-1,0 0 0,0 0 1,1 0-1,-1 0 0,1-1 1,0 1-1,-1 0 0,1-1 0,0 0 1,0 1-1,0-1 0,0 0 1,0 0-1,0 0 0,1 0 1,-1 0-1,0 0 0,0-1 1,1 1-1,-1-1 0,0 1 1,1-1-1,-1 0 0,5 0 0,0-1 4,0-1 0,0 1 0,0-1 0,0-1 0,0 1 0,0-1 0,-1 0 0,1-1-1,-1 1 1,0-1 0,0 0 0,0-1 0,-1 0 0,0 0 0,0 0 0,7-8 0,-6 5 16,1-1 1,-1 1 0,-1-1 0,0 0-1,0 0 1,-1 0 0,0-1 0,0 0-1,-1 0 1,-1 0 0,2-10-1,-3 18-14,-1 0 0,0 1 0,0-1 0,0 1 0,0-1 0,0 0 0,-1 1 0,1-1 0,0 1 0,-1-1 0,1 0 0,-2-1 0,2 2-1,0 1-1,-1-1 0,1 1 0,0 0 0,-1-1 0,1 1 0,0 0 1,-1-1-1,1 1 0,-1 0 0,1-1 0,-1 1 0,1 0 1,0 0-1,-1 0 0,1-1 0,-1 1 0,1 0 0,-1 0 0,1 0 1,-1 0-1,1 0 0,-1 0 0,1 0 0,-2 0 0,0 1-1,0-1-1,0 1 0,0 0 0,1 0 1,-1 0-1,0 0 0,0 0 1,1 1-1,-1-1 0,1 0 0,-1 1 1,1-1-1,-1 1 0,1-1 1,0 1-1,0 0 0,-2 2 0,1 1-5,0-1-1,0 0 0,0 1 0,1 0 0,0-1 0,-1 1 0,2 0 0,-1-1 0,0 6 0,1-8 5,0-1 0,0 0 1,0 1-1,0-1 0,1 0 1,-1 1-1,0-1 0,1 0 0,-1 1 1,1-1-1,-1 0 0,1 0 0,0 0 1,-1 0-1,1 1 0,0-1 1,0 0-1,0 0 0,0 0 0,0-1 1,0 1-1,0 0 0,0 0 1,0 0-1,0-1 0,0 1 0,1-1 1,-1 1-1,0-1 0,0 1 0,1-1 1,-1 0-1,0 1 0,1-1 1,-1 0-1,2 0 0,6 0-40,0-1 0,0 0 0,-1 0 0,1-1 0,0 0 0,-1 0 0,0-1 0,1 0 0,8-5 0,-8 4-61,0 0 0,1 1 0,-1-1 0,1 2 1,0 0-1,11-2 0,-21 4 90,1 0 0,0 0 0,0 0 0,0 1 0,-1-1 0,1 0 1,0 0-1,-1 0 0,1 1 0,0-1 0,0 0 0,-1 0 0,1 1 0,0-1 0,-1 1 0,1-1 0,-1 1 1,1-1-1,-1 1 0,1-1 0,-1 1 0,1-1 0,-1 1 0,1 0 0,-1-1 0,1 1 0,-1 0 0,0-1 1,0 1-1,1 0 0,-1 1 0,3 26-137,-3-20 111,0 0 26,1 0 0,0 0 0,0 0 0,1 0 0,-1-1 0,5 12 0,-5-17 16,0-1 0,0 1 0,1 0 0,-1 0-1,0-1 1,1 1 0,-1 0 0,1-1 0,-1 1 0,1-1 0,0 0 0,-1 0 0,1 0 0,0 1 0,0-2 0,0 1 0,0 0 0,0 0 0,0-1 0,0 1 0,0-1 0,0 1 0,0-1 0,1 0 0,-1 0 0,0 0 0,0 0 0,4-1 0,1 0 16,0-1-1,0 1 1,0-2-1,0 1 1,0-1 0,-1 0-1,1 0 1,-1-1 0,0 0-1,0 0 1,0 0-1,0-1 1,-1 0 0,0 0-1,0 0 1,0-1-1,-1 0 1,1 1 0,3-9-1,-8 13-16,1-1 0,-1 1 0,0 0 0,0 0-1,0 0 1,0 0 0,0-1 0,0 1 0,0 0 0,0 0-1,0 0 1,0 0 0,-1-1 0,1 1 0,-1 0 0,1 0 0,0 0-1,-1 0 1,0 0 0,1 0 0,-1 0 0,0 0 0,1 0-1,-1 0 1,0 1 0,0-1 0,0 0 0,0 0 0,0 1-1,0-1 1,0 0 0,0 1 0,0-1 0,0 1 0,0 0 0,0-1-1,0 1 1,-2-1 0,0 0 0,1 1 0,-1-1 0,0 0 0,0 1-1,1-1 1,-1 1 0,0 0 0,0 0 0,0 0 0,1 0 0,-1 1 0,0-1-1,0 1 1,-4 1 0,30 3 452,3-5-276,0-1 0,49-7 0,-62 6-438,-1-1 0,0 0-1,0-1 1,0 0 0,0-1 0,0-1 0,20-13 0,-10 1-154,-6-8-123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5.225"/>
    </inkml:context>
    <inkml:brush xml:id="br0">
      <inkml:brushProperty name="width" value="0.025" units="cm"/>
      <inkml:brushProperty name="height" value="0.025" units="cm"/>
    </inkml:brush>
  </inkml:definitions>
  <inkml:trace contextRef="#ctx0" brushRef="#br0">0 0 18260,'2'13'1592,"8"-4"-1176,6-1-88,8-1 64,3 1-504,8-1 345,3 4-129,0 2-256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5.720"/>
    </inkml:context>
    <inkml:brush xml:id="br0">
      <inkml:brushProperty name="width" value="0.025" units="cm"/>
      <inkml:brushProperty name="height" value="0.025" units="cm"/>
    </inkml:brush>
  </inkml:definitions>
  <inkml:trace contextRef="#ctx0" brushRef="#br0">98 228 17044,'-54'20'2974,"50"-19"-2760,1 1 0,-1 0 0,1 0 1,0 0-1,0 0 0,0 0 0,0 1 0,0 0 0,1-1 1,-1 1-1,1 0 0,-4 5 0,6-7-188,0 0 1,-1-1-1,1 1 0,0 0 0,0-1 0,0 1 0,0 0 1,0-1-1,0 1 0,0 0 0,0 0 0,0-1 0,0 1 1,0 0-1,0-1 0,0 1 0,0 0 0,1-1 0,-1 1 1,0 0-1,0-1 0,1 1 0,-1 0 0,1-1 0,-1 1 1,1-1-1,-1 1 0,1-1 0,-1 1 0,1-1 1,-1 1-1,1-1 0,-1 1 0,1-1 0,0 0 0,-1 1 1,1-1-1,0 0 0,-1 0 0,1 1 0,0-1 0,-1 0 1,1 0-1,0 0 0,-1 0 0,1 0 0,1 0 0,4 1 14,0 0 0,0-1 0,-1 0-1,11-1 1,2-2-1,0-1-1,-1 0 1,1-2-1,-1 0 0,0-1 1,-1-1-1,0 0 1,0-1-1,0-1 1,13-11-1,-16 11 18,-1 0 0,-1 0 0,1-1 0,-2 0 0,0-1 0,0-1 0,-1 1 0,0-1 0,-1-1 0,-1 0 0,11-28 0,-13 10 107,-5 31-158,0 1 0,0-1-1,0 0 1,0 0 0,0 1-1,0-1 1,0 0 0,0 1-1,0-1 1,0 0 0,-1 1 0,1-1-1,0 1 1,-1-1 0,1 0-1,0 1 1,-1-1 0,1 1-1,-1-1 1,1 1 0,0-1-1,-1 1 1,0-1 0,1 1-1,-1 0 1,1-1 0,-1 1-1,1 0 1,-1-1 0,0 1 0,1 0-1,-1 0 1,0-1 0,1 1-1,-1 0 1,0 0 0,1 0-1,-1 0 1,0 0 0,1 0-1,-1 0 1,0 0 0,1 0-1,-1 1 1,-1-1 0,-4 2 6,0 1 0,0-1 1,0 1-1,0 0 0,0 1 0,1-1 0,-1 1 1,1 0-1,0 0 0,0 1 0,1 0 1,-1 0-1,-6 9 0,3-2 6,-1 1 0,2 0 0,0 0 1,0 0-1,-5 18 0,9-23-35,1 1 0,0-1-1,0 0 1,1 1 0,0-1 0,0 1 0,1 0-1,0-1 1,2 12 0,-1-16-31,0-1 1,0 1-1,0 0 0,0 0 0,1-1 1,0 1-1,0-1 0,0 1 0,0-1 1,0 0-1,0 0 0,1 0 0,0 0 1,0 0-1,-1 0 0,2-1 0,-1 1 1,0-1-1,0 0 0,1 0 0,-1 0 1,7 2-1,32 6-171,3-3-91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6.205"/>
    </inkml:context>
    <inkml:brush xml:id="br0">
      <inkml:brushProperty name="width" value="0.025" units="cm"/>
      <inkml:brushProperty name="height" value="0.025" units="cm"/>
    </inkml:brush>
  </inkml:definitions>
  <inkml:trace contextRef="#ctx0" brushRef="#br0">109 261 17716,'1'-2'145,"-1"0"-1,1 0 1,0 0 0,-1 0 0,0 0-1,1 0 1,-1 0 0,0-1-1,0 1 1,0 0 0,0 0 0,-1 0-1,1 0 1,0 0 0,-1 0 0,1 0-1,-1 0 1,0 0 0,0 0 0,0 1-1,0-1 1,0 0 0,0 0 0,0 1-1,-1-1 1,1 1 0,-1-1 0,1 1-1,-1-1 1,1 1 0,-1 0 0,0 0-1,0 0 1,1 0 0,-1 0 0,0 0-1,0 0 1,0 1 0,0-1 0,0 1-1,0-1 1,0 1 0,0 0 0,0 0-1,-1 0 1,1 0 0,0 0 0,0 0-1,0 1 1,0-1 0,0 1 0,0-1-1,0 1 1,0 0 0,-2 1 0,0 0-114,1 1 0,-1-1 0,1 1 0,0 0 0,0 0 0,1 0 0,-1 0 0,0 0 0,1 1 0,0-1 0,0 1 1,-2 4-1,3-7-28,1 0 0,-1 0 1,1 0-1,0 0 0,-1 0 1,1 1-1,0-1 0,0 0 0,0 0 1,0 0-1,0 1 0,0-1 1,0 0-1,0 0 0,0 0 1,0 1-1,1-1 0,-1 0 1,0 0-1,1 0 0,-1 0 1,1 0-1,0 0 0,-1 0 1,1 0-1,0 0 0,-1 0 1,1 0-1,0 0 0,0 0 1,0-1-1,0 1 0,0 0 0,0 0 1,0-1-1,0 1 0,0-1 1,0 1-1,0-1 0,0 0 1,1 1-1,-1-1 0,0 0 1,0 0-1,0 0 0,2 0 1,3 1-1,-1-1 1,1 0 0,0 0 0,-1 0 0,1-1 0,0 0 0,-1 0-1,1 0 1,-1-1 0,1 0 0,-1 0 0,0 0 0,0-1-1,8-4 1,-1-1 15,-1 0 1,0-1-1,0 0 0,17-19 0,-15 13 27,-1-1-1,0-1 1,12-23-1,-19 30-18,0 1 0,-1-1 0,0 0 0,-1 0 0,0 0 0,-1 0-1,3-21 1,-7 18 19,-5 14-5,-7 17-17,5-2-30,1 1 0,1 0-1,0 0 1,1 0 0,1 1 0,1 0-1,1 0 1,0 1 0,1-1 0,1 1-1,1-1 1,4 35 0,-3-50 4,-1 0 1,1 1-1,0-1 1,0 0-1,0 0 1,1 0-1,-1 0 0,1 0 1,-1 0-1,1 0 1,0-1-1,0 1 1,1-1-1,-1 1 1,0-1-1,1 0 1,-1 0-1,1 0 0,0 0 1,0 0-1,4 2 1,-3-3 1,1 1 0,0-1 1,0 0-1,0 0 0,0-1 0,0 1 0,0-1 1,0 0-1,0-1 0,0 1 0,0-1 1,0 0-1,9-3 0,0-1-6,0-1-1,-1 0 1,1-2 0,-1 1-1,-1-2 1,1 1 0,-1-2-1,-1 0 1,0 0-1,0-1 1,-1 0 0,13-18-1,-18 18-98,-8 9-52,-10 15-53,11-10 192,0 1-1,0-1 1,1 1 0,-1 0-1,1 0 1,0 0-1,0 0 1,0 0-1,0 0 1,1 0 0,-1 1-1,1-1 1,0 0-1,1 0 1,0 6-1,0-8 17,-1 1 0,1 0 0,0 0 0,0 0 0,1-1 0,-1 1-1,1 0 1,-1-1 0,1 0 0,0 1 0,0-1 0,0 0 0,0 0-1,0 0 1,0 0 0,1 0 0,-1 0 0,1-1 0,-1 1 0,1-1-1,0 0 1,3 2 0,2-1 2,1 0 1,-1 0-1,1-1 0,-1 0 0,1-1 0,0 1 0,-1-2 0,1 1 1,-1-1-1,18-4 0,-11 1 8,-1-1 1,1 0-1,-1-1 0,0-1 1,17-10-1,-26 13-4,0 1 0,0-1-1,-1-1 1,1 1 0,3-6-1,-7 9-3,0 0 0,0 0 0,0 0 1,0 0-1,0 0 0,-1 0 0,1 0 0,0 0 0,-1 0 0,1 0 0,-1-1 0,1 1 0,-1 0 0,1 0 0,-1-1 0,0 1 0,0 0 0,0-1 0,0 1 1,0 0-1,0 0 0,0-1 0,0 1 0,0 0 0,-1-1 0,1 1 0,0 0 0,-1 0 0,0-2 0,-1 2-1,1 0-1,0 0 1,-1 0 0,1 1-1,0-1 1,-1 1 0,1-1-1,-1 1 1,1-1-1,-1 1 1,1 0 0,-1-1-1,1 1 1,-1 0-1,0 0 1,1 0 0,-1 1-1,1-1 1,-1 0-1,1 1 1,-1-1 0,1 0-1,-2 2 1,-34 14-4,34-14 5,0 0 0,0 0 1,0 1-1,0-1 1,1 1-1,-1-1 0,1 1 1,-1 0-1,1 0 1,0 0-1,0 0 1,1 0-1,-1 1 0,1-1 1,-1 0-1,1 1 1,0-1-1,0 5 0,1-6 3,-1 1-1,1-1 0,1 0 0,-1 0 0,0 1 0,1-1 0,-1 0 0,1 0 0,-1 0 1,1 0-1,0 1 0,0-1 0,0 0 0,0 0 0,1-1 0,-1 1 0,0 0 0,1 0 1,-1-1-1,1 1 0,0-1 0,-1 1 0,1-1 0,0 1 0,0-1 0,0 0 0,0 0 1,0 0-1,0 0 0,3 0 0,3 2-179,1-1 0,-1 0 0,0-1 0,1 0 1,0 0-1,-1 0 0,1-1 0,0-1 0,16-2 0,-19 2-65,1 0-1,-1-1 0,0 0 1,1 0-1,-1 0 1,0-1-1,-1 0 0,1 0 1,0-1-1,-1 1 1,0-1-1,0 0 0,0-1 1,5-4-1,9-25-752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6.596"/>
    </inkml:context>
    <inkml:brush xml:id="br0">
      <inkml:brushProperty name="width" value="0.025" units="cm"/>
      <inkml:brushProperty name="height" value="0.025" units="cm"/>
    </inkml:brush>
  </inkml:definitions>
  <inkml:trace contextRef="#ctx0" brushRef="#br0">38 1 20412,'-26'26'1489,"15"-2"-1705,11-10 168,7-4 688,17-11-616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7.864"/>
    </inkml:context>
    <inkml:brush xml:id="br0">
      <inkml:brushProperty name="width" value="0.025" units="cm"/>
      <inkml:brushProperty name="height" value="0.025" units="cm"/>
    </inkml:brush>
  </inkml:definitions>
  <inkml:trace contextRef="#ctx0" brushRef="#br0">184 379 17068,'-5'-2'165,"0"1"0,0 0 0,0 0 0,-1 0 1,1 1-1,0-1 0,0 1 0,-1 1 0,1-1 1,0 1-1,0 0 0,0 0 0,0 0 0,0 1 1,0 0-1,0 0 0,0 0 0,0 0 0,1 1 0,-1 0 1,1 0-1,-7 6 0,5-4-129,1 0-1,0 0 1,0 0-1,0 1 1,1-1-1,-1 1 1,2 0-1,-1 1 1,1-1-1,-1 1 1,2-1 0,-1 1-1,1 0 1,0 0-1,0 0 1,0 10-1,2-16-43,0 0 0,0 0 0,0 0-1,0 0 1,0 0 0,0 0 0,1 0-1,-1 0 1,0 0 0,1-1 0,-1 1 0,0 0-1,1 0 1,-1 0 0,1 0 0,-1 0-1,1-1 1,0 1 0,-1 0 0,1 0 0,0-1-1,0 1 1,0 0 0,-1-1 0,1 1-1,0-1 1,0 1 0,0-1 0,0 0 0,0 1-1,1-1 1,4 2-107,0-1 0,1 0 0,-1-1 0,9 0 0,5 1-146,5 3-14,1 1-1,-1 1 1,-1 1-1,1 1 1,-1 1-1,0 2 1,-1 0-1,-1 1 1,0 2-1,0 0 1,38 34-1,-57-45 336,1 0 0,-1 1 0,0 0 0,0 0 0,0 0-1,-1 0 1,1 0 0,2 9 0,-4-11 2,-1 0 1,1 0-1,-1 0 0,0 0 1,0 0-1,0 0 0,0 0 0,0 0 1,0 0-1,0 0 0,-1 0 1,1 0-1,-1 0 0,1 0 1,-1 0-1,0-1 0,0 1 1,0 0-1,0 0 0,0-1 1,0 1-1,0 0 0,-1-1 0,0 2 1,-4 2 133,1-1 1,-1 0 0,0 0-1,0-1 1,0 0 0,0 0 0,-1 0-1,1-1 1,-1 0 0,0 0-1,1 0 1,-1-1 0,0 0-1,-7 0 1,9-1-157,0 0 0,0 0 0,0-1 0,0 1 0,0-1 0,1 0 0,-1-1 0,0 1 0,-6-3 0,9 2-106,-1 1 0,1-1 0,-1 1 0,1-1 0,0 0-1,0 0 1,0 0 0,0 0 0,0 0 0,0 0 0,0-1-1,1 1 1,-1-1 0,1 1 0,0-1 0,-2-4 0,2 5-55,0 0 0,1 0 1,-1 0-1,1 0 1,0 0-1,-1 0 1,1 0-1,0 0 1,0-1-1,0 1 1,0 0-1,1 0 1,-1 0-1,1 0 0,-1 0 1,1 0-1,0 0 1,0 0-1,-1 0 1,1 0-1,1 0 1,-1 1-1,0-1 1,0 0-1,1 0 1,-1 1-1,1-1 0,-1 1 1,1 0-1,0-1 1,-1 1-1,1 0 1,0 0-1,0 0 1,0 0-1,0 0 1,0 1-1,4-2 1,8-2-715,0 1 1,0 1 0,1 0-1,21-1 1,-27 3 403,23-2-707,0-1 0,33-7 0,-56 8 1393,0 0-1,0-1 1,0 0-1,0-1 1,-1 0-1,1 0 1,-1-1-1,0 0 1,-1 0-1,1-1 1,11-10-1,-5-5 1724,-13 21-1821,-1-1 1,1 0-1,-1 0 1,1 0-1,-1 0 1,0 1-1,1-1 1,-1 0-1,0 0 1,0 0-1,0 0 1,1 0-1,-1 0 1,0 0-1,0 0 1,0 0-1,-1 0 1,1 0-1,0 1 1,0-1-1,0 0 1,-1-1-1,0 2-73,1 0 1,-1 0-1,1-1 0,-1 1 1,1 0-1,-1 0 0,1 0 1,-1 0-1,1 0 0,-1 0 1,1 0-1,-1 1 1,1-1-1,-1 0 0,1 0 1,-1 0-1,1 1 0,-1-1 1,1 0-1,-1 0 0,1 1 1,-1-1-1,1 0 0,-1 1 1,1-1-1,0 0 0,-1 1 1,1-1-1,0 1 0,-1-1 1,1 1-1,-14 15 622,10-11-580,0 1 1,1-1-1,0 1 1,-1 0-1,2 0 1,-1 0-1,1 1 0,0-1 1,0 0-1,1 1 1,-1 0-1,2-1 1,-1 1-1,1 0 1,0-1-1,2 14 1,-2-19-108,0 0 1,0 0-1,1 0 0,-1 0 1,0 0-1,1 0 1,-1 0-1,1 0 1,0 0-1,-1 0 1,1 0-1,0-1 1,-1 1-1,1 0 1,0 0-1,0-1 1,-1 1-1,1 0 1,0-1-1,0 1 1,0-1-1,0 1 1,0-1-1,0 0 0,0 1 1,0-1-1,0 0 1,0 0-1,0 0 1,0 1-1,0-1 1,1 0-1,-1-1 1,0 1-1,0 0 1,0 0-1,0 0 1,1-1-1,3 0 20,-1-1 0,0 0 0,0 0 0,1 0 1,-1 0-1,-1-1 0,8-5 0,5-8-11,0 1 0,-1-2 0,-1 0 0,22-37 0,-16 21-21,29-72 0,-40 82-107,-2 1 0,-1-1 0,0 0 0,-2 0 0,-1-1 0,-1 0 0,-1-43 0,-2 54 8,0 1 0,0 0 0,-1-1 0,-1 1 0,0 0 0,-1 0 0,0 0 0,-1 1 0,0-1 0,-1 1 0,0 0 0,-1 1 0,0-1 0,-1 1 0,0 1 0,-13-13 0,18 19 62,0 0 1,0 1-1,-1-1 1,1 1-1,-1 0 1,1 0-1,-1 0 0,0 1 1,0-1-1,0 1 1,0 0-1,0 0 1,0 0-1,0 0 0,0 1 1,0 0-1,0 0 1,0 0-1,0 0 1,-7 2-1,7-1 52,0 1-1,0 0 1,0 0 0,0 0 0,0 0-1,1 0 1,-1 1 0,1 0-1,-1-1 1,1 1 0,0 1 0,0-1-1,1 0 1,-1 1 0,0-1-1,1 1 1,0 0 0,0 0 0,-1 4-1,-1 2 68,1 0-1,0 0 1,0 0-1,1 0 1,1 0-1,0 0 1,0 0-1,1 15 0,0-19-33,1 0 0,0 1 0,0-1 0,0 0-1,1 0 1,0 0 0,0 0 0,0 0-1,1 0 1,0-1 0,0 1 0,0-1-1,1 0 1,8 9 0,18 13-306,50 33 1,-16-13-1283,-51-37 1203,1 1-1,0-2 1,1 0-1,-1 0 1,18 6-1,4-5-413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7.010"/>
    </inkml:context>
    <inkml:brush xml:id="br0">
      <inkml:brushProperty name="width" value="0.025" units="cm"/>
      <inkml:brushProperty name="height" value="0.025" units="cm"/>
    </inkml:brush>
  </inkml:definitions>
  <inkml:trace contextRef="#ctx0" brushRef="#br0">7 71 15139,'9'-26'1940,"10"-17"1149,-19 43-3051,0 0 0,0 0-1,1 0 1,-1 0-1,0 0 1,0 0 0,0 0-1,0 0 1,0 0 0,1 0-1,-1 0 1,0 0-1,0 0 1,0 0 0,0 0-1,0 0 1,0 0 0,1 0-1,-1 1 1,0-1 0,0 0-1,0 0 1,0 0-1,0 0 1,0 0 0,0 0-1,0 0 1,1 0 0,-1 0-1,0 1 1,0-1-1,0 0 1,0 0 0,0 0-1,0 0 1,0 0 0,0 0-1,0 1 1,0-1-1,0 0 1,0 0 0,0 0-1,0 0 1,0 0 0,0 1-1,0-1 1,0 0 0,0 0-1,0 0 1,0 0-1,0 0 1,0 0 0,0 1-1,2 10 596,-3 23 126,0-1 0,-2 0-1,-9 36 1,0 12-308,9-57-332,-5 66 196,8-79-274,0-1-1,0 0 0,1 0 0,1 0 1,0 0-1,4 14 0,-5-22-22,-1 0-1,1 0 1,0 0 0,0 0-1,0 0 1,0-1 0,0 1-1,1 0 1,-1 0 0,0-1-1,1 1 1,-1-1-1,1 0 1,0 1 0,-1-1-1,1 0 1,0 0 0,0 0-1,0 0 1,0 0 0,0 0-1,0-1 1,0 1 0,0-1-1,0 1 1,0-1 0,0 0-1,0 0 1,0 0-1,0 0 1,0 0 0,1 0-1,-1 0 1,0-1 0,3-1-1,4 0 43,-1-1-1,0-1 1,0 0-1,-1 0 1,1 0-1,-1-1 1,9-7-1,4-6 48,0-1-1,-2 0 1,0-1 0,-1-1-1,24-40 1,-15 15-27,39-96 0,-61 133-101,0-1-100,0 1 1,0-1-1,-1-1 1,0 1-1,-1 0 1,0-1-1,1-20 1,-3 30 94,0 1 1,0 0-1,0 0 0,0 0 1,0 0-1,0 0 1,0 0-1,0-1 1,0 1-1,0 0 1,0 0-1,0 0 0,-1 0 1,1 0-1,0 0 1,0 0-1,0-1 1,0 1-1,0 0 0,0 0 1,0 0-1,0 0 1,0 0-1,0 0 1,-1 0-1,1 0 1,0 0-1,0 0 0,0-1 1,0 1-1,0 0 1,0 0-1,-1 0 1,1 0-1,0 0 1,0 0-1,0 0 0,0 0 1,0 0-1,0 0 1,-1 0-1,1 0 1,0 0-1,0 0 1,0 0-1,0 0 0,0 1 1,0-1-1,-1 0 1,1 0-1,0 0 1,0 0-1,0 0 1,0 0-1,0 0 0,0 0 1,0 0-1,0 0 1,-1 0-1,1 1 1,0-1-1,0 0 1,0 0-1,0 0 0,-7 8-800,1 1 382,1 1 0,-9 20 0,0 6-396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7.681"/>
    </inkml:context>
    <inkml:brush xml:id="br0">
      <inkml:brushProperty name="width" value="0.025" units="cm"/>
      <inkml:brushProperty name="height" value="0.025" units="cm"/>
    </inkml:brush>
  </inkml:definitions>
  <inkml:trace contextRef="#ctx0" brushRef="#br0">34 156 17924,'4'-3'428,"1"-1"0,0 1-1,-1-1 1,0 0 0,0 0 0,0-1 0,-1 1 0,1-1 0,-1 0 0,0 0-1,3-6 1,-2 1 110,1 0 0,-1 0 0,-1 0 0,4-21 0,-6 30-512,-1 0 1,0 0-1,1 0 0,-1 0 0,0 0 1,0 0-1,0-1 0,0 1 0,0 0 1,0 0-1,0 0 0,0 0 0,-1 0 0,1 0 1,0 0-1,0 0 0,-1 0 0,1 0 1,-1 0-1,1 0 0,-2-1 0,2 2-13,-1 0-1,0 0 0,1 0 1,-1 0-1,0 0 1,1 0-1,-1 0 0,0 0 1,1 0-1,-1 0 0,0 0 1,1 0-1,-1 1 1,0-1-1,1 0 0,-1 0 1,0 1-1,1-1 1,-1 0-1,1 1 0,-1-1 1,0 2-1,-6 3 15,1 1-1,0 0 1,-9 11-1,-20 33-4,33-45-26,-1-1 0,1 1 0,0 0 0,0 0 0,0 0 0,1 0 0,-1 0 0,1 0 0,0 7 0,1-11 0,0 0 1,0 0 0,0 0 0,0 0 0,1 0-1,-1 0 1,0 0 0,1 0 0,-1 0 0,1 0-1,-1 0 1,1 0 0,0 0 0,-1 0 0,1-1-1,0 1 1,0 0 0,-1 0 0,1-1 0,0 1-1,0-1 1,0 1 0,0 0 0,0-1 0,0 0-1,0 1 1,0-1 0,0 1 0,1-1 0,33 5-59,-33-5 58,39-1-12,0-1-1,-1-2 0,1-2 0,53-15 0,-87 19 26,-5 2-5,0 0 1,0-1 0,0 1 0,0-1-1,0 1 1,0-1 0,0 0 0,0 0-1,0 0 1,0 0 0,0 0 0,0 0 0,0 0-1,-1-1 1,1 1 0,2-3 0,-6 2 23,1 0-1,-1 0 1,0 0 0,1 0 0,-1 0 0,0 1 0,0-1 0,-4-1 0,-1-3 79,2 1-42,1-1-1,-1 0 0,1 0 0,0-1 0,0 1 0,1-1 0,-1 0 0,2 0 1,-1 0-1,-2-12 0,5 19-100,0-1 1,0 0-1,0 1 1,0-1-1,0 0 0,0 1 1,0-1-1,0 1 1,1-1-1,-1 0 0,0 1 1,0-1-1,1 1 1,-1-1-1,0 0 0,1 1 1,-1-1-1,1 1 1,-1-1-1,0 1 0,1-1 1,-1 1-1,1 0 1,0-1-1,-1 1 0,1 0 1,-1-1-1,1 1 1,-1 0-1,1 0 0,0-1 1,-1 1-1,1 0 1,0 0-1,-1 0 0,1 0 1,0 0-1,-1 0 1,1 0-1,0 0 0,-1 0 1,1 0-1,0 0 1,0 1-1,36 6-2009,-33-6 1803,147 36-6091,-130-33 5982,0-1 0,0-1 1,1-1-1,-1-1 0,27-4 0,-46 4 461,0 0-1,0-1 1,0 1 0,-1-1-1,1 1 1,0-1-1,-1 0 1,1 0 0,0 0-1,-1 0 1,1 0-1,-1 0 1,2-2 0,-3 3-58,1 0 0,-1 0-1,0-1 1,0 1 0,0 0 0,1-1 0,-1 1 0,0 0 0,0 0 0,0-1 0,0 1 0,0 0 0,0-1 0,0 1-1,0 0 1,0-1 0,0 1 0,0 0 0,0-1 0,0 1 0,0 0 0,0-1 0,0 1 0,0 0 0,0 0-1,0-1 1,-13-6 1536,4 4-1100,-1 2 0,0 0 0,1 0 1,-1 0-1,0 1 0,0 1 0,-10 1 0,16-1-456,1-1 1,-1 1-1,1-1 0,-1 1 0,1 0 0,0 0 0,-1 0 0,1 1 0,0-1 0,0 1 0,0 0 0,0 0 0,0 0 0,0 0 0,1 1 0,-1-1 0,1 1 0,-1-1 0,1 1 0,0 0 0,0 0 0,-3 5 0,5-7-57,0 1 0,0-1 0,0 0 0,0 0 0,0 0-1,0 1 1,0-1 0,1 0 0,-1 0 0,0 0 0,1 0 0,-1 1 0,1-1 0,-1 0-1,1 0 1,-1 0 0,1 0 0,0 0 0,-1 0 0,1 0 0,0-1 0,0 1-1,0 0 1,0 0 0,0 0 0,0-1 0,0 1 0,0-1 0,0 1 0,0-1-1,2 1 1,41 16-1017,-36-14 792,5 1-66,26 8-487,-37-11 777,-1 0-1,1-1 1,0 1-1,-1 0 1,1 0-1,-1 0 0,0 0 1,1 0-1,-1 0 1,0 0-1,1 0 1,-1 1-1,0-1 1,0 1-1,0-1 1,0 0-1,1 3 0,-2-3 45,0 0-1,0 0 0,0 0 0,0 1 0,0-1 0,-1 0 0,1 0 0,0 0 0,0 0 0,-1-1 0,1 1 0,-1 0 1,1 0-1,-1 0 0,1 0 0,-1 0 0,0 0 0,1-1 0,-1 1 0,0 0 0,0-1 0,1 1 0,-1 0 0,-2 0 0,-25 15 369,22-13-294,-11 6 225,0-1 0,-34 12-1,45-20-804,7-2-197,12-10-914,24-12-25,0 4 874,6-3-275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8.087"/>
    </inkml:context>
    <inkml:brush xml:id="br0">
      <inkml:brushProperty name="width" value="0.025" units="cm"/>
      <inkml:brushProperty name="height" value="0.025" units="cm"/>
    </inkml:brush>
  </inkml:definitions>
  <inkml:trace contextRef="#ctx0" brushRef="#br0">34 183 17156,'0'1'95,"1"-1"0,-1 0 0,0 0-1,0 0 1,0 1 0,1-1 0,-1 0 0,0 0 0,0 0 0,0 1 0,1-1 0,-1 0 0,0 1 0,0-1 0,0 0 0,0 0 0,0 1 0,0-1 0,0 0 0,0 1 0,0-1 0,0 0 0,0 1 0,0-1 0,0 0 0,0 0-1,0 1 1,0-1 0,0 0 0,0 1 0,0-1 0,0 0 0,0 0 0,-1 1 0,1-1 0,0 0 0,0 1 0,0-1 0,0 0 0,-1 0 0,1 0 0,-1 1 0,-11 26 2217,0 3-687,11-26-1525,-2 4 72,1 1 0,1-1 1,-2 11-1,3-17-223,0-1 0,0 0 0,0 1 0,0-1 0,1 1 0,-1-1 0,0 1 0,1-1 0,-1 0 0,1 1 0,0 1 0,0-2-25,-1-1 1,1 1 0,-1-1 0,1 1-1,-1-1 1,1 1 0,-1-1 0,1 0-1,-1 1 1,1-1 0,0 0 0,-1 0-1,1 1 1,-1-1 0,1 0 0,0 0-1,-1 0 1,1 0 0,0 0 0,-1 0-1,1 0 1,0 0 0,-1 0 0,1 0-1,0 0 1,0 0 0,1-1-119,0 0 1,-1 0-1,1 1 0,-1-1 0,1 0 1,-1 0-1,1-1 0,-1 1 1,0 0-1,1 0 0,-1-1 1,0 1-1,0-1 0,0 1 0,0-1 1,0 1-1,0-1 0,-1 1 1,1-1-1,0-2 0,10-36-2473,-8 16 1850,0 1-1,-2-1 1,-2-32 0,0 43 1268,0 0 0,-1 0 0,-1 0 0,0 1 1,-1-1-1,0 1 0,-8-18 0,3 21 1710,6 14-477,3 17-224,3-16-1515,0 1-1,0-1 1,0 0-1,1 0 1,-1 0-1,2 0 1,-1 0-1,1-1 1,-1 0-1,1 0 1,1 0-1,-1-1 0,7 5 1,17 7-242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8.680"/>
    </inkml:context>
    <inkml:brush xml:id="br0">
      <inkml:brushProperty name="width" value="0.025" units="cm"/>
      <inkml:brushProperty name="height" value="0.025" units="cm"/>
    </inkml:brush>
  </inkml:definitions>
  <inkml:trace contextRef="#ctx0" brushRef="#br0">71 274 16628,'-21'26'2007,"11"-14"-1285,1-1-1,-9 17 1,16-26-546,1 1-1,-1 0 1,1 0 0,0 0 0,0 0 0,0 0 0,0 0-1,0 0 1,1 0 0,-1 0 0,1 0 0,0 0 0,0 1-1,0-1 1,1 6 0,0-8-139,-1 0-1,1 0 1,-1 0-1,1 0 1,-1 0-1,1 0 1,0 0-1,0 0 1,-1 0-1,1 0 1,0 0-1,0-1 1,0 1-1,0 0 1,0-1-1,0 1 1,0 0-1,0-1 1,1 0-1,-1 1 1,0-1-1,0 1 1,0-1-1,0 0 1,1 0-1,-1 0 1,0 0-1,3 0 1,1 0-13,1 0 0,0-1 1,-1 0-1,11-3 0,-4 0-24,0-1 0,-1 0-1,0-1 1,0 0 0,-1-1-1,0-1 1,0 1-1,0-1 1,-1-1 0,0 0-1,15-20 1,-1-3-22,-1-1 0,25-52 0,-36 65 14,-2 0 1,0 0-1,-1-1 1,8-36-1,-15 56 10,-1 0-1,0-1 1,1 1-1,-1-1 0,0 1 1,0 0-1,0-1 1,0 1-1,0-1 0,0 1 1,-1-1-1,1 1 1,0 0-1,-1-1 1,0-1-1,1 3 1,-1 0-1,1 0 1,0-1 0,-1 1-1,1 0 1,-1 0 0,1 0 0,0 0-1,-1 0 1,1 0 0,-1 0-1,1 0 1,-1 0 0,1 0 0,0 0-1,-1 0 1,1 0 0,-1 0-1,1 0 1,0 0 0,-1 0 0,1 0-1,-1 1 1,1-1 0,0 0-1,-1 0 1,1 0 0,0 1-1,-1-1 1,1 0 0,-1 1 0,-3 3 19,-1 0-1,1 0 1,0 1 0,0-1 0,-5 9 0,2-1 22,0 0-1,1 0 1,0 1 0,1 0 0,1 0-1,-5 20 1,8-29-37,0 0 0,0 1 0,1-1 0,0 0 0,-1 0 0,2 1 0,-1-1 0,0 0 0,1 0 0,0 1 0,0-1 0,0 0 0,0 0 0,1 0 0,-1 0 0,1 0 0,0 0 0,1-1 0,-1 1 0,0-1 0,1 1 0,0-1 0,0 0 0,0 0 0,5 4 0,0-3-75,0 1 0,0-2 1,1 1-1,0-1 1,-1 0-1,1 0 0,0-1 1,1-1-1,-1 1 0,0-2 1,0 1-1,1-1 0,-1 0 1,12-3-1,12-2-368,1-1 0,47-16 0,25-14-520,-105 36 966,0-1 0,-1 1 0,1 0 0,0-1 0,0 1 0,0 0 0,0 0 0,0 0 0,0 0 0,0 0 0,0 0 0,0 0 0,0 0 0,-1 0 0,1 0 0,0 1 0,0-1 0,0 0 0,0 1 0,0-1 0,0 1 0,-1-1 0,1 0 0,0 1 0,0 0 0,-1-1 0,1 1 0,0 0 0,-1-1 0,1 1 0,-1 0 0,1-1 0,0 1 0,-1 0-1,0 0 1,1 0 0,-1 0 0,1 0 0,0 6 93,0-1-1,0 0 0,0 0 0,-1 0 1,0 7-1,2 14 200,2-13-195,0 0 1,1-1-1,1 0 0,0 0 1,0-1-1,2 1 1,14 18-1,-11-16-145,-2 0 0,1 0-1,-2 0 1,10 25-1,-14-27-35,-1 0 0,0 1 0,-1-1 0,0 1 0,-1-1-1,-1 1 1,0-1 0,0 1 0,-5 19 0,4-24 45,-1-1 1,0 0-1,-1 0 1,0 0-1,0 0 1,0-1-1,-1 1 1,-1-1-1,1 0 1,-1 0-1,0 0 0,0-1 1,-1 0-1,0 0 1,0 0-1,-11 7 1,14-11 52,0 0-1,0 0 1,0 0-1,-1 0 1,1-1 0,-1 1-1,0-1 1,1 0 0,-1 0-1,0-1 1,1 1 0,-1-1-1,0 1 1,0-1 0,0 0-1,0-1 1,1 1 0,-1-1-1,0 1 1,0-1 0,1 0-1,-1-1 1,1 1 0,-1 0-1,-6-5 1,5 2 18,-1 0 0,1-1 0,1 1 0,-1-1 0,0 0 1,1 0-1,0-1 0,1 1 0,-1-1 0,1 0 0,0 0 0,0 0 0,1-1 0,-2-6 0,0-1 4,0 0 0,2-1-1,0 0 1,0 1-1,1-1 1,1 0 0,1 0-1,0 0 1,1 1-1,5-24 1,-5 31-5,0 0 0,1 0 0,-1 0-1,1 0 1,1 1 0,-1-1 0,1 1 0,1 0 0,-1 0 0,1 0 0,0 1 0,0 0 0,0 0 0,1 0 0,0 0-1,0 1 1,0 0 0,0 0 0,1 1 0,-1 0 0,1 0 0,0 0 0,7-1 0,54-6 187,-56 9-495,1 0 0,0-1 0,-1 0 0,0-1-1,1-1 1,14-6 0,-15 0-113,-6-5-142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19.897"/>
    </inkml:context>
    <inkml:brush xml:id="br0">
      <inkml:brushProperty name="width" value="0.025" units="cm"/>
      <inkml:brushProperty name="height" value="0.025" units="cm"/>
    </inkml:brush>
  </inkml:definitions>
  <inkml:trace contextRef="#ctx0" brushRef="#br0">227 331 17996,'3'-5'368,"0"-1"0,0 1 0,-1-1 1,0 1-1,2-8 0,-4 12-326,1 1 0,-1-1 0,0 0 0,0 1 0,1-1 0,-1 0 0,0 0 0,0 1 0,0-1 0,0 0-1,0 0 1,0 1 0,0-1 0,0 0 0,-1 0 0,1 1 0,0-1 0,0 0 0,-1 0 0,1 1 0,0-1 0,-1 0 0,1 1 0,0-1 0,-1 0 0,1 1 0,-1-1 0,1 1-1,-1-1 1,0 1 0,1-1 0,-1 1 0,1-1 0,-1 1 0,0 0 0,1-1 0,-1 1 0,0 0 0,0 0 0,1-1 0,-1 1 0,0 0 0,0 0 0,1 0 0,-1 0-1,0 0 1,0 0 0,1 0 0,-1 0 0,0 0 0,-1 1 0,-4 0 121,1 1 1,-1-1-1,1 1 0,-1 1 1,1-1-1,0 1 0,-1 0 1,1 0-1,1 1 0,-1-1 1,-6 7-1,-9 9 10,-17 22 0,36-39-157,-16 18 35,-25 38-1,36-49-52,1 0-1,1 0 1,-1 0-1,2 1 1,-1-1-1,1 1 1,-2 16-1,4-24 2,1 0-1,0 0 0,0 0 0,0 0 1,0 0-1,0 0 0,0 1 0,0-1 1,1 0-1,-1 0 0,1 0 0,0 0 0,-1-1 1,1 1-1,0 0 0,2 2 0,-2-3 2,0 0 0,0 0 0,0 0 0,1 0 0,-1 0 0,1 0 0,-1 0 0,1-1 0,-1 1 0,1-1 0,-1 1 0,1-1 0,-1 0 0,1 1 0,-1-1 0,1 0 0,0 0 0,-1 0 0,1 0 0,-1 0 0,1-1 0,3 0 0,4-1 8,1-1 0,0-1 0,-1 0 1,0 0-1,0-1 0,0 0 1,0 0-1,-1-1 0,9-7 0,8-9 115,33-36 0,-29 25 80,33-47 0,-51 63-121,-1 0 0,0 0 0,-1-1-1,-1 0 1,7-24 0,-13 30 25,-6 14-77,-10 21-121,2 3-215,1 1 0,-7 28 0,14-42-56,1 0-1,1 0 1,0 1 0,1-1-1,0 0 1,2 24-1,0-34 228,-1 0 0,1 0 0,0 0-1,-1 0 1,1 0 0,0 0 0,1 0-1,-1-1 1,0 1 0,1-1-1,0 1 1,-1-1 0,1 1 0,3 2-1,-4-4 26,1 0 0,0 1 1,0-1-1,0 0 0,0 0 0,0 0 0,0 0 0,0-1 0,0 1 0,0-1 0,0 1 1,1-1-1,-1 0 0,0 1 0,0-1 0,0 0 0,1 0 0,-1-1 0,0 1 0,4-1 1,4-3-198,0 1 1,0-1 0,0-1 0,0 1 0,-1-2-1,0 1 1,0-1 0,-1-1 0,11-9-1,3-5-30,-2 0 0,22-30-1,-19 20 560,-2 0 0,23-46 1,-35 59 101,-1 0 1,0-1-1,-2 0 1,0 0-1,-2 0 1,4-27-1,-9 14 616,1 32-910,0-1 1,0 0 0,0 1 0,0-1 0,0 1-1,0-1 1,0 0 0,0 1 0,-1-1 0,1 1 0,0-1-1,0 0 1,-1 1 0,1-1 0,0 1 0,-1-1 0,1 1-1,-1-1 1,1 1 0,0-1 0,-1 1 0,1 0 0,-1-1-1,1 1 1,-1 0 0,0-1 0,1 1 0,-1 0-1,1 0 1,-1-1 0,1 1 0,-1 0 0,0 0 0,1 0-1,-1 0 1,0 0 0,1 0 0,-1 0 0,1 0 0,-1 0-1,0 0 1,1 0 0,-1 0 0,1 0 0,-1 1 0,0-1-1,1 0 1,-1 0 0,0 1 0,-4 3 55,-1 0 0,1 0 0,0 0 0,0 1 0,1-1 0,0 1 0,-1 0 0,2 1 0,-1-1 0,-5 12 0,-2 3 243,-13 40 0,19-46-213,1 0 1,0 0-1,1 0 0,1 1 0,0-1 1,1 1-1,2 21 0,-1-32-80,0 1-1,1 0 1,0 0-1,0-1 1,0 1 0,0-1-1,1 1 1,0-1-1,0 0 1,0 0-1,0 1 1,1-1-1,-1-1 1,1 1-1,0 0 1,0-1-1,1 1 1,-1-1 0,1 0-1,0 0 1,-1-1-1,1 1 1,0-1-1,1 1 1,-1-1-1,7 2 1,0-2-82,-1 0-1,0-1 1,1 0-1,-1-1 1,1 0 0,-1 0-1,1-1 1,-1-1-1,11-2 1,30-4-689,-51 8 715,1 0-1,0 0 1,-1 0-1,1 0 1,0-1-1,-1 1 1,1 0 0,0 0-1,-1 0 1,1 1-1,0-1 1,0 0 0,-1 0-1,1 0 1,-1 0-1,1 1 1,0-1-1,-1 0 1,1 1 0,0-1-1,-1 0 1,1 1-1,-1-1 1,1 1 0,-1-1-1,1 1 1,-1-1-1,1 1 1,-1-1-1,0 1 1,1-1 0,-1 1-1,1 1 1,-1 0 16,0 0 1,0-1-1,0 1 0,-1 0 1,1 0-1,0 0 1,-1 0-1,1-1 0,-1 1 1,0 0-1,1 0 1,-2 1-1,-3 6 229,-1 0 0,1-1 0,-13 14 0,10-14 141,-1 0 1,0-1 0,0 0 0,-1 0 0,-18 8-1,22-12-227,1 0-1,-2-1 0,1 1 0,0-1 0,0-1 1,-1 1-1,1-1 0,-1-1 0,1 1 1,-1-1-1,-10-1 0,16 2-147,-1-2 0,1 1 1,0 0-1,0 0 0,-1 0 0,1-1 0,0 1 0,0 0 0,-1-1 1,1 1-1,0-1 0,0 0 0,0 1 0,0-1 0,0 0 1,0 0-1,0 1 0,0-1 0,0 0 0,0 0 0,0 0 0,1 0 1,-1 0-1,0-1 0,1 1 0,-1 0 0,1 0 0,-1 0 0,1 0 1,-1-1-1,1 1 0,0 0 0,0-1 0,0 1 0,0 0 0,0 0 1,0-1-1,0 1 0,0 0 0,0-1 0,1 0 0,1-5-7,0 0-1,1 1 0,-1-1 1,1 1-1,1 0 1,6-9-1,18-22-250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0.362"/>
    </inkml:context>
    <inkml:brush xml:id="br0">
      <inkml:brushProperty name="width" value="0.025" units="cm"/>
      <inkml:brushProperty name="height" value="0.025" units="cm"/>
    </inkml:brush>
  </inkml:definitions>
  <inkml:trace contextRef="#ctx0" brushRef="#br0">179 1 15499,'-4'0'1638,"-12"1"-729,-1 2 0,1 0 0,-19 5 0,29-6-740,0 0 0,0 0 0,1 0 0,0 1 0,-1-1 1,1 1-1,0 1 0,0-1 0,0 1 0,1 0 0,-1 0 0,-6 8 1,10-11-177,0 1 0,1-1 1,-1 1-1,0-1 0,1 1 1,-1-1-1,1 1 1,-1-1-1,1 1 0,0 0 1,-1-1-1,1 1 0,0 0 1,0-1-1,0 1 0,1 0 1,-1-1-1,0 1 1,0 0-1,1-1 0,-1 1 1,1-1-1,0 1 0,-1-1 1,1 1-1,0-1 1,0 1-1,0-1 0,0 0 1,0 1-1,0-1 0,1 0 1,-1 0-1,0 0 1,0 0-1,1 0 0,1 1 1,8 5-307,0 0 1,0-1 0,23 9 0,-17-8-24,-5-1 54,4 1-295,-1 1 0,24 15 0,-36-21 522,0 0 0,0 0-1,-1 0 1,1 0 0,-1 0 0,1 1-1,-1-1 1,0 1 0,0 0 0,0 0-1,0 0 1,-1 0 0,1 0 0,-1 0-1,0 0 1,0 0 0,0 1 0,0-1-1,0 6 1,-1-7 74,0 0 1,-1 0-1,1 1 0,-1-1 0,0 0 0,1 0 1,-1 0-1,0-1 0,0 1 0,0 0 0,-1 0 1,1 0-1,0-1 0,-1 1 0,1-1 0,-1 1 1,1-1-1,-1 1 0,-3 1 0,-39 20 747,42-22-712,0 0 3,-18 8 453,-31 9 0,46-17-505,0 0-1,0 0 1,0 0-1,0 0 1,0-1-1,0 1 1,0-1-1,0-1 1,0 1-1,0-1 0,0 0 1,-8-2-1,12 3-2,0-1 1,0 1-1,0-1 0,0 0 0,0 1 0,0-1 0,0 0 0,0 1 1,0-1-1,1 0 0,-1 0 0,0 0 0,0 0 0,0-2 0,-3-19-42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0.765"/>
    </inkml:context>
    <inkml:brush xml:id="br0">
      <inkml:brushProperty name="width" value="0.025" units="cm"/>
      <inkml:brushProperty name="height" value="0.025" units="cm"/>
    </inkml:brush>
  </inkml:definitions>
  <inkml:trace contextRef="#ctx0" brushRef="#br0">103 239 13179,'-16'19'927,"0"0"-1,-25 41 1,36-53-735,1 1 0,0 0 0,1 0 1,0 0-1,0 0 0,1 1 0,0-1 0,1 1 0,0-1 0,0 1 0,1 16 0,0-23-135,0 1 1,0 0-1,0-1 1,1 1-1,-1-1 1,1 1-1,0-1 1,-1 1 0,1-1-1,1 1 1,-1-1-1,0 0 1,0 0-1,1 1 1,0-1-1,-1 0 1,1 0-1,0 0 1,0-1-1,0 1 1,0 0-1,0-1 1,0 1-1,0-1 1,1 0-1,-1 0 1,1 0-1,-1 0 1,0 0-1,1 0 1,0-1-1,-1 1 1,1-1-1,-1 0 1,1 1-1,0-1 1,-1-1-1,6 0 1,2 0 68,-1-1 0,1 0 0,-1 0 0,1-1-1,-1-1 1,0 0 0,0 0 0,0 0 0,10-9 0,7-6-3,-2 0 0,0-2 0,-1-1 0,-2-1 0,0-1 0,-1-1 0,-2-1 0,0 0 0,-2-1 1,21-47-1,-34 65-150,0 0 0,-1 0 1,0 0-1,0 0 1,-1-1-1,0 1 1,0-12-1,-1 18 12,0-1-1,-1 1 1,1 0-1,-1-1 1,1 1-1,-1 0 1,0 0-1,-1 0 1,1-1-1,0 1 1,-1 0-1,0 1 1,1-1-1,-1 0 1,0 0-1,-1 1 1,1-1-1,0 1 1,-1 0-1,1 0 1,-1 0-1,0 0 1,-3-2-1,0 2-14,-1-1 0,1 1-1,-1 1 1,0-1-1,0 1 1,0 0-1,0 1 1,0 0-1,0 0 1,0 0 0,-10 3-1,4-1 25,-1 1 0,1 0 0,0 1 0,-23 10-1,25-9 37,2 1 0,-1 0-1,0 0 1,-14 14 0,20-17-19,1 1 0,-1 0 0,1-1 0,0 1 0,0 0 0,0 0 0,1 1 0,-1-1 0,1 1 0,0-1 0,0 1 0,-1 8 0,2-11-29,1-1 0,0 1-1,0 0 1,1-1-1,-1 1 1,0-1 0,0 1-1,1 0 1,-1-1-1,1 1 1,0-1-1,-1 1 1,1-1 0,0 1-1,0-1 1,0 0-1,0 1 1,0-1-1,0 0 1,0 0 0,0 1-1,1-1 1,-1 0-1,0 0 1,1-1-1,-1 1 1,1 0 0,2 1-1,4 1-202,0 0 0,1 0 0,-1 0 0,9 0 0,27 4-656,-27-5 444,0 1-1,1 1 1,-1 0-1,0 1 1,16 7-1,-30-10 403,1 0 0,0 0 0,0 0 0,-1 1 0,1-1 0,-1 1 0,0 0-1,0 0 1,0 0 0,0 0 0,-1 1 0,1-1 0,-1 1 0,0 0-1,0-1 1,0 1 0,0 0 0,-1 0 0,1 0 0,-1 1 0,0-1-1,-1 0 1,1 0 0,-1 1 0,0 6 0,0 0 100,-2 0 1,0 0-1,0 0 0,-1 0 1,0 0-1,-1-1 0,0 1 1,-1-1-1,-8 13 0,5-11 18,8-12-83,-1 1 1,1-1-1,0 0 0,0 0 0,0 1 1,-1-1-1,1 0 0,0 0 0,0 1 1,-1-1-1,1 0 0,0 0 0,-1 0 1,1 1-1,0-1 0,0 0 0,-1 0 1,1 0-1,0 0 0,-1 0 0,1 0 1,0 0-1,-1 0 0,1 0 0,0 0 1,-1 0-1,1 0 0,0 0 0,-1 0 1,1 0-1,-1 0 0,-3-9 11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1.201"/>
    </inkml:context>
    <inkml:brush xml:id="br0">
      <inkml:brushProperty name="width" value="0.025" units="cm"/>
      <inkml:brushProperty name="height" value="0.025" units="cm"/>
    </inkml:brush>
  </inkml:definitions>
  <inkml:trace contextRef="#ctx0" brushRef="#br0">85 1 14211,'-14'21'2120,"-1"9"-1175,0 6-345,2 7 2312,1 6-2087,7 1-81,-3-3-248,6-2-224,2-11-712,2-5-24,4-19 344,3-10-96,4-20-120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1.622"/>
    </inkml:context>
    <inkml:brush xml:id="br0">
      <inkml:brushProperty name="width" value="0.025" units="cm"/>
      <inkml:brushProperty name="height" value="0.025" units="cm"/>
    </inkml:brush>
  </inkml:definitions>
  <inkml:trace contextRef="#ctx0" brushRef="#br0">0 95 14531,'3'3'120,"-1"0"-1,1 0 1,-1-1 0,1 1 0,0-1-1,0 0 1,0 1 0,0-1-1,0-1 1,0 1 0,0 0-1,1-1 1,-1 0 0,1 1-1,-1-1 1,1-1 0,0 1 0,-1 0-1,1-1 1,0 0 0,5 0-1,10 0 228,0-1-1,32-6 1,-24 2-124,35-10 1,-55 13-176,0-1 1,0 0-1,0 0 1,0 0 0,0 0-1,-1-1 1,0 0-1,0-1 1,11-9-1,-16 13-23,0 0 0,0 0 0,0 0 0,-1 0 0,1 0 0,0 0 0,0 0 0,-1-1 0,1 1 0,-1 0 0,1 0 0,-1-1 0,1 1 0,-1 0 0,0-1 0,0 1 0,1 0 0,-1-1-1,0 1 1,0 0 0,-1-3 0,1 3 4,-1 0 0,0-1 0,1 1 0,-1 0-1,0 0 1,0 0 0,0 0 0,0 0-1,0 0 1,0 0 0,0 1 0,0-1 0,0 0-1,0 1 1,0-1 0,0 0 0,-3 0 0,-1-1 52,0 1 1,0 0 0,0 0 0,0 0 0,0 0 0,0 1-1,0 0 1,-1 0 0,-9 2 0,9-1 6,0 1 1,0 0-1,-1 1 1,2 0 0,-1 0-1,0 0 1,1 1-1,-1-1 1,1 1-1,0 1 1,-6 6-1,8-8-26,0 1-1,0-1 0,0 1 1,1 0-1,-1 0 0,1 0 0,0 0 1,1 0-1,-1 0 0,0 1 1,1-1-1,0 0 0,0 1 0,1-1 1,-1 1-1,1-1 0,0 6 1,0-8-36,1 0 0,-1 0 0,1 1 1,-1-1-1,1 0 0,0 0 1,0 0-1,0 0 0,0 0 0,0 0 1,1-1-1,-1 1 0,0 0 1,1 0-1,-1-1 0,1 1 0,0-1 1,-1 0-1,1 1 0,0-1 1,0 0-1,0 0 0,0 0 0,0 0 1,0 0-1,0-1 0,1 1 1,-1-1-1,0 1 0,0-1 0,0 0 1,4 0-1,5 1 1,0-1 0,1-1 0,-1 1 0,22-6 1,-18 2-94,-1 0 0,1-1 1,-1 0-1,1-2 0,-2 1 1,1-2-1,-1 0 0,0 0 1,0-1-1,-1-1 0,-1 0 1,16-16-1,-25 22-7,1 1-1,-1-1 1,0 0-1,0 0 1,-1 0 0,1 1-1,-1-2 1,2-5-1,-3 9 54,1 0 0,-1 1 0,0-1 0,0 0-1,0 1 1,0-1 0,0 0 0,0 1-1,0-1 1,0 0 0,0 1 0,-1-1 0,1 0-1,0 1 1,0-1 0,-1 0 0,1 1 0,0-1-1,-1 1 1,1-1 0,0 1 0,-1-2-1,0 2 5,0 0 0,0-1 0,0 1 0,0 0 0,0 0 0,0 0 0,0 0 0,0 0 0,0 0 0,0 0 0,0 0 0,0 0 0,0 0-1,0 0 1,0 1 0,0-1 0,0 0 0,0 1 0,0-1 0,-1 2 0,-4 1 25,1 0-1,0 0 1,0 1-1,0 0 1,1 0-1,-1 0 1,1 1 0,0-1-1,0 1 1,1 0-1,-1 0 1,1 1 0,-5 10-1,3-4 92,0 1 0,1-1-1,0 1 1,1 0 0,-3 20 0,6-28-67,-1 1-1,1-1 1,0 0 0,1 0-1,-1 0 1,1 0 0,0 0-1,0 0 1,0 0 0,5 9 0,-5-12-25,0 0 0,0 0 1,0-1-1,1 1 0,-1 0 1,1-1-1,-1 1 0,1-1 0,-1 1 1,1-1-1,0 0 0,0 0 1,0 0-1,-1 0 0,1 0 1,0 0-1,0 0 0,0-1 1,1 1-1,-1-1 0,0 0 1,0 1-1,0-1 0,0 0 1,0 0-1,0 0 0,1 0 1,-1-1-1,3 0 0,26-10-16,2-9-13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2.187"/>
    </inkml:context>
    <inkml:brush xml:id="br0">
      <inkml:brushProperty name="width" value="0.025" units="cm"/>
      <inkml:brushProperty name="height" value="0.025" units="cm"/>
    </inkml:brush>
  </inkml:definitions>
  <inkml:trace contextRef="#ctx0" brushRef="#br0">0 257 15371,'16'-31'842,"2"1"0,33-43 1,9-16 54,-57 85-573,-1 1 1,0-1-1,-1 0 0,1 1 1,0-1-1,1-7 1,-4 11-243,0 0 0,0 0 0,1 0 0,-1 1 0,0-1 0,0 0 0,1 0 0,-1 1 0,0-1 0,1 1 0,-1-1 0,1 1 0,-1-1 1,0 1-1,1-1 0,-1 1 0,1-1 0,-1 1 0,1 0 0,0-1 0,-1 1 0,1 0 0,-1 1 0,-11 19 916,1 4-406,0 1-1,2 0 1,1 1 0,-7 44-1,9-30-175,2 0-1,1 61 1,3-100-436,0 0 1,1 1-1,-1-1 0,0 0 1,1 0-1,-1 0 0,1 0 1,0 0-1,-1 0 0,3 4 1,-2-6-12,-1 0 1,0 1 0,0-1-1,0 0 1,1 0-1,-1 1 1,0-1 0,0 0-1,1 0 1,-1 0 0,0 0-1,1 1 1,-1-1-1,0 0 1,1 0 0,-1 0-1,0 0 1,1 0 0,-1 0-1,0 0 1,1 0-1,-1 0 1,0 0 0,1 0-1,-1 0 1,1 0 0,10-10-1467,-7 2 1020,0 1 0,0-1 0,-1 1 0,0-1 0,-1 0 0,0 0-1,2-14 1,1 1-174,4-21-622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8.349"/>
    </inkml:context>
    <inkml:brush xml:id="br0">
      <inkml:brushProperty name="width" value="0.025" units="cm"/>
      <inkml:brushProperty name="height" value="0.025" units="cm"/>
    </inkml:brush>
  </inkml:definitions>
  <inkml:trace contextRef="#ctx0" brushRef="#br0">166 128 16652,'-8'-2'315,"-1"0"0,1 1 0,-1 1 0,1-1 0,-1 1 0,0 1 0,1 0 0,-1 0 0,1 1 0,-17 4 0,22-5-225,-1 1 1,1-1-1,0 0 1,0 1-1,0 0 1,0 0-1,1 0 1,-1 0-1,0 0 1,1 0-1,-1 1 1,1-1-1,0 1 1,0 0-1,0-1 1,0 1-1,0 0 1,1 0-1,-1 0 1,1 1-1,0-1 1,0 0-1,0 0 1,1 1-1,-1-1 1,1 1-1,-1-1 1,1 0-1,0 1 1,1 3-1,-1-4-60,0 0-1,1-1 1,-1 1 0,1-1-1,0 1 1,-1 0 0,1-1-1,1 1 1,-1-1-1,0 0 1,0 1 0,1-1-1,0 0 1,-1 0 0,1 0-1,0 0 1,0 0-1,0 0 1,0 0 0,0-1-1,0 1 1,1-1 0,-1 1-1,1-1 1,-1 0-1,1 0 1,-1 0 0,1 0-1,-1-1 1,1 1 0,0-1-1,-1 0 1,1 1-1,0-1 1,-1 0 0,5-1-1,-1 1-9,0-1 0,-1 0 0,1 0 0,0 0 0,0-1 0,-1 0 0,1 0 0,-1 0 0,1-1 0,-1 0 0,0 0 0,0 0 1,0 0-1,0-1 0,-1 0 0,5-5 0,-5 3-38,0 0 1,0 0-1,-1 0 1,0-1-1,-1 1 1,1-1-1,-1 0 1,0 0-1,-1 1 1,0-1-1,0 0 1,0 0-1,-1 0 0,0 0 1,0 0-1,-1-1 1,0 1-1,0 1 1,-1-1-1,1 0 1,-2 0-1,1 1 1,-5-9-1,3 6-292,3 11-48,11 16 86,-8-16 201,0 1 0,0-1 0,0 0 0,0-1 0,1 1 0,-1 0 0,1-1 0,-1 1 0,1-1 0,-1 0 0,1 0 0,0 0 0,0 0 0,0 0 0,-1-1 0,1 1 0,0-1 0,0 0 0,0 0 0,0 0 0,0 0 0,0 0 0,0-1 0,0 1 0,-1-1 0,1 0 1,0 0-1,2-1 0,3-1-65,-1-1 1,0 0 0,-1 0-1,1 0 1,-1-1 0,0 0 0,0 0-1,-1-1 1,8-8 0,13-25-488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2.621"/>
    </inkml:context>
    <inkml:brush xml:id="br0">
      <inkml:brushProperty name="width" value="0.025" units="cm"/>
      <inkml:brushProperty name="height" value="0.025" units="cm"/>
    </inkml:brush>
  </inkml:definitions>
  <inkml:trace contextRef="#ctx0" brushRef="#br0">0 170 13627,'5'1'397,"-1"-1"0,1 1 1,-1-1-1,1 0 0,-1 0 0,1 0 0,-1-1 1,0 0-1,1 0 0,-1 0 0,0 0 0,1 0 1,-1-1-1,0 0 0,0 0 0,0 0 0,0 0 1,-1-1-1,7-5 0,4-3 251,-1 0 0,-1-1 0,20-25-1,-27 30-520,-2 5-86,-1-1 0,1 0 1,-1 0-1,0 0 0,0 0 1,0 0-1,0 0 0,-1-1 0,1 1 1,-1 0-1,0-1 0,0 1 0,0-1 1,0-5-1,-1 9-35,0-1 0,0 1-1,0-1 1,0 1 0,0-1 0,0 0 0,0 1-1,0-1 1,0 1 0,-1-1 0,1 1 0,0-1-1,0 1 1,-1-1 0,1 1 0,0 0-1,-1-1 1,1 1 0,0-1 0,-1 1 0,1 0-1,-1-1 1,1 1 0,0 0 0,-1-1 0,1 1-1,-1 0 1,1 0 0,-2-1 0,1 1 3,-1 0 1,1 0 0,-1 0-1,1 0 1,-1 0 0,1 0-1,-1 0 1,1 1 0,-1-1-1,1 1 1,-2 0-1,-3 1 14,1 1 0,0 0-1,-1 0 1,-8 7 0,2 1-8,1 1 0,0 0 1,0 0-1,1 1 0,1 1 1,0 0-1,-12 27 0,16-31-4,1 1 0,0 0 0,1-1 0,0 1 0,1 1 0,0-1 0,0 0-1,1 0 1,1 1 0,0-1 0,1 0 0,1 13 0,-1-22-28,-1 1 0,1-1 1,-1 1-1,1-1 0,0 1 0,0-1 1,0 1-1,0-1 0,0 0 0,0 0 0,1 0 1,-1 0-1,1 0 0,0 0 0,0 0 1,-1 0-1,1 0 0,0-1 0,0 1 1,1-1-1,-1 1 0,0-1 0,0 0 1,1 0-1,-1 0 0,1 0 0,-1-1 1,1 1-1,3 0 0,-1-1 34,0 0-1,0-1 0,0 1 1,0-1-1,0 0 0,0 0 1,0-1-1,0 1 1,-1-1-1,1 0 0,0 0 1,-1-1-1,8-5 0,26-22-89,1-9-14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3.123"/>
    </inkml:context>
    <inkml:brush xml:id="br0">
      <inkml:brushProperty name="width" value="0.025" units="cm"/>
      <inkml:brushProperty name="height" value="0.025" units="cm"/>
    </inkml:brush>
  </inkml:definitions>
  <inkml:trace contextRef="#ctx0" brushRef="#br0">169 122 17196,'-23'56'2301,"2"0"0,-25 118-1,25-61-1379,-33 130 192,50-232-915,9-30-88,105-292-1203,28 11-625,-128 283 1605,1-6-89,18-23-1,-24 40 173,-1 0 0,1 1 0,0-1 0,0 1-1,1 0 1,0 1 0,0-1 0,8-4 0,-12 8 36,-1 0 0,0 0 0,1 0 1,-1 1-1,0-1 0,1 0 0,-1 1 1,1 0-1,-1-1 0,1 1 0,-1 0 1,1-1-1,-1 1 0,1 0 1,-1 0-1,1 0 0,-1 0 0,1 1 1,-1-1-1,1 0 0,-1 1 0,1-1 1,-1 1-1,1-1 0,-1 1 0,0 0 1,1-1-1,-1 1 0,0 0 1,0 0-1,1 0 0,-1 0 0,0 0 1,0 0-1,0 0 0,0 1 0,0-1 1,0 0-1,-1 1 0,1-1 0,0 0 1,-1 1-1,1-1 0,0 2 1,1 5 50,0-1 0,-1 1 0,1-1 0,-1 1 0,-1-1 0,0 1 0,-1 15 0,-4 8 373,-2 0-1,-1-1 1,-16 41-1,23-70-419,0 0 1,1 1-1,-1-1 0,1 0 0,0 0 0,-1 1 1,1-1-1,0 0 0,0 0 0,0 1 1,0-1-1,0 0 0,0 1 0,0-1 1,0 0-1,0 1 0,1-1 0,0 2 1,0-1-105,1-1 1,-1 1-1,1-1 1,0 0-1,-1 0 1,1 0-1,0 0 1,0 0 0,0 0-1,0 0 1,2 0-1,0 1-20,0 0 0,0 0-1,0 0 1,-1 0 0,1 1-1,-1 0 1,0-1 0,0 1 0,0 0-1,0 1 1,0-1 0,-1 0-1,1 1 1,-1 0 0,0-1-1,0 1 1,0 0 0,-1 0 0,1 0-1,-1 0 1,0 0 0,0 1-1,0-1 1,-1 0 0,1 5-1,-1-4 148,0 0-1,-1-1 0,1 1 0,-1 0 0,0-1 0,0 1 0,0 0 1,0-1-1,-1 1 0,0-1 0,0 0 0,0 1 0,-1-1 0,1 0 1,-1 0-1,0-1 0,0 1 0,0 0 0,-1-1 0,1 0 0,-1 0 1,-6 4-1,5-4-41,-1 0 0,1 0-1,-1-1 1,1 0 0,-1 0 0,0-1 0,0 1 0,0-1 0,0-1 0,0 1 0,0-1 0,0 0 0,0 0 0,0-1-1,0 1 1,0-2 0,0 1 0,1 0 0,-1-1 0,0 0 0,1-1 0,-1 1 0,1-1 0,0 0 0,0 0 0,0-1-1,0 1 1,0-1 0,1 0 0,0-1 0,-7-7 0,-5-16-248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3.539"/>
    </inkml:context>
    <inkml:brush xml:id="br0">
      <inkml:brushProperty name="width" value="0.025" units="cm"/>
      <inkml:brushProperty name="height" value="0.025" units="cm"/>
    </inkml:brush>
  </inkml:definitions>
  <inkml:trace contextRef="#ctx0" brushRef="#br0">1 22 16412,'5'3'398,"0"-1"0,0 1 0,0-1 0,0-1 0,1 1 0,-1-1 0,1 0 0,-1 0 0,1 0 0,-1-1 0,1 0 0,0 0 0,-1 0 0,1-1 0,-1 0 0,1 0 0,-1 0 0,1-1 0,6-2 0,12-8-68,-20 9-301,1 0 0,0 1 1,0 0-1,0 0 0,9-3 0,-13 6-29,-1-1 1,0 0-1,0 0 0,1 1 0,-1-1 0,0 0 1,0 1-1,0-1 0,1 0 0,-1 1 0,0-1 0,0 0 1,0 1-1,0-1 0,0 0 0,0 1 0,0-1 1,0 1-1,0-1 0,0 0 0,0 1 0,0-1 0,0 0 1,0 1-1,0-1 0,0 0 0,0 1 0,0-1 0,0 1 1,-1-1-1,-3 17 0,4-15 4,-2 7 12,0 1 0,1-1 0,0 1 0,0 0 0,1-1 0,1 1 1,-1 0-1,2-1 0,-1 1 0,6 17 0,-4-21 0,-1-1-1,1 1 1,-1-1 0,1 0 0,1 0-1,-1 0 1,1 0 0,0 0 0,0-1-1,0 0 1,1 0 0,-1 0-1,1-1 1,0 1 0,0-1 0,1 0-1,-1 0 1,10 3 0,-3-3-2,-1 0 0,1 0 0,0-2 0,0 1 0,0-1 0,0-1 1,0 0-1,0-1 0,0 0 0,0-1 0,-1 0 0,22-7 0,-8 0-225,1-1 1,-1-2-1,-1 0 0,37-25 0,-66 42 162,1-1 1,0 1-1,0 0 0,0 0 1,1 1-1,0-1 0,-4 9 1,0 0 45,1 0 0,-5 20 0,9-25-800,5-11 135,4-16 163,-1-5 88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23.963"/>
    </inkml:context>
    <inkml:brush xml:id="br0">
      <inkml:brushProperty name="width" value="0.025" units="cm"/>
      <inkml:brushProperty name="height" value="0.025" units="cm"/>
    </inkml:brush>
  </inkml:definitions>
  <inkml:trace contextRef="#ctx0" brushRef="#br0">25 1 22709,'-17'8'2288,"10"5"-1736,8 0-287,8 1 1239,5 1-1080,2-5-736,-3-9 336,-6-2-104,-14-6-168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2.427"/>
    </inkml:context>
    <inkml:brush xml:id="br0">
      <inkml:brushProperty name="width" value="0.025" units="cm"/>
      <inkml:brushProperty name="height" value="0.025" units="cm"/>
    </inkml:brush>
  </inkml:definitions>
  <inkml:trace contextRef="#ctx0" brushRef="#br0">78 17 18716,'2'-1'176,"-1"-1"-1,0 1 1,1 0-1,-1-1 1,1 1-1,0 0 1,-1 0-1,1 0 1,0 0-1,0 0 1,-1 0 0,1 1-1,0-1 1,0 0-1,0 1 1,0 0-1,0-1 1,0 1-1,0 0 1,0 0-1,0 0 1,0 0 0,4 1-1,4 2 129,1-1 0,-1 1 0,15 7 0,-3-1-24,283 78-62,-293-82-321,-18 1 28,-28 4 23,25-8 70,-38 12 210,0 3 1,1 1-1,1 3 1,1 1 0,1 3-1,-77 56 1,114-75-209,-39 33 270,42-36-323,0-1-1,1 2 0,-1-1 0,1 0 0,0 0 0,0 1 0,0-1 0,0 1 0,1 0 0,-1-1 0,1 1 0,-1 4 0,2-7 2,0 0 0,0 0 0,0-1 0,0 1 0,0 0 0,0 0 0,0-1 0,0 1-1,1 0 1,-1 0 0,0 0 0,0-1 0,1 1 0,-1 0 0,0 0 0,1-1 0,-1 1 0,1 0 0,-1-1 0,1 1-1,-1-1 1,1 1 0,-1-1 0,2 2 0,-1-1 6,1 0-1,0 0 1,0-1-1,0 1 1,0 0-1,0-1 1,0 1 0,0-1-1,3 1 1,3-1-20,-1 0 1,0 0-1,0 0 1,0-1 0,9-2-1,41-18-350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3.164"/>
    </inkml:context>
    <inkml:brush xml:id="br0">
      <inkml:brushProperty name="width" value="0.025" units="cm"/>
      <inkml:brushProperty name="height" value="0.025" units="cm"/>
    </inkml:brush>
  </inkml:definitions>
  <inkml:trace contextRef="#ctx0" brushRef="#br0">46 1 18428,'2'1'199,"0"1"0,0-1 0,0 0 1,1 0-1,-1 0 0,0 0 0,1 0 0,-1 0 1,1-1-1,-1 1 0,4 0 0,6 1 176,2 2 98,1 1 1,-1 0 0,0 1 0,0 1 0,23 14 0,-34-19-451,-1-1 0,0 1-1,0 0 1,0 0 0,0 0 0,0 0 0,0 0 0,0 0 0,0 0 0,-1 1-1,1-1 1,-1 1 0,0-1 0,0 1 0,0 0 0,0-1 0,0 1 0,0 0-1,-1 0 1,1-1 0,-1 1 0,0 0 0,0 0 0,0 0 0,0 0 0,-1-1-1,1 1 1,-1 0 0,1 0 0,-1-1 0,0 1 0,0 0 0,0-1 0,-1 1-1,1-1 1,-1 1 0,1-1 0,-4 4 0,-11 14 0,-1-1 1,-37 33-1,-16 16-18,63-59-3,0-1-1,1 1 1,0 0 0,0 0-1,1 1 1,-8 19 0,12-26-3,0 0 0,0 0 1,1 0-1,-1 0 1,1 0-1,-1 1 0,1-1 1,0 0-1,0 0 1,0 0-1,1 1 0,-1-1 1,1 0-1,0 0 1,0 0-1,0 0 0,0 0 1,0 0-1,1 0 0,-1 0 1,1-1-1,0 1 1,3 3-1,-1-2-46,0 0 0,0-1 0,0 0-1,1 1 1,0-2 0,-1 1 0,1-1 0,0 1 0,0-1-1,0-1 1,1 1 0,-1-1 0,9 2 0,2-2-190,0-1 1,1 0 0,-1-1-1,0 0 1,1-2 0,-1 0-1,-1 0 1,1-2-1,0 0 1,-1-1 0,28-14-1,11-10-406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3.616"/>
    </inkml:context>
    <inkml:brush xml:id="br0">
      <inkml:brushProperty name="width" value="0.025" units="cm"/>
      <inkml:brushProperty name="height" value="0.025" units="cm"/>
    </inkml:brush>
  </inkml:definitions>
  <inkml:trace contextRef="#ctx0" brushRef="#br0">38 30 18516,'14'-6'755,"0"0"0,0 1 0,22-4 1,-32 8-613,0 0 0,1 0 0,-1 1 1,0 0-1,1 0 0,-1 0 0,1 0 1,-1 1-1,0 0 0,1 0 0,-1 0 1,0 0-1,0 0 0,0 1 0,0 0 1,4 2-1,-6-3-113,-1 0 0,0 0 0,0 0 0,0 0-1,0 0 1,1 0 0,-1 0 0,-1 1 0,1-1 0,0 0 0,0 0 0,0 1 0,-1-1 0,1 1 0,-1-1 0,1 0 0,-1 1 0,1-1 0,-1 1 0,0-1 0,0 3 0,0-1-10,0 0 0,-1 0 0,0 0 0,1 0 0,-1 0 0,0 0 0,-1 0 0,1-1 0,0 1 0,-3 4 0,-5 5-14,-1-1-1,0 0 1,-18 16-1,21-20 42,-26 22-9,17-16 0,2 0 1,-1 1-1,2 1 1,-17 22 0,29-35-30,-1 1 1,1-1-1,0 1 1,-1-1-1,1 1 1,0 0-1,1-1 1,-1 1-1,0 0 1,1 0-1,-1 0 1,1 0-1,0-1 1,0 1-1,1 5 1,-1-6-16,1 0 0,0 0 0,-1 0 0,1 0 0,0 0 0,0 0 0,0-1 0,0 1-1,1 0 1,-1-1 0,0 1 0,1-1 0,-1 1 0,1-1 0,0 0 0,-1 0 0,1 1 0,0-1 0,0 0 0,-1-1 0,1 1 0,2 1 0,2 0-112,0-1 1,0 0-1,0 0 1,0 0-1,0 0 0,0-1 1,1 0-1,-1 0 0,0-1 1,0 0-1,8-2 0,2-1-28,-1-1-1,0 0 0,16-10 0,15-9-293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4.054"/>
    </inkml:context>
    <inkml:brush xml:id="br0">
      <inkml:brushProperty name="width" value="0.025" units="cm"/>
      <inkml:brushProperty name="height" value="0.025" units="cm"/>
    </inkml:brush>
  </inkml:definitions>
  <inkml:trace contextRef="#ctx0" brushRef="#br0">184 30 18236,'-2'1'257,"-1"0"0,1 0-1,-1 0 1,1 0 0,-1 0 0,1 0 0,0 1 0,-1-1 0,1 1-1,0 0 1,-3 3 0,-3 1 259,3-2-292,-1-1 0,1 1 1,0 1-1,0-1 0,0 1 0,1 0 1,-1 0-1,1 0 0,0 0 0,1 1 0,-1 0 1,1-1-1,1 1 0,-4 8 0,6-12-214,0-1 0,0 1 0,0 0 0,0-1 0,0 1 0,0 0 0,0-1-1,1 1 1,-1 0 0,0-1 0,1 1 0,0-1 0,-1 1 0,1-1 0,0 1-1,0-1 1,0 1 0,0-1 0,0 0 0,0 1 0,0-1 0,0 0 0,0 0-1,1 0 1,2 2 0,3 1-13,1 1 1,-1-1-1,16 5 0,-17-7 3,43 15-38,19 7-1,-61-21 34,-1 0 0,1 1-1,-1-1 1,1 2 0,-1-1 0,10 10-1,-14-13 10,-1 1 0,1 0 0,-1-1 0,1 1 0,-1 0-1,0 0 1,0 0 0,0 0 0,0 0 0,0 0-1,0 0 1,-1 0 0,1 1 0,-1-1 0,0 0 0,1 0-1,-1 0 1,0 1 0,0 2 0,-1-2 14,0 1 0,0-1 0,0 0-1,0 1 1,-1-1 0,1 0 0,-1 0 0,0 0 0,0 0 0,0 0 0,-3 3 0,-6 5 67,-1 0 1,0-1 0,0 0 0,-18 10 0,29-20-84,-20 14 125,-1 0-1,-24 9 1,40-20-258,0-1 0,0 1 1,0-1-1,0-1 0,0 1 0,-1-1 1,1 0-1,0 0 0,-1-1 0,1 0 1,-1 0-1,1-1 0,-13-2 0,17 3-20,0-1 0,-1 0 0,1-1 0,0 1 0,0 0 0,-1-1 0,1 1 0,0-1 0,1 1-1,-1-1 1,0 0 0,0 0 0,1 0 0,-1 0 0,-1-4 0,0 1 8,1 0 0,0 0 1,0 0-1,1-1 0,0 1 0,-2-8 1,1-26-855</inkml:trace>
  <inkml:trace contextRef="#ctx0" brushRef="#br0" timeOffset="1">166 7 16716,'28'-5'2144,"1"3"-1248,5 6-344,2 6 1409,11 2-905,4-1-344,3 2-1192,3 0 648,-15-6-168,-5-7-184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5.606"/>
    </inkml:context>
    <inkml:brush xml:id="br0">
      <inkml:brushProperty name="width" value="0.025" units="cm"/>
      <inkml:brushProperty name="height" value="0.025" units="cm"/>
    </inkml:brush>
  </inkml:definitions>
  <inkml:trace contextRef="#ctx0" brushRef="#br0">30 1 19140,'0'0'41,"0"0"0,0 0-1,0 0 1,0 0 0,1 0 0,-1 0-1,0 0 1,0 0 0,0 0 0,0 0-1,0 0 1,0-1 0,0 1 0,1 0-1,-1 0 1,0 0 0,0 0 0,0 0 0,0 0-1,0 0 1,0 0 0,1 0 0,-1 0-1,0 0 1,0 0 0,0 0 0,0 0-1,0 0 1,1 0 0,-1 0 0,0 1-1,0-1 1,0 0 0,0 0 0,0 0-1,0 0 1,0 0 0,1 0 0,-1 0-1,0 0 1,0 0 0,0 0 0,0 1-1,0-1 1,0 0 0,0 0 0,0 0-1,0 0 1,0 0 0,0 0 0,0 0 0,0 1-1,0-1 1,0 0 0,0 0 0,0 0-1,0 0 1,0 0 0,0 1 0,0-1-1,0 0 1,0 0 0,0 0 0,0 0-1,0 0 1,0 0 0,0 1 0,0 18 1245,-6 30-278,5-45-821,-13 111 543,2 194 1,11-290-916,1-13 5,-1 1 0,1-1 1,1 0-1,-1 1 0,1-1 1,0 0-1,0 1 0,1-1 0,2 7 1,-3-13 157,-1 0 0,0 0 1,0 1-1,0-1 1,0 0-1,0 0 0,0 0 1,0 0-1,1 0 0,-1 0 1,0 0-1,0 0 1,0 0-1,0 0 0,0 0 1,1 0-1,-1 0 0,0 0 1,0 0-1,0 0 0,0 0 1,1 0-1,-1 0 1,0 0-1,0 0 0,0 0 1,0 0-1,0 0 0,1 0 1,-1 0-1,0 0 0,0 0 1,0 0-1,0 0 1,0 0-1,0 0 0,1-1 1,-1 1-1,0 0 0,0 0 1,0 0-1,0 0 1,0 0-1,0 0 0,0-1 1,0 1-1,0 0 0,0 0 1,1 0-1,-1 0 0,0 0 1,0-1-1,0 1 1,0 0-1,0 0 0,0 0 1,0 0-1,0-1 0,0 1 1,0 0-1,0 0 0,0 0 1,-1-1-1,5-12-239,-2-19-358,5-12-160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6.079"/>
    </inkml:context>
    <inkml:brush xml:id="br0">
      <inkml:brushProperty name="width" value="0.025" units="cm"/>
      <inkml:brushProperty name="height" value="0.025" units="cm"/>
    </inkml:brush>
  </inkml:definitions>
  <inkml:trace contextRef="#ctx0" brushRef="#br0">30 46 17476,'2'-7'1848,"7"6"-1240,10-4-248,4 0 1209,8 2-721,11 0-232,6-1-328,6-1-72,-3 1 0,-2-2-136,-9 5-392,-6-1-280,-14 2 1320,-11 3-784,-23 9 0,-9 4-80</inkml:trace>
  <inkml:trace contextRef="#ctx0" brushRef="#br0" timeOffset="1">1 362 17372,'7'17'1856,"15"-10"-1000,8-6-264,18-2 825,7-5-129,9-4-368,4 0-160,-5 3-496,-4 0-408,-14 5-936,-7 2 976,-30 6-192,-13-2-176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8.781"/>
    </inkml:context>
    <inkml:brush xml:id="br0">
      <inkml:brushProperty name="width" value="0.025" units="cm"/>
      <inkml:brushProperty name="height" value="0.025" units="cm"/>
    </inkml:brush>
  </inkml:definitions>
  <inkml:trace contextRef="#ctx0" brushRef="#br0">48 1 14843,'-3'4'157,"0"1"-1,1-1 0,0 1 1,-1 0-1,2 0 1,-1 0-1,1 0 0,-1 0 1,1 0-1,1 0 1,-1 0-1,1 1 0,0-1 1,1 10-1,2 9 388,10 43 0,-11-61-412,9 30-87,1 1 0,2-2-1,1 1 1,2-2 0,1 0-1,2-2 1,2 0 0,0-1-1,39 41 1,-31-47-451,-25-22 267,0 1 0,-1-1 0,1 1 0,-1 0 0,0 0 1,0 0-1,0 1 0,-1 0 0,4 5 0,-7-10 133,0 0 1,0 0-1,0 0 0,0 1 0,0-1 1,0 0-1,0 0 0,0 0 1,0 0-1,0 1 0,0-1 1,0 0-1,0 0 0,0 0 0,0 0 1,0 0-1,0 1 0,0-1 1,0 0-1,0 0 0,0 0 0,-1 0 1,1 0-1,0 1 0,0-1 1,0 0-1,0 0 0,0 0 0,0 0 1,0 0-1,-1 0 0,1 0 1,0 0-1,0 0 0,0 1 1,0-1-1,0 0 0,-1 0 0,1 0 1,0 0-1,0 0 0,0 0 1,-1 0-1,-10 1-74,-12-4 39,4-2 165,0-1 1,1-1-1,0-1 1,0 0-1,1-1 0,0-1 1,0-1-1,1 0 1,1-2-1,0 1 1,0-2-1,1 0 0,1 0 1,1-1-1,0-1 1,-10-17-1,19 28 24,1 1 0,0-1 0,0 0 0,0-1 0,0 1 0,1 0 0,0 0-1,0-1 1,0-7 0,1 10-54,0 0 0,0 1 0,1-1-1,-1 0 1,1 1 0,0-1 0,-1 0 0,1 1-1,0-1 1,1 1 0,-1 0 0,0-1 0,1 1-1,-1 0 1,1 0 0,0 0 0,0 0-1,0 0 1,0 0 0,3-2 0,22-13 563,36-17 0,-38 22-964,-1-1 0,-1-1-1,24-18 1,-41 27 155,0 0 0,0-1-1,-1 1 1,0-1 0,0 0 0,0 0 0,-1-1-1,0 1 1,0-1 0,-1 0 0,0 0 0,0 0-1,-1 0 1,1-1 0,1-10 0,-2-19-451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6.528"/>
    </inkml:context>
    <inkml:brush xml:id="br0">
      <inkml:brushProperty name="width" value="0.025" units="cm"/>
      <inkml:brushProperty name="height" value="0.025" units="cm"/>
    </inkml:brush>
  </inkml:definitions>
  <inkml:trace contextRef="#ctx0" brushRef="#br0">1 169 16307,'5'11'2033,"10"-4"-1201,15-5-256,7-2 1017,13-6-529,3-1-200,8-2-696,2-2-392,-3-1 1448,-4 1-1152,-6 2-88,-3 2-48</inkml:trace>
  <inkml:trace contextRef="#ctx0" brushRef="#br0" timeOffset="1">790 22 19100,'-7'1'242,"0"0"1,0 0-1,0 0 0,0 1 1,0 0-1,0 1 0,1-1 0,-1 1 1,1 1-1,-1-1 0,1 1 1,0 0-1,0 1 0,1-1 0,-6 6 1,6-5-191,0 0 0,0 1 0,0-1 0,1 1 0,0 0 0,0 0 0,1 0 0,0 0 0,0 1 0,0 0 0,1-1 0,0 1 0,0 0 0,0 0 0,0 8 0,2-13-47,0 0 0,0 0 0,0 0 0,1 0 0,-1 0 0,0 0 0,1 0 0,0 0 0,-1 0 0,1 0 0,0-1 0,0 1 0,0 0 0,0 0 0,0-1 0,0 1 0,1-1 0,-1 1 0,0-1 0,1 1 0,-1-1 0,1 0 0,0 0 0,-1 0 0,1 0 0,0 0 0,0 0-1,-1 0 1,1 0 0,0-1 0,0 1 0,0-1 0,0 0 0,0 1 0,0-1 0,0 0 0,0 0 0,2 0 0,2 0 34,0 0 1,0-1-1,0 1 0,-1-1 1,1-1-1,0 1 0,0-1 0,-1 0 1,1 0-1,-1 0 0,10-7 1,-9 5 30,-1-1 1,0 0 0,0 0 0,0-1-1,-1 1 1,1-1 0,-1 0 0,-1 0 0,1-1-1,-1 1 1,0-1 0,3-9 0,-5 11-62,0 1 0,1-1 0,-2 0 0,1 0 1,-1 1-1,1-1 0,-1 0 0,0 0 0,-1 0 1,1 1-1,-1-1 0,0 0 0,0 1 1,-1-1-1,1 0 0,-1 1 0,0 0 0,-1-1 1,-3-5-1,4 8-105,1 0 0,-1 0 1,1 1-1,-1-1 0,0 0 1,0 1-1,0 0 1,0-1-1,0 1 0,0 0 1,0 0-1,0 0 0,0 0 1,0 1-1,-1-1 0,1 1 1,0-1-1,-1 1 0,1 0 1,0 0-1,-1 0 0,1 0 1,0 0-1,-1 0 0,-2 1 1,-1 6-496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6.964"/>
    </inkml:context>
    <inkml:brush xml:id="br0">
      <inkml:brushProperty name="width" value="0.025" units="cm"/>
      <inkml:brushProperty name="height" value="0.025" units="cm"/>
    </inkml:brush>
  </inkml:definitions>
  <inkml:trace contextRef="#ctx0" brushRef="#br0">9 1 16323,'-4'71'3519,"-1"18"-706,6-80-2633,-1 0-1,1 0 1,1 0 0,-1 0 0,1-1 0,1 1-1,4 11 1,-6-18-142,0 1 0,1-1-1,-1 0 1,0 0 0,1 0 0,-1 0-1,1 0 1,0 0 0,-1 0 0,1-1-1,0 1 1,0 0 0,0-1 0,0 0-1,0 1 1,1-1 0,-1 0 0,0 0-1,1 0 1,2 0 0,-1 0 15,0-1 0,0 0 0,0 0 0,0 0 0,0 0 1,0-1-1,0 0 0,0 0 0,0 0 0,0 0 0,5-3 0,2-1 59,-1 0 0,0-1 0,0 0 0,-1-1 0,0 0 0,0-1 0,15-16 0,-6 0 120,23-35 0,-35 48-247,0 0 0,0-1 0,-1 0 0,0 0 1,4-20-1,-8 21-462,-5 9-1036,4 2 1446,0 0 0,0 0 0,-1 0-1,1 1 1,0-1 0,0 0 0,0 0 0,0 0 0,0 1 0,-1-1 0,1 0-1,0 0 1,0 1 0,0-1 0,0 0 0,0 0 0,0 1 0,0-1-1,0 0 1,0 0 0,0 1 0,0-1 0,0 0 0,0 0 0,0 1-1,0-1 1,0 0 0,0 0 0,0 1 0,0-1 0,0 0 0,0 0 0,1 1-1,-1-1 1,0 0 0,0 0 0,0 0 0,0 1 0,1-1 0,-1 0-1,0 0 1,0 0 0,1 1 0,6 5-899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7.374"/>
    </inkml:context>
    <inkml:brush xml:id="br0">
      <inkml:brushProperty name="width" value="0.025" units="cm"/>
      <inkml:brushProperty name="height" value="0.025" units="cm"/>
    </inkml:brush>
  </inkml:definitions>
  <inkml:trace contextRef="#ctx0" brushRef="#br0">0 5 21349,'13'-3'1616,"3"2"-1288,4 1-152,13 0 360,-2 1-88,15 1-264,7 1-232,0-3-544,-1 0-216,-12 0 1288,-9 0-648,-21 0-96,-7 0-144</inkml:trace>
  <inkml:trace contextRef="#ctx0" brushRef="#br0" timeOffset="1">62 278 14347,'30'12'1840,"6"-7"-1087,5-10-281,2-2 1048,3-4-728,-2-1-280,-5-1-160,-9-4-88,-14-1-184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8.042"/>
    </inkml:context>
    <inkml:brush xml:id="br0">
      <inkml:brushProperty name="width" value="0.025" units="cm"/>
      <inkml:brushProperty name="height" value="0.025" units="cm"/>
    </inkml:brush>
  </inkml:definitions>
  <inkml:trace contextRef="#ctx0" brushRef="#br0">324 52 15787,'0'-2'144,"0"0"0,0-1 0,0 1 0,-1 0 0,1 0 0,-1 0 0,0 0 0,0 0-1,1 0 1,-1 0 0,-1 0 0,1 0 0,0 0 0,0 0 0,-1 0 0,1 1 0,-1-1 0,1 1-1,-1-1 1,0 1 0,1-1 0,-1 1 0,0 0 0,0 0 0,0 0 0,0 0 0,0 0-1,0 1 1,0-1 0,-1 1 0,1-1 0,0 1 0,0 0 0,-4-1 0,-3 1 103,-1-1-1,1 2 1,-1-1 0,1 1 0,-1 1 0,-16 4-1,13-2-194,0 1 0,0 1 0,1 0 0,0 1 0,0 1 0,1-1 0,0 2 0,0 0-1,-18 19 1,24-23-38,0 0 0,0 1 0,1 0 0,-1 0 0,1 0 0,1 1 1,-1-1-1,1 1 0,0 0 0,1 0 0,0 0 0,0 0 0,0 0 0,1 0 0,0 1 0,0-1 0,1 1 0,0-1 0,0 0 0,2 9 0,-1-13-10,0 0-1,0 0 1,0 0-1,0 0 1,1 0 0,-1-1-1,1 1 1,0 0-1,0-1 1,0 1 0,0-1-1,0 0 1,0 0-1,1 0 1,-1 0-1,1 0 1,0 0 0,-1 0-1,1-1 1,0 0-1,0 1 1,0-1 0,0 0-1,0 0 1,0-1-1,0 1 1,0-1 0,0 1-1,1-1 1,-1 0-1,5-1 1,3 1 17,0-1 0,1-1 0,-1 0 1,0 0-1,0-1 0,0-1 0,15-6 0,-5-1 63,0-1 0,-1 0 0,36-30 0,-43 31-45,0-1 1,-2 0-1,1 0 1,-2-1-1,1-1 1,9-18-1,-18 30-95,-1-1 0,1 0-1,-1 1 1,0-1 0,0 0 0,0 0-1,-1 0 1,1 0 0,-1 0 0,1 0-1,-1 0 1,0 0 0,0 0 0,-1 0-1,1 0 1,-1-4 0,0 5-10,0 1-1,1 0 1,-1-1-1,0 1 1,0 0-1,0 0 1,0-1-1,0 1 1,0 0 0,0 0-1,-1 0 1,1 0-1,0 1 1,0-1-1,-1 0 1,1 0 0,-1 1-1,1-1 1,0 1-1,-1-1 1,1 1-1,-1 0 1,1-1-1,-1 1 1,0 0 0,1 0-1,-1 0 1,1 0-1,-1 0 1,1 1-1,-1-1 1,-1 1 0,-15 5-527,3 7-155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8.475"/>
    </inkml:context>
    <inkml:brush xml:id="br0">
      <inkml:brushProperty name="width" value="0.025" units="cm"/>
      <inkml:brushProperty name="height" value="0.025" units="cm"/>
    </inkml:brush>
  </inkml:definitions>
  <inkml:trace contextRef="#ctx0" brushRef="#br0">17 0 14035,'5'29'2128,"-2"5"-1143,-6 9-433,-2 4 2312,-1 9-1991,0 2-185,3-3-440,2-6-464,4-16 216,7-8-32,6-14-104,4-7-88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8.880"/>
    </inkml:context>
    <inkml:brush xml:id="br0">
      <inkml:brushProperty name="width" value="0.025" units="cm"/>
      <inkml:brushProperty name="height" value="0.025" units="cm"/>
    </inkml:brush>
  </inkml:definitions>
  <inkml:trace contextRef="#ctx0" brushRef="#br0">190 26 18116,'-5'-1'240,"-1"1"-1,0 0 1,0 0 0,0 1-1,1 0 1,-1 0 0,0 0-1,1 1 1,-1-1 0,1 1-1,-10 5 1,1 0 181,0 1-1,0 0 1,-13 11-1,22-14-314,0-1-1,-1 0 0,2 1 1,-1 0-1,0 0 0,-3 6 1,7-10-99,1 1 0,-1-1 0,0 0 1,1 0-1,-1 0 0,1 0 0,0 1 1,-1-1-1,1 0 0,0 1 1,0-1-1,-1 0 0,1 0 0,0 1 1,0-1-1,1 0 0,-1 1 0,0-1 1,0 0-1,1 1 0,-1-1 0,1 0 1,-1 0-1,1 0 0,-1 1 1,1-1-1,0 0 0,-1 0 0,1 0 1,0 0-1,0 0 0,0 0 0,0 0 1,0-1-1,0 1 0,0 0 0,1 0 1,31 21-9,61 28 1,-65-36-6,-1 1 1,-1 1 0,44 34-1,-67-47 6,0 0 1,0 1-1,-1-1 0,1 1 1,-1 0-1,0 0 0,-1 0 0,1 0 1,-1 1-1,1-1 0,-1 1 1,0 0-1,-1-1 0,1 1 1,0 7-1,-2-7 1,0-1 0,0 1 0,0-1 0,-1 1-1,0-1 1,0 0 0,0 1 0,0-1 0,-1 0 0,0 1 0,0-1 0,0 0 0,0-1 0,0 1 0,-1 0 0,0 0-1,-5 4 1,-3 5 44,-2 0 0,0-1 0,0-1 0,-1 0 0,-1-1 0,0 0 0,0-1 0,-1-1-1,0-1 1,0 0 0,-30 8 0,43-14-31,-1 0 0,1-1 0,-1 0-1,1 1 1,-1-1 0,0 0 0,1-1 0,-1 1-1,1-1 1,-1 1 0,1-1 0,0 0 0,-1-1-1,-4-1 1,6 2-18,0-1 0,0 1 0,0-1 0,1 0 0,-1 0 0,0 0 0,1 1 0,-1-1 0,1-1 0,0 1 0,-1 0 0,1 0 0,0 0 0,0-1 0,1 1 0,-1 0 0,0-1 0,1 1 0,0-1 0,-1-4 0,1-4-59,0 0 0,1 0-1,0 0 1,0 0 0,2 0 0,-1 0 0,1 1 0,1-1 0,0 1-1,0 0 1,1 0 0,0 0 0,1 0 0,0 1 0,1 0-1,13-14 1,1 1 21,1 1-1,1 1 0,0 2 1,51-32-1,-20 20 349,-25 14 161,-1-1 1,41-32-1,-67 47-397,1 0 1,0-1-1,-1 1 0,0-1 0,1 0 0,-1 0 0,0 0 0,-1 0 1,1 0-1,1-3 0,-2 4-37,-1 1 1,0-1 0,1 1-1,-1-1 1,0 0 0,0 1 0,0-1-1,0 1 1,0-1 0,-1 0-1,1 1 1,0-1 0,-1 1-1,1-1 1,-1 1 0,0-1-1,1 1 1,-1 0 0,0-1-1,0 1 1,0 0 0,0-1-1,0 1 1,0 0 0,-1-1-1,-5-4 27,0 1 0,0 0 0,0 0 0,-1 1-1,1 0 1,-1 1 0,0-1 0,0 1 0,0 1-1,-1 0 1,-12-2 0,0 1-302,0 1-1,-1 0 1,-33 3-1,45 0-35,-1 0 0,0 1 0,-15 5 0,22-6 214,0 0 0,0 1 0,0 0 0,0 0 0,0 0 0,1 0 0,-1 0 0,1 1 0,-1 0 0,1 0 0,-5 6 0,-3 13-511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39.708"/>
    </inkml:context>
    <inkml:brush xml:id="br0">
      <inkml:brushProperty name="width" value="0.025" units="cm"/>
      <inkml:brushProperty name="height" value="0.025" units="cm"/>
    </inkml:brush>
  </inkml:definitions>
  <inkml:trace contextRef="#ctx0" brushRef="#br0">7 427 16307,'-6'88'1775,"5"108"0,5-151-1573,1-1 0,2 1 0,1-1 0,20 55 0,-25-89-154,1 0 1,0-1-1,1 1 0,6 10 1,-10-18-37,-1-1 1,1 0 0,0 0 0,0 0-1,0 0 1,-1 0 0,1 0 0,0 0-1,0 0 1,0 0 0,0 0 0,1 0 0,-1-1-1,0 1 1,0 0 0,0-1 0,1 1-1,-1-1 1,0 1 0,1-1 0,-1 0-1,0 1 1,1-1 0,-1 0 0,0 0-1,1 0 1,-1 0 0,0 0 0,1 0-1,-1-1 1,0 1 0,1 0 0,-1-1 0,0 1-1,1-1 1,-1 1 0,0-1 0,0 0-1,0 1 1,0-1 0,2-2 0,3-2 42,0-1 0,-1 0 0,0-1 0,0 1 0,-1-1 0,1 0 0,-1 0 0,-1 0 0,0-1 0,3-8 0,2-10 173,9-46 0,-12 36-133,-1 0-1,-2-1 1,-4-63-1,-24-108-63,24 190-26,-2-5-12,0 5-9,2 0 0,0 0 0,1 0 0,1-23 0,0 37 13,1 1 0,-1-1 0,1 0 0,0 0 0,0 0 0,0 0 0,1 1 0,-1-1 0,1 0 0,0 1 0,0-1 0,0 1 0,0 0 0,0 0 0,1 0 0,0 0-1,0 0 1,-1 0 0,2 1 0,-1-1 0,0 1 0,0 0 0,1 0 0,-1 0 0,5-1 0,10-3 2,0 1 0,0 1 0,0 1 0,22-2 0,77 1 13,-74 4-17,370 7-24,208-9-976,-431-18 448,226-54-1,-324 53 546,263-55 195,-345 74-163,2-1 45,0 1 0,0 0 1,0 1-1,0 0 0,0 1 0,0 0 0,21 4 0,-32-3-44,1-1 1,-1 1-1,1-1 0,-1 1 0,1 0 0,-1 0 0,0 0 1,1 0-1,-1 0 0,0 0 0,0 0 0,0 0 0,0 0 1,0 1-1,0-1 0,0 0 0,0 1 0,-1-1 0,1 0 1,0 1-1,-1-1 0,1 1 0,-1-1 0,0 1 0,1 0 1,-1-1-1,0 1 0,0-1 0,0 1 0,0-1 0,0 3 1,-1 5 80,-1 0 0,1 1 1,-1-1-1,-4 9 0,3-7-13,-13 47 490,3 0-1,-12 118 1,24-154-145,1-28-276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0.379"/>
    </inkml:context>
    <inkml:brush xml:id="br0">
      <inkml:brushProperty name="width" value="0.025" units="cm"/>
      <inkml:brushProperty name="height" value="0.025" units="cm"/>
    </inkml:brush>
  </inkml:definitions>
  <inkml:trace contextRef="#ctx0" brushRef="#br0">318 59 18116,'1'-2'83,"0"0"1,-1 1-1,0-1 1,1 0-1,-1 0 1,0 0-1,0 0 0,0 0 1,0 0-1,0 1 1,-1-1-1,1 0 1,0 0-1,-1 0 0,0 0 1,1 1-1,-1-1 1,0 0-1,0 1 1,0-1-1,0 0 1,0 1-1,0-1 0,0 1 1,-1 0-1,1-1 1,0 1-1,-1 0 1,1 0-1,-1 0 0,0 0 1,1 0-1,-1 0 1,0 0-1,1 1 1,-1-1-1,0 0 1,0 1-1,0 0 0,1-1 1,-1 1-1,0 0 1,0 0-1,0 0 1,-3 0-1,-2 1 50,0 0 1,0 1-1,0-1 0,0 1 1,0 1-1,1-1 0,-1 1 1,1 1-1,-1-1 0,1 1 1,-7 5-1,-3 3-44,1 1-1,-26 27 1,28-24-81,0 0-1,2 0 1,0 1 0,0 1 0,2-1 0,0 2 0,1-1-1,-6 24 1,11-33 0,0 1 0,1 0-1,0 0 1,1 0 0,0 0-1,0 0 1,1 1 0,1-1-1,-1 0 1,2 0 0,-1 0-1,1 0 1,1 0 0,0 0-1,0-1 1,1 1-1,1-1 1,4 9 0,-6-14 19,-1-1 0,0 1-1,1-1 1,0 0 0,0 0 0,0 0 0,0 0 0,0-1 0,0 1-1,1-1 1,-1 1 0,1-1 0,0-1 0,-1 1 0,1 0-1,0-1 1,0 0 0,0 0 0,0 0 0,0 0 0,1-1 0,-1 1-1,0-1 1,0 0 0,0-1 0,0 1 0,1-1 0,-1 1 0,0-1-1,4-2 1,0 0 57,0-1-1,-1 1 1,1-2-1,-1 1 0,0-1 1,0 0-1,0 0 1,0-1-1,-1 0 1,0 0-1,-1-1 0,1 0 1,7-12-1,-7 8-85,0 0 0,-1 0 0,0-1 1,0 0-1,-1 0 0,3-19 0,-6 27-103,0-1 0,-1 0 1,1 1-1,-1-1 0,0 1 0,0-1 1,-1 0-1,0 1 0,0-1 0,0 1 1,0-1-1,0 1 0,-1 0 0,0 0 1,0-1-1,0 1 0,0 1 0,-1-1 1,0 0-1,0 0 0,-3-3 0,-5-1-464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0.813"/>
    </inkml:context>
    <inkml:brush xml:id="br0">
      <inkml:brushProperty name="width" value="0.025" units="cm"/>
      <inkml:brushProperty name="height" value="0.025" units="cm"/>
    </inkml:brush>
  </inkml:definitions>
  <inkml:trace contextRef="#ctx0" brushRef="#br0">1 31 17396,'17'-7'513,"2"1"0,-1 2 1,0-1-1,1 2 0,0 0 1,0 2-1,0 0 0,0 1 1,19 2-1,-34-1-396,1-1 0,-1 1 0,0 0 0,0 1 0,0-1 0,0 1 0,0 0 0,0 0-1,3 2 1,-6-3-98,0-1 0,0 1-1,0 0 1,0 0-1,0 0 1,0 0 0,0 0-1,-1 0 1,1 0-1,0 0 1,0 0 0,-1 0-1,1 1 1,-1-1-1,1 0 1,-1 0-1,0 1 1,0-1 0,1 0-1,-1 0 1,0 1-1,0-1 1,0 0 0,0 1-1,0-1 1,-1 0-1,1 0 1,0 1 0,0-1-1,-1 0 1,1 0-1,-1 1 1,0 0 0,-5 8 12,0-1 1,-1 0 0,0 0-1,-1-1 1,-11 11 0,-7 7 18,-5 9 56,-42 59 0,65-82-89,0 1 0,1 0 0,0 0 0,1 0 0,1 1 0,0-1 0,1 2 0,0-1 0,-1 18 0,4-29-28,1 0-1,-1 0 1,1 0-1,0 0 0,0 0 1,0 1-1,1-1 1,-1 0-1,1 0 0,0 0 1,-1 0-1,1 0 1,1 0-1,-1-1 0,0 1 1,1 0-1,-1-1 1,1 1-1,0 0 0,0-1 1,0 0-1,0 0 1,0 1-1,1-1 0,-1 0 1,1-1-1,-1 1 1,1 0-1,0-1 0,-1 0 1,1 1-1,5 0 1,2 0-127,-1-1 1,1 0 0,0-1 0,-1 0 0,1 0-1,0-1 1,-1-1 0,1 1 0,-1-1-1,13-5 1,7-3-493,-1-1 0,27-16 0,78-53-691,-72 37 555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1.256"/>
    </inkml:context>
    <inkml:brush xml:id="br0">
      <inkml:brushProperty name="width" value="0.025" units="cm"/>
      <inkml:brushProperty name="height" value="0.025" units="cm"/>
    </inkml:brush>
  </inkml:definitions>
  <inkml:trace contextRef="#ctx0" brushRef="#br0">274 131 15523,'-1'-3'156,"-1"1"0,1 0 0,-1 0-1,1 0 1,-1 0 0,0 0 0,1 0-1,-1 0 1,0 0 0,0 1 0,-1-1-1,1 1 1,0-1 0,0 1 0,-1 0 0,-2-1-1,0 0 54,0 1-1,1 0 0,-1 1 0,0-1 1,0 1-1,0 0 0,1 0 0,-8 1 1,1 1 182,0 0 1,0 1 0,0 1-1,0-1 1,1 2 0,-20 10 0,21-9-207,0 0 0,1 0 1,0 1-1,0 0 0,0 1 1,-11 15-1,16-20-152,0 1 1,1-1-1,-1 1 0,1 0 0,0 0 1,0 1-1,1-1 0,-1 0 1,1 0-1,0 1 0,0-1 0,0 1 1,1-1-1,0 1 0,-1-1 0,2 1 1,-1-1-1,1 7 0,0-9-24,0 0 0,-1 1-1,1-1 1,0 0 0,0 0 0,0 0-1,1 0 1,-1 0 0,0 0-1,1 0 1,0 0 0,-1 0 0,1 0-1,0-1 1,0 1 0,0-1-1,0 0 1,2 2 0,0-1-4,0-1 1,0 1-1,0-1 1,0 0-1,1 0 0,-1-1 1,0 1-1,0-1 1,8 0-1,-1-1-1,-1-1-1,1 0 1,0 0-1,-1-1 1,0-1-1,1 1 1,13-9-1,-10 4 12,0-1 0,-1 0 0,0-1-1,0-1 1,-1 0 0,13-15 0,-19 20-4,-1-1 0,0 1-1,0-1 1,-1-1 0,0 1 0,0 0 0,-1-1 0,0 0 0,0 0 0,-1 0 0,1 0 0,-2 0-1,2-17 1,-3 21-24,0 0-1,-1 0 1,0 1 0,1-1-1,-1 0 1,-1 0-1,1 0 1,0 1-1,-1-1 1,0 0-1,0 1 1,0 0 0,0-1-1,-1 1 1,1 0-1,-1 0 1,1 0-1,-1 1 1,0-1-1,-1 1 1,1-1 0,0 1-1,-1 0 1,1 0-1,-1 1 1,1-1-1,-1 1 1,0 0-1,0 0 1,1 0 0,-1 0-1,0 0 1,-7 1-1,7-1-91,-1 1-1,1 0 0,0 0 0,-1 0 1,1 0-1,0 1 0,0 0 0,0-1 1,-1 2-1,1-1 0,0 0 0,0 1 0,0 0 1,1 0-1,-1 0 0,0 0 0,1 1 1,-1-1-1,1 1 0,0 0 0,0 0 1,0 0-1,0 0 0,1 1 0,-1-1 1,1 1-1,0 0 0,0-1 0,0 1 1,-2 8-1,3-11 31,1 1 0,-1 0 0,1 0 0,-1 0 0,1 0-1,0 0 1,0 0 0,0 0 0,0 0 0,0 0 0,0 0 0,1 0 0,-1 0 0,1 0 0,-1 0 0,1 0 0,0 0-1,-1 0 1,1 0 0,0-1 0,0 1 0,1 0 0,-1-1 0,0 1 0,1-1 0,-1 1 0,0-1 0,1 1 0,2 1-1,20 4-585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9.327"/>
    </inkml:context>
    <inkml:brush xml:id="br0">
      <inkml:brushProperty name="width" value="0.025" units="cm"/>
      <inkml:brushProperty name="height" value="0.025" units="cm"/>
    </inkml:brush>
  </inkml:definitions>
  <inkml:trace contextRef="#ctx0" brushRef="#br0">0 329 13403,'1'15'514,"1"-1"0,0 1-1,0-1 1,1 0 0,1 0 0,9 22 0,42 76 1306,180 295-484,-235-406-1552,-3-7 71,-11-18 7,-17-35 72,-13-22 22,19 39 202,-35-90 0,59 129-124,0 0-1,0 1 1,0-1 0,1 0-1,-1 0 1,1 0 0,0 1 0,-1-1-1,1 0 1,1 0 0,0-5-1,-1 6 2,1 1-1,0-1 0,0 0 1,0 0-1,0 1 0,0-1 0,0 1 1,1-1-1,-1 1 0,0-1 0,1 1 1,-1 0-1,1 0 0,0 0 1,-1-1-1,1 2 0,2-2 0,43-21 436,-27 14-390,0-1 0,-1-1 0,0-1 0,0 0 0,25-23 0,-33 24-70,0-2 0,0 0 1,-1 0-1,-1 0 0,0-2 0,-1 1 0,0-1 1,-2 0-1,9-24 0,-9 18-4,-2 0 0,0 0 0,0 0 0,-2 0 0,-1-1 0,-3-40 0,1 50-9,0 0 0,-6-18-1,7 27 0,-1 0 0,0 0 0,-1 0 0,1 0 0,0 0-1,-1 1 1,1-1 0,-1 0 0,0 1 0,0 0 0,0-1 0,0 1-1,0 0 1,-5-4 0,6 6 3,0-1 0,0 1-1,0 0 1,0-1 0,0 1-1,0 0 1,0 0 0,-1 0 0,1-1-1,0 1 1,0 0 0,0 0 0,0 1-1,0-1 1,0 0 0,0 0 0,0 0-1,0 1 1,0-1 0,0 1 0,0-1-1,0 1 1,0-1 0,0 1-1,0-1 1,0 1 0,0 0 0,1 0-1,-1-1 1,0 1 0,0 0 0,1 0-1,-1 0 1,0 1 0,-3 3 10,1 1 0,-1 0-1,1 0 1,-4 11 0,-3 13 119,2 1 1,1 1-1,2 0 1,1-1-1,1 1 1,2 1-1,1-1 0,2 0 1,7 44-1,-6-60-37,1 0 0,0 0-1,1-1 1,14 30 0,-15-39-128,-1 0 0,1 0 0,0 0 0,0 0 0,0-1 0,1 0 1,0 0-1,0 0 0,0 0 0,1-1 0,0 0 0,-1 0 0,13 6 1,-14-9-110,1 0 0,-1 0 0,0 0 0,0 0 0,0-1 0,1 0 1,-1 0-1,0 0 0,1 0 0,-1 0 0,0-1 0,0 0 0,1 0 1,-1 0-1,0-1 0,0 1 0,0-1 0,6-4 0,6-3-506,-1-2-1,0 1 1,13-15-1,-16 15 492,17-14-604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1.719"/>
    </inkml:context>
    <inkml:brush xml:id="br0">
      <inkml:brushProperty name="width" value="0.025" units="cm"/>
      <inkml:brushProperty name="height" value="0.025" units="cm"/>
    </inkml:brush>
  </inkml:definitions>
  <inkml:trace contextRef="#ctx0" brushRef="#br0">236 0 16195,'-16'6'2534,"-4"4"-1887,1 0-1,1 2 1,0 0-1,0 1 1,-17 18 0,25-22-493,1 0 0,0 1 0,0 0 0,1 0 1,1 1-1,0 0 0,1 0 0,-1 1 0,-7 23 0,13-33-140,0 1 0,0 0 0,1 0 0,-1 0 0,0 0 0,1 0 0,0 0 0,0-1 0,0 1 0,0 0 0,0 0 0,1 0 0,-1 0 0,1 0 0,0 0 0,-1 0 0,1 0 0,1-1-1,-1 1 1,0 0 0,1-1 0,-1 1 0,1-1 0,0 0 0,0 1 0,0-1 0,0 0 0,0 0 0,0 0 0,1 0 0,4 2 0,-1-1-8,0-1 1,0 0-1,0 0 1,0-1-1,0 1 0,0-1 1,0-1-1,0 1 1,1-1-1,-1 0 1,0-1-1,0 1 0,1-1 1,6-2-1,0-1 12,0-1 0,-1 0-1,0 0 1,-1-1 0,1-1 0,-1 0-1,0 0 1,10-10 0,-14 11 16,0 0 0,0 0 1,-1-1-1,0 0 0,-1 0 1,1 0-1,-1-1 0,0 0 0,-1 0 1,0 0-1,-1 0 0,5-13 1,-7 18-15,-1-1 1,1 0-1,0 1 1,-1-1-1,0 1 0,0-1 1,0 0-1,0 1 1,-1-1-1,0 0 1,1 1-1,-1-1 1,0 1-1,-1-1 0,1 1 1,0 0-1,-1 0 1,0-1-1,-4-4 1,3 4 1,-1 1 1,0 0 0,0 0 0,0 0 0,0 0-1,0 1 1,0-1 0,-1 1 0,1 0 0,-1 1-1,0-1 1,0 1 0,-5-1 0,0 0-43,0 0 0,1 2 0,-1-1 0,0 1 0,0 1 0,0-1 0,0 2 0,0-1 1,0 2-1,1-1 0,-1 1 0,1 0 0,0 1 0,-10 5 0,15-6-109,1 0 0,-1 0 1,0 0-1,1 1 0,0-1 0,0 1 0,0 0 0,-3 5 0,5-8 81,1 0-1,-1 0 1,1-1-1,-1 1 1,1 0-1,0 0 1,-1 0-1,1 0 1,0 0-1,0 0 0,0 0 1,0 0-1,0 0 1,0 0-1,0 0 1,0 0-1,0-1 1,0 1-1,0 0 1,1 0-1,-1 0 1,0 0-1,1 0 1,-1 0-1,1 0 1,-1-1-1,1 1 1,-1 0-1,1 0 1,-1-1-1,1 1 0,0 0 1,-1-1-1,1 1 1,0 0-1,0-1 1,0 1-1,-1-1 1,1 1-1,0-1 1,0 0-1,0 1 1,0-1-1,0 0 1,0 0-1,0 0 1,0 0-1,0 1 1,1-1-1,24 3-563,7 0-146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2.140"/>
    </inkml:context>
    <inkml:brush xml:id="br0">
      <inkml:brushProperty name="width" value="0.025" units="cm"/>
      <inkml:brushProperty name="height" value="0.025" units="cm"/>
    </inkml:brush>
  </inkml:definitions>
  <inkml:trace contextRef="#ctx0" brushRef="#br0">227 105 14883,'0'-6'528,"0"-1"-1,-1 0 0,0 1 1,0-1-1,-1 0 1,0 1-1,0-1 0,0 1 1,-1 0-1,-6-10 0,8 14-432,0 0 0,0 1-1,0-1 1,-1 0 0,1 1-1,0 0 1,-1-1-1,1 1 1,-1 0 0,0 0-1,1 0 1,-1 0-1,0 0 1,0 0 0,0 0-1,0 1 1,0-1 0,1 0-1,-1 1 1,0 0-1,0 0 1,0-1 0,0 1-1,-1 0 1,1 0 0,0 1-1,0-1 1,1 0-1,-1 1 1,0-1 0,0 1-1,0 0 1,0 0-1,0-1 1,0 1 0,1 0-1,-1 1 1,-2 1 0,-9 6-35,1 1 1,0 1 0,1 0 0,0 0 0,0 1 0,2 1 0,-1 0-1,2 0 1,0 0 0,-12 28 0,18-37-59,1-1 0,0 1-1,0-1 1,0 1 0,0 0 0,1-1-1,-1 1 1,1 0 0,0-1 0,0 1-1,0 0 1,1-1 0,-1 1 0,1 0 0,0-1-1,0 1 1,0-1 0,1 1 0,-1-1-1,1 0 1,0 1 0,0-1 0,0 0-1,0 0 1,0 0 0,1 0 0,-1-1 0,1 1-1,0-1 1,0 1 0,0-1 0,0 0-1,5 2 1,1 1 17,1 0 0,-1-1 0,1 0 0,0-1 0,1 0 0,-1-1-1,0 0 1,1 0 0,-1-1 0,20-1 0,-19-1 69,0-1 1,0 1-1,-1-2 0,1 0 0,0 0 1,-1-1-1,0 0 0,0-1 0,0 0 1,10-7-1,-15 8-18,0 1 0,-1-1-1,1 0 1,-1 0 0,1 0 0,-1 0 0,0-1 0,-1 0 0,1 0 0,-1 0 0,0 0-1,0 0 1,-1-1 0,0 1 0,1-1 0,-2 0 0,1 0 0,-1 0 0,1-11 0,-2 13-85,-1-1 0,1 0 0,-1 0 0,-1 1 0,1-1 0,-1 1 1,1-1-1,-1 1 0,-1 0 0,1-1 0,-1 1 0,1 0 0,-1 1 0,0-1 1,0 0-1,-1 1 0,1 0 0,-1 0 0,0 0 0,0 0 0,0 0 1,-7-3-1,2 1-5,-1 0 1,0 1 0,-1 0-1,1 0 1,-1 1 0,1 0-1,-1 1 1,-20-2-1,-15 5-234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2.607"/>
    </inkml:context>
    <inkml:brush xml:id="br0">
      <inkml:brushProperty name="width" value="0.025" units="cm"/>
      <inkml:brushProperty name="height" value="0.025" units="cm"/>
    </inkml:brush>
  </inkml:definitions>
  <inkml:trace contextRef="#ctx0" brushRef="#br0">200 1 18196,'1'0'108,"-1"1"0,1-1 0,-1 0 0,1 1 1,-1-1-1,1 1 0,-1-1 0,1 0 0,-1 1 0,1 0 0,-1-1 1,0 1-1,1-1 0,-1 1 0,0-1 0,0 1 0,1 0 0,-1-1 0,0 1 1,0 0-1,0-1 0,0 1 0,0-1 0,0 1 0,0 0 0,0-1 1,0 1-1,0 0 0,0-1 0,0 1 0,-1 1 0,-3 27 1071,4-25-840,-24 98 1618,24-102-1944,0 1 1,0-1 0,0 1 0,-1-1-1,1 1 1,0 0 0,0-1-1,0 1 1,0-1 0,0 1-1,0 0 1,0-1 0,0 1 0,0-1-1,1 1 1,-1-1 0,0 1-1,0-1 1,0 1 0,1-1 0,-1 1-1,0 0 1,1-1 0,-1 0-1,0 1 1,1-1 0,-1 1 0,1-1-1,-1 1 1,0-1 0,1 0-1,-1 1 1,1-1 0,-1 0 0,1 0-1,-1 1 1,1-1 0,0 0-1,-1 0 1,1 0 0,0 1-1,28-6 187,-10 2-166,-19 3-34,0 1 0,0-1 0,1 0 0,-1 0 0,0 0 0,0 0 0,1 0 0,-1 1 0,0-1 0,0 0 0,0 0 0,1 0 0,-1 0 0,0 1 0,0-1 0,0 0 0,0 0 0,0 1 0,1-1 0,-1 0 0,0 0 0,0 1 0,0-1 0,0 0 0,0 0 0,0 1 0,0-1 0,0 0 0,0 1 0,0-1 0,0 0 0,0 0 0,0 1 0,0-1 0,0 0 0,0 0 0,0 1 0,-1-1 0,-2 13-4,2-11 3,-14 33 27,-1 0-1,-2-1 1,-30 45 0,45-74 25,-1 0 0,0 0 0,0-1 0,0 1 0,-1-1 1,-9 8-1,13-11-30,-1 0 0,1 0 0,-1-1-1,1 1 1,-1 0 0,0-1 0,1 1 0,-1-1 0,0 0 0,1 1 0,-1-1 0,0 0 0,0 0 0,1 0-1,-1 0 1,0 0 0,1-1 0,-1 1 0,0 0 0,1-1 0,-1 0 0,0 1 0,1-1 0,-1 0 0,1 1-1,-1-1 1,1 0 0,-1 0 0,-1-2 0,-2-2-17,-1 0 1,1 0-1,0 0 0,1 0 0,-1-1 0,1 0 1,0 0-1,-3-8 0,6 11-142,-1 1 0,2-1 0,-1 1 0,0-1 0,0 0-1,1 1 1,-1-1 0,1 0 0,0 1 0,0-1 0,0 0 0,0 0 0,1 1 0,-1-1 0,1 0 0,-1 1 0,1-1 0,0 0 0,0 1-1,0-1 1,0 1 0,1 0 0,-1-1 0,4-3 0,11-10-491,5-1-154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3.043"/>
    </inkml:context>
    <inkml:brush xml:id="br0">
      <inkml:brushProperty name="width" value="0.025" units="cm"/>
      <inkml:brushProperty name="height" value="0.025" units="cm"/>
    </inkml:brush>
  </inkml:definitions>
  <inkml:trace contextRef="#ctx0" brushRef="#br0">5 133 16452,'-4'-15'2160,"4"3"-1136,3-1-368,4 5 1289,3-2-401,6 2-376,2 0-223,5 1-481,3-1-136,6 4-336,-1 1-472,2-1 480,-7-7-112,-3-11-80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4.664"/>
    </inkml:context>
    <inkml:brush xml:id="br0">
      <inkml:brushProperty name="width" value="0.025" units="cm"/>
      <inkml:brushProperty name="height" value="0.025" units="cm"/>
    </inkml:brush>
  </inkml:definitions>
  <inkml:trace contextRef="#ctx0" brushRef="#br0">0 0 19748,'6'3'1641,"3"12"-1209,-9 8-208,4 5 576,3 7-168,3 3-328,3 4-152,3-6-336,0-2-176,-5-10-224,1-2-112,-7-11-377,-5-9-207,-10 1 776,-5-13-192,-7-7 24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5.084"/>
    </inkml:context>
    <inkml:brush xml:id="br0">
      <inkml:brushProperty name="width" value="0.025" units="cm"/>
      <inkml:brushProperty name="height" value="0.025" units="cm"/>
    </inkml:brush>
  </inkml:definitions>
  <inkml:trace contextRef="#ctx0" brushRef="#br0">28 69 12547,'-15'-16'2232,"5"3"-1144,8 3-391,3 3 1767,15 3-1176,8 1-159,16 1-353,5 1-176,9 0-720,5-1-408,3-2 504,-1 1-80,-4 0-136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5.507"/>
    </inkml:context>
    <inkml:brush xml:id="br0">
      <inkml:brushProperty name="width" value="0.025" units="cm"/>
      <inkml:brushProperty name="height" value="0.025" units="cm"/>
    </inkml:brush>
  </inkml:definitions>
  <inkml:trace contextRef="#ctx0" brushRef="#br0">316 1 18868,'-15'1'260,"1"2"0,0-1 0,0 2 0,0 0 0,0 0 0,0 1-1,1 1 1,0 0 0,0 1 0,1 1 0,0 0 0,-18 15 0,18-13-213,1 0-1,0 1 1,0 1-1,1 0 1,1 0 0,0 1-1,0 0 1,1 1-1,1 0 1,1 0 0,-8 21-1,12-29-47,1 0-1,0 0 1,0 0 0,0 0-1,0 0 1,1 0-1,0 0 1,1 0 0,-1 0-1,1 0 1,0 0 0,0 0-1,5 11 1,-5-14 11,1 0 1,0 0-1,0 0 0,0 0 1,0 0-1,1 0 1,-1 0-1,1-1 1,0 1-1,0-1 0,0 0 1,0 0-1,0 0 1,0 0-1,0-1 1,1 1-1,-1-1 0,1 0 1,-1 0-1,1 0 1,-1 0-1,1 0 1,5-1-1,0 1 63,0-2 1,1 1-1,-1-1 0,0-1 1,0 1-1,0-2 0,0 1 1,0-1-1,-1 0 0,1-1 0,-1 0 1,0-1-1,0 1 0,8-7 1,-8 5 38,-1 0 0,0 0 1,0-1-1,0 0 0,0 0 1,-1 0-1,-1-1 0,1 0 1,-1 0-1,0 0 0,-1-1 1,0 0-1,4-13 1,-7 19-138,-1 0 1,1 0 0,-1 0-1,0 0 1,1 0 0,-2-1-1,1 1 1,0 0 0,-1 0-1,1 0 1,-1 0 0,0 0-1,0 0 1,0 0 0,0 1-1,-1-1 1,1 0 0,-1 1-1,1-1 1,-1 0 0,-3-2-1,4 4-45,-1-1 1,1 1-1,-1 0 0,1 0 0,-1 0 0,0 0 0,1 0 0,-1 1 0,0-1 0,0 0 0,1 1 0,-1-1 1,0 1-1,0 0 0,0-1 0,0 1 0,0 0 0,0 0 0,0 0 0,0 1 0,1-1 0,-1 0 0,0 1 1,0-1-1,0 1 0,0 0 0,1-1 0,-1 1 0,0 0 0,1 0 0,-1 0 0,0 0 0,1 1 0,-2 1 1,-13 11-622</inkml:trace>
  <inkml:trace contextRef="#ctx0" brushRef="#br0" timeOffset="1">459 331 15571,'-7'31'1721,"4"16"-921,-1-1-336,1 2 1296,3 0-847,4-2-329,5-6-296,2-11-592,2-8-352,-2-18 511,1-6-119,1-18-160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5.941"/>
    </inkml:context>
    <inkml:brush xml:id="br0">
      <inkml:brushProperty name="width" value="0.025" units="cm"/>
      <inkml:brushProperty name="height" value="0.025" units="cm"/>
    </inkml:brush>
  </inkml:definitions>
  <inkml:trace contextRef="#ctx0" brushRef="#br0">1 30 18084,'12'-6'414,"0"1"0,1 1 0,0 0 0,0 1 0,0 0 0,0 1 0,0 1 0,15-1 0,-22 2-257,-1 0 0,1 0 0,0 1 0,0 0 1,0 0-1,0 0 0,-1 1 0,1 0 0,-1 0 0,1 0 1,-1 0-1,0 1 0,0 0 0,0 0 0,0 1 1,0-1-1,-1 1 0,1 0 0,-1 0 0,5 7 1,-7-8-127,-1-1 0,0 0 0,0 1 0,0-1 0,0 1 0,0-1 0,-1 1 0,1 0 0,-1-1 0,1 1 0,-1 0 0,0-1 0,0 1 0,0 0 0,-1-1 0,1 1 0,-1-1 0,1 1 0,-1 0 0,0-1 0,0 1 0,0-1 0,0 0 0,0 1 0,-1-1 0,1 0 0,-1 0 0,-2 3 0,-4 5 24,-1 0-1,-1-1 1,0 1-1,-12 7 1,22-17-52,-78 54 258,30-22-130,47-31-127,0 0 1,0-1 0,-1 1 0,1 0 0,0-1-1,0 1 1,0 0 0,0 0 0,1 0 0,-1 0-1,0 0 1,0 0 0,1 0 0,-1 1 0,0-1-1,1 0 1,-1 0 0,0 2 0,2-2-2,-1-1 0,0 1 1,0-1-1,1 1 0,-1-1 1,0 1-1,1-1 0,-1 1 1,0-1-1,1 1 1,-1-1-1,1 0 0,-1 1 1,1-1-1,-1 1 0,1-1 1,-1 0-1,1 0 0,-1 1 1,1-1-1,0 0 0,-1 0 1,1 0-1,-1 1 0,1-1 1,0 0-1,9 1 12,-1 1-1,1-2 1,14 0 0,39-3-1381,-1-4 0,91-20 0,-115 17 591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6.532"/>
    </inkml:context>
    <inkml:brush xml:id="br0">
      <inkml:brushProperty name="width" value="0.025" units="cm"/>
      <inkml:brushProperty name="height" value="0.025" units="cm"/>
    </inkml:brush>
  </inkml:definitions>
  <inkml:trace contextRef="#ctx0" brushRef="#br0">0 398 16484,'1'2'177,"0"0"1,0 0 0,0 0 0,0 0 0,-1 1-1,1-1 1,-1 0 0,0 0 0,0 0 0,1 0 0,-1 1-1,-1 3 1,2 7 235,11 77 1027,4-1-1,34 103 0,-45-175-1351,-1 1 62,2 0 1,0 0-1,2-1 1,9 18 0,-17-35-135,1 1 1,-1 0 0,1 0 0,-1 0 0,1 0-1,-1 0 1,1-1 0,0 1 0,-1 0 0,1-1-1,0 1 1,0 0 0,-1-1 0,1 1 0,0-1-1,0 1 1,0-1 0,0 0 0,0 1 0,0-1-1,0 0 1,0 0 0,1 1 0,-1-1-4,0-1 1,0 1 0,0-1-1,0 1 1,0-1-1,0 1 1,0-1 0,0 1-1,-1-1 1,1 0 0,0 0-1,0 1 1,-1-1-1,1 0 1,-1 0 0,1 0-1,0 0 1,-1-1-1,4-6 60,0 0 0,-1-1 0,4-15 0,-7 24-73,9-41 96,-3 0 0,0 0-1,-3 0 1,-4-76 0,-31-165-326,31 271 214,-1 4-3,1 0 1,0 0-1,1-1 0,0-9 1,0 16 16,0 0-1,0 0 1,0-1 0,1 1 0,-1 0-1,0 0 1,0 0 0,1 0 0,-1 0 0,1 0-1,-1 0 1,1 1 0,-1-1 0,1 0 0,0 0-1,-1 0 1,1 0 0,0 1 0,0-1-1,-1 0 1,1 1 0,0-1 0,0 0 0,0 1-1,0-1 1,0 1 0,0 0 0,0-1 0,0 1-1,0 0 1,0-1 0,0 1 0,0 0-1,0 0 1,2 0 0,21 2-23,0 0 0,37 9 0,15 3-4,29-6 12,-1-4-1,0-5 1,146-20-1,311-78 26,-312 51-9,-230 44 3,587-100 107,-593 101-68,1 1 1,-1 1-1,1 1 0,-1 0 0,20 2 1,-30-2-27,-1 1 0,1-1 1,0 1-1,0 0 0,-1 0 1,1 0-1,-1 0 1,1 1-1,-1-1 0,1 1 1,-1 0-1,0-1 0,0 1 1,1 0-1,-1 0 0,-1 0 1,1 0-1,0 1 0,0-1 1,-1 0-1,0 1 0,1 0 1,-1-1-1,0 1 0,0-1 1,0 1-1,-1 0 0,1 0 1,-1 0-1,1-1 1,-1 5-1,0 17 128,0 0 1,-2 0-1,-1-1 1,-9 35-1,7-32-648,0 1-1,-2 43 1,7-68 248,-4-6-89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7.092"/>
    </inkml:context>
    <inkml:brush xml:id="br0">
      <inkml:brushProperty name="width" value="0.025" units="cm"/>
      <inkml:brushProperty name="height" value="0.025" units="cm"/>
    </inkml:brush>
  </inkml:definitions>
  <inkml:trace contextRef="#ctx0" brushRef="#br0">26 13 15339,'0'0'136,"0"-1"0,0 0 0,0 1 0,0-1 0,0 0 0,0 1-1,0-1 1,0 0 0,0 1 0,-1-1 0,1 0 0,0 1 0,0-1 0,-1 1 0,1-1-1,0 0 1,-1 1 0,1-1 0,-1 0 0,-5 9 2289,-2 24 143,5-22-2235,1 0-1,1 0 0,0 0 1,0 1-1,1-1 1,2 16-1,-1-23-301,-1 0-1,1 0 1,0 0 0,0 0-1,0-1 1,0 1 0,0 0-1,1 0 1,0-1 0,-1 1 0,1-1-1,0 1 1,0-1 0,0 0-1,0 0 1,1 0 0,-1 0-1,0 0 1,1-1 0,0 1-1,-1-1 1,1 1 0,0-1 0,0 0-1,-1 0 1,6 1 0,3 0-141,1-1 0,0 0 1,-1 0-1,1-1 0,0-1 1,-1 0-1,1 0 0,0-1 1,-1-1-1,0 0 0,17-7 1,-12 4-777,-1-1-1,0 0 1,0-2 0,0 1 0,-1-2-1,-1 0 1,19-17 0,-29 23-473,-4 5 568,-11 10 412,-18 22 911,20-17-216,0 0 0,1 0 0,-10 24-1,17-33-265,-1-1-1,1 1 0,-1 1 0,2-1 0,-1 0 0,1 0 0,0 1 0,1-1 0,0 1 1,0-1-1,2 11 0,-2-16-61,1 0 0,-1-1 0,1 1 1,0 0-1,0 0 0,0 0 0,0-1 1,0 1-1,0 0 0,0-1 0,0 1 0,0-1 1,1 0-1,-1 1 0,1-1 0,-1 0 0,1 0 1,0 0-1,1 1 0,0-1 4,0 0 0,0 0 1,-1 0-1,1-1 0,0 1 0,0-1 0,0 0 0,0 0 1,0 0-1,0 0 0,0 0 0,-1-1 0,5 0 0,31-12-170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29.858"/>
    </inkml:context>
    <inkml:brush xml:id="br0">
      <inkml:brushProperty name="width" value="0.025" units="cm"/>
      <inkml:brushProperty name="height" value="0.025" units="cm"/>
    </inkml:brush>
  </inkml:definitions>
  <inkml:trace contextRef="#ctx0" brushRef="#br0">3 683 15619,'0'0'44,"0"0"-1,0 0 0,0 0 1,0 0-1,0 1 0,0-1 1,-1 0-1,1 0 0,1 0 1,-1 0-1,0 0 0,0 0 1,0 0-1,0 0 0,0 0 1,0 1-1,0-1 0,0 0 1,0 0-1,0 0 0,0 0 1,0 0-1,0 0 0,0 0 1,0 0-1,0 0 0,0 0 1,0 1-1,0-1 0,0 0 1,1 0-1,-1 0 0,0 0 1,0 0-1,0 0 0,0 0 1,0 0-1,0 0 0,0 0 1,0 0-1,0 0 0,1 0 1,-1 0-1,0 0 0,0 0 1,0 0-1,0 0 0,0 0 1,0 0-1,0 0 0,0 0 1,1 0-1,-1 0 0,0 0 1,0 0-1,0 0 0,0 0 1,0 0-1,0-1 0,0 1 1,0 0-1,0 0 0,0 0 1,0 0-1,1 0 0,-4 16 1882,-1 20-235,4-35-1668,0 0 1,0 0-1,0 0 0,0 0 1,0 0-1,0 0 1,0-1-1,1 1 0,-1 0 1,0 0-1,0 0 1,1 0-1,-1-1 0,1 1 1,-1 0-1,0 0 0,1 0 1,-1-1-1,1 1 1,0 0-1,-1-1 0,1 1 1,0-1-1,-1 1 1,1-1-1,0 1 0,0-1 1,-1 1-1,1-1 0,0 0 1,1 1-1,7-1-69,0-1-1,0 1 1,-1-2 0,1 1-1,0-1 1,0-1-1,-1 0 1,0 0-1,12-6 1,-6 3-92,18-7-272,-1-2 0,53-33 0,-91 59 1629,9-4-796,11-5-105,-7-3-309,0 0 0,0-1 0,0 0 1,0 0-1,0 0 0,-1-1 0,1 1 0,-1-1 0,0 0 1,7-7-1,6-4-199,22-26 0,-28 28 132,12-12-142,-2 0 1,-1-2-1,-1 0 0,-2-2 0,0 0 0,-2 0 1,-1-2-1,15-41 0,-16 29-189,9-46 0,-20 75 328,-1 0 0,0-1 0,-1 1-1,-1 0 1,0-1 0,-1 1-1,0-1 1,-4-13 0,-5 4 85,10 23-11,0-1-1,0 1 0,-1 0 1,1-1-1,0 1 0,0 0 1,-1 0-1,1-1 0,0 1 1,0 0-1,-1 0 0,1-1 1,0 1-1,-1 0 0,1 0 1,-1 0-1,1 0 0,0-1 0,-1 1 1,1 0-1,0 0 0,-1 0 1,1 0-1,-1 0 0,1 0 1,0 0-1,-1 0 0,1 0 1,-1 0-1,1 0 0,0 0 1,-1 1-1,1-1 0,0 0 1,-1 0-1,1 0 0,-1 0 1,1 1-1,0-1 0,0 0 1,-1 0-1,1 1 0,0-1 0,-1 0 1,1 0-1,0 1 0,0-1 1,-1 0-1,1 1 0,0-1 1,0 0-1,0 1 0,0-1 1,-1 1-1,1-1 0,0 0 1,0 1-1,0-1 0,0 1 1,-4 9 180,0-1 1,1 1-1,0 0 1,1 0-1,0 0 1,0 0 0,1 1-1,0-1 1,2 14-1,0-3 56,1 1-1,1-1 1,9 32-1,-5-29-136,1-1 1,1 0-1,1 0 0,22 36 1,-25-48-134,0-1 0,0 1 1,1-2-1,1 1 1,-1-1-1,2-1 0,-1 1 1,1-2-1,0 1 1,1-1-1,12 6 0,-21-12-34,1 0-1,0 1 0,0-1 0,0 0 0,0 0 1,0-1-1,0 1 0,0-1 0,1 1 1,-1-1-1,0 0 0,0 0 0,0-1 0,0 1 1,0 0-1,1-1 0,-1 0 0,0 0 1,0 0-1,-1 0 0,1 0 0,0-1 0,0 1 1,0-1-1,-1 0 0,1 0 0,-1 0 1,0 0-1,1 0 0,-1 0 0,0-1 0,2-3 1,9-16-340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7.525"/>
    </inkml:context>
    <inkml:brush xml:id="br0">
      <inkml:brushProperty name="width" value="0.025" units="cm"/>
      <inkml:brushProperty name="height" value="0.025" units="cm"/>
    </inkml:brush>
  </inkml:definitions>
  <inkml:trace contextRef="#ctx0" brushRef="#br0">175 6 16836,'-8'4'314,"-1"0"1,1 0 0,0 1 0,0 0-1,1 0 1,-1 1 0,1 0 0,0 0-1,1 1 1,-11 14 0,6-6 107,0 0 1,1 1-1,1 0 1,-10 25-1,17-36-294,0 1 1,0-1-1,1 1 0,0-1 0,-1 12 1,2-16-107,-1 0 0,1 0 1,0 0-1,0 0 1,0 0-1,0 0 0,1 0 1,-1 0-1,0 1 1,0-1-1,1 0 0,-1 0 1,0 0-1,1-1 1,-1 1-1,1 0 0,0 0 1,-1 0-1,1 0 1,0 0-1,-1-1 0,1 1 1,0 0-1,0 0 1,0-1-1,-1 1 0,1-1 1,0 1-1,0-1 1,0 1-1,0-1 0,0 1 1,0-1-1,0 0 1,0 0-1,0 0 0,0 1 1,2-1-1,1-1 11,1 1 0,-1-1 1,0 0-1,0 0 0,1 0 0,-1-1 0,0 1 0,0-1 0,0 0 1,-1 0-1,1-1 0,0 1 0,-1-1 0,1 0 0,3-4 1,4-4 65,-1 0 1,0 0 0,9-16 0,-14 20-36,0-1 1,-1 1-1,0-1 1,0 0-1,-1 0 1,0-1-1,4-15 1,-7 21-64,0 0 1,1 0 0,-1 1 0,0-1-1,0 0 1,0 0 0,0 1-1,-1-1 1,1 0 0,-1 1-1,0-1 1,0 0 0,0 1 0,0-1-1,0 1 1,0-1 0,-1 1-1,1 0 1,-1-1 0,0 1-1,1 0 1,-1 0 0,0 0 0,0 0-1,0 1 1,-1-1 0,1 0-1,-5-1 1,1 0-88,0 1 0,-1 0 0,1 0-1,0 1 1,-1 0 0,0 0 0,1 1 0,-1 0-1,1 0 1,-1 0 0,0 1 0,1 0 0,-1 0-1,1 1 1,-1-1 0,1 1 0,0 1 0,-10 4-1,2 5-270,8 2-39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7.980"/>
    </inkml:context>
    <inkml:brush xml:id="br0">
      <inkml:brushProperty name="width" value="0.025" units="cm"/>
      <inkml:brushProperty name="height" value="0.025" units="cm"/>
    </inkml:brush>
  </inkml:definitions>
  <inkml:trace contextRef="#ctx0" brushRef="#br0">208 46 16251,'1'-1'158,"0"-1"0,-1 1 0,1-1 0,0 1 0,-1-1 0,0 0 0,1 1 0,-1-1 0,0 0 0,0 0-1,0 1 1,0-1 0,0 0 0,0 1 0,0-1 0,-1 0 0,1 1 0,-2-3 0,2 3-50,-1-1 0,0 2 0,0-1 0,0 0 0,0 0 0,0 0 0,0 0 1,0 1-1,-1-1 0,1 0 0,0 1 0,0-1 0,0 1 0,-1 0 0,1-1 0,0 1 0,-1 0 0,1 0 0,0-1 1,0 1-1,-1 0 0,1 0 0,0 1 0,-3-1 0,-4 2 153,0-1 0,0 1 0,0 1 0,1-1 0,-1 1 0,1 1 0,-1-1 0,1 1 1,1 1-1,-1-1 0,-8 8 0,9-7-208,1 0 0,-1 0 1,1 0-1,0 1 0,1 0 1,-1 0-1,1 0 0,0 0 1,1 1-1,0-1 0,0 1 1,-4 11-1,7-17-46,0 1-1,-1-1 0,1 0 1,0 0-1,0 0 0,0 1 1,0-1-1,0 0 0,0 0 1,0 0-1,0 0 0,1 1 1,-1-1-1,0 0 0,1 0 1,-1 0-1,1 0 0,-1 0 1,1 0-1,0 0 0,-1 0 1,1 0-1,0 0 0,0 0 1,-1 0-1,1 0 0,0-1 1,0 1-1,0 0 0,0-1 1,0 1-1,0-1 0,0 1 1,0-1-1,1 1 0,-1-1 1,0 0-1,0 1 0,0-1 1,0 0-1,1 0 0,-1 0 1,0 0-1,0 0 0,0 0 1,2 0-1,3-1 5,0 1-1,-1-1 1,1 0 0,0 0 0,-1 0 0,1-1-1,-1 0 1,8-3 0,-10 3-8,0 0 0,1 0 0,-1 0 0,0-1 1,0 1-1,-1-1 0,1 1 0,-1-1 0,1 0 0,-1 0 0,0 0 0,0-1 0,0 1 1,0 0-1,-1-1 0,1 1 0,-1-1 0,0 0 0,1-4 0,-2 6-33,0-1 0,0 1 0,0-1 0,0 1 0,0-1 0,-1 1-1,1-1 1,-1 1 0,0-1 0,0 1 0,0-1 0,0 1 0,0 0 0,0 0 0,-1-1 0,1 1-1,-1 0 1,1 0 0,-1 0 0,0 1 0,0-1 0,0 0 0,0 1 0,0-1 0,0 1-1,0-1 1,0 1 0,-5-2 0,2 1-176,-1 0-1,0 1 1,1-1-1,-1 1 1,0 0-1,0 0 1,0 1-1,0 0 1,-8 0-1,11 1 166,1-1 0,0 0 1,-1 0-1,1 1 0,-1-1 0,1 1 0,0 0 0,0 0 0,-1 0 0,1 0 0,0 0 0,0 0 0,0 1 0,0-1 0,0 1 0,0-1 0,1 1 0,-1 0 0,0-1 0,1 1 0,-1 0 0,1 0 0,0 0 0,0 1 0,-2 2 0,3 9-290,6 2 105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8.412"/>
    </inkml:context>
    <inkml:brush xml:id="br0">
      <inkml:brushProperty name="width" value="0.025" units="cm"/>
      <inkml:brushProperty name="height" value="0.025" units="cm"/>
    </inkml:brush>
  </inkml:definitions>
  <inkml:trace contextRef="#ctx0" brushRef="#br0">206 37 17164,'0'-1'127,"-1"-1"0,1 1 1,-1-1-1,0 1 1,1 0-1,-1-1 0,0 1 1,0 0-1,0-1 1,0 1-1,0 0 0,0 0 1,0 0-1,0 0 1,0 0-1,-1 0 0,1 0 1,0 1-1,-1-1 1,-2-1-1,2 2 31,-1-1 0,0 0 0,0 1 0,0 0 0,0 0 0,0 0 0,0 0 0,0 0 0,0 0 0,-4 2 0,-1 0 119,0 0-1,0 1 1,0 0-1,0 1 1,1 0-1,-14 9 1,13-7-143,-1 1 0,1 1 0,1 0 0,-1 0 0,-7 11 0,12-15-90,1 0 0,-1 0 1,1 0-1,0 1 0,0-1 0,0 1 0,0 0 1,1-1-1,0 1 0,0 0 0,0 0 1,0 0-1,1 9 0,0-13-29,0 1 0,0 0 0,1 0 0,-1-1 0,0 1 0,1 0 0,0 0 0,-1-1 0,1 1 0,0-1 0,0 1 0,0-1 0,0 1 0,0-1 0,0 1 1,0-1-1,0 0 0,1 0 0,-1 1 0,0-1 0,4 2 0,-2-2-1,0 0 0,-1 0 0,1 0-1,0-1 1,1 1 0,-1-1 0,0 0 0,0 1 0,0-1 0,0-1 0,6 0 0,-1 0 1,1-1 0,0-1 0,-1 1 0,0-1 0,1-1 0,-1 0 0,-1 0 0,10-6 0,-12 6-10,1-1-1,-1 0 0,0-1 0,0 1 0,-1-1 0,1 0 0,-1 0 0,-1 0 0,6-11 0,-8 15-20,0 0 0,0 0 1,-1 0-1,1 0 0,0 0 0,-1 0 0,1-1 1,-1 1-1,0 0 0,0 0 0,0 0 0,0 0 1,0 0-1,0 0 0,-1-1 0,1 1 0,-1 0 1,1 0-1,-1 0 0,0 0 0,0 0 0,0 0 1,0 0-1,0 1 0,0-1 0,0 0 0,-1 0 1,1 1-1,0-1 0,-1 1 0,0 0 0,1-1 1,-1 1-1,0 0 0,0 0 0,-3-2 0,2 2-79,0 0 1,0 0-1,0 0 0,-1 1 0,1-1 0,0 1 0,-1 0 0,1 0 0,-1 0 0,1 0 0,0 0 0,-1 1 1,1 0-1,0-1 0,0 1 0,-6 3 0,7-3 4,0-1-1,0 1 1,0 0-1,1 0 1,-1 0-1,0 1 1,1-1-1,-1 0 1,1 1 0,-1-1-1,1 1 1,-1-1-1,1 1 1,0 0-1,0-1 1,0 1 0,0 0-1,0 0 1,0 0-1,1 0 1,-1 0-1,1 0 1,-1 0 0,1 0-1,-1 0 1,1 0-1,0 0 1,0 2-1,1-2 63,-1-1-1,1 0 0,-1 0 0,1 0 0,-1 0 1,1 0-1,-1 0 0,1 0 0,0 0 0,0 0 1,-1 0-1,1 0 0,0 0 0,0 0 0,0-1 1,0 1-1,0 0 0,0-1 0,0 1 0,0-1 1,1 1-1,1 0 0,25 8-385</inkml:trace>
  <inkml:trace contextRef="#ctx0" brushRef="#br0" timeOffset="1">560 4 19460,'-5'-1'226,"-1"0"0,1 0-1,-1 1 1,0-1 0,1 1-1,-1 0 1,1 1 0,-1-1 0,0 1-1,1 0 1,-1 1 0,1-1-1,0 1 1,0 0 0,-1 1 0,-5 3-1,4-2-63,1 0-1,-1 0 1,1 0 0,0 1-1,0 0 1,0 1-1,1-1 1,0 1-1,0 0 1,0 1-1,-4 7 1,8-12-137,0 0-1,-1 0 1,1 0-1,0 1 1,1-1-1,-1 0 1,0 1 0,1-1-1,-1 1 1,1-1-1,0 1 1,0-1-1,0 1 1,0-1 0,0 1-1,0-1 1,1 1-1,-1-1 1,1 1-1,0-1 1,0 0-1,0 1 1,0-1 0,0 0-1,3 4 1,-2-3-17,1-1 1,-1 0 0,1 1 0,0-1-1,0 0 1,0 0 0,1 0 0,-1-1-1,0 1 1,1-1 0,-1 0 0,1 0-1,-1 0 1,1 0 0,-1-1 0,1 1-1,3-1 1,0 0 15,0-1-1,-1 1 1,1-2 0,0 1-1,-1-1 1,0 1-1,1-2 1,-1 1 0,0-1-1,0 0 1,0 0-1,7-6 1,-11 8-42,1-1 1,-1 0-1,0 0 1,1-1-1,-1 1 1,0 0-1,0-1 1,-1 0-1,1 1 1,0-1-1,-1 0 0,2-4 1,-3 5-53,1 0 0,-1 0-1,0 0 1,1-1 0,-1 1 0,0 0 0,-1 0 0,1 0 0,0-1-1,-1 1 1,1 0 0,-1 0 0,1 0 0,-1 0 0,0 0 0,0 0-1,0 0 1,0 0 0,-2-2 0,1 1 13,-1 0 1,1 0-1,0 1 1,-1-1-1,1 1 1,-1 0-1,0-1 0,0 1 1,0 1-1,0-1 1,-3-1-1,-15-3-399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48.900"/>
    </inkml:context>
    <inkml:brush xml:id="br0">
      <inkml:brushProperty name="width" value="0.025" units="cm"/>
      <inkml:brushProperty name="height" value="0.025" units="cm"/>
    </inkml:brush>
  </inkml:definitions>
  <inkml:trace contextRef="#ctx0" brushRef="#br0">1 3 20084,'17'4'2041,"11"-4"-1201,11 0-336,10-2 952,4 0-295,7 1-425,0 1-336,-4 0-424,-6-2-464,-17 2-841,-11 0-1399,-24 2 2192,-9 1-408,-18 2-369</inkml:trace>
  <inkml:trace contextRef="#ctx0" brushRef="#br0" timeOffset="1">44 95 18036,'30'3'1816,"11"-3"-1008,7-3-319,10 0 871,5-1-248,3-3-512,-5-1-416,-13 3 1040,-6-4-991,-22 5-121,-17 4 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0.116"/>
    </inkml:context>
    <inkml:brush xml:id="br0">
      <inkml:brushProperty name="width" value="0.025" units="cm"/>
      <inkml:brushProperty name="height" value="0.025" units="cm"/>
    </inkml:brush>
  </inkml:definitions>
  <inkml:trace contextRef="#ctx0" brushRef="#br0">11 102 18548,'5'-8'343,"0"1"0,1-1 0,0 1 1,1 0-1,-1 0 0,1 1 0,0-1 0,1 2 0,0-1 1,0 1-1,13-7 0,-15 9-214,-1 1 0,1-1 0,0 1 0,0 1 0,0-1 0,0 1 0,0 0 0,0 0 0,0 1 0,0-1 0,0 1 0,0 1 0,0-1 0,0 1 0,0 0 0,0 1 0,0-1 0,10 5 0,-12-4-101,-1 0-1,0 0 1,0 0-1,0 0 0,-1 0 1,1 1-1,-1-1 1,1 1-1,-1 0 0,0 0 1,0 0-1,0 0 1,0 0-1,0 0 0,-1 1 1,1-1-1,-1 0 1,0 1-1,0-1 0,-1 1 1,1 0-1,-1-1 1,1 1-1,-1-1 0,0 1 1,0 0-1,-1-1 1,0 6-1,-1 3-15,-1-1 1,0 1-1,-1-1 0,0 1 1,-1-1-1,0-1 1,-9 14-1,-8 7 0,-1-1 1,-2-1-1,-1-1 1,-37 31-1,23-22 7,36-34-19,0 1 0,0 0 0,1 0 0,-1 0 0,1 1 0,0-1 1,-3 6-1,6-10-1,0 1 1,0 0 0,-1 0-1,1-1 1,0 1 0,0 0 0,0-1-1,0 1 1,0 0 0,0 0 0,0-1-1,0 1 1,0 0 0,0 0-1,0-1 1,1 1 0,-1 0 0,0-1-1,0 1 1,1 0 0,0 1 0,0-1 0,0 0 0,1 0 0,-1 0 0,0 0 0,1 0 0,-1 0 0,1 0 0,-1-1 1,1 1-1,-1 0 0,1-1 0,-1 1 0,4-1 0,13 4-143,1-1 0,0-2 0,0 0 0,0-1 0,22-2 0,96-19-1214,-74 7 1010,-6-1-118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0.571"/>
    </inkml:context>
    <inkml:brush xml:id="br0">
      <inkml:brushProperty name="width" value="0.025" units="cm"/>
      <inkml:brushProperty name="height" value="0.025" units="cm"/>
    </inkml:brush>
  </inkml:definitions>
  <inkml:trace contextRef="#ctx0" brushRef="#br0">91 1 17468,'-3'2'289,"0"0"1,0 1-1,0-1 1,0 1-1,0-1 1,1 1-1,-1 0 1,1 0-1,-3 6 1,-17 32 991,21-39-1114,-6 14 161,1 1-1,0 0 0,1 0 0,1 0 0,-3 21 0,6-29-271,0 0 0,1 0-1,0 0 1,0-1-1,1 1 1,0 0 0,0 0-1,1 0 1,0-1-1,1 1 1,0-1 0,5 10-1,-6-14-35,1 0-1,-1 0 1,1 0-1,0-1 1,0 0-1,1 1 1,-1-1 0,0 0-1,1-1 1,0 1-1,0 0 1,0-1-1,0 0 1,7 2-1,-4-2-121,0 0-1,0 0 0,0-1 1,0 0-1,0-1 1,0 1-1,0-1 0,13-2 1,-8 0-67,-1 0 0,0-1 1,0 0-1,0-1 1,0 0-1,-1-1 0,1 0 1,-1-1-1,0 0 1,-1 0-1,14-12 0,8-14-365</inkml:trace>
  <inkml:trace contextRef="#ctx0" brushRef="#br0" timeOffset="1">338 207 17156,'-21'39'2224,"1"1"-1328,3 2-384,1-1 1393,12 2-857,3-6-152,12-8-616,11-5-392,11-11-584,4-4-376,4-9 832,4-7-248,-1-6-144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1.006"/>
    </inkml:context>
    <inkml:brush xml:id="br0">
      <inkml:brushProperty name="width" value="0.025" units="cm"/>
      <inkml:brushProperty name="height" value="0.025" units="cm"/>
    </inkml:brush>
  </inkml:definitions>
  <inkml:trace contextRef="#ctx0" brushRef="#br0">136 0 16500,'-2'2'77,"-19"17"1152,0 2 0,-34 44 0,50-58-1078,1-1-1,0 0 1,1 1 0,-1 0-1,1 0 1,0 0 0,1 0-1,0 0 1,0 1-1,0-1 1,1 1 0,0-1-1,1 1 1,0-1 0,0 1-1,2 12 1,-1-15-116,1-1 0,-1 0-1,1 0 1,0 0 0,0 0 0,1 0 0,-1 0-1,1 0 1,0-1 0,0 1 0,0-1 0,0 0-1,0 0 1,1 0 0,-1 0 0,1-1 0,0 1 0,0-1-1,0 0 1,0 0 0,1 0 0,6 1 0,1 1 14,0-1-1,1-1 1,-1 0 0,0-1 0,1 0 0,0 0 0,12-2 0,-14-1 19,-1 0 1,1 0-1,-1 0 0,0-2 0,0 1 1,0-1-1,-1-1 0,1 1 0,-1-2 1,0 1-1,0-1 0,14-13 0,-19 15-29,-1 1 1,1-1-1,0 0 0,-1 0 0,0-1 1,0 1-1,0-1 0,-1 1 0,1-1 1,-1 0-1,0 0 0,0 0 0,-1 0 1,0 0-1,0-1 0,0 1 0,0 0 1,-1-1-1,0 1 0,0 0 0,0-1 0,-1 1 1,0 0-1,0 0 0,0-1 0,0 1 1,-3-5-1,1 4-9,0 1 0,0 0 1,0 0-1,0 0 0,-1 0 0,0 0 0,0 1 1,-1 0-1,1 0 0,-1 0 0,-9-6 1,6 5-104,0 1 0,-1-1 1,1 2-1,-1-1 1,0 1-1,0 1 0,-15-3 1,15 4-78,1 0-1,-1 1 1,0 0 0,1 0-1,-1 1 1,1 0 0,-1 0-1,-11 4 1,15-3 10,0 0 1,0 0-1,0 0 1,0 1-1,0 0 1,1 0-1,-1 0 1,1 0-1,0 1 0,0-1 1,0 1-1,0 0 1,-4 7-1,-6 13-565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1.858"/>
    </inkml:context>
    <inkml:brush xml:id="br0">
      <inkml:brushProperty name="width" value="0.025" units="cm"/>
      <inkml:brushProperty name="height" value="0.025" units="cm"/>
    </inkml:brush>
  </inkml:definitions>
  <inkml:trace contextRef="#ctx0" brushRef="#br0">25 0 18316,'2'33'1968,"-2"7"-1224,1 3-319,-1 2 871,-1 8-240,1 3-328,0-3-272,0-5-480,0-3-208,1-11-264,1-4-120,-1-14-328,-1-13-256,0 1 215,-4-17-1279,-3-13 1624,-2-4-280,-1-7 23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2.278"/>
    </inkml:context>
    <inkml:brush xml:id="br0">
      <inkml:brushProperty name="width" value="0.025" units="cm"/>
      <inkml:brushProperty name="height" value="0.025" units="cm"/>
    </inkml:brush>
  </inkml:definitions>
  <inkml:trace contextRef="#ctx0" brushRef="#br0">1 118 16323,'2'-33'1857,"7"7"-1041,4 5-264,10 6 977,7 7-145,13 2-424,9 0-208,11 5-288,0-1-120,0 2-104,-3 0-136,-8 0-288,-9 0-288,-16 0-424,-10 3-296,-18 3 880,-11-2-216,-15 3-201</inkml:trace>
  <inkml:trace contextRef="#ctx0" brushRef="#br0" timeOffset="1">107 277 15171,'0'20'1833,"8"-4"-1081,14-9-152,9 0 992,12-7-431,5-1-169,6-5-200,0 0-216,-2 3-536,-5 2-320,-14 4-688,-8 2 304,-15 5 376,-10 2-249,-13 4-247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2.746"/>
    </inkml:context>
    <inkml:brush xml:id="br0">
      <inkml:brushProperty name="width" value="0.025" units="cm"/>
      <inkml:brushProperty name="height" value="0.025" units="cm"/>
    </inkml:brush>
  </inkml:definitions>
  <inkml:trace contextRef="#ctx0" brushRef="#br0">2 81 14947,'-1'24'1577,"6"-13"-785,13-5-256,12-7 800,7-5-216,9-5-295,2-5-73,6 0-744,-3-1-456,-2-2 448,-5 2-120,-6-2-161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5:30.342"/>
    </inkml:context>
    <inkml:brush xml:id="br0">
      <inkml:brushProperty name="width" value="0.025" units="cm"/>
      <inkml:brushProperty name="height" value="0.025" units="cm"/>
    </inkml:brush>
  </inkml:definitions>
  <inkml:trace contextRef="#ctx0" brushRef="#br0">1 1815 16379,'97'-46'1337,"32"-27"-681,20-15-152,42-19 648,12-12-176,41-3-15,11-8-17,29-18-112,-2-4-104,8 4-256,-8 7-120,-27 16-232,-15 13-232,-44 12-544,-20 15-280,-54 34 736,-30 10-128,-52 14-184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3.199"/>
    </inkml:context>
    <inkml:brush xml:id="br0">
      <inkml:brushProperty name="width" value="0.025" units="cm"/>
      <inkml:brushProperty name="height" value="0.025" units="cm"/>
    </inkml:brush>
  </inkml:definitions>
  <inkml:trace contextRef="#ctx0" brushRef="#br0">59 124 15819,'-16'60'1002,"2"1"1,3 0-1,3 0 0,-1 117 0,10-158-508,4-32-103,3-35 15,-3-33-190,-2 0 1,-14-131 0,8 172-168,3 39-49,0 0 0,0 0 1,0 0-1,0-1 1,0 1-1,0 0 1,0 0-1,0 0 1,0-1-1,0 1 1,0 0-1,0 0 1,0 0-1,1-1 0,-1 1 1,0 0-1,0 0 1,0 0-1,0-1 1,0 1-1,0 0 1,0 0-1,1 0 1,-1 0-1,0 0 1,0-1-1,0 1 1,0 0-1,0 0 0,1 0 1,-1 0-1,0 0 1,0 0-1,0 0 1,1-1-1,-1 1 1,0 0-1,0 0 1,0 0-1,1 0 1,-1 0-1,0 0 0,0 0 1,1 0-1,-1 0 1,0 0-1,0 0 1,0 0-1,1 1 1,-1-1-1,0 0 1,0 0-1,0 0 1,0 0-1,1 0 0,-1 0 1,0 0-1,0 0 1,1 1-1,17 10-10,-3-2 15,-4-5-12,0 0 0,0-1 0,0-1 0,0 0 0,1 0 0,-1-1 0,1-1 0,-1 0 0,1-1 0,-1 0 0,0 0 0,1-1 0,-1-1 0,0 0-1,21-8 1,8-7 140,-1-1-1,65-44 1,-91 55-62,-12 10 79,-3 6-85,-7 13-20,-12 27 14,-27 100-1,40-114-156,1 0 0,2 0 0,1 0 0,1 38 0,3-65 63,1 1 0,0 0 0,2 12 0,-3-19 54,0-1 0,1 1 0,-1-1 0,0 1 0,0 0 0,0-1 0,1 1 0,-1-1 0,0 1 0,1 0 0,-1-1 1,1 1-1,-1-1 0,1 1 0,-1-1 0,0 0 0,1 1 0,0-1 0,-1 1 0,1-1 0,-1 0 0,1 1 0,0-1-16,0 0 0,0-1 0,0 1 0,0 0 0,0 0 0,0-1 0,0 1 0,0-1 0,0 1 0,-1-1 0,1 1 0,0-1 0,0 1-1,-1-1 1,1 0 0,0 1 0,-1-1 0,1 0 0,-1 1 0,2-3 0,14-21-51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3.640"/>
    </inkml:context>
    <inkml:brush xml:id="br0">
      <inkml:brushProperty name="width" value="0.025" units="cm"/>
      <inkml:brushProperty name="height" value="0.025" units="cm"/>
    </inkml:brush>
  </inkml:definitions>
  <inkml:trace contextRef="#ctx0" brushRef="#br0">10 11 18980,'-3'12'480,"0"0"0,1 1 0,1-1 0,0 1 0,1-1 0,1 1-1,2 22 1,1-13-125,1 1 1,1-1-1,12 29 0,-15-44-271,0 0 1,1 0-1,-1 0 1,10 13-1,-12-19-69,0 0-1,-1 0 1,1 0 0,0-1-1,0 1 1,0 0-1,-1 0 1,1 0-1,0-1 1,0 1 0,0 0-1,0-1 1,0 1-1,1-1 1,-1 1 0,0-1-1,0 0 1,0 1-1,0-1 1,0 0 0,1 0-1,-1 0 1,0 0-1,0 0 1,0 0-1,1 0 1,-1 0 0,0 0-1,0-1 1,0 1-1,0 0 1,0-1 0,1 1-1,-1-1 1,0 1-1,0-1 1,0 0-1,0 1 1,0-1 0,0 0-1,-1 0 1,2-1-1,11-14 120,-1 0-1,-1 0 1,-1-1 0,-1-1-1,15-34 1,-10 19-17,43-97 390,-57 130-526,0 0 0,0 0 0,-1 0 0,1 0 1,0 0-1,0 0 0,0 0 0,0 0 0,0 0 0,-1 0 0,1 0 0,0 0 0,0 0 1,0 0-1,0 0 0,0 0 0,-1 0 0,1 0 0,0 0 0,0 0 0,0-1 0,0 1 1,0 0-1,0 0 0,-1 0 0,1 0 0,0 0 0,0 0 0,0 0 0,0 0 0,0-1 0,0 1 1,0 0-1,0 0 0,0 0 0,0 0 0,0 0 0,0-1 0,0 1 0,0 0 0,-1 0 1,1 0-1,0 0 0,0 0 0,1-1 0,-5 3-56,-7 4-131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6:54.074"/>
    </inkml:context>
    <inkml:brush xml:id="br0">
      <inkml:brushProperty name="width" value="0.025" units="cm"/>
      <inkml:brushProperty name="height" value="0.025" units="cm"/>
    </inkml:brush>
  </inkml:definitions>
  <inkml:trace contextRef="#ctx0" brushRef="#br0">1 0 18092,'8'20'1712,"9"-7"-944,8-4-255,15-2 767,7-3-288,13-4-168,5 2-152,-1-5-544,-2-1-320,-9 1-792,-10 0 200,-20 4 512,-10 7-248,-29 6-208</inkml:trace>
  <inkml:trace contextRef="#ctx0" brushRef="#br0" timeOffset="1">65 234 13323,'29'11'1880,"12"-1"-864,8-1-407,8-5 2127,4-2-1736,3-5-872,-2-6 345,-8 1-257,-5-1-88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26.498"/>
    </inkml:context>
    <inkml:brush xml:id="br0">
      <inkml:brushProperty name="width" value="0.025" units="cm"/>
      <inkml:brushProperty name="height" value="0.025" units="cm"/>
    </inkml:brush>
  </inkml:definitions>
  <inkml:trace contextRef="#ctx0" brushRef="#br0">18 110 12803,'-10'-14'1845,"10"14"-1811,0-1 0,-1 1 0,1 0 0,0 0 1,0 0-1,0 0 0,0 0 0,0 0 0,0 0 1,0 0-1,0-1 0,0 1 0,-1 0 0,1 0 1,0 0-1,0 0 0,0 0 0,0 0 1,0 0-1,0 0 0,0 0 0,-1 0 0,1 0 1,0 0-1,0 0 0,0 0 0,0 0 0,0 0 1,0 0-1,-1 0 0,1 0 0,0 0 0,0 0 1,0 0-1,0 0 0,0 0 0,0 0 1,-1 0-1,1 0 0,0 0 0,0 0 0,0 1 1,0-1-1,0 0 0,0 0 0,0 0 0,0 0 1,-1 0-1,-1 27 1571,2-22-1664,13 244 1173,-6-200-1051,1 0-1,3 0 1,17 46 0,-26-86-10,1-1 0,0 0 0,1-1 0,-1 1 0,2 0 0,-1-1 0,11 14 0,-14-21-33,-1 1 1,1-1-1,-1 1 0,1-1 1,-1 1-1,1-1 0,-1 0 1,1 1-1,-1-1 1,1 0-1,0 1 0,-1-1 1,1 0-1,0 0 0,-1 0 1,1 1-1,0-1 1,-1 0-1,1 0 0,0 0 1,-1 0-1,1 0 0,0 0 1,0 0-1,-1-1 1,1 1-1,0 0 0,-1 0 1,1 0-1,-1-1 0,1 1 1,0 0-1,-1-1 1,1 1-1,-1 0 0,1-1 1,-1 1-1,1-1 0,-1 1 1,1-1-1,-1 1 1,1-1-1,-1 0 0,1 0 1,14-31 570,-5 3-173,-2-1-1,9-58 1,-4-63 106,-9 98-339,-2 0 0,-3 0 0,-15-101 0,15 148-168,1 4-10,0-1 1,-1 0-1,1 1 0,-1-1 0,1 1 0,-1-1 0,0 1 0,0-1 0,0 1 0,-1 0 0,1-1 0,0 1 0,-1 0 0,0 0 0,-2-3 0,4 5-8,-1 0 0,1 0 0,0 0 0,0 0 0,0 0 0,-1 0 0,1 0 0,0 0 0,0 0 0,0 0 0,0 0 0,-1 0 0,1 0 0,0 0 0,0 0 0,0 0 0,0 0 0,-1 1 0,1-1 0,0 0 0,0 0 0,0 0 0,0 0 0,0 0 0,0 0 0,-1 1 0,1-1 0,0 0 0,0 0 0,0 0 0,0 0 0,0 1 0,0-1 0,0 0-1,0 0 1,0 0 0,0 0 0,0 1 0,0-1 0,0 0 0,0 0 0,0 0 0,0 0 0,0 1 0,0-1 0,0 0 0,0 0 0,0 0 0,0 1 0,0-1 0,0 0 0,0 0 0,0 0 0,0 0 0,0 0 0,0 1 0,1-1 0,-1 0 0,3 12-87,0-9 55,0 1-1,0-1 1,0 0-1,1-1 1,-1 1 0,1-1-1,-1 1 1,1-1-1,0 0 1,0 0-1,0-1 1,0 1-1,0-1 1,5 1-1,12 3-489,31 3-1,-44-7 442,30 3-124,6-1-74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27.592"/>
    </inkml:context>
    <inkml:brush xml:id="br0">
      <inkml:brushProperty name="width" value="0.025" units="cm"/>
      <inkml:brushProperty name="height" value="0.025" units="cm"/>
    </inkml:brush>
  </inkml:definitions>
  <inkml:trace contextRef="#ctx0" brushRef="#br0">4 325 11202,'-1'-1'200,"-2"-9"1886,16 7-737,213 0 1103,-69 3-1900,702-55-114,-3-56-513,-43 30 64,-393 77 36,-16 0-3,-2-24 43,-345 20-41,104-8 6,-146 15-30,1 2 0,0 0-1,-1 0 1,1 2 0,-1 0 0,0 0 0,0 2-1,15 5 1,-25-7 222,0 0-1,0 0 1,0 0 0,0 1-1,6 6 1,-22 9 987,4-8-1207,1-1-1,1 1 0,0 0 0,0 0 0,1 0 0,1 1 0,0-1 0,0 1 0,1 0 1,1 0-1,-1 18 0,7-12-491,-5-18 481,1 1 1,-1-1 0,0 1-1,0-1 1,1 1-1,-1-1 1,1 1 0,-1-1-1,0 1 1,1-1 0,-1 0-1,1 1 1,-1-1-1,1 0 1,-1 1 0,1-1-1,-1 0 1,1 1-1,0-1 1,-1 0 0,1 0-1,-1 0 1,1 0 0,-1 0-1,1 0 1,0 0-1,-1 0 1,1 0 0,1 0-1,15-8-195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38.379"/>
    </inkml:context>
    <inkml:brush xml:id="br0">
      <inkml:brushProperty name="width" value="0.025" units="cm"/>
      <inkml:brushProperty name="height" value="0.025" units="cm"/>
    </inkml:brush>
  </inkml:definitions>
  <inkml:trace contextRef="#ctx0" brushRef="#br0">318 147 15611,'1'-4'306,"2"-8"623,-1 0-1,0 0 0,-1 0 0,0 0 0,-1-20 0,0 30-827,0 0-1,-1-1 0,1 1 0,-1 0 0,1 0 1,-1 0-1,0-1 0,0 1 0,0 0 0,0 0 1,0 0-1,-1 0 0,1 0 0,0 1 1,-1-1-1,0 0 0,1 1 0,-1-1 0,0 1 1,0-1-1,0 1 0,0 0 0,0 0 1,0 0-1,0 0 0,0 0 0,0 0 0,-1 1 1,1-1-1,0 1 0,0-1 0,-1 1 1,1 0-1,0 0 0,-1 0 0,1 0 0,-3 1 1,-3 0-49,0 1 1,1 0 0,-1 0-1,1 1 1,-1-1 0,1 2-1,0-1 1,0 1 0,1 0-1,-1 0 1,1 1 0,0 0 0,0 0-1,-5 7 1,-7 6-32,1 2 1,-28 41 0,32-41-19,2 0 1,0 1-1,-11 29 0,18-38-3,0 0 0,1 1 0,0-1 0,1 1-1,1 0 1,0 0 0,1 20 0,0-28-1,0 0 1,1-1 0,0 1-1,0-1 1,0 1 0,1-1 0,-1 0-1,1 0 1,0 1 0,0-1-1,1 0 1,-1-1 0,1 1 0,0 0-1,0-1 1,0 1 0,0-1-1,0 0 1,1 0 0,0 0 0,0-1-1,-1 1 1,1-1 0,1 0 0,-1 0-1,0 0 1,0-1 0,1 0-1,-1 1 1,1-1 0,-1-1 0,9 1-1,-4 0 20,0-1 0,1 0-1,-1-1 1,0 0 0,0 0-1,0-1 1,1 0 0,13-6-1,-19 6 7,-1 1 0,1-1-1,0 0 1,-1 0 0,1 0-1,-1 0 1,1-1 0,-1 0-1,0 1 1,0-1 0,0 0-1,-1 0 1,1-1 0,-1 1-1,1-1 1,-1 1 0,0-1-1,-1 0 1,1 1 0,0-1-1,0-6 1,-2 8-14,0-1 0,0 1 0,0 0 0,0 0 1,0-1-1,-1 1 0,1 0 0,-1 0 0,0 0 0,0 0 0,0 0 0,0-1 0,0 2 0,0-1 0,0 0 0,-1 0 1,1 0-1,-1 0 0,1 1 0,-1-1 0,0 1 0,1-1 0,-1 1 0,0 0 0,0 0 0,0 0 0,0 0 1,0 0-1,-5-1 0,5 0-110,-1 1 0,0 0 0,1 1 0,-1-1 0,0 0 0,0 1 0,0-1 0,0 1 0,0 0 0,1 0 0,-1 0 1,0 0-1,0 1 0,0-1 0,0 1 0,0 0 0,1 0 0,-1 0 0,0 0 0,1 0 0,-1 0 0,0 1 0,-2 1 0,3 5-333,9 0-160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38.830"/>
    </inkml:context>
    <inkml:brush xml:id="br0">
      <inkml:brushProperty name="width" value="0.025" units="cm"/>
      <inkml:brushProperty name="height" value="0.025" units="cm"/>
    </inkml:brush>
  </inkml:definitions>
  <inkml:trace contextRef="#ctx0" brushRef="#br0">81 59 17044,'2'-5'312,"0"1"0,0 0 0,0 0 0,1 0 0,0 1 0,0-1 1,0 1-1,0-1 0,0 1 0,1 0 0,-1 0 0,1 0 0,0 1 0,6-4 1,-7 5-218,-1 1 1,0-1 0,1 1 0,-1-1 0,1 1 0,-1 0 0,0 0-1,1 0 1,-1 0 0,1 0 0,-1 0 0,1 1 0,-1-1 0,0 1-1,1 0 1,-1 0 0,0-1 0,0 2 0,0-1 0,1 0 0,-1 0 0,0 1-1,0-1 1,-1 1 0,1-1 0,0 1 0,0 0 0,-1 0 0,1 0-1,0 2 1,2 1-54,-1 0 0,0 0-1,0 0 1,0 0-1,-1 0 1,0 1 0,0-1-1,0 1 1,-1-1 0,1 1-1,-2 0 1,2 6 0,-2-3-15,0 1 1,-1-1-1,0 1 1,-1-1 0,0 0-1,-5 17 1,-2-5 0,0 0 0,-1 0 1,-2-1-1,0-1 0,-20 25 0,-87 95 303,118-138-325,0 0 0,-1 0 0,1 0 0,0 1 0,1-1 0,-1 0 0,0 1 0,0-1 0,1 1 0,-1-1 0,0 1 0,1-1 0,0 1 0,-1-1 0,1 1-1,0-1 1,0 1 0,0 1 0,0-2-10,1 0 0,-1 0-1,1 0 1,0 0 0,-1 0-1,1-1 1,0 1 0,0 0-1,0-1 1,0 1 0,0-1-1,-1 1 1,1 0 0,0-1-1,0 0 1,0 1 0,0-1-1,0 0 1,1 0 0,-1 1 0,0-1-1,0 0 1,0 0 0,0 0-1,0 0 1,0 0 0,1-1-1,25 0-795,0-1-1,0-2 0,0-1 1,0 0-1,39-16 1,-16 2-125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39.280"/>
    </inkml:context>
    <inkml:brush xml:id="br0">
      <inkml:brushProperty name="width" value="0.025" units="cm"/>
      <inkml:brushProperty name="height" value="0.025" units="cm"/>
    </inkml:brush>
  </inkml:definitions>
  <inkml:trace contextRef="#ctx0" brushRef="#br0">79 20 20700,'-3'2'188,"1"0"-1,-1 1 0,1-1 1,0 0-1,-1 1 0,1-1 1,0 1-1,0 0 0,1 0 1,-1 0-1,1 0 0,-1 0 1,1 0-1,0 0 0,0 0 1,0 1-1,0 2 0,-2 12 406,-3 31 0,6-46-522,0 2-88,-1-1-1,1 1 0,0-1 0,0 0 0,0 1 1,1-1-1,-1 1 0,1-1 0,0 0 0,1 0 1,-1 1-1,1-1 0,-1 0 0,1 0 0,1 0 1,-1-1-1,0 1 0,1-1 0,0 1 0,0-1 1,0 0-1,0 0 0,0 0 0,1 0 1,-1 0-1,1-1 0,0 0 0,8 4 0,0 0-76,0 1 0,-1 0-1,1 1 1,-1 0 0,12 12-1,-20-17 96,-1-1 0,1 1-1,-1 0 1,0 0 0,0 1 0,0-1-1,0 0 1,-1 0 0,0 1-1,1-1 1,-1 1 0,0 0 0,-1-1-1,1 1 1,-1 0 0,1-1-1,-1 1 1,0 0 0,0-1 0,-1 1-1,1 0 1,-1-1 0,0 1-1,-2 6 1,0-4 38,0 0-1,0 0 0,-1 0 1,0 0-1,0 0 0,0-1 1,-1 0-1,0 0 1,0 0-1,0-1 0,-1 1 1,1-1-1,-1-1 1,0 1-1,0-1 0,0 0 1,-1 0-1,1-1 1,-1 1-1,1-1 0,-1-1 1,-13 2-1,18-3-84,-1 0 0,1 0 0,0-1 0,-1 1 0,1-1-1,0 1 1,0-1 0,-1 0 0,1 0 0,0 0 0,0 0 0,0 0 0,0 0 0,0-1-1,1 1 1,-1-1 0,0 1 0,0-1 0,1 0 0,-1 1 0,1-1 0,0 0 0,0 0-1,-2-4 1,0-1-20,0 0-1,1 0 0,-1 0 0,2-1 0,-1 1 1,0-12-1,-1-36-312</inkml:trace>
  <inkml:trace contextRef="#ctx0" brushRef="#br0" timeOffset="1">136 0 15187,'22'6'1577,"1"4"-985,0-1-256,3-1 616,2-2-328,1-3 1465,2-3-1633,0-7-80,0-5-16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39.730"/>
    </inkml:context>
    <inkml:brush xml:id="br0">
      <inkml:brushProperty name="width" value="0.025" units="cm"/>
      <inkml:brushProperty name="height" value="0.025" units="cm"/>
    </inkml:brush>
  </inkml:definitions>
  <inkml:trace contextRef="#ctx0" brushRef="#br0">103 1 15267,'-23'45'2501,"-30"84"0,46-110-1957,2 1 0,0 1-1,1-1 1,1 1-1,1-1 1,1 42-1,1-58-495,0-1-1,1 1 0,-1-1 0,1 1 0,0-1 0,0 1 0,0-1 0,0 1 0,1-1 0,-1 0 0,1 0 1,0 0-1,0 0 0,0 0 0,0 0 0,1 0 0,-1 0 0,1-1 0,-1 0 0,1 1 0,0-1 0,0 0 1,0 0-1,0-1 0,1 1 0,-1 0 0,5 0 0,-3 0-20,1-1-1,0-1 1,0 1-1,0-1 1,0 0 0,0 0-1,0-1 1,-1 0 0,1 0-1,0 0 1,0 0-1,-1-1 1,1 0 0,-1-1-1,1 1 1,4-4 0,-2 1 12,-1 0 0,0 0 1,0-1-1,0 0 0,-1 0 1,0-1-1,0 0 0,0 0 1,-1 0-1,0-1 0,-1 0 1,1 0-1,-2 0 0,1 0 1,-1-1-1,3-10 0,-4 9-3,0 0-1,0 0 0,-1 0 1,-1 0-1,1-1 0,-1 1 1,-1 0-1,0 0 0,-1 0 1,0 0-1,0 0 0,-1 0 1,0 1-1,-6-13 0,7 19-59,0-1-1,0 0 0,-1 0 1,1 1-1,-1-1 0,0 1 1,0 0-1,0 0 0,0 0 1,0 0-1,-1 0 0,1 1 1,-1-1-1,0 1 0,0 0 1,-5-2-1,4 3-88,0 0-1,0 0 1,0 0 0,0 1-1,0 0 1,0-1 0,0 2-1,0-1 1,0 1 0,0 0 0,0 0-1,0 0 1,0 0 0,-4 3-1,-19 6-274,1-1-112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0.137"/>
    </inkml:context>
    <inkml:brush xml:id="br0">
      <inkml:brushProperty name="width" value="0.025" units="cm"/>
      <inkml:brushProperty name="height" value="0.025" units="cm"/>
    </inkml:brush>
  </inkml:definitions>
  <inkml:trace contextRef="#ctx0" brushRef="#br0">0 18 17748,'15'-4'2016,"9"4"-1144,5 0-359,10-3 1519,4 0-952,7 0-528,1 0-552,1 2 128,-1 1-88,-9 0-128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6:16.398"/>
    </inkml:context>
    <inkml:brush xml:id="br0">
      <inkml:brushProperty name="width" value="0.025" units="cm"/>
      <inkml:brushProperty name="height" value="0.025" units="cm"/>
    </inkml:brush>
  </inkml:definitions>
  <inkml:trace contextRef="#ctx0" brushRef="#br0">1 291 10066,'94'19'678,"1"-4"-1,185 3 1,270-57 265,-1-38-663,-392 54-312,47-7-53,936-122-591,-1003 138 928,177 6 0,-288 9-115,0 1-1,0 1 0,0 2 0,28 7 0,-45-9-98,-1 0-1,0 0 0,0 1 1,0 0-1,0 0 1,-1 1-1,1 0 0,-1 0 1,-1 1-1,1 0 0,-1 0 1,0 0-1,0 1 1,-1 0-1,9 14 0,6 12-61,-11-23-37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0.683"/>
    </inkml:context>
    <inkml:brush xml:id="br0">
      <inkml:brushProperty name="width" value="0.025" units="cm"/>
      <inkml:brushProperty name="height" value="0.025" units="cm"/>
    </inkml:brush>
  </inkml:definitions>
  <inkml:trace contextRef="#ctx0" brushRef="#br0">128 55 18212,'-13'12'463,"1"0"0,0 1 0,0 0 0,2 0 1,0 1-1,-16 29 0,20-32-369,1 0-1,1 0 1,0 0 0,0 0 0,1 1 0,1 0 0,0-1 0,0 1-1,1 0 1,1 21 0,0-31-64,0-1 1,0 1-1,0-1 0,1 1 0,-1-1 1,0 1-1,1-1 0,-1 1 0,1-1 1,-1 0-1,1 1 0,0-1 0,-1 0 1,1 1-1,0-1 0,0 0 0,0 0 1,0 0-1,0 0 0,1 0 0,-1 0 0,2 2 1,-1-2 24,0-1 1,0 1 0,1-1 0,-1 0 0,0 1-1,0-1 1,0 0 0,0 0 0,0 0-1,0-1 1,0 1 0,0 0 0,0-1-1,3-1 1,5-1 169,-2-1 1,1-1-1,0 1 0,-1-1 0,15-12 0,-13 8-40,0 0-1,-1-1 0,0 0 1,0 0-1,-1-1 0,0 0 1,-1 0-1,0-1 0,7-19 1,-11 25-243,-1 0 1,-1 1-1,1-1 1,-1 0 0,0 0-1,0 0 1,-1 0-1,0 0 1,0-1 0,0 1-1,-1 0 1,0 0-1,0 0 1,0 0 0,-1 1-1,0-1 1,0 0-1,0 1 1,-1-1-1,0 1 1,0-1 0,0 1-1,-5-5 1,-13-14-231,-1 2-78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1.153"/>
    </inkml:context>
    <inkml:brush xml:id="br0">
      <inkml:brushProperty name="width" value="0.025" units="cm"/>
      <inkml:brushProperty name="height" value="0.025" units="cm"/>
    </inkml:brush>
  </inkml:definitions>
  <inkml:trace contextRef="#ctx0" brushRef="#br0">1 9 19596,'29'-3'1649,"-13"0"-1164,1 2 1,-1 0-1,1 1 0,29 3 1,-35-1-361,1 0 1,-1 1 0,0 0 0,0 1-1,0 0 1,0 1 0,17 10 0,-24-12-114,1 0 1,-1 1-1,0-1 1,-1 1 0,1-1-1,-1 1 1,1 0 0,-1 0-1,-1 1 1,1-1 0,0 1-1,-1-1 1,0 1 0,0 0-1,0 0 1,-1 0 0,0 0-1,0 0 1,1 10 0,-2-1-8,-1 0 0,0 0 0,-1 0 0,0 0 0,-1 0 0,-1 0 0,-6 16 0,1-8-59,-1-1 0,0 0 0,-21 30 0,25-43-215,0 1 1,-1-1-1,-11 11 1,15-16 202,0-1 1,0 0-1,0 1 0,-1-1 1,1 0-1,0-1 0,-1 1 1,1-1-1,-1 1 0,0-1 1,1 0-1,-7 1 1,-13-3-326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1.621"/>
    </inkml:context>
    <inkml:brush xml:id="br0">
      <inkml:brushProperty name="width" value="0.025" units="cm"/>
      <inkml:brushProperty name="height" value="0.025" units="cm"/>
    </inkml:brush>
  </inkml:definitions>
  <inkml:trace contextRef="#ctx0" brushRef="#br0">1 79 14387,'17'-7'2161,"4"3"-1097,8 1-440,3 0 1688,6 2-1175,4-2-169,1-2-640,0 1-520,-6-6 288,0-3-208,-2-13-72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2.074"/>
    </inkml:context>
    <inkml:brush xml:id="br0">
      <inkml:brushProperty name="width" value="0.025" units="cm"/>
      <inkml:brushProperty name="height" value="0.025" units="cm"/>
    </inkml:brush>
  </inkml:definitions>
  <inkml:trace contextRef="#ctx0" brushRef="#br0">133 19 17852,'-9'28'659,"1"0"1,1 1-1,1 0 1,-1 33-1,6-48-583,1-1-1,0 1 1,1-1 0,1 0-1,0 0 1,1 1 0,0-1-1,1 0 1,1-1-1,0 1 1,9 16 0,-11-23-60,6 8 34,-1 0 0,0 1-1,-1 1 1,-1-1 0,5 19 0,-10-31-41,-1 1 1,1-1 0,-1 0 0,1 1-1,-1-1 1,0 1 0,0-1 0,-1 1-1,1-1 1,-1 1 0,1-1 0,-1 0-1,0 1 1,0-1 0,-1 0 0,1 0-1,-1 0 1,0 0 0,0 0 0,1 0-1,-2 0 1,1 0 0,0-1 0,-1 1-1,1-1 1,-1 0 0,0 0-1,1 0 1,-1 0 0,0 0 0,-4 1-1,3-1-2,1 0 0,-1-1-1,0 1 1,0-1 0,0 0-1,0 0 1,0 0 0,0 0-1,0-1 1,0 0 0,0 0-1,0 0 1,0 0-1,0 0 1,0-1 0,0 0-1,0 0 1,0 0 0,0 0-1,0-1 1,0 0 0,0 1-1,1-1 1,-1-1 0,1 1-1,0 0 1,-1-1-1,1 0 1,0 0 0,1 0-1,-1 0 1,0 0 0,1 0-1,0-1 1,0 1 0,0-1-1,0 1 1,0-1-1,1 0 1,-1 0 0,1 0-1,0 0 1,1 0 0,-1 0-1,1 0 1,-1 0 0,1 0-1,1-6 1,1-3 11,0 1-1,1-1 1,0 1 0,1 0 0,1 0 0,0 1-1,0-1 1,1 1 0,0 0 0,1 0 0,1 1-1,13-15 1,11-9 239,74-60 0,-82 74-142,18-12 145,-28 22-121,-1 0 0,0-1 0,0 0 0,-1-1 0,14-17 0,-25 28-126,-1 0 1,1 0 0,0 0-1,-1 0 1,1 0-1,0 0 1,-1 0 0,1 0-1,-1 0 1,0-1 0,1 1-1,-1 0 1,0 0 0,0 0-1,0-1 1,0 1-1,0 0 1,0 0 0,0-1-1,0 1 1,0 0 0,-1 0-1,1 0 1,0-1 0,-1 0-1,-1 0-5,1 1 0,0-1 0,-1 1 1,1-1-1,-1 1 0,1 0 0,-1 0 0,0 0 0,1 0 0,-1 0 0,0 0 0,0 0 0,-4 0 0,-4-2-200,-1 1-1,0 0 1,0 1-1,-16 0 1,17 1-93,1 0 1,0 0-1,-1 1 1,1 1-1,0 0 1,0 0-1,0 1 1,-10 4-1,10 0-385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2.493"/>
    </inkml:context>
    <inkml:brush xml:id="br0">
      <inkml:brushProperty name="width" value="0.025" units="cm"/>
      <inkml:brushProperty name="height" value="0.025" units="cm"/>
    </inkml:brush>
  </inkml:definitions>
  <inkml:trace contextRef="#ctx0" brushRef="#br0">0 67 19012,'4'-5'301,"0"-1"0,0 1 0,1 1 0,-1-1 0,1 1 0,0 0-1,0 0 1,0 0 0,1 0 0,-1 1 0,1 0 0,0 0 0,0 1 0,0 0 0,0 0 0,0 0 0,1 1-1,-1-1 1,0 2 0,1-1 0,12 1 0,-16 0-293,0 0 1,0 0-1,0 0 1,0 0-1,0 1 0,0-1 1,0 1-1,0 0 0,0 0 1,-1 0-1,1 0 0,0 0 1,-1 1-1,1-1 0,-1 1 1,5 3-1,-5-2-12,0 0 1,0 0-1,0 0 0,0 0 0,-1 0 0,1 1 1,-1-1-1,0 0 0,0 1 0,0-1 1,-1 1-1,1-1 0,-1 1 0,0 5 0,0 19-21,-2 0-1,-8 52 1,-22 59-34,17-75 38,10-46-15,-52 251-742,54-252-357,6-21-887,2-27-1676,-5 9 1848,-2 1 1,-8-40-1,-17-40 1517,13 51 2457,14 50-2008,0-1 0,0 1 1,-1-1-1,1 1 0,0-1 1,0 1-1,0-1 0,0 0 1,0 1-1,0-1 1,0 1-1,0-1 0,0 0 1,0 1-1,0-1 0,0 1 1,0-1-1,0 1 0,0-1 1,1 0-1,-1 1 0,0-1 1,0 1-1,1-1 0,-1 1 1,0-1-1,1 1 0,-1 0 1,1-1-1,-1 1 0,1-1 1,-1 1-1,0 0 1,1-1-1,-1 1 0,1 0 1,0-1-1,-1 1 0,1 0 1,26-1 1698,-8 2-1552,-7-3-367,-1-1 1,1-1 0,0 0-1,-1 0 1,0-1 0,0 0-1,0-1 1,-1-1 0,11-7-1,16-14-212</inkml:trace>
  <inkml:trace contextRef="#ctx0" brushRef="#br0" timeOffset="1">428 140 15947,'0'0'84,"0"1"-1,1-1 1,-1 0 0,1 1-1,-1-1 1,0 1-1,0-1 1,1 1-1,-1-1 1,0 1-1,0-1 1,1 1-1,-1-1 1,0 1-1,0-1 1,0 1-1,0 0 1,0-1-1,0 1 1,0-1-1,0 1 1,0-1 0,0 1-1,0-1 1,0 1-1,0 0 1,0-1-1,-1 1 1,1-1-1,0 1 1,-1 0-1,-6 28 680,5-22-99,-2 7-225,1-1 1,1 0-1,0 1 1,1 0-1,1 22 1,1-30-402,-1 0 1,1 0-1,1-1 1,-1 1-1,1 0 1,0-1-1,0 1 1,1-1-1,0 0 1,0 0-1,0 0 1,0 0-1,1 0 1,0-1-1,6 7 1,3 0-27,-2-2-9,-1 1-1,1 0 1,-2 1 0,1 0 0,7 14 0,-15-23-2,0 1 0,-1 0 0,0 0 0,1-1 1,-1 1-1,0 0 0,-1 0 0,1 0 0,0 0 0,-1 0 1,0 0-1,0 0 0,0 0 0,0 1 0,0-1 0,0 0 1,-1 0-1,0 0 0,1 0 0,-1 0 0,0-1 0,0 1 1,-1 0-1,1 0 0,-1-1 0,1 1 0,-1 0 0,0-1 1,0 0-1,-2 3 0,-2 0-22,1 0-1,0 0 1,-1-1-1,0 0 1,0 0-1,0 0 1,-1-1-1,1 0 1,-1 0-1,0 0 1,1-1-1,-1 0 1,-1-1-1,-12 2 1,16-2-23,-1-1 1,0 0-1,0 0 1,0-1 0,0 1-1,1-1 1,-1 0-1,0-1 1,1 1-1,-1-1 1,1 0-1,-1 0 1,1 0-1,0 0 1,0-1 0,0 0-1,0 0 1,0 0-1,1 0 1,-1 0-1,1-1 1,-5-7-1,-16-32-210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2.922"/>
    </inkml:context>
    <inkml:brush xml:id="br0">
      <inkml:brushProperty name="width" value="0.025" units="cm"/>
      <inkml:brushProperty name="height" value="0.025" units="cm"/>
    </inkml:brush>
  </inkml:definitions>
  <inkml:trace contextRef="#ctx0" brushRef="#br0">1 1 17580,'34'7'1760,"2"0"-1208,2-3-168,4-2 457,0-2 575,2-3-976,-4-3-56,-5-3-232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3.362"/>
    </inkml:context>
    <inkml:brush xml:id="br0">
      <inkml:brushProperty name="width" value="0.025" units="cm"/>
      <inkml:brushProperty name="height" value="0.025" units="cm"/>
    </inkml:brush>
  </inkml:definitions>
  <inkml:trace contextRef="#ctx0" brushRef="#br0">1 27 19284,'24'8'1744,"16"-8"-1071,12-1-241,17-3 520,7-1-152,12-3-152,3 2-344,-10 0-952,-5 2 1000,-21 4-432,-14 0-120,-36 0-72</inkml:trace>
  <inkml:trace contextRef="#ctx0" brushRef="#br0" timeOffset="1">200 276 17204,'31'11'1864,"27"-11"-1096,8-4-328,15-2 729,3-4-385,-1-2-184,1-1-40,-12-3-368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4.780"/>
    </inkml:context>
    <inkml:brush xml:id="br0">
      <inkml:brushProperty name="width" value="0.025" units="cm"/>
      <inkml:brushProperty name="height" value="0.025" units="cm"/>
    </inkml:brush>
  </inkml:definitions>
  <inkml:trace contextRef="#ctx0" brushRef="#br0">1 21 15587,'10'-4'478,"1"0"0,0 1-1,0 0 1,0 1-1,0 0 1,19 0 0,-24 2-340,-1 0 1,0 0-1,1 1 1,-1 0-1,1 0 1,-1 0-1,0 1 1,0 0-1,0 0 1,0 0-1,0 1 1,0 0 0,0-1-1,-1 2 1,8 5-1,-10-6-105,1 0 0,-1 1 0,1-1 0,-1 0-1,0 1 1,0 0 0,-1-1 0,1 1 0,-1 0 0,0 0 0,0 0-1,0 0 1,0 0 0,-1 0 0,1 0 0,-1 0 0,0 0-1,-1 7 1,-1 5-17,-1 1-1,-1-1 0,-6 20 1,-22 57 122,-13 40 282,45-132-417,-2 8 63,0 0 0,0 0 0,-1 18 0,3-24-48,0-1 1,0 0-1,0 1 1,0-1-1,1 0 1,-1 1-1,1-1 1,0 0-1,-1 0 1,1 0-1,0 1 1,0-1-1,1 0 1,-1 0-1,0 0 1,1-1 0,-1 1-1,1 0 1,-1 0-1,1-1 1,0 1-1,2 1 1,0-1 25,1 0 1,0 0 0,0 0 0,0 0-1,0-1 1,0 0 0,1 0-1,-1-1 1,0 1 0,0-1 0,1 0-1,-1 0 1,0-1 0,0 0 0,10-2-1,0-1 121,-1 0 0,0-1-1,0-1 1,22-12 0,24-22 20,-1-8 52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5.281"/>
    </inkml:context>
    <inkml:brush xml:id="br0">
      <inkml:brushProperty name="width" value="0.025" units="cm"/>
      <inkml:brushProperty name="height" value="0.025" units="cm"/>
    </inkml:brush>
  </inkml:definitions>
  <inkml:trace contextRef="#ctx0" brushRef="#br0">0 62 16684,'1'-2'128,"0"-1"1,0 1 0,0 1-1,0-1 1,1 0 0,-1 0-1,1 0 1,-1 1 0,1-1 0,-1 0-1,1 1 1,0 0 0,0-1-1,-1 1 1,1 0 0,0 0 0,0 0-1,0 0 1,4-1 0,6-2 274,0 1 0,18-3 1,-16 4 331,16-4-85,0 2 0,42 0 1,-58 3-526,-1 2 1,1 0-1,-1 1 1,1 0 0,-1 0-1,0 2 1,20 7 0,-31-11-117,0 1 1,0 0-1,0 0 1,-1 0 0,1 0-1,0 0 1,0 0 0,-1 0-1,1 0 1,-1 1 0,1-1-1,-1 1 1,1-1 0,-1 1-1,0-1 1,0 1 0,0 0-1,0 0 1,0-1 0,0 1-1,0 0 1,-1 0 0,1 0-1,0 0 1,-1 0 0,0 0-1,0 0 1,1 0 0,-1 0-1,0 0 1,-1 0 0,1 0-1,0 0 1,0 0 0,-1 0-1,0 0 1,1 0 0,-1 0-1,0 0 1,0 0 0,0 0-1,-1 1 1,-3 5-8,0 0 0,-1 0 1,0-1-1,-1 0 0,0 0 0,0-1 1,-10 8-1,-19 11 42,-1-1 0,-2-3 0,-61 27 0,86-42-30,23-8-27,17-5-41,-25 7 51,26-5-111,-1 1 0,1 2 0,39 1-1,-58 1 65,0 1 0,0 0 0,0 1 0,-1 0-1,1 0 1,0 1 0,7 4 0,-11-5 11,0 0 1,0 1-1,0-1 1,-1 1 0,1 0-1,-1 0 1,1 0-1,-1 1 1,0-1-1,0 1 1,-1 0 0,1 0-1,2 6 1,-3-6 12,0 0 0,-1 0 0,1 1 0,-1-1 0,0 1 0,0-1 0,-1 1 0,1 0 0,-1-1 0,0 1 0,0 0 0,-1-1 0,0 1 0,-1 6 0,0-5 43,0 1 0,-1-1 0,0 1 0,0-1 0,0 0 0,-1 0 0,0-1 0,-9 11 0,3-6 103,0-1 0,0 0 1,-1-1-1,0 0 0,0-1 0,-1 0 0,0-1 1,0 0-1,-18 6 0,21-9-64,0-1-1,0 0 1,0 0-1,0-1 1,0 0-1,0-1 1,-1 0 0,1 0-1,-18-4 1,23 3-83,0 0 1,1 0-1,-1 0 1,0-1-1,0 0 1,0 1 0,1-1-1,-1-1 1,1 1-1,0-1 1,0 1-1,0-1 1,0 0 0,0 0-1,0 0 1,1 0-1,-1-1 1,1 1-1,0-1 1,0 1 0,0-1-1,1 0 1,-1 0-1,0-4 1,-5-32-265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7:45.965"/>
    </inkml:context>
    <inkml:brush xml:id="br0">
      <inkml:brushProperty name="width" value="0.025" units="cm"/>
      <inkml:brushProperty name="height" value="0.025" units="cm"/>
    </inkml:brush>
  </inkml:definitions>
  <inkml:trace contextRef="#ctx0" brushRef="#br0">3 22 18868,'21'-6'921,"-1"2"0,1 0-1,0 1 1,42-1 0,83 13 578,-134-8-1406,1 1-1,-1 1 1,0 0 0,22 8 0,-33-11-84,1 1-1,-1 0 1,1 0-1,-1-1 1,0 1-1,1 0 0,-1 0 1,0 0-1,0 0 1,1 0-1,-1 1 1,0-1-1,0 0 1,0 0-1,-1 1 1,1-1-1,0 1 1,0-1-1,0 3 1,-1-2-7,0 0 0,-1 0 0,1 0 0,0-1 1,-1 1-1,1 0 0,-1 0 0,0 0 0,0 0 1,1-1-1,-1 1 0,0 0 0,-1-1 0,1 1 1,0-1-1,0 1 0,-1-1 0,1 0 0,-1 1 1,-2 1-1,-9 7 0,-1 0 0,0-1 0,-1 0 1,-16 7-1,-70 26 23,54-24-3,-12 9 15,53-21-11,12-3-10,15-1-2,-18-2-12,4 0 5,26 0-24,-1 2-1,-1 1 1,36 8-1,-59-9-13,0 0 0,0 0 0,-1 1 0,1 0 0,-1 0 0,0 1 0,1 0-1,-2 0 1,1 1 0,-1-1 0,1 1 0,-1 1 0,-1-1 0,1 1 0,-1 0 0,0 1 0,0-1 0,4 9 0,-7-11 9,0 0 1,0 0-1,0 1 1,-1-1-1,0 1 1,0-1-1,0 1 1,0-1 0,-1 1-1,1-1 1,-1 1-1,-1 0 1,1-1-1,0 1 1,-1-1-1,-2 8 1,0-6 34,1 0 0,-1 0 0,0-1 1,-1 0-1,1 1 0,-1-1 0,0-1 0,0 1 0,-1 0 1,-9 6-1,-2 1 124,-1-2 1,0 0-1,0 0 0,-1-2 1,-1-1-1,-31 10 0,26-10-34,-1-2 0,-1 0 0,1-1 0,-51 0 0,74-4-166,-1 0 1,1 0-1,0 0 1,0-1-1,0 1 0,0-1 1,0 1-1,0-1 1,0 0-1,1 0 0,-1 0 1,-3-2-1,4 3 46,0-1 0,1 0 1,-1 0-1,0 0 0,1 0 0,-1 0 1,0 0-1,1 0 0,0 0 0,-1 0 0,1 0 1,0 0-1,-1-1 0,1 1 0,0 0 0,0 0 1,0 0-1,0 0 0,0-1 0,0 1 0,0 0 1,1-1-1,5-26-321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6:17.564"/>
    </inkml:context>
    <inkml:brush xml:id="br0">
      <inkml:brushProperty name="width" value="0.025" units="cm"/>
      <inkml:brushProperty name="height" value="0.025" units="cm"/>
    </inkml:brush>
  </inkml:definitions>
  <inkml:trace contextRef="#ctx0" brushRef="#br0">1 0 12395,'298'41'669,"-178"-29"-714,127 23-9,412 115 1,-323-63 465,430 55 0,-469-109-305,528-7 0,-288-74-2098,-444 35 1626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19.283"/>
    </inkml:context>
    <inkml:brush xml:id="br0">
      <inkml:brushProperty name="width" value="0.025" units="cm"/>
      <inkml:brushProperty name="height" value="0.025" units="cm"/>
    </inkml:brush>
  </inkml:definitions>
  <inkml:trace contextRef="#ctx0" brushRef="#br0">448 65 16436,'12'-8'1165,"1"-2"0,-1 1 0,-1-2 0,14-15 0,-36 39-171,0-1 0,-1 0 1,-19 14-1,-57 39-1055,35-26 435,-20 14-157,-82 66 296,146-112-477,0 1 1,1 0 0,0 0 0,0 1 0,1 0-1,0 1 1,0-1 0,1 1 0,-7 15 0,12-24-35,1 0 1,-1 0 0,1 0-1,0 0 1,-1 0 0,1 0-1,0 0 1,-1 0 0,1 0-1,0 0 1,0 0 0,0 0-1,0 0 1,0 0 0,0 0-1,0 0 1,0 0 0,1 1-1,-1-1 1,0 0 0,1 0-1,-1 0 1,1-1 0,-1 1-1,1 0 1,-1 0 0,1 0-1,-1 0 1,1 0-1,0-1 1,0 1 0,-1 0-1,1 0 1,0-1 0,0 1-1,0-1 1,0 1 0,0-1-1,0 1 1,0-1 0,0 1-1,0-1 1,0 0 0,0 0-1,0 1 1,0-1 0,2 0-1,5 0 15,1 1 0,0-2 0,-1 1 0,16-4 0,236-61-244,-120 26-1339,-107 31 1235,-8-1-113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19.737"/>
    </inkml:context>
    <inkml:brush xml:id="br0">
      <inkml:brushProperty name="width" value="0.025" units="cm"/>
      <inkml:brushProperty name="height" value="0.025" units="cm"/>
    </inkml:brush>
  </inkml:definitions>
  <inkml:trace contextRef="#ctx0" brushRef="#br0">20 21 21397,'5'-3'265,"1"0"1,0 0-1,0 1 1,0 0 0,0 0-1,1 1 1,-1-1 0,1 1-1,-1 0 1,0 1-1,1 0 1,-1 0 0,1 0-1,-1 1 1,1 0 0,-1 0-1,0 1 1,1 0-1,-1 0 1,0 0 0,10 6-1,-12-6-227,1 0-1,-1 1 0,0-1 1,0 1-1,0 0 1,0 1-1,-1-1 0,1 1 1,-1-1-1,0 1 1,0 0-1,0 0 0,-1 1 1,1-1-1,-1 0 1,0 1-1,0 0 0,-1-1 1,1 1-1,-1 0 1,0 0-1,0 0 0,-1-1 1,1 1-1,-1 0 1,0 0-1,-1 0 0,-1 9 1,-1-2-31,-1-1 0,0 0 1,0 0-1,-2 0 0,1-1 1,-1 1-1,-10 12 0,-59 66 30,49-60-20,14-17-11,3-2 7,0 0 0,0 1 0,0 0 0,2 1 0,-1-1 0,-6 17 0,13-27-11,1 0 0,-1 1 0,1-1 0,0 1 0,-1-1 0,1 1 0,0-1 0,0 1 1,0-1-1,0 1 0,0-1 0,0 0 0,0 1 0,0-1 0,1 1 0,-1-1 0,1 1 0,-1-1 0,1 1 0,-1-1 0,1 0 0,1 2 0,-1-1-8,1-1 0,-1 0 0,1 1 0,0-1 0,0 0 0,-1 0 0,1 0 0,0 0 0,0 0 0,0 0 0,0-1 0,0 1 0,4 0 0,3 0-158,1 0 1,-1 0 0,1-1-1,-1-1 1,16-2 0,-10-1-86,1 0 0,-2-1 0,1-1 0,-1 0 0,0-1 1,22-14-1,2-3-273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0.144"/>
    </inkml:context>
    <inkml:brush xml:id="br0">
      <inkml:brushProperty name="width" value="0.025" units="cm"/>
      <inkml:brushProperty name="height" value="0.025" units="cm"/>
    </inkml:brush>
  </inkml:definitions>
  <inkml:trace contextRef="#ctx0" brushRef="#br0">56 0 20268,'0'8'413,"0"-1"0,-1 1 0,0-1 0,0 1-1,-1-1 1,0 1 0,-5 11 0,-2 13 533,7-25-788,-24 129 1994,23-117-1978,2 0 0,0 0 1,1 0-1,1 0 0,4 24 1,-4-39-223,0-1 1,0 1 0,0-1 0,0 1 0,0-1 0,1 0 0,-1 0 0,1 1 0,0-1-1,0 0 1,0 0 0,0-1 0,1 1 0,-1 0 0,1-1 0,0 1 0,-1-1-1,1 0 1,0 0 0,0 0 0,1 0 0,-1-1 0,0 1 0,1-1 0,-1 0-1,0 0 1,1 0 0,-1 0 0,1-1 0,0 0 0,-1 1 0,1-1 0,-1 0-1,1-1 1,0 1 0,-1-1 0,1 1 0,-1-1 0,1 0 0,-1 0 0,1-1 0,-1 1-1,0-1 1,6-3 0,12-12-342,0-7-105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0.584"/>
    </inkml:context>
    <inkml:brush xml:id="br0">
      <inkml:brushProperty name="width" value="0.025" units="cm"/>
      <inkml:brushProperty name="height" value="0.025" units="cm"/>
    </inkml:brush>
  </inkml:definitions>
  <inkml:trace contextRef="#ctx0" brushRef="#br0">74 210 17868,'-15'30'2272,"-2"3"-1167,0-1-465,2-1 1824,5 2-1112,10-1-815,3-4-449,10-5-1241,6-3 1097,8-5-320,3-5-160</inkml:trace>
  <inkml:trace contextRef="#ctx0" brushRef="#br0" timeOffset="1">508 1 17908,'-6'4'262,"1"1"0,1 0 0,-1 0 0,0 0 0,1 1 0,0 0 0,1 0 0,-4 7 0,2-5-24,-10 18 335,2 0-1,1 2 1,-15 48-1,22-61-459,2 0 1,-1 1-1,2-1 0,0 1 1,1-1-1,1 1 1,0 0-1,5 29 0,-4-40-104,0-1 0,1 1-1,-1 0 1,1 0 0,0-1-1,1 1 1,-1-1 0,1 0-1,0 1 1,0-1 0,0-1-1,0 1 1,1 0-1,-1-1 1,1 1 0,0-1-1,0 0 1,0-1 0,1 1-1,-1-1 1,1 0 0,-1 0-1,1 0 1,0 0 0,0-1-1,0 0 1,0 0 0,0 0-1,8 0 1,-1-1 18,0 0-1,-1-1 1,1 0 0,-1 0-1,1-1 1,-1-1 0,0 0 0,1-1-1,-2 0 1,1 0 0,19-12 0,-22 10 24,1 0 1,-1 0 0,-1 0-1,1-1 1,-1 0 0,0-1 0,-1 0-1,0 0 1,0 0 0,0-1-1,-1 0 1,-1 0 0,5-13 0,-7 17-28,0 0 1,-1-1-1,0 1 1,0-1 0,0 1-1,-1-1 1,0 1 0,0-1-1,0 0 1,-1 1-1,0-1 1,0 1 0,0-1-1,-1 1 1,0 0 0,0-1-1,0 1 1,0 0-1,-1 0 1,0 1 0,0-1-1,-1 1 1,1-1 0,-1 1-1,-5-5 1,2 3-113,0 0 0,0 1 0,-1 0-1,0 1 1,1 0 0,-1 0 0,-1 0 0,1 1 0,-1 0 0,1 1 0,-1 0 0,-17-2-1,19 4-100,0-1-1,1 1 0,-1 0 0,0 1 0,0 0 0,1 0 0,-1 0 0,0 1 0,1 0 0,-1 0 1,1 0-1,0 1 0,0 0 0,0 1 0,0-1 0,0 1 0,-7 6 0,-4 9-665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1.440"/>
    </inkml:context>
    <inkml:brush xml:id="br0">
      <inkml:brushProperty name="width" value="0.025" units="cm"/>
      <inkml:brushProperty name="height" value="0.025" units="cm"/>
    </inkml:brush>
  </inkml:definitions>
  <inkml:trace contextRef="#ctx0" brushRef="#br0">0 32 18668,'49'3'1664,"6"-3"-1328,15 0-248,13-7 305,-1 3-786,-6-4 657,-12 3-304,-7-2-112,-24 4-136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1.875"/>
    </inkml:context>
    <inkml:brush xml:id="br0">
      <inkml:brushProperty name="width" value="0.025" units="cm"/>
      <inkml:brushProperty name="height" value="0.025" units="cm"/>
    </inkml:brush>
  </inkml:definitions>
  <inkml:trace contextRef="#ctx0" brushRef="#br0">0 29 16396,'9'17'1920,"15"-1"-1280,23-10-168,15-5 864,13-4-455,3-4-97,3-4-696,-5-2-504,-9-1 424,-5 1-48,-15 6-216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2.293"/>
    </inkml:context>
    <inkml:brush xml:id="br0">
      <inkml:brushProperty name="width" value="0.025" units="cm"/>
      <inkml:brushProperty name="height" value="0.025" units="cm"/>
    </inkml:brush>
  </inkml:definitions>
  <inkml:trace contextRef="#ctx0" brushRef="#br0">124 21 18316,'15'-5'472,"1"0"0,-1 2 0,1 0-1,1 1 1,-1 0 0,0 1 0,0 1 0,31 4 0,-41-3-403,0 1 0,-1-1 0,1 1 1,0 0-1,-1 0 0,1 1 0,-1-1 1,0 1-1,0 1 0,0-1 0,8 8 0,-10-8-59,0 1 0,0 0-1,0 1 1,0-1-1,-1 0 1,0 1-1,0-1 1,0 1-1,0 0 1,-1-1 0,1 1-1,-1 0 1,-1 0-1,1 0 1,-1 10-1,0-5-7,-2 1 0,1-1 0,-1 0 0,-1 0 0,0 1 0,0-2-1,-1 1 1,0 0 0,-1-1 0,0 0 0,-1 0 0,-8 11 0,-12 13 3,-49 50 0,63-72-5,-43 46 469,-114 88 1,157-139-321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3.476"/>
    </inkml:context>
    <inkml:brush xml:id="br0">
      <inkml:brushProperty name="width" value="0.025" units="cm"/>
      <inkml:brushProperty name="height" value="0.025" units="cm"/>
    </inkml:brush>
  </inkml:definitions>
  <inkml:trace contextRef="#ctx0" brushRef="#br0">223 276 17884,'-6'-2'163,"-1"1"0,1-1 1,-1 1-1,0 0 0,1 0 1,-1 1-1,0 0 0,0 0 1,1 1-1,-1-1 0,0 1 1,1 1-1,-1 0 0,0 0 1,1 0-1,0 0 0,0 1 1,0 0-1,0 1 0,-11 7 0,11-6-81,-1 0-1,1 1 0,1-1 0,-1 1 1,1 1-1,0-1 0,1 1 0,-1 0 1,1 0-1,0 0 0,1 0 0,0 1 0,0-1 1,1 1-1,0 0 0,0 0 0,-1 10 1,3-15-67,0 0 0,0 0 0,0-1 0,0 1 0,0 0 1,0-1-1,1 1 0,-1 0 0,1 0 0,0-1 1,0 1-1,0-1 0,0 1 0,0-1 0,1 1 0,-1-1 1,1 0-1,-1 0 0,1 0 0,0 0 0,0 0 0,3 3 1,-2-3 0,0-1-1,0 0 1,0 1 0,0-1 0,0 0 0,0 0 0,0-1 0,1 1 0,-1-1-1,0 1 1,0-1 0,0 0 0,1 0 0,-1-1 0,0 1 0,0-1 0,1 1-1,5-3 1,3-2 37,-1 0-1,0-1 0,0 0 1,0 0-1,0-1 1,-1-1-1,-1 0 0,17-16 1,-4 1 135,-2-1 0,23-35 1,-25 31 81,-1 0 0,23-55 0,-34 69-164,-1 0 0,-1 0 0,0 0-1,-1 0 1,0-1 0,-1 1 0,-1-1 0,-1-22 0,0 35-88,0 1 1,0-1-1,0 0 1,-1 1-1,1-1 1,-1 1-1,1-1 1,-1 1-1,1-1 1,-1 1-1,0-1 1,0 1-1,-1-3 1,2 4-12,-1 0-1,1-1 1,-1 1 0,1 0 0,-1-1 0,1 1 0,-1 0 0,0 0-1,1-1 1,-1 1 0,1 0 0,-1 0 0,1 0 0,-1 0 0,0 0-1,1 0 1,-1 0 0,1 0 0,-1 0 0,0 0 0,1 0 0,-1 0-1,1 0 1,-2 1 0,-1 0 1,1 1 0,-1 0 0,1-1 1,-1 1-1,1 0 0,0 0 0,0 1 0,-1-1 0,2 0 0,-1 1 0,0-1 1,-2 6-1,-4 8-7,0 1-1,1 0 1,2 1 0,-1-1 0,-4 35 0,7-24-53,0 0 0,2 0 0,3 36 0,-1-54 22,0-1 0,1 1 1,0 0-1,0-1 0,1 1 0,1-1 1,-1 0-1,1 0 0,11 15 0,-13-20 15,1 0-1,0-1 1,0 1-1,0-1 0,1 0 1,-1 0-1,1 0 1,-1 0-1,1-1 1,0 1-1,0-1 1,0 0-1,1 0 1,-1-1-1,0 1 1,1-1-1,-1 0 0,1 0 1,-1 0-1,1-1 1,0 0-1,-1 0 1,6 0-1,-1-1 3,0-1 0,-1 0 0,1-1-1,-1 0 1,1 0 0,-1-1 0,0 0-1,0 0 1,-1-1 0,1 0 0,-1 0 0,0 0-1,10-11 1,-3 1 33,0-1-1,-1 0 1,-1-1 0,17-31 0,-25 46 23,-2 10-19,-2 25-10,0-5-10,1-22-3,-1 0 0,1 0 0,1-1-1,-1 1 1,1 0 0,0 0 0,0-1 0,0 1 0,1-1 0,0 0 0,0 1-1,4 4 1,-4-7 0,0 0 0,0-1 0,0 1 0,0-1 0,0 1 0,0-1 1,1 0-1,-1 0 0,1-1 0,0 1 0,-1-1 0,1 0 0,0 0 0,0 0 0,0 0 0,-1-1 0,1 1 0,0-1 0,6 0 0,2-2 4,1 1 0,-1-2 1,0 0-1,0 0 0,0-1 1,0 0-1,-1-1 0,1-1 0,-1 0 1,-1 0-1,20-15 0,-20 13 5,0 0 0,0-1 0,-1-1 0,0 1-1,-1-1 1,0-1 0,-1 1 0,0-1 0,0-1 0,-1 1-1,6-17 1,-11 24 2,0-1 0,0 0 0,0 1 0,-1-1 0,1 0 0,-1 0 1,0 0-1,-2-9 0,2 13-8,0 0 0,0 0 0,0 0 0,-1-1 0,1 1 0,0 0 0,-1 0 0,1 0 0,-1 0 0,1 0 1,-1 0-1,0 0 0,1 1 0,-1-1 0,0 0 0,0 0 0,1 0 0,-1 1 0,0-1 0,0 0 0,0 1 0,0-1 1,0 1-1,0-1 0,0 1 0,0-1 0,0 1 0,0 0 0,0-1 0,-1 1 0,1 0 0,0 0 0,0 0 1,0 0-1,0 0 0,0 0 0,0 0 0,-1 0 0,1 1 0,0-1 0,0 0 0,-1 1 0,-4 2 12,0-1 0,1 1 0,-1 1 0,1-1 0,0 1 1,0-1-1,0 1 0,0 1 0,1-1 0,-1 1 0,1 0 0,1 0 0,-1 0 0,-4 7 0,2 0 19,0 0 1,0-1-1,1 2 1,0-1-1,-5 26 1,9-32-21,0 0 1,0 0 0,1 0 0,-1 0 0,1 1-1,1-1 1,-1 0 0,1 0 0,0 0-1,1 0 1,-1 0 0,5 9 0,-4-12-25,-1 0 1,1-1 0,0 1 0,0 0 0,0-1 0,1 0 0,-1 0 0,0 0-1,1 0 1,-1 0 0,1 0 0,0 0 0,0-1 0,0 1 0,0-1 0,0 0-1,0 0 1,0 0 0,0-1 0,0 1 0,0-1 0,0 1 0,1-1-1,-1 0 1,0 0 0,4-1 0,1 0-104,-1 0 1,0 0-1,0-1 1,1 0-1,-1 0 0,0 0 1,-1-1-1,1 0 1,0-1-1,-1 0 0,0 0 1,0 0-1,0 0 0,0-1 1,-1 0-1,1-1 1,-1 1-1,-1-1 0,1 0 1,-1 0-1,0 0 0,6-13 1,11-36-420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3.891"/>
    </inkml:context>
    <inkml:brush xml:id="br0">
      <inkml:brushProperty name="width" value="0.025" units="cm"/>
      <inkml:brushProperty name="height" value="0.025" units="cm"/>
    </inkml:brush>
  </inkml:definitions>
  <inkml:trace contextRef="#ctx0" brushRef="#br0">91 1 17588,'-23'3'2056,"1"17"-1168,2 3-472,4-2 1105,6 1-793,10-2-400,5-5-104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4.327"/>
    </inkml:context>
    <inkml:brush xml:id="br0">
      <inkml:brushProperty name="width" value="0.025" units="cm"/>
      <inkml:brushProperty name="height" value="0.025" units="cm"/>
    </inkml:brush>
  </inkml:definitions>
  <inkml:trace contextRef="#ctx0" brushRef="#br0">80 42 19436,'6'-21'1220,"-4"14"-485,-4 14 260,-43 183 1987,29-103-2808,-7 122-1,22-193-156,1 40 8,0-53-10,0 0 1,1 0-1,-1 0 0,1 0 1,0 0-1,0 0 1,0-1-1,0 1 1,1 0-1,-1-1 0,1 1 1,-1 0-1,1-1 1,4 5-1,-5-6 2,1 0 0,-1-1-1,1 1 1,0 0-1,-1 0 1,1-1 0,0 1-1,-1-1 1,1 1 0,0-1-1,0 0 1,0 0 0,-1 0-1,1 0 1,0 0 0,0 0-1,0 0 1,-1 0 0,1-1-1,0 1 1,0-1 0,-1 0-1,1 1 1,-1-1-1,1 0 1,2-1 0,6-4 87,0-1 0,18-14 1,-23 16-61,26-22 163,-2-1 0,-1-2-1,35-49 1,63-108 342,-101 148-606,-1 0 0,-2-2 0,23-59 0,-41 84-671,-9 22-810,-10 25 148,3 3 697,1 7-184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4.281"/>
    </inkml:context>
    <inkml:brush xml:id="br0">
      <inkml:brushProperty name="width" value="0.025" units="cm"/>
      <inkml:brushProperty name="height" value="0.025" units="cm"/>
    </inkml:brush>
  </inkml:definitions>
  <inkml:trace contextRef="#ctx0" brushRef="#br0">115 1 19012,'-41'45'2166,"28"-31"-1616,-19 24 0,28-33-412,0 1 0,1-1 1,0 1-1,0 0 0,1 0 1,0 0-1,0 0 0,-2 11 0,3-16-122,1 1 1,0-1-1,0 0 0,0 1 0,0-1 0,0 0 0,0 0 0,0 1 0,0-1 0,0 0 0,0 1 1,1-1-1,-1 0 0,1 0 0,-1 1 0,1-1 0,-1 0 0,1 0 0,0 0 0,0 0 0,-1 0 1,1 0-1,0 0 0,0 0 0,0 0 0,0 0 0,0 0 0,0 0 0,0-1 0,0 1 0,1 0 1,-1-1-1,0 1 0,0-1 0,0 0 0,1 1 0,-1-1 0,0 0 0,1 0 0,-1 1 1,3-1-1,4 0-15,0 0 1,0-1-1,0 0 1,0 0-1,14-4 1,12-7-142,-2-1 0,0-2 0,0-1 1,53-36-1,32-17-320,-116 68 456,0 0 0,0 1 0,0 0 0,0-1 0,0 1 1,0-1-1,0 1 0,0 0 0,0 0 0,0 0 0,0-1 0,0 1 0,0 0 0,0 0 0,0 0 1,0 1-1,0-1 0,2 0 0,-2 1 6,-1-1 0,1 1 0,-1-1 0,1 1 0,-1-1 0,1 1 0,-1-1 0,1 1 0,-1-1 0,1 1 0,-1 0 0,0-1 0,1 1 0,-1 0 1,0-1-1,0 1 0,0 0 0,1 0 0,-1-1 0,0 2 0,0 5 36,0-1 0,0 1-1,-1-1 1,-2 12 0,1-9-12,0 0-36,1 0 51,-1-1 0,2 1 0,-1 0 0,1-1 0,1 17 0,0-23-74,-1 0 0,1 0 0,-1 0 0,1 0 0,0-1 0,0 1-1,0 0 1,0 0 0,0-1 0,0 1 0,0-1 0,1 1 0,-1-1 0,0 1 0,1-1 0,-1 0-1,1 0 1,0 0 0,-1 0 0,1 0 0,0 0 0,0 0 0,-1 0 0,1 0 0,0-1 0,0 1 0,0-1-1,0 0 1,0 0 0,0 1 0,3-1 0,1 0-246,0-1 0,1 1 0,-1-1 0,0 0 0,0 0 0,0-1 0,0 0 0,11-5 0,-3 0-138,-1 0 0,20-15 0,0-3-515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6:39.077"/>
    </inkml:context>
    <inkml:brush xml:id="br0">
      <inkml:brushProperty name="width" value="0.025" units="cm"/>
      <inkml:brushProperty name="height" value="0.025" units="cm"/>
    </inkml:brush>
  </inkml:definitions>
  <inkml:trace contextRef="#ctx0" brushRef="#br0">622 260 9570,'-52'-7'1039,"-90"-10"1759,120 16-2434,-1 0 0,0 2-1,0 1 1,-24 4 0,35-3-264,0 1-1,0 0 1,0 1 0,0 0-1,1 1 1,0 1 0,0 0-1,0 0 1,1 1 0,0 0-1,1 0 1,0 1 0,0 1-1,-11 16 1,3-2-72,1 1 0,1 0 1,1 2-1,2 0 0,-12 33 0,20-47-42,0 1-1,0-1 0,1 1 1,1 0-1,0 1 1,1-1-1,1 0 0,2 27 1,-1-33-4,1 0 0,0 0 0,0 0 0,1-1 0,0 1 0,0-1 0,0 1 0,1-1 0,1 0 1,-1 0-1,1 0 0,0-1 0,0 0 0,1 0 0,0 0 0,10 8 0,-7-8 20,0-1-1,0 0 0,0 0 1,1 0-1,-1-1 1,1-1-1,0 0 0,0 0 1,17 2-1,-12-4 76,1 0 0,-1-1 0,1 0 0,-1-1 0,28-6 0,-9-2 275,0-2-1,-1-1 1,-1-1-1,61-36 1,-60 30-8,-1-3 0,0-1 1,-2-1-1,-1-1 0,-1-2 0,-1-1 0,35-46 1,-48 54-183,-2 1 0,0-2 0,-1 1 1,-2-2-1,14-40 0,-18 46-129,-2 0 1,0 0-1,-1 0 1,0-1 0,-2 1-1,0-1 1,0 1-1,-2-1 1,-3-15-1,4 23-89,-2-1 0,1 1-1,-1 0 1,-1 1 0,1-1 0,-2 0-1,1 1 1,-1 0 0,0 0 0,-1 1-1,1-1 1,-2 1 0,1 0 0,-1 1-1,0 0 1,0 0 0,-1 0 0,0 1-1,0 0 1,0 0 0,-14-5 0,10 6-103,0 0 1,-1 0 0,1 1 0,-1 1-1,0 0 1,1 1 0,-1 0 0,-16 1-1,-10 4-253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4.799"/>
    </inkml:context>
    <inkml:brush xml:id="br0">
      <inkml:brushProperty name="width" value="0.025" units="cm"/>
      <inkml:brushProperty name="height" value="0.025" units="cm"/>
    </inkml:brush>
  </inkml:definitions>
  <inkml:trace contextRef="#ctx0" brushRef="#br0">35 269 18292,'18'-17'774,"0"-1"1,-1-1-1,-1 0 1,-1-1-1,-1 0 1,-1-2-1,20-40 1,-31 58-688,-1 0 1,0 0-1,1 0 0,-1 0 0,-1 0 1,1 0-1,0 0 0,-1 0 1,0 0-1,-1-7 0,1 10-69,0 0 0,0 0 0,-1 0 0,1 0 0,0 0 0,-1 0 0,1 0 0,-1 0 0,1 0 0,-1 0 0,0 1 0,1-1 0,-1 0 0,0 0 0,0 1 0,1-1 0,-1 1 0,-1-2 0,0 2-3,0-1 0,0 0 0,1 1 0,-1-1 0,0 1 0,0 0 0,0 0 0,0 0 0,0 0 0,0 0 0,1 0 0,-1 0 0,-2 1 0,-6 2-4,1 0 1,1 1-1,-1 0 0,0 0 0,1 1 1,0 0-1,0 1 0,1 0 0,-1 0 1,1 0-1,1 1 0,-1 0 0,1 0 0,0 1 1,1 0-1,0 0 0,0 0 0,-5 13 1,9-19-12,0 0 0,0 0 0,1 0 1,-1 0-1,0 0 0,1 0 0,-1 1 1,1-1-1,0 0 0,0 0 0,0 1 1,0-1-1,0 0 0,1 0 0,-1 0 1,0 1-1,1-1 0,0 0 0,0 0 1,-1 0-1,1 0 0,0 0 0,1 0 1,-1 0-1,0 0 0,0-1 0,1 1 1,-1 0-1,1-1 0,0 1 0,-1-1 1,1 1-1,0-1 0,0 0 0,0 0 1,0 0-1,0 0 0,0 0 1,0 0-1,0-1 0,0 1 0,3 0 0,10 2 3,1 0 0,-1-2-1,1 1 1,28-3-1,-33 1-1,308-7 217,-319 7-207,0 0-1,0 0 1,0 0-1,1 0 1,-1 0-1,0 0 1,0 0-1,0 0 1,1 0-1,-1 0 1,0 0-1,0 0 1,0 0-1,1 0 1,-1 0-1,0 0 1,0 0-1,0-1 1,1 1-1,-1 0 1,0 0-1,0 0 1,0 0-1,0 0 1,1-1-1,-1 1 1,0 0-1,0 0 1,0 0-1,0 0 1,0-1-1,0 1 1,0 0-1,0 0 1,0 0-1,1-1 1,-1 1-1,0 0 1,-4-11 259,-8-7 93,11 18-347,-125-142 1429,126 141-1456,-1 0 1,0 1 0,0-1 0,1 0-1,-1 0 1,1 0 0,-1 0-1,1 0 1,-1 0 0,1 0 0,0 0-1,-1 0 1,1 0 0,0-1 0,0 2-13,0-1 1,0 1-1,0 0 1,0 0 0,0-1-1,0 1 1,1 0-1,-1 0 1,0-1 0,0 1-1,0 0 1,1 0-1,-1-1 1,0 1 0,0 0-1,0 0 1,1 0-1,-1 0 1,0 0-1,0-1 1,1 1 0,-1 0-1,0 0 1,1 0-1,-1 0 1,0 0 0,0 0-1,1 0 1,-1 0-1,0 0 1,1 0-1,31 4-1658,-24-2 1457,108 12-514,-66-8 186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5.266"/>
    </inkml:context>
    <inkml:brush xml:id="br0">
      <inkml:brushProperty name="width" value="0.025" units="cm"/>
      <inkml:brushProperty name="height" value="0.025" units="cm"/>
    </inkml:brush>
  </inkml:definitions>
  <inkml:trace contextRef="#ctx0" brushRef="#br0">160 5 16075,'-6'-1'494,"-1"0"-1,0 0 0,1 0 1,-1 1-1,0 0 0,1 0 1,-1 0-1,0 1 0,1 0 1,-12 4-1,13-4-225,0 1-1,0-1 0,0 2 1,0-1-1,0 0 0,0 1 1,1 0-1,-1 0 1,1 0-1,0 1 0,0 0 1,0-1-1,-5 8 0,8-10-260,0 0 0,1 0-1,-1 0 1,0 0-1,1 0 1,-1 0-1,1 0 1,0 1 0,-1-1-1,1 0 1,0 0-1,0 1 1,-1-1 0,1 0-1,0 1 1,0-1-1,1 0 1,-1 0-1,0 1 1,0-1 0,0 0-1,1 0 1,-1 1-1,1-1 1,-1 0-1,1 0 1,0 0 0,-1 0-1,1 0 1,0 0-1,0 0 1,-1 0 0,1 0-1,0 0 1,0 0-1,0 0 1,0-1-1,0 1 1,3 1 0,3 2-93,1 0 0,1 0 0,-1-1 0,14 4 0,-16-5 64,18 5-151,46 15-273,-64-19 401,-1-1 0,1 1 1,-1 0-1,0 0 0,0 1 0,0 0 1,0 0-1,0 0 0,4 6 0,-7-9 35,-1 1 0,0 0-1,0 0 1,0 0 0,0-1-1,0 1 1,0 0-1,0 1 1,-1-1 0,1 0-1,-1 0 1,1 0-1,-1 0 1,0 0 0,0 0-1,0 1 1,0-1 0,0 0-1,-1 3 1,-1 0 8,1-1 1,-1 0 0,1 0-1,-1 0 1,-1-1-1,1 1 1,0 0 0,-1-1-1,-4 5 1,-3 2 10,0-1 0,-1 0 1,0 0-1,-1-1 1,-13 7-1,20-13-160,1 1-1,-1-1 1,0 0-1,0-1 1,0 1-1,0-1 1,0 0 0,0 0-1,-6 0 1,10-1 38,0 0 1,0 0 0,0 0-1,-1 0 1,1-1 0,0 1-1,0 0 1,0-1 0,0 1-1,0 0 1,0-1 0,0 1-1,0-1 1,0 0 0,0 1-1,1-1 1,-1 0 0,-1-1-1,1 1 17,0-1 0,0 1 0,1-1 0,-1 1 0,1-1 0,-1 0 0,1 1 0,0-1 0,0 1 0,-1-1 0,1 0 0,0 1 0,0-1 0,1 0 0,-1 1 0,1-4 0,9-24-794,8-6-312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5.701"/>
    </inkml:context>
    <inkml:brush xml:id="br0">
      <inkml:brushProperty name="width" value="0.025" units="cm"/>
      <inkml:brushProperty name="height" value="0.025" units="cm"/>
    </inkml:brush>
  </inkml:definitions>
  <inkml:trace contextRef="#ctx0" brushRef="#br0">73 269 19380,'-6'26'2137,"-5"4"-1489,-8 5-224,4 7 912,5 1-520,1-1-88,6-7-528,3-3-312,9-12-632,2-4-264,3-15 184,-1-5 464,-4-15-288,1-8-216</inkml:trace>
  <inkml:trace contextRef="#ctx0" brushRef="#br0" timeOffset="1">106 41 17596,'-1'-27'1976,"1"18"-1224,0 5-352,-2 5 1569,-1 6-1337,5-1-304,2-2-144,0-4-296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27.872"/>
    </inkml:context>
    <inkml:brush xml:id="br0">
      <inkml:brushProperty name="width" value="0.025" units="cm"/>
      <inkml:brushProperty name="height" value="0.025" units="cm"/>
    </inkml:brush>
  </inkml:definitions>
  <inkml:trace contextRef="#ctx0" brushRef="#br0">175 405 16019,'0'-2'97,"0"1"0,-1 0 0,1-1 0,0 1 0,-1 0 0,1 0 0,-1-1 0,0 1 0,1 0 0,-1 0 0,0 0 0,0 0 0,0 0 0,0 0 0,1 0 0,-1 0 0,-1 0 0,1 0 0,0 1 0,0-1 0,0 0 0,0 1 0,0-1 0,-1 1 0,1-1 0,0 1 0,-1-1 0,1 1 0,0 0 0,-1 0 0,1 0 0,0 0 0,-1 0 0,1 0 0,0 0-1,-1 0 1,1 0 0,-3 1 0,-1 1 60,1-1-1,-1 1 0,0 0 0,1 0 0,-1 0 1,1 1-1,-1 0 0,1-1 0,-4 5 0,-1 1-111,1 1 0,1-1 0,0 1 0,0 0 1,0 1-1,1 0 0,1 0 0,-1 0 0,2 1 0,0-1 0,0 1 0,0 0 0,-1 15 0,4-25-45,1 1 1,0 0-1,0 0 1,0 0-1,-1 0 0,2 0 1,-1 0-1,0 0 1,0 0-1,1 0 0,-1-1 1,1 1-1,-1 0 1,1 0-1,0 0 0,0-1 1,-1 1-1,1 0 1,1-1-1,1 4 0,-1-4 2,0 0 0,-1 0 0,1 0 0,0 0-1,0-1 1,0 1 0,0 0 0,0-1 0,0 1-1,0-1 1,0 0 0,0 0 0,0 0-1,0 0 1,0 0 0,3 0 0,6-2 13,0-1 0,0 0 0,0 0 0,-1-1 0,18-9 0,-1-2 87,-1-1-1,-1-1 1,0-1 0,-2-2-1,31-30 1,-14 6 381,62-87 1,-81 99-105,29-54 1,-45 75-261,0 0 0,-1 0 1,0 0-1,0-1 0,-1 0 0,-1 1 1,0-1-1,1-23 0,-3 34-99,0 0 0,0-1 0,-1 1-1,1-1 1,0 1 0,-1 0 0,1-1 0,0 1-1,-1 0 1,0 0 0,1-1 0,-2 0 0,1 1-14,1 1 1,0-1 0,-1 1 0,1 0 0,-1-1 0,1 1-1,-1 0 1,1 0 0,-1-1 0,1 1 0,-1 0-1,1 0 1,-1 0 0,1 0 0,-1 0 0,1 0 0,-1 0-1,1 0 1,-1 0 0,1 0 0,-1 0 0,0 0 0,1 0-1,-1 0 1,1 0 0,-1 0 0,1 1 0,-1-1-1,1 0 1,-1 0 0,1 1 0,0-1 0,-2 1 0,-3 3 17,-1 0 0,1 1 0,0 0 0,0 0 0,0 0 0,-7 12 0,-24 42 37,22-34-44,-68 127 27,75-137-70,1 1-1,1 0 1,0 0 0,1 0 0,0 1 0,1-1 0,-1 34 0,4-48 18,0 0 0,0 0-1,0 0 1,1 1 0,-1-1 0,0 0 0,1 0 0,-1 0 0,1 0-1,0 0 1,-1 0 0,1 0 0,0 0 0,0 0 0,1-1-1,-1 1 1,0 0 0,1-1 0,-1 1 0,1 0 0,-1-1-1,1 0 1,-1 1 0,1-1 0,0 0 0,0 0 0,0 0 0,0 0-1,0 0 1,0-1 0,0 1 0,0 0 0,0-1 0,0 0-1,0 1 1,0-1 0,0 0 0,0 0 0,1 0 0,2-1 0,5 0-32,0-1 0,0 0 0,0-1 1,0 0-1,-1 0 0,19-10 1,-11 3 13,0 0 0,-1-1 0,0-1 0,0 0 1,-2-1-1,0-1 0,15-19 0,-29 34 25,0-1 0,0 0 0,0 0-1,0 0 1,0 1 0,0-1 0,0 0 0,0 0 0,1 0 0,-1 1-1,0-1 1,0 0 0,0 0 0,0 0 0,0 1 0,0-1 0,0 0-1,0 0 1,1 0 0,-1 1 0,0-1 0,0 0 0,0 0 0,0 0-1,0 0 1,1 0 0,-1 1 0,0-1 0,0 0 0,0 0 0,1 0-1,-1 0 1,0 0 0,0 0 0,0 0 0,1 0 0,-1 0 0,0 0-1,0 0 1,1 0 0,-1 0 0,0 0 0,0 0 0,0 0-1,1 0 1,-1 0 0,0 0 0,0 0 0,0 0 0,1 0 0,-1 0-1,0-1 1,0 1 0,0 0 0,1 0 0,-1 0 0,0 0 0,0 0-1,0 0 1,0-1 0,0 1 0,1 0 0,-2 23-22,1-19 15,0 0 3,-1 5-2,0-1 0,1 1 0,0-1 0,1 0 0,0 1 1,2 10-1,-2-17 6,0 0 1,-1 0-1,1 0 1,1 0 0,-1 0-1,0 0 1,0 0-1,1 0 1,-1-1-1,1 1 1,-1 0 0,1-1-1,0 0 1,0 1-1,0-1 1,-1 0-1,1 0 1,0 0 0,1 0-1,-1 0 1,0 0-1,0-1 1,0 1-1,0-1 1,1 1-1,-1-1 1,0 0 0,0 0-1,4 0 1,11-1-35,0-2 1,1 1 0,-1-2-1,0 0 1,29-13 0,2 1-158,-24 9 58,2-2-143,40-6 1,-60 13 214,0 2 0,0-1 0,0 0-1,0 1 1,0 0 0,1 1 0,-1 0 0,-1-1 0,1 2 0,0-1 0,0 1-1,10 4 1,-14-5 43,0 0 1,-1 1-1,1-1 0,0 1 0,0-1 0,0 1 0,-1 0 0,1 0 0,-1 0 0,0 0 1,1 0-1,-1 0 0,0 0 0,0 0 0,0 0 0,-1 1 0,2 2 0,0 4 51,-1 0 0,0 1 0,0 10 0,2 14 248,-3-32-261,0-1 0,1 0 0,-1 1 0,1-1 0,0 0 0,-1 1 0,1-1 0,0 0 0,0 0 0,-1 0 0,1 0 0,0 0 0,0 0 0,0 0 0,1 0 0,-1 0-1,0 0 1,0-1 0,0 1 0,1 0 0,-1-1 0,2 1 0,36 8 42,-13-4-190,-21-4 97,-1 1 0,0 0-1,0 0 1,0 0 0,0 0-1,-1 1 1,1-1 0,0 1-1,-1 0 1,0 0-1,0 1 1,0-1 0,5 7-1,-4-3-14,-1 0 0,1 0 0,-1 0 0,0 1 0,-1-1 0,0 1 0,2 9-1,-1 4 10,-2 0-1,0 0 1,-1-1-1,-1 1 0,-4 23 1,2-25 103,-1 0 1,-6 18-1,9-32-34,-1-1 1,0 1-1,1-1 0,-2 1 0,1-1 0,0 0 1,-1 0-1,0 0 0,0 0 0,0-1 1,0 1-1,-1-1 0,-6 6 0,8-8-15,0-1 0,0 1-1,0 0 1,0-1-1,0 1 1,0-1 0,0 1-1,-1-1 1,1 0 0,0 0-1,0 0 1,0 0-1,0-1 1,-1 1 0,1 0-1,0-1 1,0 0 0,0 1-1,0-1 1,0 0-1,0 0 1,0 0 0,0 0-1,1 0 1,-1-1 0,0 1-1,-2-3 1,-3-3 8,0 0 1,1 0-1,-1 0 1,-8-15-1,5 5-11,0-1 0,1 0 0,1 0 0,1 0 0,-5-21 0,9 26 10,0 0 0,1 0 0,0 0 0,1 0 0,1 0 0,0 0 0,0 0 0,5-21-1,-4 29-2,0 0-1,1 1 0,0-1 0,0 1 1,0-1-1,0 1 0,1 0 0,0 0 0,0 0 1,0 0-1,0 0 0,0 1 0,1 0 0,0-1 1,-1 1-1,1 1 0,0-1 0,1 0 0,-1 1 1,0 0-1,1 0 0,-1 0 0,1 1 0,0-1 1,0 1-1,5 0 0,14-3 92,-1 2 0,1 1 1,0 1-1,27 3 0,-23-1 105,-3-1-168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2.717"/>
    </inkml:context>
    <inkml:brush xml:id="br0">
      <inkml:brushProperty name="width" value="0.025" units="cm"/>
      <inkml:brushProperty name="height" value="0.025" units="cm"/>
    </inkml:brush>
  </inkml:definitions>
  <inkml:trace contextRef="#ctx0" brushRef="#br0">9 92 15907,'0'0'67,"-1"0"0,1 0 0,0 0 0,-1 0 0,1 0 0,-1 0 0,1-1 0,0 1 0,-1 0 0,1 0 0,0 0 0,0 0 0,-1-1 0,1 1 0,0 0 0,-1 0 0,1-1 0,0 1 0,0 0 0,-1-1 0,1 1 0,0 0 0,0 0 0,0-1 0,0 1 0,-1 0 0,1-1 0,0 1-1,0-1 1,0 1 0,0 0 0,0-1 0,0 1 0,0-1 0,7-13 1119,18-10 364,-15 16-955,1 1 0,22-12 0,-31 18-543,1-1 0,-1 1 0,1 0 1,0 0-1,0 0 0,0 0 0,0 0 0,-1 1 1,1-1-1,0 1 0,0 0 0,0 0 0,0 0 1,0 0-1,0 1 0,0-1 0,0 1 1,4 1-1,-5-1-38,-1 0 1,0 0-1,0 0 0,0 0 1,0 0-1,0 0 1,0 0-1,0 1 1,0-1-1,-1 0 0,1 1 1,0-1-1,-1 1 1,1-1-1,-1 1 1,1-1-1,-1 1 1,0-1-1,0 1 0,0-1 1,1 1-1,-2-1 1,1 1-1,0-1 1,0 2-1,-1 6 6,-1-1-1,0 0 1,-4 10-1,-8 19 6,-33 57 0,29-61-7,-25 64 0,43-96-19,-1 0 0,1 0 1,-1 0-1,1 1 1,0-1-1,0 0 1,-1 0-1,1 1 1,0-1-1,0 0 1,0 1-1,0-1 1,0 0-1,1 0 1,-1 1-1,0-1 1,1 0-1,-1 0 0,1 2 1,0-2 0,-1-1 0,1 1 0,0-1 1,-1 1-1,1-1 0,0 1 0,0-1 0,0 1 0,-1-1 0,1 1 1,0-1-1,0 0 0,0 0 0,0 0 0,0 1 0,0-1 1,-1 0-1,1 0 0,0 0 0,1 0 0,6-1-1,0-1-1,0 1 1,0-2-1,12-4 1,-20 7 1,52-22 21,-2-3 1,-1-2 0,-1-2-1,77-63 1,-78 52 110,-64 73 1,4-13-117,1 1-1,-10 26 0,17-37-11,1 0 0,1 1-1,0 0 1,0 0 0,1 0 0,-1 20-1,3-29-1,0 0 0,0 0 0,0-1-1,0 1 1,0 0 0,1-1-1,-1 1 1,1-1 0,-1 1 0,1 0-1,-1-1 1,1 1 0,0-1 0,0 1-1,0-1 1,0 0 0,0 1 0,0-1-1,0 0 1,0 0 0,0 1 0,1-1-1,-1 0 1,0 0 0,1 0 0,-1-1-1,1 1 1,-1 0 0,1-1 0,-1 1-1,1 0 1,0-1 0,-1 0 0,1 1-1,0-1 1,-1 0 0,1 0 0,0 0-1,-1 0 1,1 0 0,0 0 0,1-1-1,5 0 14,0-1 1,0 0-1,0 0 0,0 0 0,0-1 0,-1 0 0,10-5 0,-4-1 40,1 0-1,-1 0 1,0-2 0,-1 1-1,0-1 1,11-15-1,-16 18-4,0-1 1,-1 0-1,-1 0 0,1 0 0,-1-1 0,-1 0 0,0 0 0,0 0 1,-1 0-1,2-13 0,-4 20-30,-1 0-1,0 1 1,0-1 0,0 0-1,0 0 1,0 1 0,-1-1-1,1 0 1,-1 1 0,-1-5-1,2 6-15,-1 0 0,1 1 0,0-1 0,-1 1 0,1-1 0,-1 0 0,1 1 0,-1-1 0,1 1 0,-1 0 0,0-1 0,1 1 0,-1-1 0,0 1 0,1 0 0,-1-1 0,0 1 0,1 0 0,-1 0 0,0 0 0,1-1 0,-1 1 0,0 0-1,0 0 1,1 0 0,-1 0 0,0 0 0,0 0 0,1 0 0,-1 1 0,0-1 0,1 0 0,-1 0 0,0 1 0,1-1 0,-1 0 0,0 0 0,1 1 0,-1-1 0,0 1 0,1-1 0,-2 2 0,-2 1 2,-1 1 0,1-1 1,0 1-1,0 0 0,0 1 1,1-1-1,-6 9 1,7-10-9,1-1 0,-1 1 0,1 0 0,-1 0 0,1 0 0,0 0 0,0 0 0,0 0 1,0 0-1,1 0 0,-1 1 0,1-1 0,0 0 0,0 6 0,0-9 2,1 1 0,-1 0-1,0-1 1,1 1 0,-1-1 0,1 1-1,-1-1 1,1 1 0,-1-1-1,1 0 1,-1 1 0,1-1 0,-1 0-1,1 1 1,-1-1 0,1 0 0,0 1-1,-1-1 1,1 0 0,-1 0-1,1 0 1,0 0 0,-1 0 0,1 0-1,0 0 1,-1 0 0,1 0-1,0 0 1,-1 0 0,1 0 0,0 0-1,-1 0 1,1 0 0,-1-1-1,2 0 1,24-9-9,-23 9 7,68-39-21,-52 28 23,0 1 0,0 1 0,29-10 0,-46 19-2,0 0 0,0 0 0,0 1 0,0-1 0,1 1 0,-1-1 0,0 1 0,0 0 0,1 0 0,-1 0 0,0 0 0,0 0 0,1 0 0,-1 1 0,0-1 0,0 1 0,1-1 0,-1 1 0,0 0 0,0 0 0,0 0 0,0 0 0,0 0 0,0 1 0,0-1 0,-1 1 0,1-1 0,0 1 0,-1 0 0,1-1 0,-1 1 0,0 0 0,3 4 0,0 4-11,0 1 0,-1 0-1,0 0 1,0 0 0,1 20 0,2 7-14,-4-31 23,-1 0 0,1 0 0,1 0 0,0 0 1,0 0-1,0 0 0,0-1 0,6 8 1,-7-12 2,0-1 1,0 1-1,0 0 1,0 0-1,0-1 1,0 1-1,0-1 0,1 0 1,-1 0-1,0 0 1,1 0-1,-1 0 1,1 0-1,-1 0 1,1-1-1,0 1 1,-1-1-1,1 0 1,-1 0-1,1 0 1,0 0-1,-1 0 1,1-1-1,0 1 1,-1-1-1,4-1 1,-1 1 0,-1-1 0,1-1 1,0 1-1,0 0 0,-1-1 1,1 0-1,-1 0 0,0-1 1,0 1-1,0-1 0,-1 0 1,1 0-1,-1 0 0,0 0 1,0 0-1,0-1 0,-1 1 1,4-9-1,-5 11 0,0 0 0,-1-1 0,1 1 0,0-1 0,-1 1 0,1-1 0,-1 0 1,0 1-1,0-1 0,0 1 0,0-1 0,0 1 0,-1-1 0,1 0 0,-1 1 0,1-1 0,-1 1 0,0-1 0,0 1 0,0 0 1,-1 0-1,1-1 0,0 1 0,-1 0 0,0 0 0,1 0 0,-1 0 0,0 0 0,0 1 0,0-1 0,0 0 0,0 1 0,-1 0 1,1-1-1,0 1 0,0 0 0,-1 0 0,-3-1 0,-12-3 9,12 4 15,11 4 34,0-1-40,0-1 0,0 0 0,0 0 0,0 0 1,0 0-1,0-1 0,0 0 0,0 0 1,7-2-1,49-9 57,-45 7-79,-7 2-139,0 0-1,0-1 1,-1 0 0,1 0-1,-1-1 1,1 0 0,13-10 0,-17 11 60,-1-1 1,0 0 0,-1 0-1,1 0 1,-1 0 0,1 0 0,-1-1-1,0 1 1,-1-1 0,1 0 0,-1 0-1,0 0 1,0 0 0,1-10-1,4-27-386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3.110"/>
    </inkml:context>
    <inkml:brush xml:id="br0">
      <inkml:brushProperty name="width" value="0.025" units="cm"/>
      <inkml:brushProperty name="height" value="0.025" units="cm"/>
    </inkml:brush>
  </inkml:definitions>
  <inkml:trace contextRef="#ctx0" brushRef="#br0">22 2 18636,'-15'0'2248,"9"1"-911,12-1 703,8 0-992,2 0-327,2 0-1274,4 0 673,-2-1-120,0-1-136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3.722"/>
    </inkml:context>
    <inkml:brush xml:id="br0">
      <inkml:brushProperty name="width" value="0.025" units="cm"/>
      <inkml:brushProperty name="height" value="0.025" units="cm"/>
    </inkml:brush>
  </inkml:definitions>
  <inkml:trace contextRef="#ctx0" brushRef="#br0">225 413 16764,'1'-1'109,"-1"0"0,0 0 1,1 0-1,-1 0 1,0 0-1,0 1 0,0-1 1,0 0-1,0 0 1,0 0-1,0 0 1,0 0-1,0 0 0,0 0 1,0 0-1,-1 0 1,1 0-1,0 0 0,-1 1 1,1-2-1,-1 1-36,1 1 0,-1-1 0,0 1 0,1 0-1,-1-1 1,0 1 0,1 0 0,-1-1 0,0 1 0,1 0-1,-1 0 1,0 0 0,1-1 0,-1 1 0,0 0 0,0 0-1,1 0 1,-1 0 0,0 0 0,0 1 0,-4-1 197,0 1 1,1 1-1,-1-1 1,1 1 0,-1-1-1,-7 6 1,-4 3-154,1 0 0,0 2 0,0 0 0,1 0 0,1 1 1,0 1-1,1 1 0,0-1 0,2 2 0,-15 25 0,23-38-117,1 0 1,-1 1-1,1-1 1,0 0-1,0 0 1,1 0-1,-1 1 0,0 3 1,1-7 0,0 1 0,0 0 0,1 0 0,-1-1 0,0 1 0,0 0 0,0 0 0,1-1 0,-1 1 0,0 0 0,1-1 0,-1 1 0,1-1 0,-1 1 0,1 0 0,-1-1 0,1 1 0,-1-1 0,1 1 0,-1-1 0,1 1 0,0-1 0,-1 0 0,1 1 0,0-1 0,-1 0 0,1 0 0,0 1 1,0-1-1,-1 0 0,1 0 0,0 0 0,0 0 0,-1 0 0,1 0 0,0 0 0,1 0 0,3 0 11,1-1 0,0 1 0,-1-1 0,1-1 0,-1 1 0,0-1 0,1 0 0,-1 0 0,0 0 0,0-1 0,6-4 0,7-5 66,26-24-1,-44 36-76,46-41 370,-2-2 0,72-93 0,-89 100-75,-2-2-1,-2 0 0,-1-2 0,27-71 1,-44 98-195,-3 9-68,-1 1-1,1 0 0,-1 0 1,0-1-1,0 1 0,0-1 0,-1 1 1,1-1-1,-1 1 0,0-1 1,0 1-1,0-5 0,0 8-30,0 0 0,0-1 0,0 1 1,-1 0-1,1 0 0,0 0 0,0-1 0,0 1 0,0 0 0,0 0 0,0 0 1,0 0-1,0-1 0,0 1 0,-1 0 0,1 0 0,0 0 0,0 0 0,0 0 0,0-1 1,-1 1-1,1 0 0,0 0 0,0 0 0,0 0 0,-1 0 0,1 0 0,0 0 0,0 0 1,0 0-1,-1 0 0,1 0 0,0 0 0,0 0 0,0 0 0,-1 0 0,1 0 0,0 0 1,0 0-1,0 0 0,-1 0 0,1 0 0,0 0 0,0 0 0,0 0 0,-1 0 0,1 0 1,0 0-1,0 1 0,0-1 0,0 0 0,-1 0 0,1 0 0,0 0 0,0 0 0,0 1 1,0-1-1,0 0 0,0 0 0,0 0 0,-1 1 0,1-1 0,0 0 0,-10 14 31,-1 5-21,1 0 0,1 1 0,-11 32 0,-13 67 1,33-117-12,-10 37-30,-5 55 0,13-74-184,1 1 1,1-1 0,0 0 0,7 34 0,-6-48 63,0 1 1,1-1-1,0 0 1,1-1 0,5 12-1,-7-15 118,0 0-1,0 0 1,1 0-1,-1-1 1,0 1-1,1 0 1,-1-1-1,1 1 1,0-1-1,0 0 1,-1 0-1,1 1 0,0-1 1,0 0-1,0 0 1,0-1-1,0 1 1,0 0-1,0-1 1,4 1-1,-4-1-15,0 0-1,0-1 1,0 1-1,0 0 1,-1-1-1,1 0 0,0 1 1,0-1-1,2-1 1,-4 2 46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4.546"/>
    </inkml:context>
    <inkml:brush xml:id="br0">
      <inkml:brushProperty name="width" value="0.025" units="cm"/>
      <inkml:brushProperty name="height" value="0.025" units="cm"/>
    </inkml:brush>
  </inkml:definitions>
  <inkml:trace contextRef="#ctx0" brushRef="#br0">33 14 15971,'2'-13'3619,"-6"32"-543,-6 15-1825,-5 45 0,12-64-1227,2 0 1,0 0 0,1 0 0,0 0-1,5 27 1,-5-41-23,0 1 0,1 0 0,-1-1-1,0 1 1,1 0 0,-1-1 0,1 1 0,0-1 0,0 1-1,-1-1 1,1 1 0,0-1 0,0 1 0,0-1 0,1 0-1,-1 0 1,0 1 0,0-1 0,1 0 0,-1 0 0,0 0-1,1 0 1,-1-1 0,1 1 0,0 0 0,-1-1 0,1 1-1,-1-1 1,1 1 0,0-1 0,0 0 0,-1 1 0,1-1-1,0 0 1,-1 0 0,1-1 0,0 1 0,-1 0 0,1 0-1,0-1 1,-1 1 0,1-1 0,0 0 0,1 0 0,7-3 27,-1-1-1,0 0 1,0 0 0,0-1 0,14-12 0,-2-3 100,0 0 0,-2-2-1,-1-1 1,0 0 0,21-41 0,-20 34 54,-25 45-163,0 0-1,1 1 1,1 0-1,0 0 0,1 1 1,1-1-1,0 0 1,1 25-1,1-38-18,0 0-1,0-1 1,0 1 0,0 0-1,0 0 1,1 0 0,-1-1-1,1 1 1,-1 0-1,1 0 1,-1-1 0,1 1-1,0 0 1,0-1 0,0 1-1,0-1 1,0 1 0,0-1-1,0 1 1,1-1-1,-1 0 1,0 0 0,1 1-1,-1-1 1,1 0 0,-1 0-1,1-1 1,0 1 0,-1 0-1,1 0 1,0-1-1,0 1 1,-1-1 0,1 0-1,0 1 1,0-1 0,0 0-1,0 0 1,-1 0 0,3 0-1,4-2 5,0 1-1,-1-1 0,1 0 1,-1-1-1,0 0 0,1 0 1,-1-1-1,7-4 0,15-13 35,-2 0 1,-1-2-1,0-1 0,34-41 0,-53 58-32,-6 5-5,0 1 0,0-1 0,0 1-1,0 0 1,0 0 0,1 0 0,-1 0 0,0 0 0,1 0-1,-1 0 1,1 0 0,2 0 0,-4 1-2,0 0 1,1 0-1,-1 0 1,0 0-1,1 0 0,-1 0 1,0 1-1,0-1 1,1 0-1,-1 0 1,0 0-1,0 1 0,1-1 1,-1 0-1,0 0 1,0 0-1,0 1 1,1-1-1,-1 0 0,0 1 1,0-1-1,0 0 1,0 0-1,0 1 1,0-1-1,1 0 0,-1 1 1,0-1-1,0 0 1,0 1-1,0-1 1,0 0-1,0 1 0,0-1 1,-1 0-1,1 1 1,-8 44 15,6-38-15,-29 128-1476,31-134 1434,-2 10-95,2-11 130,0 1 0,0-1 0,0 0 1,0 0-1,0 0 0,0 0 0,0 1 1,0-1-1,0 0 0,0 0 0,0 0 0,0 0 1,0 0-1,0 1 0,0-1 0,0 0 1,0 0-1,0 0 0,0 0 0,0 0 0,0 1 1,0-1-1,1 0 0,-1 0 0,0 0 1,0 0-1,0 0 0,0 0 0,0 1 1,0-1-1,0 0 0,1 0 0,-1 0 0,0 0 1,0 0-1,0 0 0,0 0 0,0 0 1,1 0-1,-1 0 0,0 0 0,0 0 1,0 0-1,0 0 0,1 0 0,-1 0 0,0 0 1,0 0-1,0 0 0,0 0 0,1 0 1,-1 0-1,0 0 0,0 0 0,0 0 0,0 0 1,11-7-341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4.993"/>
    </inkml:context>
    <inkml:brush xml:id="br0">
      <inkml:brushProperty name="width" value="0.025" units="cm"/>
      <inkml:brushProperty name="height" value="0.025" units="cm"/>
    </inkml:brush>
  </inkml:definitions>
  <inkml:trace contextRef="#ctx0" brushRef="#br0">22 1 21629,'-13'3'1512,"7"8"-1208,3 2-240,8 4 80,5 1-552,7-1 384,3 0-152,6-4-120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5.414"/>
    </inkml:context>
    <inkml:brush xml:id="br0">
      <inkml:brushProperty name="width" value="0.025" units="cm"/>
      <inkml:brushProperty name="height" value="0.025" units="cm"/>
    </inkml:brush>
  </inkml:definitions>
  <inkml:trace contextRef="#ctx0" brushRef="#br0">175 238 18028,'-32'21'1732,"11"-8"-610,0 0 0,-24 23-1,40-31-944,0 0 0,0 1 0,0-1 0,0 1 0,1 0 0,0 0 0,1 0 0,-1 1 0,1-1 0,0 1 0,1 0 0,-3 9-1,5-14-154,-1 0 1,1 0-1,-1 0 0,1 0 0,0 0 0,-1 0 0,1 0 0,0 0 0,0 0 0,1 0 0,-1 0 0,0 0 0,1 0 0,-1-1 0,1 1 0,-1 0 0,1 0 0,0 0 0,0 0 0,0-1 0,0 1 1,0 0-1,0-1 0,1 1 0,-1-1 0,0 1 0,1-1 0,-1 0 0,1 0 0,0 1 0,-1-1 0,1 0 0,0-1 0,0 1 0,-1 0 0,1 0 0,0-1 0,0 1 0,0-1 0,2 1 0,6 0-13,0 0 0,-1-1-1,1 0 1,0-1-1,-1 0 1,19-4 0,-10 0-6,0 0 1,-1-2 0,0 0-1,0-1 1,0-1 0,-1 0-1,-1-1 1,23-19 0,-16 11 5,-1-2 1,-1 0 0,-1-2-1,32-44 1,-38 46 1,16-34 1,-26 48-9,-1 0 0,1 0 1,-1-1-1,0 1 1,0 0-1,-1-1 0,0 0 1,0 1-1,-1-1 1,0-8-1,0 15-3,0-1 0,0 1 0,0 0 0,0-1 0,0 1 0,0 0 1,0-1-1,0 1 0,0 0 0,0-1 0,0 1 0,-1 0 0,1-1 0,0 1 0,0 0 0,0 0 0,-1-1 0,1 1 0,0 0 1,0 0-1,0-1 0,-1 1 0,1 0 0,0 0 0,0 0 0,-1-1 0,1 1 0,0 0 0,-1 0 0,1 0 0,0 0 0,-1-1 1,-10 7 0,-10 17 8,12-9-4,0 0 1,1 0-1,1 1 0,1 1 0,0-1 0,1 1 0,0 0 0,2 0 1,0 0-1,0 1 0,2-1 0,0 30 0,1-42-7,1 1 1,-1 0-1,1-1 0,0 1 0,1-1 1,-1 1-1,1-1 0,0 1 0,0-1 1,0 0-1,1 0 0,-1 0 0,5 5 1,-4-7-1,-1 1-1,1-1 1,-1 0 0,1 0 0,0-1 0,0 1 0,0-1 0,0 1-1,0-1 1,0 0 0,0 0 0,0 0 0,0 0 0,1-1 0,-1 1-1,0-1 1,0 0 0,1 0 0,-1 0 0,4-1 0,1-1-3,1 0-1,-1-1 1,0 1 0,0-2 0,0 1 0,0-1 0,0-1 0,-1 1-1,0-1 1,0-1 0,0 1 0,0-1 0,9-12 0,9-10 5,36-57 1,-60 83-1,18-26 11,-1-2-1,-2 0 1,-1 0 0,17-50-1,-28 56 2,-4 24-11,0-1 0,0 1-1,0-1 1,0 1-1,0-1 1,-1 1 0,1-1-1,0 1 1,0 0-1,0-1 1,0 1 0,-1-1-1,1 1 1,0-1-1,0 1 1,-1 0-1,1-1 1,0 1 0,-1 0-1,1-1 1,0 1-1,-1 0 1,0-1 0,0 1-1,-1 0 0,1 0 1,0 0-1,-1 1 1,1-1-1,-1 1 1,1-1-1,0 0 0,-1 1 1,1 0-1,0-1 1,0 1-1,-1 0 1,1 0-1,0 0 0,0 0 1,0 0-1,0 0 1,0 0-1,0 0 1,0 0-1,-1 2 0,-8 11 5,1-1-1,0 1 1,1 1-1,0-1 1,1 1 0,1 1-1,1-1 1,0 1-1,1 0 1,0 0-1,-1 18 1,3-14-5,1 0 0,0-1 1,2 1-1,0 0 0,1 0 1,1 0-1,1-1 0,12 37 1,-12-46-58,0 0 1,1 0-1,0-1 1,10 16-1,-17-42-686,-58-101-542,37 76 1267,1-1 0,-16-48 0,36 87 95,0-1 0,1 0-1,0 0 1,0 0 0,0 0-1,0 0 1,1 0 0,0-8-1,0 12-50,1 0 1,-1 0-1,0 0 0,1 0 0,-1 0 0,0 0 0,1 0 0,0 0 0,-1 0 0,1 0 0,0 0 0,-1 0 0,1 0 0,0 0 0,0 1 0,1-2 0,0 1-10,0 0 0,0 0 0,0 0 0,0 0 0,0 1 0,1-1 0,-1 1 0,0-1 1,0 1-1,0 0 0,4 0 0,16 1-948,38 7 1,-3 0 317,-9-4 53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6:40.419"/>
    </inkml:context>
    <inkml:brush xml:id="br0">
      <inkml:brushProperty name="width" value="0.025" units="cm"/>
      <inkml:brushProperty name="height" value="0.025" units="cm"/>
    </inkml:brush>
  </inkml:definitions>
  <inkml:trace contextRef="#ctx0" brushRef="#br0">617 120 12603,'-20'-8'301,"0"1"1,0 1 0,-1 1 0,0 1 0,0 0-1,0 2 1,-39 0 0,34 2-224,1 2 0,-1 1 0,1 2 0,-1 0 0,1 1 0,-26 11 0,38-11-75,0 1 0,0 0 0,1 1 0,0 0 1,0 1-1,1 0 0,0 1 0,1 0 0,0 1 0,1 0 0,0 0 0,0 1 0,1 0 0,1 1 0,0 0 0,1 0 0,0 0 0,1 1 0,-6 26 0,7-23-3,0 1-1,1 0 1,1 0 0,1 0-1,1 0 1,0 0-1,1 0 1,1 0 0,1-1-1,0 1 1,1 0 0,1-1-1,1 0 1,1 0-1,13 26 1,-16-37-1,0 0 0,0 0 0,1 0 1,0-1-1,0 1 0,0-1 0,1 0 0,-1-1 0,1 1 1,0-1-1,0 0 0,1-1 0,-1 0 0,1 0 0,0 0 1,0 0-1,11 1 0,-6-2 24,1-1-1,-1 0 1,1 0-1,-1-2 1,1 0-1,-1 0 1,1-1 0,-1 0-1,18-7 1,-8 1 112,0 0 0,0-2 0,-1-1 0,-1-1 0,0 0 0,0-1 0,20-20 0,-7 4 419,-2-2 0,54-68 0,-71 81-288,-2-1 1,0 0 0,-1-1 0,-1 0 0,0-1-1,-2 0 1,8-31 0,-13 43-184,-1-1 0,0 0 0,-1 0 0,0 1 0,-1-1 0,0 0 0,0 0 1,-1 0-1,0 0 0,-1 0 0,0 1 0,-1-1 0,0 1 0,0-1 0,-1 1 0,0 0 0,-1 0 0,0 1 0,-6-9 0,5 10-133,0 0 0,-1 1 1,0-1-1,0 2 0,0-1 0,-1 1 0,0 0 1,0 0-1,0 1 0,-1 0 0,-16-4 0,14 4-32,0 2-1,0 0 0,-1 0 1,1 1-1,-1 0 0,1 1 1,-1 0-1,1 1 0,-13 3 1,-24 10-320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6.507"/>
    </inkml:context>
    <inkml:brush xml:id="br0">
      <inkml:brushProperty name="width" value="0.025" units="cm"/>
      <inkml:brushProperty name="height" value="0.025" units="cm"/>
    </inkml:brush>
  </inkml:definitions>
  <inkml:trace contextRef="#ctx0" brushRef="#br0">248 320 16484,'0'-1'154,"0"0"0,-1-1 1,1 1-1,-1 0 1,1-1-1,-1 1 1,0 0-1,0-1 1,1 1-1,-1 0 1,0 0-1,0 0 1,0 0-1,0 0 0,0 0 1,0 0-1,-1 0 1,1 1-1,0-1 1,0 0-1,-2 0 1,0 0 43,1 0 0,-1 1 1,0-1-1,0 1 0,1 0 1,-1 0-1,0 0 0,0 0 0,0 0 1,-3 1-1,-3 2 159,-1-1 0,1 1 0,0 1 0,0 0 0,-11 7 0,6-3-169,2 0 1,-1 2-1,1-1 0,-18 20 0,25-24-170,1 1 0,-1-1 0,1 1 0,0 0 0,0 1 0,1-1 0,-1 0 0,2 1 0,-1 0 0,1 0 0,0 0 0,-2 8 0,4-13-16,0 0-1,0 1 1,0-1 0,0 0-1,0 0 1,0 0 0,1 0-1,-1 1 1,1-1 0,-1 0-1,1 0 1,0 0 0,0 0-1,0 0 1,0 0 0,0 0-1,0 0 1,0-1 0,1 1-1,-1 0 1,1-1-1,-1 1 1,1-1 0,0 1-1,-1-1 1,1 0 0,0 0-1,0 0 1,0 0 0,0 0-1,0 0 1,0 0 0,0-1-1,0 1 1,1-1 0,-1 0-1,3 1 1,5 0 13,-1-1 0,0 1-1,1-2 1,-1 1 0,0-1 0,1-1 0,15-4-1,-7 0 32,-1-1 0,0-1 0,-1-1 0,0 0 0,0-1 0,-1 0 0,23-22 0,-20 16 43,-1-1 1,-1-1-1,0-1 1,-2-1-1,17-27 1,-27 40-53,-1 0 0,1-1 0,-1 1 0,-1 0 0,3-12 0,-5 19-35,0 0-1,0 0 1,1 0-1,-1 0 1,0-1-1,0 1 1,0 0-1,0 0 1,0 0-1,0 0 1,0 0-1,0-1 0,0 1 1,0 0-1,0 0 1,0 0-1,0 0 1,0 0-1,0-1 1,0 1-1,0 0 1,0 0-1,0 0 1,0 0-1,0 0 1,0-1-1,0 1 0,0 0 1,0 0-1,-1 0 1,1 0-1,0 0 1,0-1-1,0 1 1,0 0-1,0 0 1,0 0-1,0 0 1,-1 0-1,1 0 1,0 0-1,0 0 0,0 0 1,0 0-1,0-1 1,-1 1-1,1 0 1,0 0-1,0 0 1,0 0-1,0 0 1,0 0-1,-1 0 1,1 0-1,0 0 1,0 0-1,0 0 0,0 0 1,0 0-1,-1 1 1,1-1-1,0 0 1,0 0-1,0 0 1,-9 7 29,2 1-43,0 1 1,1 1-1,1-1 0,-1 1 1,1 0-1,-6 19 1,5-11-203,1 1 0,1 0 1,-3 22-1,7-37 96,-1 0 0,1 0 0,0 0 0,0-1 0,0 1 0,1 0 0,0 0 0,-1 0 0,1-1 0,0 1 0,1 0 0,-1-1 1,3 5-1,-3-6 15,0-1 0,1 1 0,-1-1 0,1 1 0,-1-1 0,1 0 0,0 1 0,-1-1 0,1 0 0,0 0 0,0 0 0,0 0 0,0-1 0,0 1 1,0 0-1,0-1 0,0 0 0,0 1 0,0-1 0,0 0 0,0 0 0,0 0 0,0 0 0,0 0 0,4-1 0,4-2-275,0 1 0,0-1 0,0-1-1,0 0 1,0 0 0,-1-1 0,0 0 0,0-1-1,0 0 1,-1 0 0,12-12 0,-1-1-164,-1 0 0,-1-1 0,22-33 0,-20 24 658,-2-1 1,0 0 0,-2-2-1,-1 1 1,-2-2 0,-1 0-1,8-42 1,-18 48 929,-1 26-1021,0 1 1,0 0 0,0 0 0,0-1-1,0 1 1,0 0 0,0 0-1,-1-1 1,1 1 0,0 0 0,0 0-1,0 0 1,0-1 0,0 1 0,-1 0-1,1 0 1,0 0 0,0-1-1,0 1 1,-1 0 0,1 0 0,0 0-1,0 0 1,-1 0 0,1 0 0,0 0-1,0 0 1,-1 0 0,1-1 0,0 1-1,0 0 1,-1 0 0,1 0-1,0 0 1,0 0 0,-1 1 0,1-1-1,0 0 1,0 0 0,-1 0 0,1 0-1,0 0 1,0 0 0,-1 0 0,1 0-1,0 0 1,0 1 0,0-1-1,-1 0 1,1 0 0,0 0 0,0 1-1,0-1 1,-1 0 0,1 0 0,-13 14 740,-6 15-93,1 1 0,2 0 1,0 2-1,2 0 0,-18 64 0,30-89-599,1 0-1,-1 0 0,1 0 1,1 0-1,-1 0 0,1 0 1,1 0-1,0 9 0,0-14-49,-1 0-1,1 1 1,0-1-1,0 0 1,0 0 0,0 1-1,0-1 1,0 0-1,1 0 1,-1 0-1,1 0 1,-1-1 0,1 1-1,0 0 1,0-1-1,0 1 1,0-1-1,0 0 1,0 1 0,0-1-1,0 0 1,0 0-1,1 0 1,-1-1-1,0 1 1,5 0 0,5 0-8,-1 0 1,1-1-1,-1 0 1,1-1-1,0 0 1,-1-1-1,17-5 1,-16 4-93,0 0 1,0 1-1,1 1 0,-1 0 1,0 0-1,15 2 0,-26-1 61,0 0 0,0 0 0,0 0 1,0 0-1,0 1 0,0-1 0,0 0 0,0 1 0,0-1 0,0 1 0,0-1 0,0 1 0,0-1 0,0 1 1,0 0-1,0-1 0,-1 1 0,1 0 0,0 0 0,0 0 0,-1 0 0,1-1 0,0 1 0,-1 0 1,1 0-1,0 2 0,-1-1 6,0 1 0,0-1 0,0 0 0,0 0 0,0 0 0,0 1 0,0-1 0,-1 0 0,0 0 0,1 0 0,-1 0 0,-1 4 0,-2 2 94,-1 0 0,1-1 0,-1 1 0,-1-1 0,-9 11 0,5-9 117,-1-1 0,1 0 0,-1 0 0,-1-1 0,1-1 0,-1 0 0,-15 5 0,20-8-156,1-1 0,-1 0-1,0 0 1,0 0 0,0-1-1,0 0 1,0-1 0,0 1-1,0-1 1,0-1 0,0 1-1,0-1 1,0 0 0,0-1-1,-7-2 1,12 3-100,1 0 1,0 1-1,-1-1 0,1 0 1,0 0-1,0 0 0,-1 0 1,1 0-1,0 0 0,0 0 1,0 0-1,0 0 0,0-1 0,1 1 1,-1 0-1,0-1 0,0 1 1,1 0-1,-1-1 0,1 1 1,0-1-1,-1 1 0,1-1 1,0 1-1,0-1 0,0 1 1,0-1-1,0 1 0,0-1 1,0 1-1,0-1 0,1 1 1,-1-1-1,0 1 0,1-1 1,0 1-1,-1 0 0,1-1 1,0 1-1,-1 0 0,1-1 0,0 1 1,0 0-1,0 0 0,0 0 1,0 0-1,2-2 0,18-12-591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7.055"/>
    </inkml:context>
    <inkml:brush xml:id="br0">
      <inkml:brushProperty name="width" value="0.025" units="cm"/>
      <inkml:brushProperty name="height" value="0.025" units="cm"/>
    </inkml:brush>
  </inkml:definitions>
  <inkml:trace contextRef="#ctx0" brushRef="#br0">278 48 19756,'-3'-4'149,"-1"0"-1,1 0 0,-1 1 1,0-1-1,0 1 1,0 0-1,0 0 0,0 0 1,-1 1-1,1-1 0,-1 1 1,0 0-1,1 1 1,-1-1-1,0 1 0,0 0 1,0 0-1,0 0 0,0 1 1,0 0-1,-1 0 1,1 0-1,0 0 0,0 1 1,0 0-1,-6 2 1,6-2-122,0 0 1,0 0-1,1 1 1,-1 0-1,0 0 1,1 1-1,-1-1 1,1 1 0,0 0-1,0 0 1,0 0-1,0 0 1,0 1-1,1 0 1,-1 0-1,1 0 1,0 0 0,1 0-1,-1 0 1,1 1-1,-1 0 1,1-1-1,1 1 1,-1 0-1,1 0 1,-2 6 0,3-7-32,0-1 1,0 0-1,1 1 1,-1-1 0,1 0-1,-1 1 1,1-1 0,0 0-1,0 0 1,1 0-1,-1 0 1,1 0 0,-1 0-1,1 0 1,3 3 0,4 5-9,0-1 1,17 14 0,3 4 15,-17-15-34,-1 0 1,-1 1 0,0 0-1,-1 1 1,-1 0 0,0 1-1,-1 0 1,0 0 0,7 30 0,-12-36 37,0-1 1,-1 1 0,0 0-1,-1-1 1,0 1-1,0 0 1,-1-1 0,-1 1-1,1-1 1,-1 1 0,-1-1-1,0 0 1,0 0 0,-1 0-1,0 0 1,-1 0 0,1-1-1,-2 0 1,-6 9 0,6-10 59,-1 0 0,1 0 0,-2-1 0,1 1 0,-1-2 0,0 1 0,0-1 0,0 0 0,-10 4 0,15-8-44,0 0 1,0 0-1,0 0 0,0 0 1,0 0-1,0-1 0,0 1 1,0-1-1,0 0 0,0 0 1,0 0-1,0 0 0,0 0 1,0-1-1,0 1 0,0-1 1,0 0-1,0 0 0,0 0 1,0 0-1,0-1 0,1 1 1,-1-1-1,1 0 0,-1 1 1,1-1-1,-1 0 0,1 0 0,0-1 1,0 1-1,-3-5 0,2 1-28,0 0-1,0 0 1,0-1-1,1 1 1,0-1-1,0 0 1,1 1-1,0-1 1,0 0-1,1 0 1,-1 0-1,1 0 1,1 0-1,0 0 1,0 1-1,2-11 1,1 0-58,1 1 0,1 0 1,0 0-1,1 1 0,14-24 1,-9 22 11,0 0 1,2 0 0,0 2-1,0 0 1,2 0 0,-1 2-1,2 0 1,25-16-1,16-4 28,79-34 0,-105 53 52,-28 12-21,4-1 32,0-1 0,0 0 0,-1-1 0,1 1 0,6-7 0,-13 10-34,-1 1 1,1 0 0,0-1-1,-1 1 1,0-1 0,1 1-1,-1 0 1,1-1 0,-1 1-1,1-1 1,-1 0 0,0 1-1,0-1 1,1 1-1,-1-1 1,0 1 0,0-1-1,1 0 1,-1 1 0,0-1-1,0 0 1,0 1 0,0-1-1,0 0 1,0 1 0,0-1-1,0 0 1,-1 0 6,0 0-1,1 0 1,-1 1 0,0-1-1,1 0 1,-1 1 0,0-1 0,0 0-1,1 1 1,-1-1 0,0 1-1,0 0 1,0-1 0,0 1-1,-2-1 1,-4-1 68,0 1 1,0 0-1,-14-1 1,5 2 31,0 1 1,1 1 0,-1 0 0,-28 8-1,36-8-118,1 0 0,-1 1 0,1 0 0,0 0 0,0 1 0,1 0 0,-1 0 0,1 1 0,-1-1 0,1 1 0,-9 11 0,14-15-18,0 0 0,0-1 1,1 1-1,-1 0 0,1 0 0,-1 0 0,0 0 0,1 0 1,0 0-1,-1 0 0,1 0 0,0 0 0,-1 0 1,1 0-1,0 0 0,0 0 0,0 0 0,0 0 1,0 0-1,0 0 0,0 0 0,0 0 0,0 0 0,0 0 1,1 0-1,-1 0 0,0 0 0,1 0 0,-1 0 1,1 0-1,-1 0 0,1 0 0,-1-1 0,1 1 1,0 0-1,-1 0 0,1 0 0,0-1 0,0 1 1,0 0-1,1 0 0,2 1 34,0 1-1,1-1 1,-1 0 0,1-1-1,-1 1 1,1-1 0,0 0-1,5 0 1,35 3-207,10-4-89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7.499"/>
    </inkml:context>
    <inkml:brush xml:id="br0">
      <inkml:brushProperty name="width" value="0.025" units="cm"/>
      <inkml:brushProperty name="height" value="0.025" units="cm"/>
    </inkml:brush>
  </inkml:definitions>
  <inkml:trace contextRef="#ctx0" brushRef="#br0">111 0 19476,'-7'6'572,"-40"36"983,43-39-1445,1 1 0,0 0-1,0 0 1,0-1 0,1 2 0,0-1 0,-1 0 0,1 0 0,1 1 0,-3 6 0,4-10-109,0 1 1,0-1 0,0 0 0,0 1 0,0-1 0,0 0 0,0 1-1,0-1 1,0 0 0,1 1 0,-1-1 0,1 0 0,-1 0 0,1 1 0,-1-1-1,1 0 1,0 0 0,0 0 0,-1 0 0,1 0 0,0 0 0,0 0 0,0 0-1,0 0 1,0-1 0,0 1 0,0 0 0,1 0 0,-1-1 0,0 1-1,0-1 1,3 1 0,5 2-183,0 0 0,0-1 0,17 2 0,-9-2 11,-7 0 55,6 1-106,-1 1-1,20 7 0,-32-10 214,0 0-1,0 0 1,0 0-1,0 1 1,-1 0-1,1-1 0,0 1 1,-1 0-1,0 0 1,1 0-1,-1 1 1,0-1-1,0 0 0,0 1 1,0 0-1,-1-1 1,1 1-1,1 3 0,-3-4 32,0-1-1,1 1 1,-1-1-1,0 1 1,0-1-1,0 1 1,-1-1-1,1 1 1,0 0-1,0-1 0,-1 1 1,1-1-1,-1 1 1,1-1-1,-1 0 1,0 1-1,0-1 1,0 0-1,1 1 1,-1-1-1,0 0 0,-1 0 1,1 0-1,0 0 1,0 0-1,0 0 1,-1 0-1,-1 1 1,-5 3 203,0-1 1,0 1 0,-13 3 0,18-7-153,-10 5 111,0-2 1,-1 0-1,1 0 1,-1-1-1,0-1 1,0-1-1,0 1 1,-25-3 0,37 1-252,0 0 0,1-1 1,-1 1-1,0-1 1,1 1-1,-1-1 1,0 0-1,1 0 1,-1 1-1,-1-3 0,2 3 51,1-1 0,-1 1 0,1-1 0,-1 1 0,1-1 0,-1 1 0,1-1 0,0 1 0,-1-1 0,1 1 0,0-1-1,0 0 1,-1 1 0,1-1 0,0 0 0,0 1 0,0-1 0,0 1 0,0-1 0,0 0 0,0 1 0,0-1 0,0 0-1,0 1 1,0-1 0,0 0 0,0 1 0,1-1 0,-1 0 0,8-12-449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7.907"/>
    </inkml:context>
    <inkml:brush xml:id="br0">
      <inkml:brushProperty name="width" value="0.025" units="cm"/>
      <inkml:brushProperty name="height" value="0.025" units="cm"/>
    </inkml:brush>
  </inkml:definitions>
  <inkml:trace contextRef="#ctx0" brushRef="#br0">200 377 18996,'0'0'59,"0"-1"0,0 1 1,0 0-1,0-1 0,0 1 0,0-1 0,0 1 0,-1-1 0,1 1 1,0-1-1,0 1 0,0-1 0,-1 1 0,1 0 0,0-1 0,-1 1 1,1 0-1,0-1 0,-1 1 0,1 0 0,0-1 0,-1 1 1,1 0-1,-1-1 0,1 1 0,-1 0 0,1 0 0,0 0 0,-1 0 1,1-1-1,-1 1 0,0 0 0,-23 1 690,-22 13 426,34-8-857,0 0 1,0 1-1,0 0 1,-16 14 0,24-18-281,1 0 1,-1 0-1,1 0 1,0 1-1,0-1 1,0 1 0,0 0-1,0 0 1,1 0-1,0 0 1,0 1-1,0-1 1,0 1-1,1-1 1,-1 1-1,0 5 1,2-8-31,0 0 1,0 0-1,0-1 0,0 1 0,1 0 1,-1 0-1,0 0 0,1 0 1,-1-1-1,1 1 0,0 0 0,-1 0 1,1-1-1,0 1 0,0-1 1,0 1-1,0-1 0,1 1 1,1 1-1,0-1-15,-1 0 0,1 0 0,-1-1 0,1 1 0,0-1 0,0 0 0,0 0-1,0 0 1,0 0 0,5 1 0,4-1-120,0-1 0,0 0 0,0 0 0,23-4 0,-19 0-94,-1 0 0,0 0 0,0-2 0,0 0 0,0-1 0,-1 0 0,0-1 0,-1 0 0,0-1 0,0-1 0,-1 0 0,0-1 0,-1 0 0,0-1 0,17-23 0,-17 19 30,-1 0 0,0-1 0,-1 0 0,-1-1 0,0 0 0,-2 0 0,0 0 0,-1-1 0,0 0-1,-2 0 1,0 0 0,-1-33 0,-2 44 220,0 1 0,-1-1 0,0 0 0,-1 1 0,0-1 0,0 1 0,-1-1 0,1 1 0,-2 0 0,1 0 0,-6-7 0,7 11 22,0 0 0,0 1 0,0-1 0,0 1 0,-1 0 0,1 0 0,-1 0 0,1 0 0,-1 0 0,0 0 0,0 1 0,0-1 0,0 1 0,0 0 0,0 0 0,0 0 0,0 0 0,0 1 0,-1-1 0,1 1 0,0 0 0,0 0 0,-1 0 0,1 0 0,0 1 0,0-1 0,-1 1 0,-3 1 0,-2 1 106,1 1-1,0 0 0,-1 1 1,1-1-1,1 2 0,-1-1 1,1 1-1,0 0 1,0 0-1,1 1 0,0 0 1,0 0-1,1 0 0,-8 14 1,10-15-84,0-1 0,0 1 0,1 0 0,0 0 0,0 0 0,0 1-1,1-1 1,0 0 0,-1 12 0,2-14-52,1 0-1,-1 0 1,1 1 0,0-1-1,0 0 1,0 0-1,0 0 1,1-1-1,-1 1 1,1 0-1,0 0 1,0-1-1,1 1 1,-1-1-1,6 6 1,3 0-5,1 0 1,-1-1-1,1 0 0,1-1 1,0 0-1,16 5 1,-12-5-16,0 1 0,-1 1 0,25 17 0,-37-23 0,0 1 0,0-1 1,-1 1-1,1-1 0,-1 1 0,0 0 1,0 0-1,-1 1 0,1-1 0,-1 0 1,0 1-1,0 0 0,0-1 0,-1 1 0,1 0 1,-1 0-1,1 9 0,-3-5-85,0 0 0,0 0 0,-1 0 0,0 0 0,-1-1 0,0 1 0,0-1 0,-1 1 0,0-1 0,0 0 0,-1 0 0,0-1 0,0 1 0,-1-1 0,-7 7 0,9-12-447,11-10 158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8.390"/>
    </inkml:context>
    <inkml:brush xml:id="br0">
      <inkml:brushProperty name="width" value="0.025" units="cm"/>
      <inkml:brushProperty name="height" value="0.025" units="cm"/>
    </inkml:brush>
  </inkml:definitions>
  <inkml:trace contextRef="#ctx0" brushRef="#br0">118 1 19628,'-5'20'2153,"-10"8"-1473,-7 14-192,-1 4 1304,3 5-1056,4 4-111,6-2-289,3-2-200,7-9-528,3-6-441,6-15-863,1-5 1368,3-6-304,-2-3-232</inkml:trace>
  <inkml:trace contextRef="#ctx0" brushRef="#br0" timeOffset="1">245 375 20004,'-27'26'1807,"14"-14"-1012,-21 24 0,31-33-649,1 1-1,-1-1 1,1 0-1,0 1 1,0 0-1,0-1 0,1 1 1,0 0-1,-1 0 1,1 0-1,0 0 1,1 0-1,-1 5 0,1-8-125,0 0 0,0 1 0,0-1 0,1 0 0,-1 0 0,0 1 0,1-1 0,-1 0 0,1 0 0,0 0 0,-1 0-1,1 0 1,0 0 0,-1 0 0,1 0 0,0 0 0,0 0 0,0 0 0,0 0 0,0-1 0,0 1 0,0 0-1,0-1 1,0 1 0,1-1 0,-1 1 0,0-1 0,0 1 0,0-1 0,1 0 0,-1 0 0,0 1 0,0-1 0,1 0-1,-1 0 1,0 0 0,0-1 0,2 1 0,3 0-2,0-1 1,0 0-1,-1 0 0,1 0 0,0 0 1,0-1-1,5-3 0,-4 1-4,0 1-1,-1-2 0,1 1 0,-1-1 0,0 0 1,-1 0-1,1-1 0,-1 1 0,0-1 1,6-10-1,-10 14-37,1 0-1,-1-1 1,1 1 0,-1-1-1,0 1 1,0-1 0,0 1-1,-1-1 1,1 0 0,0 1 0,-1-1-1,0 0 1,0 0 0,0 1-1,0-1 1,0 0 0,0 0-1,-1 1 1,1-1 0,-1 0 0,0 0-1,0 1 1,0-1 0,0 1-1,0-1 1,-1 1 0,1-1-1,-1 1 1,1 0 0,-1 0-1,-3-3 1,2 2-49,0 1 0,0 0 0,0 0 0,0 0 0,-1 0 0,1 1 0,-1 0 0,1-1 0,-1 1 0,1 0 0,-1 1 0,0-1 0,0 1 0,1-1 0,-1 1 0,0 0-1,0 0 1,1 1 0,-1-1 0,0 1 0,1 0 0,-1 0 0,0 0 0,1 0 0,-4 3 0,2 2-200,9 1 26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8.797"/>
    </inkml:context>
    <inkml:brush xml:id="br0">
      <inkml:brushProperty name="width" value="0.025" units="cm"/>
      <inkml:brushProperty name="height" value="0.025" units="cm"/>
    </inkml:brush>
  </inkml:definitions>
  <inkml:trace contextRef="#ctx0" brushRef="#br0">132 0 18644,'-11'10'864,"-1"-1"0,-16 9 0,21-14-560,0 0 0,0 0 1,1 1-1,-1 0 0,1 0 0,0 0 0,0 1 1,1 0-1,0 0 0,0 1 0,-7 11 1,12-18-294,0 1 0,0-1 0,-1 0 0,1 1 1,0-1-1,0 1 0,0-1 0,0 1 0,0-1 1,-1 1-1,1-1 0,0 1 0,0-1 0,0 1 1,0-1-1,1 1 0,-1 0 0,0-1 0,0 1 1,0-1-1,0 1 0,0-1 0,1 0 0,-1 1 0,0-1 1,0 1-1,1-1 0,-1 1 0,0-1 0,1 0 1,0 1-1,0 0-29,0 0 0,1 0 0,-1-1 1,1 1-1,-1-1 0,1 1 0,-1-1 0,1 0 1,-1 1-1,4-1 0,41-2-847,-44 1 825,8 0-147,0 0-1,0 0 1,-1 1 0,1 0-1,0 1 1,0 0 0,0 0 0,0 1-1,-1 0 1,1 1 0,-1 0-1,1 1 1,14 8 0,-23-12 187,1 1 1,-1 0-1,1 0 0,-1 0 1,0 0-1,0 0 0,1 0 0,-1 0 1,0 0-1,0 1 0,0-1 1,0 0-1,0 1 0,-1-1 1,1 0-1,0 1 0,0-1 1,-1 1-1,1 2 0,-1-3 33,0 1 0,0-1-1,0 1 1,-1-1 0,1 0-1,0 1 1,-1-1 0,1 0 0,-1 1-1,0-1 1,1 0 0,-1 0-1,0 1 1,0-1 0,1 0-1,-1 0 1,-2 2 0,-3 2 173,0-1 0,0 1 0,0-1 0,-1 0 0,1-1 1,-14 6-1,7-3-163,0-1-1,-1-1 1,0 0 0,1-1 0,-2 0 0,1-1-1,0 0 1,-24-2 0,29-4-223,7-4-148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9.248"/>
    </inkml:context>
    <inkml:brush xml:id="br0">
      <inkml:brushProperty name="width" value="0.025" units="cm"/>
      <inkml:brushProperty name="height" value="0.025" units="cm"/>
    </inkml:brush>
  </inkml:definitions>
  <inkml:trace contextRef="#ctx0" brushRef="#br0">205 1 18684,'-57'31'2776,"-22"14"-581,71-39-1902,0 0 0,0 0 0,1 1 0,-1 0 0,1 0 1,-9 14-1,15-21-290,0 1 0,1 0 0,-1 0 1,1 0-1,-1 0 0,1-1 0,-1 1 1,1 0-1,0 0 0,-1 0 0,1 0 0,0 0 1,0 0-1,0 0 0,0 0 0,-1 0 1,1 0-1,1 0 0,-1 0 0,0 0 0,0 0 1,0 0-1,0 0 0,1 0 0,-1 0 0,1 0 1,-1 0-1,0 0 0,1 0 0,0 0 1,-1-1-1,1 1 0,-1 0 0,1 0 0,0-1 1,0 1-1,-1 0 0,1-1 0,0 1 0,0-1 1,0 1-1,0-1 0,0 1 0,1 0 1,6 2-157,0 0 1,0-1-1,0 1 1,12 1-1,-8-2-15,11 3-444,41 15-1,-57-17 525,-1 0 1,0 0-1,1 0 1,-1 0-1,-1 1 0,1 0 1,0 0-1,-1 1 1,0 0-1,0 0 0,4 5 1,-8-8 94,0 0 0,0-1-1,0 1 1,0-1 0,0 1 0,-1 0 0,1 0-1,-1-1 1,1 1 0,-1 0 0,0 0 0,1 0 0,-1 0-1,0-1 1,0 1 0,0 0 0,-1 0 0,1 0 0,0 0-1,-1-1 1,0 4 0,-1-1 56,0 0 0,0-1 1,0 1-1,-1-1 0,1 0 0,-1 0 0,0 0 1,0 0-1,-5 4 0,-2 0 191,0 0-1,-1-1 1,0 0 0,0 0 0,-22 7-1,-5-5 32,37-8-261,0 0 0,0 0 0,0 0 0,0 0 0,1 1 1,-1-1-1,0 0 0,0 0 0,0 0 0,0-1 0,0 1 1,0 0-1,1 0 0,-1 0 0,0-1 0,0 1 0,0 0 1,1-1-1,-1 1 0,0-1 0,0 1 0,1-1 0,-1 1 1,0-1-1,1 1 0,-1-1 0,1 0 0,-1 1 0,1-1 1,-1 0-1,1 0 0,-1 1 0,1-1 0,0 0 0,-1 0 1,1 0-1,0 1 0,0-1 0,-1-1 0,6-18-2,4-6-22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39.703"/>
    </inkml:context>
    <inkml:brush xml:id="br0">
      <inkml:brushProperty name="width" value="0.025" units="cm"/>
      <inkml:brushProperty name="height" value="0.025" units="cm"/>
    </inkml:brush>
  </inkml:definitions>
  <inkml:trace contextRef="#ctx0" brushRef="#br0">0 27 15219,'4'3'367,"-1"0"-1,1 0 0,0-1 1,0 1-1,0-1 0,0 0 1,0 0-1,0-1 0,1 1 1,-1-1-1,1 0 0,-1 0 1,1 0-1,6 0 0,-5-2-77,0 1 0,1-1 1,-1-1-1,0 1 0,0-1 0,0 0 0,-1 0 0,1-1 0,0 1 0,5-5 0,16-12 236,-8 6-327,-20 19-184,-9 12-18,6-12 23,1-1 0,0 1 1,0 0-1,0 0 0,1 0 0,0 1 1,0-1-1,1 1 0,0-1 1,-1 9-1,2-11-3,0-1 0,0 0 0,0 0 0,1 0 0,-1 0 1,1 0-1,0 0 0,0 0 0,0-1 0,0 1 0,0 0 0,0 0 0,1-1 0,0 1 0,-1 0 0,1-1 1,0 0-1,0 1 0,0-1 0,1 0 0,-1 0 0,1 0 0,-1-1 0,5 4 0,1-2 13,0 0 0,1 0-1,-1-1 1,0 1 0,1-2-1,0 1 1,-1-1 0,1-1-1,0 0 1,15-1 0,5-3-62,52-12 0,62-26-335,-125 40 227,-18 3 145,0-1 0,1 0 0,-1 0 0,0 0 0,0 0 1,1 0-1,-1 1 0,0-1 0,0 0 0,0 0 1,1 0-1,-1 1 0,0-1 0,0 0 0,0 0 1,0 1-1,1-1 0,-1 0 0,0 0 0,0 1 1,0-1-1,0 0 0,0 0 0,0 1 0,0-1 1,0 0-1,0 1 0,0-1 0,0 0 0,0 0 1,0 1-1,-1 3 28,-1 0-1,1 0 1,-1 0 0,0 0 0,-4 6 0,4-7-207,0-1 1,1 0-1,-1 1 0,1 0 0,0-1 1,0 1-1,0 0 0,0-1 0,-1 6 1,5-6-165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49.961"/>
    </inkml:context>
    <inkml:brush xml:id="br0">
      <inkml:brushProperty name="width" value="0.025" units="cm"/>
      <inkml:brushProperty name="height" value="0.025" units="cm"/>
    </inkml:brush>
  </inkml:definitions>
  <inkml:trace contextRef="#ctx0" brushRef="#br0">1 12 17580,'20'3'1544,"12"-2"-992,9 2-192,12-3 560,6-1-151,5-2-209,4-1-152,-7-1-560,-3 1-272,-15 3-584,-9 1-561,-17 1 1225,-8 6-368,-13 3-248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0.362"/>
    </inkml:context>
    <inkml:brush xml:id="br0">
      <inkml:brushProperty name="width" value="0.025" units="cm"/>
      <inkml:brushProperty name="height" value="0.025" units="cm"/>
    </inkml:brush>
  </inkml:definitions>
  <inkml:trace contextRef="#ctx0" brushRef="#br0">19 19 14275,'-18'10'1920,"21"-2"-975,4-3-297,23-3 2168,7 0-1519,13-2-489,6 0-200,9-3-480,1-1-368,-5-6 368,1-3-144,-15-3-168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6:43.349"/>
    </inkml:context>
    <inkml:brush xml:id="br0">
      <inkml:brushProperty name="width" value="0.025" units="cm"/>
      <inkml:brushProperty name="height" value="0.025" units="cm"/>
    </inkml:brush>
  </inkml:definitions>
  <inkml:trace contextRef="#ctx0" brushRef="#br0">894 85 13387,'-1'-5'204,"-1"1"0,0 0 0,0 0 0,0 0 0,-1 0 0,0 0 1,0 1-1,0-1 0,0 1 0,0 0 0,0 0 0,-1 0 0,0 0 0,1 0 0,-1 1 1,0 0-1,0 0 0,-1 0 0,1 0 0,0 0 0,-10-1 0,-12-2 40,0 0 0,-1 2 1,-32 1-1,-80 7-9,137-5-231,-44 3 30,0 1-1,1 3 1,-49 13-1,79-16-33,-1 1-1,2 1 1,-1 0-1,1 1 1,0 0 0,0 1-1,1 1 1,0 0-1,0 1 1,1 0-1,1 1 1,-18 20-1,15-12 1,1 1-1,1 1 0,1 0 0,0 0 0,2 1 1,1 0-1,0 1 0,2-1 0,0 1 0,2 1 1,-3 43-1,6-52 1,1 0 0,0 0 1,1 0-1,1 0 0,0 0 0,2-1 1,-1 1-1,2-1 0,0 0 1,0 0-1,1 0 0,1-1 0,1 0 1,0 0-1,0-1 0,1 0 1,1 0-1,0-1 0,20 18 0,-22-23-3,0-1-1,0 0 1,0 0-1,0 0 1,1-1-1,0-1 1,0 1-1,0-1 1,0-1-1,1 0 1,12 2-1,-8-4 1,0 1 0,0-2 0,-1 0 0,1 0 0,0-2 0,0 1 0,13-6 0,9-5 53,-1-2 0,-1-2 0,0 0-1,55-41 1,-35 21 236,75-67-1,-113 89-210,-1 0 0,-1 0 0,-1-1 0,0-1 0,-1 0 0,-1-1 0,0 0 0,14-37 0,-22 48-78,-1 1 0,0-1 0,0 0 1,-1 0-1,0 0 0,0 0 0,-1-1 1,0 1-1,0 0 0,0 0 0,-1 0 1,0 0-1,-1 0 0,0 0 0,-5-13 1,4 13-65,-2 0 0,1 0 0,0 1 0,-1-1 0,-1 1 0,1 0 1,-1 1-1,0-1 0,0 1 0,0 0 0,-1 1 0,1 0 0,-15-7 1,0 1 2,-1 2 1,0 0 0,-1 1 0,0 1 0,-27-3 0,-6 3-148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0.748"/>
    </inkml:context>
    <inkml:brush xml:id="br0">
      <inkml:brushProperty name="width" value="0.025" units="cm"/>
      <inkml:brushProperty name="height" value="0.025" units="cm"/>
    </inkml:brush>
  </inkml:definitions>
  <inkml:trace contextRef="#ctx0" brushRef="#br0">0 0 17748,'20'8'1616,"0"4"-1272,5 6-160,2-1 544,6 4-424,-2 2-31,-5 2-89,-4 3-96,-10 7-48,-7 5-16,-14 9-16,-8 6 32,-10 4-72,-5 3-160,1-5 200,-4-2-32,5-14-32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1.202"/>
    </inkml:context>
    <inkml:brush xml:id="br0">
      <inkml:brushProperty name="width" value="0.025" units="cm"/>
      <inkml:brushProperty name="height" value="0.025" units="cm"/>
    </inkml:brush>
  </inkml:definitions>
  <inkml:trace contextRef="#ctx0" brushRef="#br0">67 19 19780,'-1'0'70,"1"0"0,-1 0-1,0 0 1,0 0 0,1 0 0,-1 0-1,0 0 1,1 0 0,-1 0-1,0 0 1,1 1 0,-1-1 0,0 0-1,1 1 1,-1-1 0,1 0 0,-1 1-1,1-1 1,-1 1 0,0-1-1,1 0 1,0 1 0,-1 0 0,1-1-1,-1 1 1,1-1 0,0 1-1,-1 0 1,-12 21 183,6-6-104,1 0 0,0 1 0,1 0 0,1 0 0,1 0 0,0 0 0,2 0-1,-1 1 1,2-1 0,2 24 0,-1-38-154,-1 0 1,1 0-1,-1 0 1,1 0-1,0 1 0,1-1 1,-1 0-1,0-1 1,1 1-1,-1 0 0,1 0 1,0-1-1,0 1 1,0 0-1,0-1 0,1 0 1,-1 0-1,1 0 1,-1 0-1,4 2 0,-2-2 3,0 0-1,0-1 0,1 0 1,-1 0-1,0 0 1,0 0-1,1-1 0,-1 1 1,0-1-1,0 0 1,1 0-1,-1-1 0,0 1 1,9-3-1,2-2 47,1-1 0,-1-1 0,0 0 0,-1 0-1,0-2 1,0 0 0,-1 0 0,0-1 0,15-16 0,2-3 341,-2-2 1,35-50-1,-48 59 478,19-43 0,-41 83-832,1 0 0,1 1 0,1 0 0,-3 22-1,5-27-105,1-1-1,0 1 1,1 0-1,1-1 0,0 1 1,6 24-1,-6-35 38,0 0 0,0 1-1,0-1 1,0 0 0,1 0 0,0 0-1,-1 0 1,1 0 0,0 0 0,1 0 0,-1 0-1,0-1 1,1 1 0,-1-1 0,1 0-1,0 0 1,0 0 0,0 0 0,0 0-1,6 2 1,-4-3 31,0 0-1,0 0 0,0 0 1,0-1-1,0 0 0,0 0 1,0 0-1,0-1 1,0 1-1,0-1 0,0 0 1,0-1-1,8-3 0,24-11-260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1.638"/>
    </inkml:context>
    <inkml:brush xml:id="br0">
      <inkml:brushProperty name="width" value="0.025" units="cm"/>
      <inkml:brushProperty name="height" value="0.025" units="cm"/>
    </inkml:brush>
  </inkml:definitions>
  <inkml:trace contextRef="#ctx0" brushRef="#br0">97 1 18428,'-15'36'2291,"-53"238"735,66-262-2936,-9 55 271,11-62-332,0 0 0,-1 0 0,2 0 0,-1 1 0,1-1 0,-1 0 0,2 0 0,-1 0 0,0 0 0,3 6 0,-3-10-24,0 0 0,0 1 0,0-1 0,1 1 0,-1-1 0,0 0 0,0 0 0,1 0 0,-1 0 0,1 0 1,-1 0-1,1 0 0,-1 0 0,1 0 0,0-1 0,-1 1 0,1-1 0,0 1 0,0-1 0,-1 0 0,1 0 1,0 1-1,0-1 0,3-1 0,2 1-10,1-1 0,0-1 0,-1 1 0,9-4 0,44-16-82,22-7-8,-72 26 82,0-1-1,-1 2 0,1 0 0,0 0 0,0 0 0,14 2 1,-22-1 9,0 0 0,1 1 0,-1-1 0,1 1 0,-1-1 1,0 1-1,0 0 0,1 0 0,-1 0 0,0 0 0,0 0 1,0 1-1,0-1 0,0 0 0,0 1 0,0 0 0,-1-1 1,1 1-1,0 0 0,-1 0 0,0 0 0,1 0 0,-1 0 1,0 0-1,0 0 0,0 1 0,0-1 0,0 0 1,-1 1-1,1-1 0,-1 0 0,0 1 0,1-1 0,-1 1 1,-1 3-1,1 1 6,-1 0 0,0 0 0,0-1 1,-1 1-1,0 0 0,0-1 1,0 1-1,-1-1 0,0 0 0,0 0 1,-8 9-1,3-5 82,0 0-1,-1 0 1,-1-1 0,0-1 0,0 0-1,0 0 1,-1-1 0,-16 8 0,20-11-58,0-1 0,-1 0 1,1 0-1,-1-1 1,0 0-1,0 0 0,0-1 1,0 0-1,0 0 1,0-1-1,0 0 0,0-1 1,0 1-1,-12-4 0,16 3-161,1-1 0,-1 1-1,1-1 1,-1 0-1,1 0 1,0 0-1,0-1 1,0 1-1,0-1 1,0 0-1,1 0 1,-1 1 0,1-2-1,0 1 1,0 0-1,0 0 1,0-1-1,0 1 1,1-1-1,-1 1 1,1-1 0,0 0-1,0 0 1,1 1-1,-1-1 1,1 0-1,0 0 1,0 0-1,0 0 1,0 0 0,1 1-1,-1-1 1,1 0-1,0 0 1,1 1-1,-1-1 1,0 0-1,3-4 1,11-9-908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2.055"/>
    </inkml:context>
    <inkml:brush xml:id="br0">
      <inkml:brushProperty name="width" value="0.025" units="cm"/>
      <inkml:brushProperty name="height" value="0.025" units="cm"/>
    </inkml:brush>
  </inkml:definitions>
  <inkml:trace contextRef="#ctx0" brushRef="#br0">94 231 14643,'4'-1'348,"-1"-1"1,0 0-1,1 0 0,-1 0 1,0-1-1,0 1 0,-1-1 1,1 1-1,0-1 0,-1 0 1,0 0-1,0 0 0,0 0 1,0-1-1,0 1 0,0 0 1,-1-1-1,0 0 0,1 1 0,-2-1 1,1 0-1,0 1 0,0-7 1,-1 7-200,0 1 0,0-1 1,0 0-1,0 0 0,0 0 0,-1 1 1,1-1-1,-1 0 0,0 0 0,0 1 1,0-1-1,0 1 0,0-1 1,-2-2-1,2 3-128,-1 1 1,1-1 0,-1 1-1,1 0 1,-1-1 0,1 1-1,-1 0 1,0 0-1,0 0 1,1 0 0,-1 0-1,0 1 1,0-1 0,0 0-1,0 1 1,0-1-1,0 1 1,0 0 0,0 0-1,0 0 1,-3 0-1,0 1-13,0 0 0,1 0 0,-1 1 0,1-1 0,-1 1 0,1 0 0,0 0 0,-1 1 0,1-1 0,0 1-1,1 0 1,-1 0 0,0 0 0,1 1 0,0-1 0,-1 1 0,-2 4 0,4-6-14,0 1 0,1-1 0,-1 1 1,0-1-1,1 1 0,0-1 0,-1 1 0,1 0 0,0 0 1,1-1-1,-1 1 0,0 0 0,1 0 0,-1 0 0,1 0 1,0 0-1,0 0 0,0 0 0,1 0 0,-1 0 0,1 0 1,-1 0-1,1 0 0,0 0 0,0-1 0,0 1 0,0 0 1,4 4-1,-3-5 3,1 1 0,0-1 0,0 0 0,0 0 0,1 0 1,-1 0-1,0 0 0,1-1 0,-1 1 0,1-1 0,0 0 0,-1 0 0,1 0 1,0-1-1,4 1 0,13 0-4,33-1 1,-25 0-3,40-1 3,-36 0 1,0 0 1,-1 3-1,1 0 0,57 14 0,-85-15 4,0 1 0,-1 1 0,1-1 0,-1 0-1,1 1 1,-1 0 0,0 0 0,5 5 0,-8-7 6,0-1 1,-1 1 0,1 0-1,0-1 1,0 1 0,-1 0-1,1-1 1,-1 1 0,1 0-1,-1 0 1,1 0 0,-1-1-1,1 1 1,-1 0 0,1 0-1,-1 0 1,0 0 0,0 0-1,0 0 1,1 0 0,-1 0-1,0 0 1,0 0 0,0 0-1,0 0 1,-1 0 0,1 0-1,0 0 1,0-1 0,-1 1-1,1 0 1,0 0 0,-1 0-1,1 0 1,-1 0 0,1 0-1,-1-1 1,1 1 0,-1 0-1,0 0 1,1-1 0,-1 1-1,0 0 1,1-1 0,-1 1-1,0-1 1,-2 1 0,2 0 17,0 0 0,0-1 0,-1 1 0,1-1 0,0 1 0,-1-1 0,1 0 1,0 0-1,-1 0 0,1 0 0,0 0 0,-1 0 0,1 0 0,-1 0 0,1 0 0,0 0 0,-1-1 0,1 1 1,0-1-1,-1 1 0,1-1 0,0 1 0,0-1 0,0 0 0,-1 0 0,1 1 0,0-1 0,0 0 0,0 0 0,0 0 1,0 0-1,1 0 0,-1-1 0,-1-1 0,-2-3 77,-1-1 1,2 0-1,-1 0 0,-4-13 0,-9-29 78,3-1 0,-14-84 0,27 132-202,1 1 0,0 0 0,0-1 1,0 1-1,-1 0 0,1-1 0,0 1 0,0-1 0,1 1 0,-1 0 1,0-1-1,0 1 0,1 0 0,-1-1 0,1 1 0,-1 0 1,1-1-1,0 1 0,-1 0 0,1 0 0,0 0 0,0 0 0,0 0 1,0 0-1,0 0 0,0 0 0,0 0 0,0 0 0,0 0 1,0 1-1,0-1 0,1 0 0,-1 1 0,0-1 0,1 1 0,-1-1 1,0 1-1,1 0 0,-1 0 0,2-1 0,6 1-318,0 0 0,1 1-1,-1-1 1,0 2-1,10 2 1,3 0-556,-9-3 464,-1 0 0,27-1 0,-16-5-315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2.491"/>
    </inkml:context>
    <inkml:brush xml:id="br0">
      <inkml:brushProperty name="width" value="0.025" units="cm"/>
      <inkml:brushProperty name="height" value="0.025" units="cm"/>
    </inkml:brush>
  </inkml:definitions>
  <inkml:trace contextRef="#ctx0" brushRef="#br0">0 23 14147,'16'0'1848,"7"0"-1119,11-4-297,6-2 960,10 0-1000,-1 2 112,3 1-88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3.100"/>
    </inkml:context>
    <inkml:brush xml:id="br0">
      <inkml:brushProperty name="width" value="0.025" units="cm"/>
      <inkml:brushProperty name="height" value="0.025" units="cm"/>
    </inkml:brush>
  </inkml:definitions>
  <inkml:trace contextRef="#ctx0" brushRef="#br0">194 253 17220,'-3'-2'127,"1"1"0,-1 0 0,0 0 1,1 0-1,-1 0 0,0 1 0,0-1 0,1 1 1,-1-1-1,0 1 0,0 0 0,0 0 0,0 0 1,1 1-1,-1-1 0,0 1 0,0-1 1,0 1-1,-3 2 0,-2 0 130,-1 0 0,1 1 1,0 1-1,1-1 0,-8 7 0,8-5-158,0 0 0,0 1 0,1 0-1,0 0 1,0 0 0,1 1 0,-1 0 0,2 0-1,-6 12 1,7-14-109,1 1-1,-1-1 0,1 0 1,1 1-1,-1 0 1,1-1-1,0 1 1,1 0-1,0 0 1,0-1-1,0 1 0,1 0 1,2 10-1,-2-15 2,-1 1-1,1-1 0,0 0 1,0 0-1,1 0 0,-1 0 0,0 0 1,1 0-1,-1 0 0,1-1 1,-1 1-1,1 0 0,0-1 1,0 0-1,0 1 0,0-1 0,0 0 1,0 0-1,0 0 0,0 0 1,0 0-1,1 0 0,-1-1 0,0 1 1,0-1-1,1 0 0,-1 1 1,1-1-1,-1 0 0,0 0 1,1-1-1,2 0 0,4 0 0,1-1-1,-1 0 1,0 0-1,0-1 1,0-1-1,17-8 1,-4-2 65,0 0-1,0-2 1,-2-1-1,0 0 1,-1-1-1,33-42 1,-28 29 154,-1-1 0,-2-2 0,-2 0 0,17-38 0,-31 60-114,-1 0 0,0 0 0,-1 0 0,0-1 1,2-21-1,-8 14 101,3 20-191,0-1-1,0 1 1,0 0 0,-1 0 0,1 0 0,0-1 0,0 1 0,0 0 0,-1 0 0,1 0 0,0 0 0,0-1 0,-1 1 0,1 0 0,0 0 0,0 0 0,-1 0 0,1 0 0,0 0 0,0 0 0,-1 0 0,1-1 0,0 1 0,-1 0 0,1 0 0,0 0 0,0 1 0,-1-1 0,1 0 0,0 0 0,0 0 0,-1 0 0,1 0 0,-2 1 4,0 0 0,0 1 1,0-1-1,1 0 0,-1 1 0,1-1 1,-1 1-1,1 0 0,-1-1 0,1 1 1,-1 2-1,-9 17-15,1 1-1,2 0 1,0 0 0,1 1-1,1 0 1,1 1 0,-2 36-1,5-45 1,1-1 0,1 1-1,0-1 1,1 1 0,0 0 0,2-1-1,-1 0 1,9 23 0,-10-32 3,1-1 1,0 0-1,0 1 1,0-1-1,1 0 1,0 0-1,-1 0 0,1-1 1,1 1-1,-1-1 1,0 0-1,1 0 1,0 0-1,0 0 0,0 0 1,0-1-1,0 0 1,0 0-1,0 0 1,1 0-1,-1-1 0,1 1 1,0-1-1,-1 0 1,1-1-1,0 1 0,-1-1 1,1 0-1,8-1 1,-1-1 0,0 0-1,0-1 1,0 0 0,0-1 0,-1-1 0,0 1 0,0-2-1,0 0 1,0 0 0,-1-1 0,0 0 0,-1 0 0,0-1-1,0-1 1,0 0 0,-1 0 0,0 0 0,-1-1 0,0 0-1,-1-1 1,0 1 0,-1-1 0,6-15 0,-10 15-53,-4 9-7,2 2 56,1 0-1,-1 1 1,0-1 0,0 1 0,1-1-1,-1 1 1,0-1 0,1 1-1,-1-1 1,0 1 0,1-1 0,-1 1-1,1 0 1,-1-1 0,0 2-1,-2 3-13,0 1-1,1-1 0,-1 1 0,1 0 0,0-1 0,0 1 0,1 0 0,0 0 0,0 0 1,0 0-1,1 1 0,0-1 0,0 0 0,0 0 0,2 8 0,-1-11 16,0 0-1,0 0 0,0 0 1,0 0-1,0 0 1,1 0-1,-1 0 0,1 0 1,0-1-1,0 1 0,0-1 1,0 1-1,0-1 1,1 0-1,-1 1 0,1-1 1,-1 0-1,1-1 1,0 1-1,0 0 0,0-1 1,0 0-1,0 0 1,0 0-1,0 0 0,0 0 1,0 0-1,0-1 0,1 1 1,3-1-1,4-1 3,1 1-1,-1-2 1,1 1-1,-1-2 1,1 0-1,-1 0 0,0-1 1,0 0-1,20-11 1,-8 2 6,0-2 0,-1 0 0,26-23 1,-34 26 12,-1-1 0,23-29 0,-32 38-12,-1-1 1,0 1-1,0-1 0,0 0 0,-1 0 0,0-1 0,0 1 0,0 0 0,0-1 0,-1 1 0,0-1 0,0 1 0,0-11 0,-1 16-3,0-1 0,0 0 0,0 0 1,0 0-1,0 0 0,0 1 0,0-1 0,0 0 0,0 0 0,0 0 1,-1 1-1,1-1 0,0 0 0,0 0 0,-1 0 0,1 1 1,-1-1-1,1 0 0,-1 1 0,1-1 0,-1 0 0,1 1 0,-1-1 1,0 1-1,1-1 0,-1 1 0,0-1 0,1 1 0,-1-1 0,0 1 1,1 0-1,-1-1 0,0 1 0,0 0 0,0 0 0,1 0 0,-1-1 1,0 1-1,0 0 0,0 0 0,0 0 0,1 0 0,-1 0 1,0 1-1,0-1 0,0 0 0,0 0 0,1 0 0,-1 1 0,0-1 1,0 1-1,-3 1 4,0 0 1,0 0 0,0 0-1,0 1 1,1-1 0,-1 1-1,1 0 1,-5 5 0,1 2 7,-1 0 1,2 1 0,0-1 0,0 1 0,1 1-1,0-1 1,1 1 0,0 0 0,1 0 0,-3 17-1,5-23-15,0 0-1,1 0 0,-1-1 1,1 1-1,1 0 1,-1 0-1,1 0 0,0 0 1,0-1-1,1 1 0,0 0 1,0-1-1,0 0 0,0 1 1,1-1-1,0 0 0,0 0 1,1 0-1,-1-1 0,1 1 1,0-1-1,0 0 0,9 7 1,-9-9-51,0 1 1,0-1 0,0-1-1,0 1 1,1-1-1,-1 1 1,0-1 0,1 0-1,-1-1 1,1 1-1,0-1 1,-1 0 0,1 0-1,-1 0 1,1-1-1,-1 0 1,1 0 0,-1 0-1,1 0 1,-1 0-1,0-1 1,0 0 0,0 0-1,0 0 1,0-1-1,0 1 1,0-1 0,-1 0-1,1 0 1,3-4-1,21-33-265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3.586"/>
    </inkml:context>
    <inkml:brush xml:id="br0">
      <inkml:brushProperty name="width" value="0.025" units="cm"/>
      <inkml:brushProperty name="height" value="0.025" units="cm"/>
    </inkml:brush>
  </inkml:definitions>
  <inkml:trace contextRef="#ctx0" brushRef="#br0">57 2 20116,'-27'-2'1681,"13"18"-1249,1 4-328,10 3 1896,7 4-1456,14-2-96,3-4-64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4.101"/>
    </inkml:context>
    <inkml:brush xml:id="br0">
      <inkml:brushProperty name="width" value="0.025" units="cm"/>
      <inkml:brushProperty name="height" value="0.025" units="cm"/>
    </inkml:brush>
  </inkml:definitions>
  <inkml:trace contextRef="#ctx0" brushRef="#br0">0 39 16924,'5'-4'244,"-1"0"0,1 0 0,0 1 0,0 0 0,0 0 0,1 0 0,-1 0 0,1 1 0,-1 0 0,1 0 1,0 1-1,0-1 0,0 1 0,0 1 0,0-1 0,0 1 0,7 0 0,5 1 190,0 1 1,0 1-1,0 0 1,25 8-1,-33-8-330,-1 0-1,0 1 1,-1 0 0,1 0-1,-1 1 1,1 0 0,-1 1-1,-1-1 1,11 11 0,-14-12-91,-1-1 1,0 1 0,-1 0-1,1 0 1,-1 0-1,1 0 1,-1 0 0,0 0-1,-1 1 1,1-1-1,-1 1 1,0-1 0,0 1-1,0 0 1,-1-1 0,1 1-1,-1 0 1,0-1-1,-1 1 1,1 0 0,-2 5-1,-4 9-16,-1 0-1,-1 0 1,-1-1-1,-1 0 1,0 0-1,-21 26 1,3-2 13,24-36-7,-13 21 39,-17 34 0,30-53-26,1 0 0,0 0 0,0 0 0,1 0 0,0 1 0,0-1 0,1 1 0,0-1-1,0 14 1,2-18-5,-1-1 0,0 1-1,1-1 1,0 0-1,0 1 1,0-1 0,0 0-1,1 0 1,-1 0 0,1 0-1,0 0 1,0 0-1,0 0 1,0 0 0,0-1-1,0 1 1,4 2 0,-1-1 6,0-1 1,0 0 0,0-1 0,0 1-1,0-1 1,1 0 0,-1 0 0,1 0-1,8 0 1,5 0 26,-1 0 1,1-2-1,-1 0 0,1-2 1,27-4-1,-27 2-59,0 0-1,-1-2 0,18-7 1,-27 10-148,-1-1 0,0-1 1,0 1-1,0-1 1,0-1-1,-1 1 1,0-1-1,7-8 0,-12 12 106,-1 1 0,1-1 0,-1 0 0,0 0 0,1 0 0,-1 1 0,0-1 0,0-1 0,0 1 0,-1 0 0,1 0 0,0 0 0,-1 0 0,0 0 0,1-1 0,-1 1 0,0 0-1,0 0 1,0-1 0,0 1 0,-1 0 0,1 0 0,-1 0 0,1-1 0,-1 1 0,0 0 0,1 0 0,-1 0 0,0 0 0,-1 0 0,1 0 0,0 1 0,0-1 0,-1 0 0,1 0-1,-3-1 1,-25-26-689</inkml:trace>
  <inkml:trace contextRef="#ctx0" brushRef="#br0" timeOffset="1">50 181 14947,'-23'-7'1721,"9"5"-1145,13 6-248,5 7 800,18 1-344,8 1-136,17 0-320,6 0-264,13-4-536,1-4 1400,3-5-896,1-5 41,-7-4 15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4.823"/>
    </inkml:context>
    <inkml:brush xml:id="br0">
      <inkml:brushProperty name="width" value="0.025" units="cm"/>
      <inkml:brushProperty name="height" value="0.025" units="cm"/>
    </inkml:brush>
  </inkml:definitions>
  <inkml:trace contextRef="#ctx0" brushRef="#br0">1 425 16452,'3'3'137,"0"-1"0,0-1 0,1 1 0,-1 0 0,0-1 0,1 1 0,-1-1 0,1 0 0,0 0 0,-1-1 0,1 1 0,0-1 1,-1 0-1,1 0 0,0 0 0,0 0 0,-1 0 0,1-1 0,0 0 0,-1 0 0,1 0 0,6-3 0,7-3 291,0 0 0,-1-2 0,21-12-1,-21 10-125,0 0 0,-1-1 0,24-24 0,-34 31-276,-1 1 1,0-1-1,0 0 0,0 0 0,-1 0 1,0 0-1,0 0 0,0-1 1,-1 1-1,1-1 0,-1 0 0,-1 0 1,1 0-1,-1 0 0,1-11 1,-2 14-24,0 1 1,0 0 0,-1 0-1,1 0 1,-1 0 0,1 0-1,-1 0 1,0 0 0,0 0-1,0 1 1,0-1 0,0 0-1,0 0 1,0 1 0,-1-1-1,1 0 1,-1 1 0,1 0-1,-1-1 1,1 1 0,-1 0-1,0 0 1,0 0 0,1 0 0,-1 0-1,0 0 1,0 0 0,0 0-1,0 1 1,0-1 0,0 1-1,0 0 1,0 0 0,-1 0-1,-3 0 1,0 0-1,-1 0 0,0 1 0,1 0 0,-1 0 1,1 1-1,-1-1 0,1 1 0,0 1 0,-1-1 0,-8 6 0,5 0-8,-1-1 1,1 2-1,1-1 0,-1 2 0,2-1 1,-1 1-1,1 0 0,1 1 0,-12 20 0,14-22-3,1 0 0,0 0 0,0 0 0,1 1-1,0 0 1,1 0 0,0-1 0,1 1 0,0 0-1,0 0 1,1 1 0,0-1 0,2 12 0,-1-18 3,0-1 1,-1 0 0,1 1 0,0-1 0,0 0 0,1 1-1,-1-1 1,1 0 0,0 0 0,0 0 0,0 0 0,0-1-1,0 1 1,0 0 0,1-1 0,-1 1 0,1-1 0,5 4 0,-4-5-1,1 1 0,-1 0 1,0-1-1,0 0 0,1 0 1,-1-1-1,0 1 0,1-1 1,-1 0-1,1 0 0,-1 0 1,1 0-1,3-2 0,8-2-3,0 0-1,-1-1 0,0-1 1,0 0-1,0-1 1,-1-1-1,14-9 0,-5 0-5,-1 0 0,37-37 0,-47 42-14,0-2 0,-1 1 0,-1-2 0,0 1-1,13-29 1,-18 32-50,-7 11-5,-10 22-41,3-1 57,1 1 0,-9 44-1,15-53 78,0 1-1,1-1 1,0 1 0,1-1-1,0 0 1,5 24-1,-5-34 11,1 0-1,-1-1 0,1 1 0,-1 0 1,1 0-1,0-1 0,1 1 0,-1-1 1,0 1-1,1-1 0,-1 1 1,1-1-1,0 0 0,-1 0 0,1 0 1,0 0-1,1 0 0,-1 0 0,0 0 1,0-1-1,1 1 0,-1-1 0,1 1 1,-1-1-1,1 0 0,0 0 0,-1-1 1,1 1-1,0 0 0,0-1 1,0 1-1,-1-1 0,1 0 0,0 0 1,4-1-1,3-1 44,0-1-1,0 0 1,0 0 0,0-1-1,-1 0 1,0-1 0,0 0-1,0-1 1,11-8 0,72-68 337,-83 73-355,22-20-53,-3-2-1,0-1 1,-2-2 0,-2 0-1,-1-1 1,-2-2 0,24-53-1,-43 85-9,0 0-12,1 0-1,-1 0 1,0-1-1,0 1 1,-1 0-1,0-1 1,0 1-1,0-1 1,-1 0-1,1 1 1,-2-11-1,1 15 21,0 0 0,-1 0-1,1 0 1,0 0 0,-1 0-1,1 0 1,-1 0-1,1 0 1,-1 0 0,1 0-1,-1 0 1,0 0 0,1 0-1,-1 0 1,0 1-1,0-1 1,0 0 0,0 0-1,1 1 1,-1-1 0,0 1-1,0-1 1,0 1 0,0-1-1,0 1 1,0 0-1,-1-1 1,1 1 0,0 0-1,0 0 1,0 0 0,0 0-1,0 0 1,0 0 0,0 0-1,0 0 1,-1 0-1,1 0 1,0 1 0,0-1-1,0 0 1,0 1 0,0-1-1,0 1 1,0-1 0,-1 2-1,-3 1-10,0 0 1,0 0-1,0 0 0,0 1 0,1 0 0,0-1 1,-7 9-1,2-1 45,2 1 0,-1 0 0,1 0 0,1 0 1,1 1-1,-1 0 0,2 0 0,0 0 0,1 1 0,0-1 0,1 1 1,0 0-1,1 0 0,1 0 0,0 0 0,1-1 0,0 1 0,1 0 1,1 0-1,0-1 0,1 1 0,0-1 0,1 0 0,1-1 0,0 1 1,0-1-1,1 0 0,10 12 0,31 29-215,-43-48 52,1 0 1,0 0-1,0 0 0,1-1 0,-1 0 0,1 0 0,7 2 0,-4-4-325,-9-7-141,-14-14-594,-138-129-3008,-9 6 5532,151 132-357,9 10-940,0 0 0,0-1 0,0 1 1,0 0-1,0 0 0,0 0 0,0 0 0,0 0 1,0 0-1,0-1 0,0 1 0,0 0 1,0 0-1,0 0 0,0 0 0,0 0 0,0 0 1,0 0-1,0 0 0,1-1 0,-1 1 0,0 0 1,0 0-1,0 0 0,0 0 0,0 0 0,0 0 1,0 0-1,0 0 0,0 0 0,1 0 1,-1 0-1,0 0 0,0 0 0,0-1 0,0 1 1,0 0-1,0 0 0,0 0 0,1 0 0,-1 0 1,0 0-1,0 0 0,0 0 0,0 0 1,0 1-1,25 3 1910,-16-2-2008,42 8 666,81 5 0,-104-13-805,0-2 0,1-1 1,-1-2-1,43-8 0,-37 0-126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5.271"/>
    </inkml:context>
    <inkml:brush xml:id="br0">
      <inkml:brushProperty name="width" value="0.025" units="cm"/>
      <inkml:brushProperty name="height" value="0.025" units="cm"/>
    </inkml:brush>
  </inkml:definitions>
  <inkml:trace contextRef="#ctx0" brushRef="#br0">11 1 19916,'-8'26'2097,"6"-4"-1489,10-13-528,6 1 1272,7-10-1032,1-10-24,-3-16-200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6:57.902"/>
    </inkml:context>
    <inkml:brush xml:id="br0">
      <inkml:brushProperty name="width" value="0.025" units="cm"/>
      <inkml:brushProperty name="height" value="0.025" units="cm"/>
    </inkml:brush>
  </inkml:definitions>
  <inkml:trace contextRef="#ctx0" brushRef="#br0">35 229 12763,'-9'-8'1502,"7"7"-1219,0 0 0,0-1 0,0 1 0,0-1 0,0 1 0,1-1 0,-1 0 0,0 0 0,1 0 0,-1 0 0,1 0 0,0 0-1,-1-1 1,0-2 0,30 11 990,3 0-1006,1-2 0,1-1 0,55-2 0,98-17 217,370-68 258,132-13-475,-543 87-256,1 6-1,282 31 0,-382-24-4,-35-2-17,1-1 1,0 2-1,0 0 1,12 3-1,-24-5 10,0 0-1,1 1 0,-1-1 0,1 0 0,-1 0 0,1 1 0,-1-1 0,0 0 0,1 0 0,-1 1 0,1-1 0,-1 1 0,0-1 0,0 0 0,1 1 0,-1-1 0,0 1 1,0-1-1,1 1 0,-1-1 0,0 1 0,0-1 0,0 0 0,0 1 0,0-1 0,1 1 0,-1-1 0,0 1 0,0-1 0,0 1 0,-1-1 0,1 1 0,0-1 1,0 1-1,0-1 0,0 1 0,0-1 0,0 1 0,-1-1 0,1 1 0,0-1 0,0 1 0,-1-1 0,0 1 0,1 0-35,-1 0-1,1 0 0,-1 0 0,1-1 1,-1 1-1,0 0 0,0 0 1,1-1-1,-1 1 0,0 0 1,0-1-1,0 1 0,0-1 1,1 1-1,-1-1 0,0 1 1,0-1-1,0 0 0,0 0 1,0 1-1,-1-1 0,1 0 32,1 0 0,-1-1 0,1 1 0,0 0 0,-1-1 0,1 1-1,0 0 1,-1-1 0,1 1 0,0 0 0,-1-1 0,1 1 0,0-1 0,0 1-1,0-1 1,-1 1 0,1 0 0,0-1 0,0 1 0,0-1 0,0 1 0,0-1 0,0 1-1,0-1 1,0 1 0,0-1 0,0 1 0,0-1 0,0-1-18,0-9-166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6.830"/>
    </inkml:context>
    <inkml:brush xml:id="br0">
      <inkml:brushProperty name="width" value="0.025" units="cm"/>
      <inkml:brushProperty name="height" value="0.025" units="cm"/>
    </inkml:brush>
  </inkml:definitions>
  <inkml:trace contextRef="#ctx0" brushRef="#br0">68 42 18724,'-2'1'150,"0"-1"1,-1 1-1,1 0 1,0 0-1,0 0 1,0 0-1,0 1 1,0-1-1,0 0 1,0 1-1,1 0 1,-1-1-1,0 1 1,1 0-1,-1 0 1,1 0-1,0-1 1,0 2-1,0-1 1,0 0-1,-1 2 1,-3 8 203,1-1 0,-4 22 1,7-28-215,-3 13-79,1 1 0,-1 29-1,3-40-136,1-1 1,1 1-1,-1 0 0,1-1 0,1 1 0,-1-1 1,1 1-1,1-1 0,3 8 0,-6-13 50,1 0 0,0 0 0,0-1 0,0 1 0,1 0 1,-1-1-1,0 1 0,1-1 0,-1 1 0,1-1 0,-1 0 0,1 0 0,0 0 0,-1 0 0,1 0 0,0 0 0,0 0 0,0 0 0,0-1 0,0 1 0,0-1 0,2 1 1,0-1 4,0 0 0,-1 0 1,1-1-1,0 0 1,-1 1-1,1-1 0,0-1 1,-1 1-1,1 0 1,-1-1-1,4-2 1,8-5 66,-1-2 1,0 1-1,23-25 1,2-7 863,-2-3 1,58-89 0,-78 108-396,-23 48-607,1 0 0,-4 46 0,8-59 44,0 1 0,1 0 0,1 0 0,-1 0 0,2-1 0,-1 1 0,1 0 0,4 9 0,-5-17 50,0 1 0,0-1 1,0 0-1,0 1 0,0-1 1,1 0-1,-1 0 0,1 0 0,-1 0 1,1 0-1,0 0 0,0-1 0,0 1 1,0 0-1,0-1 0,0 0 0,1 1 1,-1-1-1,0 0 0,1 0 0,-1 0 1,1-1-1,-1 1 0,1-1 0,-1 1 1,1-1-1,-1 0 0,1 0 0,-1 0 1,1 0-1,-1 0 0,1-1 0,0 1 1,-1-1-1,4 0 0,5-3 73,0 0 1,0-1-1,-1 0 0,1-1 0,-1 0 0,0 0 1,-1-1-1,1-1 0,-1 1 0,9-12 0,-6 7 37,-1-1-1,-1 0 0,0 0 0,-1-1 1,0 0-1,11-26 0,-20 38-106,1 1 1,-1 0-1,1 0 1,-1-1-1,0 1 1,1-1-1,-1 1 0,0 0 1,0-1-1,0 1 1,0-1-1,0 1 1,0 0-1,-1-3 0,-4 3 2,-4 10-18,6-3 6,0 0-1,0 0 1,0 0-1,1 1 0,0-1 1,0 0-1,1 1 1,-1 0-1,2-1 0,-1 1 1,1 10-1,0-15 5,0 1-1,0-1 1,0 0-1,0 1 1,1-1-1,-1 0 1,1 1-1,0-1 1,0 0-1,0 1 1,0-1-1,0 0 1,0 0-1,0 0 1,1 0-1,-1 0 1,1 0-1,0-1 1,-1 1-1,1 0 0,0-1 1,0 1-1,0-1 1,0 0-1,0 0 1,0 1-1,0-1 1,1-1-1,-1 1 1,0 0-1,1 0 1,-1-1-1,0 0 1,4 1-1,3-1 3,0-1-1,0 0 0,0 0 1,0 0-1,0-1 0,-1-1 1,1 0-1,-1 0 0,1 0 1,-1-1-1,0 0 0,8-6 1,6-6 12,0 0 0,33-32 0,-53 46-11,3-2 3,-1 0 0,0 0 0,0 0-1,0 0 1,0-1 0,-1 0 0,1 1 0,-1-1 0,-1 0 0,1-1-1,2-5 1,-5 10-5,0 1 0,0 0 0,0-1 0,0 1 0,0 0-1,0-1 1,0 1 0,0 0 0,0-1 0,0 1 0,0 0 0,0-1-1,0 1 1,0 0 0,0-1 0,0 1 0,0 0 0,0-1 0,-1 1-1,1 0 1,0 0 0,0-1 0,0 1 0,-1 0 0,1 0 0,0-1-1,0 1 1,0 0 0,-1 0 0,1 0 0,0-1 0,-1 1 0,1 0 0,0 0-1,0 0 1,-1 0 0,1 0 0,0-1 0,-1 1 0,1 0 0,0 0-1,-1 0 1,1 0 0,0 0 0,-1 0 0,1 0 0,0 0 0,-1 0-1,1 0 1,0 0 0,-1 1 0,1-1 0,-1 0 0,-16 6-17,9 0 12,0-1-1,0 1 1,0 0 0,1 1-1,0 0 1,1 0-1,-1 1 1,1-1 0,1 1-1,-1 1 1,1-1-1,1 1 1,0 0-1,0 0 1,-5 16 0,9-24 5,0 0 0,0 0 0,0 0 0,0 0 0,0 0 0,0 0 0,0-1 1,0 1-1,0 0 0,0 0 0,1 0 0,-1 0 0,0 0 0,1 0 0,-1 0 1,0-1-1,1 1 0,-1 0 0,1 0 0,-1-1 0,1 1 0,0 0 0,-1 0 0,1-1 1,0 1-1,-1-1 0,1 1 0,0-1 0,0 1 0,-1-1 0,1 1 0,0-1 1,0 0-1,0 1 0,0-1 0,0 0 0,0 0 0,0 0 0,-1 0 0,1 1 0,2-2 1,4 2 2,0-2 0,0 1 0,0-1 0,9-2 0,-14 3-2,38-8 7,80-13-37,-100 19-17,-1 1 1,1 0 0,0 1-1,22 4 1,-38-3 25,0-1 0,1 1 0,-1 0 0,0 0-1,0 0 1,1 0 0,-1 1 0,0 0 0,-1 0 0,1 0 0,0 0 0,0 1 0,-1-1 0,0 1 0,5 5-1,-7-8 18,-1 0 0,0 0 0,0 1 0,0-1 0,1 0 0,-1 0 0,0 1 0,0-1 0,0 0 0,0 1 0,0-1 0,1 0 0,-1 0 0,0 1 0,0-1-1,0 0 1,0 1 0,0-1 0,0 0 0,0 1 0,0-1 0,0 0 0,0 1 0,0-1 0,0 0 0,0 1 0,-1-1 0,1 0 0,0 1 0,0-1 0,0 0-1,0 0 1,-1 1 0,1-1 0,0 0 0,0 0 0,0 1 0,-1-1 0,1 0 0,0 0 0,0 0 0,-1 1 0,1-1 0,0 0 0,0 0 0,-1 0 0,0 0 4,0 1 0,1-1 1,-1 0-1,1 0 0,-1 0 1,0 0-1,1 0 1,-1-1-1,0 1 0,1 0 1,-1 0-1,1 0 0,-1 0 1,0-1-1,1 1 1,-1 0-1,1-1 0,-1 1 1,1 0-1,-1-1 1,1 1-1,-1-1 0,1 1 1,0-1-1,-1 1 0,0-1 1,-1-4 14,-1-1 0,1 1 0,0 0 1,0-1-1,0 1 0,1-1 0,-1 1 0,2-1 1,-1 0-1,0 0 0,2-8 0,-2 12-102,1-1 0,0 1 0,1 0-1,-1 0 1,0 0 0,1 0 0,-1 0-1,1 0 1,0 0 0,-1 0 0,1 0-1,0 0 1,0 0 0,0 0 0,1 0-1,-1 1 1,0-1 0,1 0 0,-1 1-1,1-1 1,-1 1 0,1 0 0,0-1-1,0 1 1,-1 0 0,1 0 0,0 0-1,0 0 1,0 0 0,0 1 0,0-1-1,0 1 1,4-1 0,1 1-475,0 0 1,0 1-1,0 0 0,0 0 1,0 1-1,0-1 1,9 5-1,8 2-771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7.265"/>
    </inkml:context>
    <inkml:brush xml:id="br0">
      <inkml:brushProperty name="width" value="0.025" units="cm"/>
      <inkml:brushProperty name="height" value="0.025" units="cm"/>
    </inkml:brush>
  </inkml:definitions>
  <inkml:trace contextRef="#ctx0" brushRef="#br0">22 9 21525,'-14'7'1880,"10"-6"-1384,1-1-208,6-4 608,2 0-520,7-1-984,2 1-392,0 4 744,5 1-232,3 9-200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7.713"/>
    </inkml:context>
    <inkml:brush xml:id="br0">
      <inkml:brushProperty name="width" value="0.025" units="cm"/>
      <inkml:brushProperty name="height" value="0.025" units="cm"/>
    </inkml:brush>
  </inkml:definitions>
  <inkml:trace contextRef="#ctx0" brushRef="#br0">170 317 16820,'-18'2'756,"0"1"0,1 0 0,-22 7 0,34-8-600,-1-1 0,1 1 1,0 1-1,0-1 0,0 1 0,0 0 0,1 0 0,-1 0 0,1 1 0,-1 0 0,1 0 0,0 0 0,1 0 0,-5 6 0,8-10-134,-1 1 1,1 0-1,-1-1 1,1 1-1,0 0 1,-1 0 0,1-1-1,0 1 1,-1 0-1,1 0 1,0-1-1,0 1 1,0 0-1,0 0 1,0 0-1,0-1 1,0 1 0,0 0-1,0 0 1,0 0-1,0-1 1,1 1-1,-1 0 1,0 0-1,0-1 1,1 2-1,0-1-1,0 0 0,0-1 0,0 1 0,0 0 0,0 0 0,0-1 0,0 1 0,1-1 0,-1 1 0,0-1 0,0 1 0,0-1-1,1 0 1,1 1 0,4 0 19,0-1 0,0 0 0,0 0 0,0-1-1,8-1 1,0-2-7,1 0 0,-1-2 0,0 0-1,-1 0 1,0-1 0,0-1 0,0-1-1,-1 0 1,21-18 0,-14 8 92,0-1 0,-1 0 1,-2-1-1,28-43 0,-34 47-19,-1-1 0,-1 0 0,-1-1 0,-1 0-1,0 0 1,4-22 0,-9 13 78,-2 28-180,0 0-1,0 0 1,0-1-1,0 1 0,0 0 1,0 0-1,0-1 1,0 1-1,0 0 0,0 0 1,0-1-1,-1 1 1,1 0-1,0 0 0,0-1 1,0 1-1,0 0 1,-1 0-1,1 0 0,0-1 1,0 1-1,0 0 1,-1 0-1,1 0 0,0 0 1,0 0-1,0-1 1,-1 1-1,1 0 0,0 0 1,0 0-1,-1 0 1,1 0-1,0 0 0,0 0 1,-1 0-1,1 0 1,0 0-1,-1 0 0,1 0 1,0 0-1,0 0 1,-1 0-1,1 0 0,0 0 1,0 1-1,-1-1 1,1 0-1,0 0 1,0 0-1,-13 11 66,2 2-49,1 2 0,1-1 0,0 1 0,-8 21 0,-23 69 20,30-75-87,-6 42 0,14-64-81,1 0-1,0 0 0,0 1 0,1-1 1,0 0-1,1 0 0,0 0 1,0 1-1,1-1 0,3 11 0,-4-17 66,1 1-1,-1-1 0,1 0 0,-1 0 1,1 0-1,0 0 0,-1 0 0,1 0 1,0-1-1,0 1 0,0-1 0,1 1 1,-1-1-1,0 0 0,0 0 0,1 0 1,-1 0-1,1 0 0,-1 0 0,1-1 1,-1 1-1,1-1 0,0 0 0,-1 0 1,1 0-1,-1 0 0,1 0 0,-1 0 1,1-1-1,4 0 0,25-7-613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8.152"/>
    </inkml:context>
    <inkml:brush xml:id="br0">
      <inkml:brushProperty name="width" value="0.025" units="cm"/>
      <inkml:brushProperty name="height" value="0.025" units="cm"/>
    </inkml:brush>
  </inkml:definitions>
  <inkml:trace contextRef="#ctx0" brushRef="#br0">47 80 18116,'-1'4'285,"0"-1"1,0 0-1,1 0 0,0 1 1,-1-1-1,1 0 0,0 1 1,1 4-1,-1-7-226,1 0-1,-1 0 1,0 0 0,1 0-1,-1 0 1,0 0 0,1 0-1,-1-1 1,1 1-1,0 0 1,-1 0 0,1-1-1,0 1 1,-1 0 0,1-1-1,0 1 1,0-1 0,-1 1-1,1-1 1,0 1 0,0-1-1,0 0 1,0 1 0,0-1-1,0 0 1,0 0 0,0 1-1,0-1 1,0 0 0,-1 0-1,1 0 1,0 0 0,0 0-1,2-1 1,3 0 74,0 0 0,-1-1 0,1 1 0,0-1 0,-1 0 0,0-1 0,1 1-1,-1-1 1,0 0 0,8-7 0,-10 7-110,1 1-1,-2-1 1,1 1 0,0-1-1,0 0 1,-1 0-1,0-1 1,1 1-1,-1 0 1,0-1-1,-1 1 1,1-1-1,-1 1 1,1-1 0,-1 0-1,0 0 1,0-4-1,-1 7-20,0-1 0,0 1 0,0-1 0,0 1 0,0 0 0,0-1 0,0 1 0,-1-1 0,1 1-1,0-1 1,-1 1 0,1 0 0,-1-1 0,0 1 0,0 0 0,1 0 0,-1-1 0,0 1 0,0 0 0,0 0 0,0 0 0,0 0-1,-2-1 1,0 1 3,1 0-1,0 0 0,-1 0 0,1 0 0,-1 1 1,1-1-1,-1 1 0,1 0 0,-1-1 0,1 1 1,-1 1-1,-4-1 0,0 2 3,-1-1 0,1 1 1,0 0-1,0 1 0,0-1 0,0 1 0,0 1 0,-8 5 1,10-5-19,0 0 0,1 0 1,0 1-1,0 0 0,0 0 1,0 0-1,1 0 0,-1 1 1,2-1-1,-1 1 1,0 0-1,1-1 0,-2 12 1,3-15 3,1 0 1,-1 1 0,1-1 0,0 0 0,0 0 0,0 1-1,0-1 1,0 0 0,1 1 0,-1-1 0,1 0-1,-1 0 1,1 0 0,0 0 0,0 1 0,0-1 0,0 0-1,0 0 1,0-1 0,0 1 0,1 0 0,-1 0 0,1-1-1,0 1 1,-1-1 0,1 1 0,0-1 0,0 0 0,0 1-1,0-1 1,0 0 0,0 0 0,0 0 0,0-1-1,0 1 1,1-1 0,-1 1 0,0-1 0,4 1 0,10 0-182,0-1 0,0 0 0,0-1 1,0 0-1,0-1 0,0-1 1,16-6-1,-13 4-291,1 1 1,-1 1 0,39-1-1,-56 4 463,0 0 0,0 0 0,0 1 0,0-1 0,0 1 0,0-1 0,0 1 0,0 0 0,-1-1 0,1 1 0,0 0 0,-1 0 0,1 1 0,0-1 0,-1 0 0,1 1 0,-1-1 1,0 0-1,1 1 0,-1 0 0,0-1 0,0 1 0,0 0 0,0-1 0,0 1 0,0 0 0,-1 0 0,1 0 0,0 4 0,-1-4 51,1-1 0,-1 1 0,1 0 0,-1 0 0,1 0 0,0-1 0,0 1 0,0 0 0,0-1 0,0 1 0,0 0 0,0-1 0,0 0 0,1 1 0,-1-1 0,0 0 0,1 1 0,-1-1 0,1 0 0,0 0 0,-1 0 0,1-1 0,0 1 0,-1 0 0,1 0 0,0-1 0,0 1 0,0-1 0,0 0 0,0 0 0,-1 1 0,1-1 0,3-1 0,6 0 43,0 0 0,0-2 0,-1 1 1,1-1-1,-1-1 0,16-7 0,60-36-290,-22 10-435,-52 31 445,-8 3 92,1 1-1,-1-1 1,1 1 0,0 0 0,0 0-1,0 1 1,0-1 0,0 1 0,0 0 0,0 1-1,0-1 1,7 1 0,-12 0 96,1 0 0,0 1 1,0-1-1,0 0 0,0 1 1,0-1-1,-1 1 0,1-1 0,0 1 1,0-1-1,-1 1 0,1 0 0,0-1 1,-1 1-1,1 0 0,-1-1 1,1 1-1,-1 0 0,1 0 0,-1 0 1,1-1-1,-1 1 0,0 0 0,0 0 1,1 0-1,-1 0 0,0 0 1,0 0-1,0 0 0,0 0 0,-1 39 359,1-35-154,-1-1 1,1 1-1,0 0 1,0-1 0,1 9-1,0-12-141,-1 0 1,1 0-1,-1 0 0,1 0 0,-1-1 0,1 1 0,-1 0 1,1 0-1,0-1 0,-1 1 0,1 0 0,0-1 1,0 1-1,0 0 0,0-1 0,-1 0 0,1 1 1,0-1-1,0 1 0,2-1 0,25 2 412,-16-4-497,0-1-1,16-4 1,-28 6 32,52-17-21,-34 14-113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8.749"/>
    </inkml:context>
    <inkml:brush xml:id="br0">
      <inkml:brushProperty name="width" value="0.025" units="cm"/>
      <inkml:brushProperty name="height" value="0.025" units="cm"/>
    </inkml:brush>
  </inkml:definitions>
  <inkml:trace contextRef="#ctx0" brushRef="#br0">302 340 19324,'-7'-4'142,"1"0"0,-1 1 0,0-1 0,0 1 0,-1 1 0,1-1 0,-1 2 0,1-1 0,-1 1 1,0 0-1,1 0 0,-1 1 0,0 0 0,0 0 0,1 1 0,-1 0 0,-9 3 0,5-2-65,0 1 1,1 1-1,-1 0 1,1 1-1,0 0 1,1 0-1,-1 1 0,1 1 1,0 0-1,-12 11 1,19-15-74,0 0-1,0 0 1,1 1 0,0-1 0,-1 0-1,1 1 1,0 0 0,1-1 0,-1 1-1,-1 6 1,3-9-5,-1 0 0,1 0 1,0 0-1,0 0 0,0-1 0,0 1 1,0 0-1,0 0 0,0 0 0,1 0 1,-1 0-1,0 0 0,0 0 0,1 0 1,-1 0-1,0 0 0,1 0 0,-1-1 1,2 2-1,-1-1 0,0 0 0,0 0-1,0 0 1,1 0 0,-1-1 0,0 1-1,1 0 1,-1-1 0,1 1 0,-1-1 0,0 0-1,1 1 1,-1-1 0,1 0 0,-1 0-1,3 0 1,7-1 1,0 0 0,0 0 0,0-1 0,-1-1-1,1 0 1,-1 0 0,0-1 0,0 0 0,13-8 0,4-3 14,-1-2 1,28-23 0,-15 7 210,65-68 1,-85 79-87,-2 0 0,0-1 0,-1 0-1,24-50 1,-26 36 87,-13 23-2,-4 13-104,-3 8-11,-12 28-83,2 1 1,2 1-1,-14 53 0,23-73-17,4-15-10,-11 38-10,-7 42 0,17-71-65,0 1-1,1-1 1,1 1 0,0 0 0,0-1 0,1 1 0,1 0 0,4 18-1,-5-27-7,0-1 0,0 1 0,0 0 0,0 0 0,1 0 0,-1-1 0,1 1 0,0-1 0,0 1 0,-1-1 0,2 0 0,-1 0 0,0 0 0,0 0 0,1 0 0,-1 0 0,1 0 0,3 1 0,-2-1-131,1-1 0,-1 0 0,0 0 0,0-1 0,0 1 0,0-1 0,1 0 0,-1 0 0,0 0 0,0-1 0,8-1 0,0-1-182,0-1 1,-1 0-1,0 0 0,0-2 0,0 1 1,-1-1-1,0-1 0,12-10 0,18-23-839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8:59.854"/>
    </inkml:context>
    <inkml:brush xml:id="br0">
      <inkml:brushProperty name="width" value="0.025" units="cm"/>
      <inkml:brushProperty name="height" value="0.025" units="cm"/>
    </inkml:brush>
  </inkml:definitions>
  <inkml:trace contextRef="#ctx0" brushRef="#br0">160 373 15483,'-1'0'84,"0"0"0,0 0 1,0 0-1,0 0 0,0 0 0,0 0 0,0 0 0,-1 1 0,1-1 0,0 0 0,0 1 0,0-1 0,0 1 0,1-1 0,-1 1 1,0-1-1,0 1 0,0 0 0,0-1 0,0 1 0,1 0 0,-1 0 0,0 0 0,0 1 0,-24 28 204,20-24-21,-16 22 900,-26 42 1,42-61-983,0 1 0,0 0-1,0 0 1,2 0 0,-1 0 0,1 1-1,1 0 1,-3 21 0,5-31-160,0 1-1,0-1 1,0 1-1,0 0 0,0-1 1,0 1-1,1-1 1,-1 1-1,0 0 1,1-1-1,-1 1 1,1-1-1,0 0 1,0 1-1,0-1 1,-1 1-1,1-1 1,0 0-1,0 0 1,1 0-1,-1 1 1,0-1-1,0 0 1,2 1-1,0-1 0,0 0 0,0 0 0,0 0 0,0 0 1,1 0-1,-1-1 0,0 0 0,0 1 0,1-1 0,-1 0 0,5-1 0,6-1-15,1-1 0,-1 0 0,0-1 0,20-9 0,-2-2-62,-1-1 1,-1-1 0,-1-2-1,0-1 1,-2-1 0,0-1-1,37-41 1,-84 109-8,18-43 67,-2 5 35,-1 1 1,1 0-1,1 0 1,-3 9 0,5-17-34,1 0 0,-1 0 1,1 0-1,0 0 0,0 1 0,-1-1 1,1 0-1,0 0 0,0 0 0,0 0 1,0 0-1,0 0 0,0 0 1,0 0-1,1 0 0,-1 1 0,0-1 1,1 0-1,-1 0 0,0 0 1,1 0-1,-1 0 0,1-1 0,0 1 1,-1 0-1,1 0 0,0 0 1,0 0-1,-1-1 0,1 1 0,0 0 1,0 0-1,0-1 0,0 1 1,0-1-1,0 1 0,0-1 0,0 1 1,0-1-1,0 0 0,0 0 1,0 1-1,0-1 0,0 0 0,0 0 1,2 0-1,3 0 20,-1-1 1,1 0-1,0 0 1,-1 0-1,1-1 0,-1 1 1,0-1-1,0 0 1,10-6-1,44-31 52,-50 33-81,87-73-297,-61 49 23,-34 30 258,-1-1 0,1 0-1,-1 1 1,1-1 0,0 1 0,-1-1 0,1 1 0,0-1-1,0 1 1,-1-1 0,1 1 0,0 0 0,0-1 0,0 1-1,-1 0 1,1 0 0,0 0 0,0-1 0,1 1 0,-1 1 9,-1-1 1,0 1 0,0-1-1,1 0 1,-1 1-1,0-1 1,0 1 0,0-1-1,0 1 1,1-1 0,-1 1-1,0-1 1,0 1-1,0-1 1,0 1 0,0-1-1,0 1 1,0-1 0,0 1-1,-1-1 1,1 1-1,0-1 1,0 2 0,-15 38-18,13-34 34,-2 3 37,-12 37 154,15-44-177,1 0 0,-1-1 0,1 1 0,0 0 0,-1 0 0,1 0 0,0 0 0,0 0 0,0 0 0,0 0 0,1 0 0,-1 0 0,0 0 0,1 0 0,-1 0 0,1 0 0,0-1 1,0 1-1,1 2 0,-1-3-8,0 0 0,1-1 0,-1 1 0,0 0 0,1-1 0,-1 1 0,1-1 0,-1 1 0,1-1 0,-1 0 0,1 1 0,-1-1-1,1 0 1,-1 0 0,1 0 0,0 0 0,-1-1 0,1 1 0,-1 0 0,1-1 0,-1 1 0,1-1 0,-1 1 0,0-1 0,1 1 0,1-3 0,41-23 174,-38 21-165,8-5-10,0-1-1,-1 0 1,0-1-1,-1-1 0,0 0 1,-1 0-1,-1-1 0,17-29 1,-24 34-230,-12 14 123,-11 17-13,14-12 74,0 0 1,1 0-1,1 1 1,0-1-1,-6 23 1,9-28 29,0 0 0,0 1 0,0-1 0,1 1 0,-1-1 0,1 1 1,1-1-1,-1 1 0,1-1 0,0 1 0,0-1 0,1 1 0,-1-1 1,4 7-1,-3-9 3,1 0 1,-1 0 0,0-1-1,1 1 1,-1-1 0,1 0 0,0 1-1,0-1 1,0-1 0,0 1-1,0 0 1,0-1 0,0 1-1,1-1 1,-1 0 0,0 0 0,1 0-1,-1-1 1,1 1 0,-1-1-1,1 0 1,0 0 0,5-1-1,2 1 3,1-2-1,-1 0 0,1 0 1,-1-1-1,0 0 0,12-6 0,-9 2-92,0 0 0,0-1-1,-1 0 1,0-1-1,0-1 1,-1 0 0,-1-1-1,0 0 1,0-1 0,-1 0-1,0 0 1,-1-1-1,-1 0 1,11-23 0,-18 35 45,0 0-1,-1 0 1,1 0 0,-1-1 0,1 1 0,-1 0 0,1 0 0,-1-1 0,0 1-1,0 0 1,0-1 0,0 1 0,0 0 0,0-1 0,0 1 0,0-2-1,-6 4-356,-2 12 228,2-1 211,1 0-1,0 0 1,-2 14-1,6-23 14,0 1-1,0 0 0,0-1 0,1 1 0,-1 0 0,1-1 0,0 1 0,0 0 1,1 0-1,-1-1 0,1 1 0,0 0 0,0-1 0,0 1 0,3 6 0,-3-9-21,1 1-1,-1-1 1,1 0 0,-1 1-1,1-1 1,-1 0-1,1 0 1,0 0-1,0 0 1,-1-1-1,1 1 1,0 0-1,0-1 1,0 1 0,0-1-1,0 0 1,0 0-1,0 0 1,0 0-1,0 0 1,0 0-1,0 0 1,-1 0-1,1-1 1,0 1 0,0-1-1,0 1 1,0-1-1,1-1 1,9-2 72,-1-1 1,0-1-1,14-8 1,5-6-46,-2 0-1,0-2 1,-2-1 0,0-2 0,-2 0 0,-1-2 0,-1 0 0,-1-1 0,-1-1 0,-2-1 0,-1-1 0,19-48 0,-30 64-64,-1 0 1,4-17-1,-8 28 3,-1 1-1,1-1 1,-1 1-1,1-1 1,-1 0-1,0 1 1,-1-1 0,1 1-1,0-1 1,-1 1-1,0-1 1,0 1-1,0 0 1,0-1 0,-3-4-1,3 8 2,1-1 0,-1 0 0,0 0 0,1 0 0,-1 0 0,0 1 0,0-1 0,0 0 0,0 1 0,0-1 1,0 0-1,0 1 0,0 0 0,0-1 0,0 1 0,0-1 0,0 1 0,0 0 0,0 0 0,0 0 0,0-1 0,0 1 0,0 0 0,0 1 0,-1-1 0,1 0 0,0 0 0,0 0 0,0 1 0,0-1 0,0 0 0,0 1 0,0-1 0,-1 1 0,-2 1-2,1 0-1,-1 1 0,1-1 1,0 1-1,-1 0 0,1-1 1,1 1-1,-5 6 0,-4 7 34,1 1-1,0 0 0,2 0 0,0 1 0,1 1 0,1-1 0,0 1 0,-4 32 0,6-23 42,1 0 0,1 1-1,1-1 1,2 0 0,6 40 0,-1-43-105,0-1 0,18 43 0,-15-42-246,-26-37-491,-7-12 702,2 0 1,0-2 0,1 0 0,2-2-1,-31-58 1,48 83 104,1 1 0,0-1 0,0 1-1,0-1 1,0 1 0,0-1 0,0 0-1,1 1 1,-1-1 0,1 0 0,0 0 0,0-4-1,0 7-16,0-1 0,1 0 0,-1 1 0,0-1 0,0 0 0,1 1-1,-1-1 1,1 1 0,-1-1 0,0 1 0,1-1 0,-1 1 0,1-1-1,-1 1 1,1-1 0,0 1 0,-1-1 0,1 1 0,0-1 0,1 1 18,0-1 0,0 1 0,0-1 0,0 1 1,0 0-1,0-1 0,0 1 0,0 0 0,3 1 0,106 16 1059,-73-10-857,55 4 1,-90-11-237,11 1-109,1 0 0,-1-1 0,1 0 0,-1-2 0,0 0 0,27-7 0,-39 9 76,-1 0 0,1-1 0,-1 1 0,0-1 0,0 0 0,1 1-1,-1-1 1,0 0 0,0 0 0,0 0 0,0 0 0,0 0 0,0 0 0,0 0 0,0 0 0,0 0 0,0 0 0,-1 0 0,1-1 0,0 1 0,-1 0-1,1 0 1,-1-1 0,0 1 0,1 0 0,-1-1 0,0 1 0,0-1 0,0 1 0,0 0 0,0-1 0,0 1 0,0-1 0,0 1 0,0 0 0,-1-1-1,0-2 1,-1-1-26,-1 0-1,0 1 1,0-1-1,0 0 1,0 1-1,-1 0 0,1 0 1,-8-6-1,-28-20-390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0.243"/>
    </inkml:context>
    <inkml:brush xml:id="br0">
      <inkml:brushProperty name="width" value="0.025" units="cm"/>
      <inkml:brushProperty name="height" value="0.025" units="cm"/>
    </inkml:brush>
  </inkml:definitions>
  <inkml:trace contextRef="#ctx0" brushRef="#br0">15 0 18156,'-14'5'1824,"14"2"-1088,8-1-223,12-1 943,6 1-320,7-2-568,4-1-544,-2-3 152,-5-1-40,-7-5-136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0.843"/>
    </inkml:context>
    <inkml:brush xml:id="br0">
      <inkml:brushProperty name="width" value="0.025" units="cm"/>
      <inkml:brushProperty name="height" value="0.025" units="cm"/>
    </inkml:brush>
  </inkml:definitions>
  <inkml:trace contextRef="#ctx0" brushRef="#br0">139 85 20428,'-1'-1'57,"0"0"-1,0 0 1,0 0-1,0 0 1,0 0-1,0 1 1,-1-1-1,1 0 1,0 1-1,-1-1 1,1 1-1,0-1 1,-1 1-1,1 0 1,0 0-1,-1-1 1,1 1-1,-1 0 0,1 0 1,-1 1-1,1-1 1,0 0-1,-1 0 1,1 1-1,0-1 1,-1 0-1,1 1 1,0-1-1,-1 1 1,1 0-1,0 0 1,0-1-1,0 1 1,-1 0-1,1 0 1,-1 2-1,-4 2 31,1 1 0,-1 0 0,1 1 0,1-1 0,-6 9 0,0 2 113,2 0 1,-1 1-1,-6 21 0,12-30-147,1 1-1,-1 0 0,2-1 0,-1 1 0,1 0 0,1 0 0,1 19 1,-1-26-44,1 0 0,-1 0 0,1 0 0,0 0 0,-1 0 1,2-1-1,-1 1 0,0 0 0,0 0 0,1-1 0,0 1 1,-1-1-1,1 1 0,0-1 0,0 0 0,0 1 0,1-1 1,-1 0-1,0 0 0,1-1 0,0 1 0,-1-1 0,1 1 0,0-1 1,-1 0-1,1 0 0,0 0 0,0 0 0,0 0 0,0-1 1,0 1-1,0-1 0,0 0 0,5 0 0,4-1 8,-1 0-1,1 0 1,0-1 0,-1-1-1,0 0 1,1 0-1,19-10 1,-10 2 17,-1 0 0,0-2 1,-1 0-1,0-1 0,-1-1 1,0-1-1,-2 0 0,0-1 0,0-1 1,-2-1-1,0 0 0,20-40 0,-29 49-19,-1-1 0,0 0-1,3-11 1,-6 19-13,-1 0 1,1 0 0,-1-1 0,1 1-1,-1 0 1,0 0 0,0 0-1,0 0 1,-1 0 0,1 0-1,-1 0 1,0 0 0,0 0-1,0 0 1,-2-5 0,2 8-4,1-1 1,0 1 0,0-1 0,-1 1-1,1-1 1,-1 1 0,1-1 0,0 1-1,-1 0 1,1-1 0,-1 1 0,1 0-1,-1-1 1,1 1 0,-1 0 0,1 0-1,-1-1 1,0 1 0,1 0 0,-1 0-1,1 0 1,-1 0 0,1 0 0,-1 0-1,0 0 1,1 0 0,-1 0 0,0 0-1,-15 11-21,-7 20-27,17-19 39,0 1 0,1 0 0,1-1 0,0 2 0,0-1 0,1 0 1,1 1-1,0 0 0,1-1 0,1 1 0,1 23 0,0-31 11,-1-1 0,1 0-1,0 0 1,1 0 0,-1 0 0,1 0 0,0 0 0,0 0 0,0 0 0,1 0-1,0-1 1,0 0 0,0 1 0,0-1 0,1 0 0,0 0 0,0-1-1,0 1 1,0-1 0,0 0 0,0 0 0,1 0 0,0-1 0,-1 0-1,1 1 1,0-2 0,0 1 0,0 0 0,1-1 0,-1 0 0,0 0-1,9-1 1,2 0 3,0 0 0,1-2 0,-1 0-1,0-1 1,0-1 0,0 0-1,-1-1 1,0-1 0,0 0 0,0-1-1,0-1 1,-1 0 0,-1-1-1,1 0 1,-1-1 0,-1-1 0,0 0-1,13-15 1,-17 17-74,-12 16-39,-6 12 33,6-10 60,1 0-1,0 1 0,1-1 1,0 1-1,0 0 0,1-1 1,0 1-1,1 14 0,1-20 23,-1 0 0,1-1-1,-1 1 1,1 0 0,0-1 0,0 1-1,1-1 1,-1 1 0,1-1-1,-1 0 1,1 0 0,0 0 0,0 0-1,1 0 1,-1 0 0,1 0-1,-1-1 1,1 1 0,0-1 0,0 0-1,0 0 1,0 0 0,0 0 0,1 0-1,6 2 1,1-1 16,0-1 0,0 0-1,1-1 1,-1 0 0,0-1 0,1 0-1,-1 0 1,1-2 0,-1 1 0,0-1 0,0-1-1,13-4 1,-4 0 15,1-1 0,-2-1 0,1 0 0,-1-2 0,26-18 0,-34 20-26,0 0 0,0-1 0,14-16 0,-21 21-15,-1 0 0,1 1 0,-1-2 0,0 1 0,0 0 0,0-1 0,-1 1 0,0-1 0,0 0 0,2-8 0,-4 14 3,0 0-1,0-1 0,0 1 0,0-1 0,0 1 0,0-1 1,0 1-1,0 0 0,0-1 0,0 1 0,0-1 0,0 1 1,0-1-1,0 1 0,-1-1 0,1 1 0,0 0 1,0-1-1,0 1 0,-1-1 0,1 1 0,0 0 0,0-1 1,-1 1-1,1 0 0,0-1 0,-1 1 0,1 0 0,0 0 1,-1-1-1,1 1 0,0 0 0,-1 0 0,1 0 0,-1-1 1,1 1-1,-1 0 0,1 0 0,0 0 0,-1 0 0,1 0 1,-1 0-1,0 0 0,0 0-4,-1 0 0,1 0 0,-1 0 0,1 1 0,0-1 0,-1 1-1,1-1 1,-1 1 0,1-1 0,0 1 0,-2 1 0,0 1-2,0 0 1,0 0-1,1 0 0,-1 0 1,1 1-1,0-1 0,0 1 0,0 0 1,0 0-1,1-1 0,0 1 1,-1 0-1,1 0 0,0 5 1,0-4-13,0 0 1,1 1 0,-1-1 0,1 0 0,1 0 0,-1 0-1,1 0 1,-1 0 0,1 0 0,1 0 0,1 5 0,-2-8-24,-1 0-1,1 0 1,0 0 0,0-1 0,1 1 0,-1 0 0,0-1 0,0 1 0,1-1 0,-1 0 0,1 1 0,-1-1 0,1 0 0,0 0-1,0 0 1,-1 0 0,1 0 0,0 0 0,0 0 0,0-1 0,0 1 0,0-1 0,0 1 0,0-1 0,0 0 0,0 0 0,0 0-1,0 0 1,0 0 0,0 0 0,0-1 0,0 1 0,0 0 0,0-1 0,0 0 0,0 0 0,-1 1 0,1-1 0,0 0-1,0 0 1,-1 0 0,3-2 0,16-27-338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1.241"/>
    </inkml:context>
    <inkml:brush xml:id="br0">
      <inkml:brushProperty name="width" value="0.025" units="cm"/>
      <inkml:brushProperty name="height" value="0.025" units="cm"/>
    </inkml:brush>
  </inkml:definitions>
  <inkml:trace contextRef="#ctx0" brushRef="#br0">66 1 21645,'-28'0'1728,"9"10"-1560,6 3-408,7 0 1184,9 0-672,12-2-240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2.674"/>
    </inkml:context>
    <inkml:brush xml:id="br0">
      <inkml:brushProperty name="width" value="0.025" units="cm"/>
      <inkml:brushProperty name="height" value="0.025" units="cm"/>
    </inkml:brush>
  </inkml:definitions>
  <inkml:trace contextRef="#ctx0" brushRef="#br0">209 466 18948,'0'-3'158,"0"0"1,-1 0-1,1 0 0,-1 0 1,1 0-1,-1 0 0,0 0 1,0 0-1,0 0 0,0 0 1,-1 0-1,1 0 0,-1 1 0,0-1 1,0 0-1,1 1 0,-2 0 1,1-1-1,0 1 0,0 0 1,-1 0-1,1 0 0,-1 1 1,0-1-1,1 1 0,-1-1 1,0 1-1,0 0 0,0 0 1,-6-1-1,4 0-56,0 1-1,0 0 1,0 0 0,0 1 0,0-1 0,0 1-1,0 0 1,0 0 0,-1 1 0,1 0-1,0-1 1,0 2 0,0-1 0,0 1-1,1-1 1,-1 1 0,0 1 0,-5 3 0,5-2-141,0 1 0,1 0 0,0 0 0,0 0 0,1 0 0,-1 1 0,1-1 0,0 1 0,1 0 0,-1 0 0,1 0 0,0 0 0,1 1 0,-1-1 0,1 0 0,1 1 0,-1-1 0,1 1 0,0-1 0,2 12 0,-2-17 13,0 0 1,0 0 0,0 0-1,0 0 1,1 0 0,-1 0-1,0 0 1,0 0 0,1 0-1,-1 0 1,1 0 0,-1 0-1,1 0 1,0 0 0,-1 0-1,1 0 1,0 0 0,-1-1-1,1 1 1,0 0 0,0 0-1,0-1 1,0 1 0,0-1-1,-1 1 1,1-1 0,0 1 0,0-1-1,1 0 1,-1 1 0,0-1-1,1 0 1,2 0-43,0 0 0,1-1 0,-1 0 0,0 0 0,0 0 0,8-3 0,-9 2 58,0 1-1,0 0 1,0 0-1,1 0 1,-1 0-1,0 1 1,0-1-1,1 1 1,-1 0-1,7 0 1,-6 2 10,1 0 0,-1 1 1,0-1-1,0 1 1,0 0-1,0 0 0,-1 0 1,1 0-1,-1 1 1,0-1-1,0 1 0,0 0 1,0 0-1,3 7 1,5 10-13,14 36 0,-22-50 4,19 55 197,-2 0 0,-3 2 0,-2 0 0,-4 0-1,-2 1 1,0 108 0,-9-160-21,0 0 0,-1 0 0,-1 0 0,-4 16 0,0-17 208,1-15-109,1-20-124,-3-90-697,16-204 1,-9 306 482,2 0 0,-1 1 0,2-1 0,2-10 0,-4 18 36,1 1 1,-1-1-1,0 0 0,1 1 0,0-1 1,-1 1-1,1-1 0,0 1 0,0 0 1,0 0-1,1-1 0,-1 2 0,0-1 1,1 0-1,-1 0 0,1 1 0,0 0 1,3-2-1,16-5-309,-1-2 0,29-16 0,-40 20 294,-1-1-1,0 0 1,-1 0-1,1-1 0,-1 0 1,-1-1-1,8-9 1,-6 5 41,-1 1 0,0-1 1,-1 0-1,-1-1 1,0 0-1,0 0 0,-1 0 1,-1-1-1,-1 1 0,3-23 1,-7 27 19,-1 10-9,-3 17-12,4 0 21,0 1 1,1 0-1,5 35 1,-4-48-1,-1 1 0,1-1 1,1 1-1,-1-1 1,1 1-1,0-1 1,1 0-1,-1 0 1,1 0-1,0 0 1,0 0-1,0-1 1,1 1-1,-1-1 1,1 0-1,8 6 1,-9-8 5,0-1 1,0 0-1,0 1 0,0-1 0,0 0 1,0-1-1,1 1 0,-1-1 1,0 1-1,1-1 0,-1 0 1,0 0-1,1-1 0,-1 1 0,0-1 1,0 1-1,1-1 0,-1 0 1,0 0-1,0 0 0,0-1 1,5-2-1,3-2 36,-1-1 0,0 0 1,0-1-1,17-17 0,-2-3-60,-2-1-1,0-1 1,-2-1-1,-1-1 0,-2 0 1,-1-2-1,-2 0 1,-1-1-1,-2 0 1,13-60-1,-24 89-20,10-65-293,-10 64 253,-1 0 0,0 0 0,0 0 0,0 0 0,-1-1 0,0 1 0,-4-10 0,5 17 53,0-1 1,0 0-1,-1 0 1,1 0 0,0 0-1,-1 1 1,1-1-1,-1 0 1,1 0-1,-1 1 1,1-1-1,-1 0 1,0 1-1,1-1 1,-1 1-1,-1-2 1,2 2 5,-1 0 1,1 0-1,0 0 0,-1 0 0,1 0 1,-1 0-1,1 0 0,-1 0 1,1 0-1,-1 0 0,1 0 1,-1 0-1,1 0 0,0 0 1,-1 0-1,1 1 0,-1-1 1,1 0-1,-1 0 0,1 0 0,0 1 1,-1 0-1,-2 1-10,1 0 1,0 0-1,0 1 0,0-1 0,1 1 0,-1-1 1,1 1-1,-1 0 0,0 3 0,-7 19 154,2 1 0,1 0 0,1 0 1,2 1-1,0-1 0,2 1 0,0 0 0,2 0 0,2-1 0,0 1 0,11 43 0,-10-55-28,1-1 0,1 1 0,0-1-1,1 0 1,9 15 0,-14-26-94,0 1 0,1-1 0,-1 1 0,1-1 0,0 0 0,0 0 0,0 0 0,0 0 0,1 0 0,-1-1 0,1 0 0,0 1 0,-1-1 0,1-1-1,0 1 1,0-1 0,0 1 0,0-1 0,0 0 0,1 0 0,-1-1 0,0 1 0,5-1 0,-8 0-18,0 0-1,0 0 1,0 0 0,0-1-1,0 1 1,0 0 0,0 0 0,0-1-1,0 1 1,-1 0 0,1-1-1,0 1 1,0-1 0,0 1 0,-1-1-1,1 1 1,0-1 0,-1 0-1,1 1 1,0-1 0,-1 0 0,1 0-1,-1 1 1,1-1 0,-1 0-1,0 0 1,1 0 0,-1 0 0,0 0-1,1 1 1,-1-1 0,0 0-1,0 0 1,0 0 0,0 0-1,0 0 1,0 0 0,0 0 0,0 0-1,0 0 1,0 0 0,-1 1-1,1-1 1,0 0 0,0 0 0,-1 0-1,1 0 1,-1 0 0,-2-6-41,0 1 0,0-1 0,-1 1 0,-7-10 0,-13-15-46,-2 1 0,-1 2 0,-53-43 1,63 60 114,9 10-10,10 10-8,4 1-6,1-1 1,-1 0-1,2-1 0,-1 0 0,1 0 1,0 0-1,11 7 0,2 0 0,0-1 1,25 12-1,-34-20 0,1-1 1,-1 0-1,1 0 0,0-2 1,0 1-1,0-2 1,0 0-1,1 0 0,-1-1 1,1-1-1,-1 0 0,1-1 1,12-2-1,-17 1 4,0 0 0,0-1 0,-1 0 1,1 0-1,-1-1 0,0 0 0,0 0 0,0-1 0,0 0 1,-1 0-1,0-1 0,0 0 0,-1 0 0,1 0 0,-1-1 1,-1 0-1,1-1 0,-1 1 0,0-1 0,4-10 0,-5 8 18,0 0 0,-1 0 0,0 0-1,0-1 1,-1 1 0,1-18 0,-3 25-10,1-1 0,-1 0 1,0 1-1,-1-1 0,1 0 0,0 1 1,-1-1-1,0 1 0,0-1 0,0 1 1,0-1-1,-1 1 0,1-1 0,-1 1 1,0 0-1,0 0 0,0 0 0,0 0 1,-1 0-1,1 1 0,-1-1 0,-4-3 1,5 5-5,1 0 0,-1 0 0,0 0 0,1 1 1,-1-1-1,1 0 0,-1 1 0,0 0 1,0-1-1,1 1 0,-1 0 0,0 0 1,0 0-1,1 0 0,-1 0 0,0 0 0,1 1 1,-1-1-1,0 0 0,-1 2 0,0-1 5,-1 1-1,2 0 1,-1-1-1,0 1 1,0 1-1,1-1 0,-1 0 1,1 1-1,-4 4 1,0 1 7,0 0 1,1 1-1,1 0 1,-1 0-1,1 0 1,-3 11-1,4-9 8,1 0 0,0 0 0,0 1 1,1 15-1,1-23-17,0 1 0,0-1 0,1 1 0,-1-1 0,1 1 1,0-1-1,0 1 0,1-1 0,0 0 0,-1 0 0,1 0 0,0 0 1,5 7-1,-5-10-6,0 1 0,-1-1-1,1 1 1,0-1 0,-1 0 0,1 0 0,0 0 0,0 0 0,0 0 0,0-1 0,0 1 0,0 0 0,0-1 0,0 0 0,0 1 0,0-1 0,1 0 0,-1 0-1,0 0 1,0 0 0,0-1 0,0 1 0,0 0 0,0-1 0,0 0 0,0 1 0,0-1 0,4-2 0,3-2 9,1 0 0,-1 0 0,0-1-1,11-11 1,-1 1 9,-1-1 0,-1-1 0,-1-1 0,-1 0 0,-1-1-1,20-36 1,-25 40-16,-1-1-1,-1 1 1,0-2-1,-2 1 1,0-1-1,-1 0 1,0 0-1,-2 0 1,1-29-1,-3 39-7,0 1 0,-1-1 0,0 0-1,-3-9 1,4 16 0,0 0 0,-1 0 0,1-1 0,0 1 0,-1 0 0,1 0 0,-1 0 0,1 0 0,-1 0 0,1 0 0,-1 0 0,0 0 0,0 0 0,1 0 0,-1 0 0,0 0 0,0 0 0,0 0 0,0 1 0,0-1 0,0 0 0,0 1 0,0-1 0,-1 1 0,1-1 0,0 1 0,0 0 0,0-1 0,0 1 0,-1 0-1,1 0 1,0 0 0,0 0 0,-1 0 0,-1 0 0,1 1-13,1 0 0,-1 0-1,0 0 1,0 0 0,1 1-1,-1-1 1,1 1 0,-1-1-1,1 1 1,-1-1 0,1 1-1,0 0 1,0-1 0,0 1-1,0 0 1,0 0 0,-1 3-1,-4 7-1088,5-12 1096,1 0 0,0 0 0,0 0 0,-1 0 0,1 0 0,0 0 0,0 0 0,-1 0 0,1 0 0,0 0 0,-1 0 0,1 0 0,0 0 0,0 0 0,-1 0 0,1 0 0,0 0 0,0-1 0,-1 1 0,1 0-1,0 0 1,0 0 0,0 0 0,-1 0 0,1-1 0,0 1 0,0 0 0,0 0 0,-1 0 0,1-1 0,0 1 0,0 0 0,0 0 0,0-1 0,0 1 0,0 0 0,0 0 0,-1-1 0,-1-2-214,-5-3-59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05.202"/>
    </inkml:context>
    <inkml:brush xml:id="br0">
      <inkml:brushProperty name="width" value="0.025" units="cm"/>
      <inkml:brushProperty name="height" value="0.025" units="cm"/>
    </inkml:brush>
  </inkml:definitions>
  <inkml:trace contextRef="#ctx0" brushRef="#br0">133 82 8682,'-53'3'1455,"31"-2"705,-35 5-1,57-6-2145,0 0 0,0 0-1,0 0 1,0 0-1,0 0 1,0 0 0,1 0-1,-1 0 1,0 0-1,0 0 1,0 0-1,0 0 1,0 0 0,0 0-1,0 0 1,0 1-1,0-1 1,0 0 0,0 0-1,0 0 1,0 0-1,0 0 1,1 0-1,-1 0 1,0 0 0,0 0-1,0 0 1,0 0-1,0 0 1,0 1 0,0-1-1,0 0 1,0 0-1,0 0 1,0 0-1,0 0 1,0 0 0,0 0-1,0 0 1,0 0-1,0 0 1,0 1 0,0-1-1,0 0 1,0 0-1,0 0 1,-1 0-1,1 0 1,0 0 0,0 0-1,0 0 1,0 0-1,0 0 1,0 0 0,0 0-1,0 0 1,0 1-1,0-1 1,0 0-1,0 0 1,0 0 0,0 0-1,-1 0 1,15 6 303,17 4-130,8-4 24,1-2-1,75-1 1,82-16-6,-137 8-156,123-11 17,381-22 13,-514 40-71,-50-2-8,0 0 0,0 0 0,-1 0 1,1 0-1,0 0 0,0 0 0,0 0 0,0 0 0,0 0 0,0 0 1,0 0-1,0 0 0,0 0 0,0 1 0,0-1 0,0 0 0,0 0 1,0 0-1,0 0 0,0 0 0,0 0 0,0 0 0,0 0 1,0 0-1,0 0 0,0 1 0,0-1 0,0 0 0,0 0 0,0 0 1,0 0-1,0 0 0,0 0 0,0 0 0,0 0 0,0 0 1,0 0-1,0 0 0,0 1 0,0-1 0,0 0 0,0 0 0,0 0 1,0 0-1,0 0 0,0 0 0,0 0 0,1 0 0,-1 0 0,0 0 1,0 0-1,0 0 0,0 0 0,0 0 0,0 0 0,0 0 1,0 0-1,0 0 0,0 0 0,0 0 0,1 0 0,-1 0 0,0 0 1,-8 4 5,-40 4 17,-1-1 0,-68 1 1,91-7-10,-328 6 75,-131 9-62,460-14-29,12-2-10,-1 1 0,1 0 0,0 1 0,-1 0 0,1 1 0,0 1 1,-15 6-1,28-10 11,0 0 0,0 0 0,0 0 0,0 0 0,0 0 1,0 0-1,0 0 0,0 0 0,1 1 0,-1-1 0,0 0 1,0 0-1,0 0 0,0 0 0,0 0 0,0 0 0,0 0 1,0 0-1,0 0 0,0 0 0,0 0 0,0 0 0,0 0 0,0 0 1,0 1-1,0-1 0,0 0 0,0 0 0,0 0 0,0 0 1,0 0-1,0 0 0,0 0 0,0 0 0,0 0 0,0 0 1,0 0-1,0 1 0,0-1 0,0 0 0,0 0 0,0 0 1,0 0-1,0 0 0,0 0 0,0 0 0,0 0 0,0 0 0,0 0 1,0 0-1,0 0 0,0 0 0,0 1 0,0-1 0,0 0 1,0 0-1,-1 0 0,1 0 0,0 0 0,0 0 0,0 0 1,0 0-1,0 0 0,0 0 0,0 0 0,0 0 0,0 0 1,-1 0-1,13 2-32,18-2-4,612-66-36,-547 54 87,279-47-19,-357 57-26,-20 2-22,-32 4-27,-1008 121 241,1022-124-137,51-7-40,450-85-337,-405 70 309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3.471"/>
    </inkml:context>
    <inkml:brush xml:id="br0">
      <inkml:brushProperty name="width" value="0.025" units="cm"/>
      <inkml:brushProperty name="height" value="0.025" units="cm"/>
    </inkml:brush>
  </inkml:definitions>
  <inkml:trace contextRef="#ctx0" brushRef="#br0">105 53 11058,'-3'-8'804,"1"2"-221,0 1 1,-1-1-1,1 0 0,-1 1 0,-1 0 1,-4-6-1,9 48 2576,4 26-1744,22 370 3948,-23-1-3410,-5-427-2132,0-7-15,-5-13-223,-6-30-416,10 40 687,-40-125-2306,25 82 1050,-16-71 0,33 119 1403,0 0 0,0 0 0,1 0 0,-1 1 1,0-1-1,0 0 0,1 0 0,-1 0 0,0 0 0,1 1 1,-1-1-1,0 0 0,1 0 0,-1 0 0,0 0 0,0 0 1,1 0-1,-1 0 0,0 0 0,1 0 0,-1 0 0,0 0 0,1 0 1,-1 0-1,0 0 0,1 0 0,-1-1 0,0 1 0,1 0 1,-1 0-1,0 0 0,0 0 0,1-1 0,-1 1 0,0 0 1,0 0-1,1 0 0,-1-1 0,0 1 0,0 0 0,1 0 1,-1-1-1,0 1 0,0 0 0,0-1 0,0 1 0,0 0 0,0-1 1,1 1-1,-1 0 0,0 0 0,0-1 0,0 1 0,0 0 1,0-1-1,0 1 0,0 0 0,0-1 0,0 1 0,-1 0 1,1-1-1,0 1 0,0 0 0,0-1 0,0 1 0,0 0 1,0-1-1,-1 1 0,1 0 0,24 18 389,-19-15-330,6 6 45,1-1 1,1 0-1,0-1 1,0-1-1,0 0 1,1 0 0,-1-2-1,1 1 1,0-2-1,1 0 1,-1-1-1,1 0 1,-1-1 0,25-1-1,-26-1-62,0-1-1,0 0 1,0-1-1,0 0 1,0-1-1,-1-1 1,0 0 0,1 0-1,-2-1 1,1-1-1,-1 0 1,0 0-1,0-1 1,-1 0 0,0-1-1,11-14 1,-15 16 22,0 0 1,-1-1-1,7-12 1,-10 17-39,-1 0 1,1 0 0,-1 0 0,0 0 0,0 0-1,-1 0 1,1 0 0,0 0 0,-1-1-1,0 1 1,0 0 0,0 0 0,-1-5 0,1 7-19,0 0 1,0 0 0,0 0-1,-1 0 1,1 0 0,0 1-1,-1-1 1,1 0 0,0 0-1,-1 0 1,1 1 0,-1-1-1,0 0 1,1 0 0,-1 1 0,1-1-1,-1 1 1,0-1 0,0 0-1,1 1 1,-1-1 0,0 1-1,0 0 1,0-1 0,1 1-1,-1 0 1,0-1 0,0 1-1,0 0 1,0 0 0,0 0 0,0 0-1,0 0 1,0 0 0,0 0-1,1 0 1,-1 0 0,0 0-1,0 0 1,0 1 0,0-1-1,0 0 1,0 1 0,1-1-1,-1 0 1,-1 2 0,-3 0 26,1 0-1,-1 1 1,1 0 0,0 0 0,0 0-1,0 0 1,-4 6 0,-1 1 15,2 1-1,-1-1 0,1 1 1,1 1-1,0-1 1,-4 14-1,7-17-21,0 0 0,1 1-1,0-1 1,0 1-1,1-1 1,0 1-1,0-1 1,1 1-1,2 16 1,-2-23-23,1 0-1,-1 1 1,1-1 0,-1 0-1,1 0 1,0 0 0,0-1-1,0 1 1,0 0 0,0 0-1,0 0 1,0-1 0,1 1-1,-1-1 1,1 1 0,-1-1-1,1 1 1,0-1 0,-1 0-1,1 0 1,0 0 0,0 0 0,0 0-1,0 0 1,0 0 0,0-1-1,0 1 1,0-1 0,0 1-1,0-1 1,0 0 0,0 0-1,0 0 1,0 0 0,0 0-1,0 0 1,1-1 0,2 0-1,8-2-3,-1 0 0,0-1 0,1-1 0,19-10 0,18-13-100,-24 12-11,33-13 0,-52 26 78,1 0-1,-1 1 1,0 0-1,1 0 1,0 0-1,-1 1 0,1 1 1,0-1-1,12 1 1,-15 1 20,-1 0 1,1 0-1,-1 1 1,0-1-1,1 1 1,-1 0-1,0 0 1,0 0 0,0 0-1,0 1 1,-1 0-1,1 0 1,-1 0-1,1 0 1,-1 0-1,5 8 1,2 4 53,0 1 1,-1 0-1,7 18 1,-10-19 48,1-1-1,0 0 1,13 17-1,-19-29-107,1 0 0,-1 0-1,1 0 1,0-1 0,0 1-1,0 0 1,0-1 0,0 1-1,0-1 1,0 0 0,1 1-1,-1-1 1,1 0 0,-1 0-1,0-1 1,1 1 0,-1-1-1,1 1 1,0-1-1,-1 0 1,1 0 0,-1 0-1,1 0 1,-1 0 0,1 0-1,0-1 1,-1 1 0,4-2-1,1-1-95,-1 0-1,0 0 1,0-1-1,0 1 1,-1-1-1,1-1 1,-1 1-1,0-1 1,7-8-1,8-11-252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3.940"/>
    </inkml:context>
    <inkml:brush xml:id="br0">
      <inkml:brushProperty name="width" value="0.025" units="cm"/>
      <inkml:brushProperty name="height" value="0.025" units="cm"/>
    </inkml:brush>
  </inkml:definitions>
  <inkml:trace contextRef="#ctx0" brushRef="#br0">1 287 14035,'7'5'518,"0"0"-1,0-1 1,1 0-1,0-1 1,0 1-1,0-1 1,0-1 0,14 3-1,7-1 821,37 1-1,-48-5-919,104 2 1876,237-26-1,123-54-708,-347 54-1404,54-9-122,251-43-729,2 25-599,-25 32-375,-397 18 1426,-9 2 134,-1-1-1,1 0 1,-1-1 0,0 0-1,0-1 1,1 0 0,-1 0 0,14-6-1,-12-3-164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5.324"/>
    </inkml:context>
    <inkml:brush xml:id="br0">
      <inkml:brushProperty name="width" value="0.025" units="cm"/>
      <inkml:brushProperty name="height" value="0.025" units="cm"/>
    </inkml:brush>
  </inkml:definitions>
  <inkml:trace contextRef="#ctx0" brushRef="#br0">189 1 17652,'-1'3'272,"0"1"-1,0 0 1,0 0 0,1 0 0,0 0 0,0 0-1,0 0 1,0 0 0,2 8 0,0 3 161,9 143 2140,5 158-2989,-16-308 279,0 2-220,0 0 0,-1 0 0,0 0 0,-2 10 0,3-20 273,0 1 0,0 0 0,0-1 1,-1 1-1,1 0 0,0-1 0,0 1 1,-1-1-1,1 1 0,0-1 0,-1 1 0,1 0 1,0-1-1,-1 1 0,1-1 0,-1 1 1,1-1-1,-1 0 0,1 1 0,-1-1 0,1 1 1,-1-1-1,1 0 0,-1 1 0,0-1 1,1 0-1,-2 0 0,1 0-68,0 0 0,-1 0-1,1 0 1,0-1 0,0 1-1,0 0 1,0-1 0,0 1 0,0-1-1,-1 0 1,1 1 0,1-1 0,-1 0-1,-1 0 1,-5-6-608,1 1 0,0-1 0,-6-8 0,11 13 676,-28-36-1209,3-2 0,-22-43 0,40 68 1587,1 0 0,1 0 0,0-1 0,1 1 0,1-1 0,0-1 0,1 1 0,1 0 0,0-26 0,3 34 31,-1 0 0,2-1 0,-1 1 0,1 0 0,0 0 0,1 0 0,0 0-1,0 1 1,1-1 0,0 1 0,0 0 0,0 0 0,1 0 0,0 0 0,10-8 0,-7 7-1,1 0 1,1 1-1,-1 0 0,1 1 1,1 0-1,-1 1 1,1 0-1,0 0 1,0 1-1,16-3 0,-12 4-85,0 0 0,0 1 0,0 1 0,0 0 0,0 1 0,0 1 0,0 1 0,16 2 1,-21-1-162,1-1 1,0 2 0,-1-1 0,0 1 0,0 1-1,0 0 1,0 0 0,-1 1 0,0 0 0,0 1-1,9 9 1,-14-12-68,0 1 0,0 0 0,0-1-1,-1 2 1,0-1 0,0 0 0,0 1 0,-1-1-1,1 1 1,-2 0 0,1 0 0,0 0 0,-1 0-1,0 0 1,-1 0 0,1 0 0,-1 0 0,0 1-1,-1-1 1,-1 8 0,-3 11 27,-1-1-1,-2 0 1,-18 43 0,14-40 22,-11 39 0,23-62-55,-1-1 0,0 1 0,0 0 0,1-1 0,0 1 0,0-1 0,0 1 0,0 0 0,2 5 0,-2-8-4,1 0 0,-1 1 1,1-1-1,-1 0 0,1 1 0,0-1 1,0 0-1,0 0 0,0 0 0,0 1 1,0-1-1,0 0 0,0 0 0,0-1 1,0 1-1,1 0 0,-1 0 0,0 0 1,1-1-1,-1 1 0,0-1 0,1 1 1,-1-1-1,1 0 0,-1 1 0,1-1 1,1 0-1,4 0 2,0 0 0,0 0-1,0-1 1,0 0 0,0 0 0,0 0 0,0-1 0,-1-1-1,14-5 1,6-4-6,25-17-1,-47 26 6,17-10-8,-1-1 1,0-1-1,-2 0 0,1-1 1,28-35-1,-47 51 5,0 0 1,0 0-1,0 0 0,0 0 0,0 0 0,0 0 1,0 0-1,0 0 0,0 0 0,0-1 0,0 1 0,0 0 1,1 0-1,-1 0 0,0 0 0,0 0 0,0 0 0,0 0 1,0 0-1,0 0 0,0 0 0,0 0 0,0 0 1,1 0-1,-1 0 0,0 0 0,0 0 0,0 0 0,0 0 1,0 0-1,0 0 0,0 0 0,1 0 0,-1 0 1,0 0-1,0 0 0,0 0 0,0 0 0,0 0 0,0 0 1,0 0-1,0 0 0,0 0 0,1 0 0,-1 0 0,0 0 1,0 1-1,0-1 0,0 0 0,0 0 0,0 0 1,0 0-1,0 0 0,0 0 0,0 0 0,0 0 0,0 0 1,0 1-1,0-1 0,0 0 0,0 0 0,0 0 0,0 0 1,0 0-1,0 0 0,0 0 0,2 15-24,-4 31 23,2-27 7,-1-15-3,3 73 88,-1-70-56,0 0 0,0 0 0,0 0 0,1 0 0,0 0 0,1-1 0,-1 1-1,6 9 1,-7-15-16,0 1-1,0-1 0,0 1 1,0-1-1,0 0 1,0 1-1,1-1 0,-1 0 1,0 0-1,1 0 1,-1 0-1,1 0 0,-1 0 1,1 0-1,-1 0 0,1-1 1,0 1-1,0-1 1,-1 1-1,1-1 0,2 1 1,-2-1 5,1-1 0,-1 1 1,1 0-1,-1-1 0,1 0 0,-1 1 1,0-1-1,1 0 0,-1 0 1,0-1-1,0 1 0,1 0 1,1-3-1,4-3 14,0 0 1,0-1-1,-1 0 1,0 0-1,9-15 1,-8 10-231,0 0 1,-1-1-1,-1 1 1,0-2-1,-1 1 0,0-1 1,-1 0-1,-1 0 1,0 0-1,-1 0 1,-1 0-1,0 0 0,-1-1 1,-3-22-1,-7-5-444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5.777"/>
    </inkml:context>
    <inkml:brush xml:id="br0">
      <inkml:brushProperty name="width" value="0.025" units="cm"/>
      <inkml:brushProperty name="height" value="0.025" units="cm"/>
    </inkml:brush>
  </inkml:definitions>
  <inkml:trace contextRef="#ctx0" brushRef="#br0">0 1 17308,'0'0'1784,"2"3"-1352,5 1-568,4 0 968,8 6-1320,5 3 600,8 3-416,2-2-152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6.225"/>
    </inkml:context>
    <inkml:brush xml:id="br0">
      <inkml:brushProperty name="width" value="0.025" units="cm"/>
      <inkml:brushProperty name="height" value="0.025" units="cm"/>
    </inkml:brush>
  </inkml:definitions>
  <inkml:trace contextRef="#ctx0" brushRef="#br0">235 1 15499,'-17'0'895,"1"0"0,-1 0 1,1 2-1,-1 0 0,-21 6 0,30-6-644,0 1 0,1 0 0,-1 0 0,1 0 0,-1 1 0,1 0 0,0 0 0,1 1 0,-1 0 0,1 0 0,0 1 0,-9 10 0,14-15-221,-1 1 0,1-1 1,0 1-1,0-1 0,0 1 0,0 0 0,0-1 0,0 1 1,0 0-1,1 0 0,-1 0 0,1 0 0,-1-1 0,1 1 0,0 0 1,0 0-1,0 0 0,0 0 0,0 0 0,0 2 0,1-2-26,0 0 0,0-1 1,0 1-1,0-1 0,0 1 0,0-1 0,0 1 0,1-1 0,-1 0 0,1 1 0,-1-1 0,1 0 0,-1 0 0,1 0 0,-1 0 0,1 0 0,2 0 0,9 4-121,0-2 0,1 1 0,-1-2-1,23 3 1,-23-4 20,9 1-103,1 2 1,-1 0 0,42 15-1,-59-18 203,0 1 0,-1 0 0,1 0 0,-1 1 0,1-1 0,-1 1 0,0 0-1,0 0 1,0 0 0,-1 1 0,1-1 0,-1 1 0,0 0 0,1 0 0,-2 0-1,1 0 1,0 0 0,-1 1 0,0 0 0,0-1 0,-1 1 0,1 0 0,-1 0-1,1 7 1,-1-9 37,-1 1 0,0 0-1,-1 0 1,1 0-1,-1 0 1,0 0 0,0 0-1,0 0 1,0-1-1,-1 1 1,1 0 0,-1-1-1,-4 7 1,1-4 46,1 0-1,-1-1 1,-1 1 0,1-1-1,-1 0 1,0-1 0,-7 5 0,4-3-49,0-1 1,0 0 0,0-1-1,-1 0 1,0-1 0,0 0 0,0 0-1,0-1 1,0 0 0,-20 0-1,25-2-177,1 0-1,-1-1 1,1 0-1,-1 0 0,1 0 1,0 0-1,0-1 1,-1 1-1,1-1 0,-6-4 1,9 5 96,-1 0 1,0-1-1,1 1 0,-1 0 1,1-1-1,-1 0 1,1 1-1,0-1 0,0 0 1,0 0-1,0 1 1,0-1-1,0 0 0,0 0 1,0 0-1,1 0 1,-1 0-1,1 0 0,0-1 1,0 1-1,-1 0 1,1 0-1,1 0 0,-1-3 1,9-27-593</inkml:trace>
  <inkml:trace contextRef="#ctx0" brushRef="#br0" timeOffset="1">590 40 21020,'-1'1'2001,"-11"18"-1305,-3 2-256,-4 12 1281,3 2-825,3 2-432,5 3-232,6-7-728,4-7-352,5-15 720,2-8-201,1-14-95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6.666"/>
    </inkml:context>
    <inkml:brush xml:id="br0">
      <inkml:brushProperty name="width" value="0.025" units="cm"/>
      <inkml:brushProperty name="height" value="0.025" units="cm"/>
    </inkml:brush>
  </inkml:definitions>
  <inkml:trace contextRef="#ctx0" brushRef="#br0">85 0 21557,'-13'58'1234,"-36"178"1669,40-175-2358,-4 114-1,13-166-516,0 0-1,1 0 1,0 0 0,0 0-1,1 0 1,5 15 0,-7-23-25,1 1 0,0 0 1,0 0-1,0-1 0,0 1 1,0 0-1,0-1 0,0 1 1,0-1-1,1 0 0,-1 1 0,0-1 1,1 0-1,0 0 0,-1 0 1,1 0-1,-1 0 0,1 0 1,0 0-1,0-1 0,-1 1 1,1 0-1,0-1 0,0 0 0,0 1 1,0-1-1,0 0 0,0 0 1,0 0-1,-1 0 0,1 0 1,0-1-1,0 1 0,0-1 1,0 1-1,3-2 0,4-2 1,0 0 0,0-1 0,0 0-1,-1 0 1,0-1 0,0 0 0,0-1 0,-1 1 0,0-1 0,7-9-1,11-16 5,24-37 0,-47 65-7,48-74-168,69-150 0,-116 222 97,13-38-1164,-43 70-732,11-3 1249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7.091"/>
    </inkml:context>
    <inkml:brush xml:id="br0">
      <inkml:brushProperty name="width" value="0.025" units="cm"/>
      <inkml:brushProperty name="height" value="0.025" units="cm"/>
    </inkml:brush>
  </inkml:definitions>
  <inkml:trace contextRef="#ctx0" brushRef="#br0">0 0 20100,'9'42'1649,"3"-1"-1289,2 1-168,5-6 232,1-6-344,3-13-768,1-11 640,2-16-216,-2-10-192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7.525"/>
    </inkml:context>
    <inkml:brush xml:id="br0">
      <inkml:brushProperty name="width" value="0.025" units="cm"/>
      <inkml:brushProperty name="height" value="0.025" units="cm"/>
    </inkml:brush>
  </inkml:definitions>
  <inkml:trace contextRef="#ctx0" brushRef="#br0">577 710 23573,'0'-1'78,"-1"0"0,1 0 0,0 0 0,0-1 0,0 1 0,1 0 0,-1 0 1,0 0-1,0 0 0,1 0 0,-1 0 0,0 0 0,1 0 0,-1 0 0,1 0 0,0 0 0,-1 0 0,1 0 0,0 0 0,-1 1 0,1-1 0,0 0 0,0 0 1,0 1-1,-1-1 0,1 1 0,0-1 0,0 0 0,2 0 0,-2 1-72,1-1 0,-1 0 0,0 0 1,0 0-1,0 0 0,0 0 0,0 0 0,0 0 0,0 0 1,0 0-1,0 0 0,0 0 0,0-1 0,-1 1 0,2-3 1,-2 4-9,0-1 0,0 1 1,0-1-1,0 1 0,0-1 1,0 1-1,0-1 0,-1 1 1,1-1-1,0 1 0,0 0 1,0-1-1,-1 1 1,1-1-1,0 1 0,-1 0 1,1-1-1,0 1 0,-1 0 1,1-1-1,0 1 0,-1 0 1,1-1-1,-1 1 0,1 0 1,0 0-1,-1 0 1,1-1-1,-1 1 0,1 0 1,-1 0-1,1 0 0,-1 0 1,1 0-1,-2 0 0,-17-2-49,19 2 50,-9 1-12,1 0 0,0 0 1,0 1-1,0 0 0,0 0 1,0 1-1,1 0 0,-1 0 1,1 1-1,0 0 0,0 0 1,0 1-1,0 0 0,-10 9 1,13-10 3,0-1-1,1 1 1,-1 0 0,1 0-1,0 0 1,0 1 0,0-1 0,1 1-1,0-1 1,-1 1 0,2 0 0,-1 0-1,0 0 1,1 0 0,0 0 0,0 0-1,1 1 1,-1-1 0,1 0-1,0 0 1,1 1 0,-1-1 0,1 0-1,2 6 1,-3-8-2,1 0 0,1 0 0,-1-1 1,0 1-1,1 0 0,-1-1 0,1 1 0,0-1 0,0 1 0,0-1 0,0 0 0,0 0 0,0 0 1,1 0-1,-1 0 0,0-1 0,1 1 0,4 1 0,-3-1-3,1-1-1,0 0 1,0 0 0,0 0 0,0 0-1,-1-1 1,1 0 0,0 0-1,0 0 1,7-2 0,3-1-19,0-1 1,0 0-1,-1-2 1,1 1-1,-1-2 1,16-9-1,98-76-12,-98 69 54,-29 22-6,0 0 0,1 0 0,-1 0 0,0 0 0,0 0 0,1 0 0,-1 0 1,1 1-1,-1-1 0,1 0 0,-1 1 0,1-1 0,-1 1 0,1 0 0,-1-1 0,1 1 0,-1 0 0,3 0 0,-3 1 4,0 0-1,0 0 1,0 0-1,0-1 1,-1 1-1,1 0 1,0 0-1,-1 0 1,1 1-1,-1-1 1,1 0-1,-1 0 0,0 0 1,1 0-1,-1 0 1,0 0-1,0 1 1,0-1-1,0 0 1,0 0-1,0 0 1,0 1-1,0-1 1,0 0-1,-1 1 1,-2 28 92,2-22-54,0 0 0,0 1 0,1-1 0,0 0 1,0 1-1,1-1 0,0 0 0,3 11 0,-3-17-33,0-1 0,0 1 0,-1-1-1,1 1 1,0-1 0,1 0 0,-1 0 0,0 1-1,0-1 1,1 0 0,-1 0 0,0 0 0,1 0-1,-1-1 1,1 1 0,-1 0 0,1-1 0,-1 1 0,1-1-1,0 1 1,-1-1 0,1 0 0,0 1 0,-1-1-1,1 0 1,0 0 0,-1 0 0,1-1 0,0 1-1,-1 0 1,1-1 0,0 1 0,1-1 0,8-2 31,1-1 1,-1 0 0,15-8-1,-25 12-37,76-41 99,-55 27-196,1 2 1,0 0-1,1 2 0,0 0 1,28-6-1,-49 15 61,1 1-1,-1-1 1,1 1 0,-1-1 0,1 1 0,-1 0-1,1 0 1,-1 1 0,1-1 0,-1 1 0,1 0-1,-1 0 1,1 0 0,-1 0 0,0 0 0,1 1-1,3 2 1,-4-2-16,-1 1 0,0-1 0,1 1 0,-1 0 0,0-1 0,0 1-1,0 0 1,-1 0 0,1 0 0,-1 0 0,0 1 0,1-1 0,-1 0 0,-1 1 0,1-1-1,0 0 1,-1 7 0,2 2-179,0 17-689,-2-22 136,-3-12-265,-5-14 422</inkml:trace>
  <inkml:trace contextRef="#ctx0" brushRef="#br0" timeOffset="1">65 25 15571,'-30'-10'1497,"11"3"-1409,5 1-152,12 5 1024,7 1-656,11 1-160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8.336"/>
    </inkml:context>
    <inkml:brush xml:id="br0">
      <inkml:brushProperty name="width" value="0.025" units="cm"/>
      <inkml:brushProperty name="height" value="0.025" units="cm"/>
    </inkml:brush>
  </inkml:definitions>
  <inkml:trace contextRef="#ctx0" brushRef="#br0">324 163 19836,'-1'-3'138,"-1"1"1,1-1-1,-1 0 0,0 0 0,0 1 0,0-1 0,0 1 1,0 0-1,0-1 0,-1 1 0,1 0 0,-1 1 0,0-1 1,1 0-1,-6-1 0,3 1 5,-1 0 1,0 0-1,1 1 1,-1 0-1,0 0 1,0 0-1,1 1 1,-8 0-1,1 1 55,0 0-1,0 1 0,1 1 0,-1 0 0,1 0 1,-1 1-1,1 1 0,-11 5 0,13-4-121,-1 0 0,1 0-1,1 1 1,-1 0 0,1 1 0,0 0-1,-11 15 1,15-18-78,0 0 0,1 1 1,0-1-1,0 1 0,0 0 0,1 0 0,0 0 1,0 0-1,0 0 0,1 0 0,0 1 1,0-1-1,1 0 0,0 11 0,0-15-3,0 0-1,0-1 0,0 1 1,1 0-1,-1-1 1,1 1-1,-1-1 0,1 1 1,0-1-1,-1 1 1,1-1-1,0 1 0,0-1 1,0 0-1,0 0 1,0 1-1,0-1 0,1 0 1,-1 0-1,0 0 1,1 0-1,-1 0 0,0 0 1,1-1-1,-1 1 1,1 0-1,-1-1 0,1 1 1,-1-1-1,1 1 1,0-1-1,-1 0 0,1 0 1,0 0-1,1 0 1,4 0-12,0-1 1,-1 0 0,1 0-1,-1 0 1,1-1 0,-1 0-1,11-4 1,5-5-6,-1-1 0,0-1 0,0-1 1,-1-1-1,29-27 0,-13 6 41,53-68 1,-56 50-43,-38 64 16,-1 1-1,1 0 1,1 0-1,0 0 1,0 1-1,1 0 1,0-1-1,0 14 1,1-17 2,1-2 2,-4 22-8,-2 36-1,7-57 12,0 0 0,0 0-1,1 0 1,-1 0 0,1 0-1,1 0 1,0 0 0,0 0 0,0 0-1,6 11 1,-7-16 3,1 1 1,0-1-1,-1 0 0,1 1 1,1-1-1,-1 0 0,0 0 0,0 0 1,1-1-1,-1 1 0,1 0 1,-1-1-1,1 0 0,0 0 1,0 1-1,0-2 0,-1 1 1,1 0-1,0 0 0,0-1 1,0 0-1,0 1 0,0-1 0,0-1 1,0 1-1,0 0 0,0-1 1,0 1-1,0-1 0,4-1 1,4-2 11,-1 0 0,1 0 0,-1-1 0,0-1 0,0 0 0,16-12 0,-9 5 7,-1-2 0,0 0 0,17-22 0,-26 28-54,1-1 0,-1 0-1,-1-1 1,0 0 0,-1 0 0,0 0 0,5-16 0,-9 11-140,-1 16 165,0 0 0,0 0 0,0 0 0,0-1 0,0 1 0,0 0 0,0 0 0,0 0 0,0 0 0,-1 0 0,1-1 0,0 1 0,0 0 0,0 0 0,0 0 0,0 0 0,-1 0 0,1 0 0,0 0 0,0 0 0,0 0 0,0 0 0,-1 0 0,1-1 0,0 1 0,0 0 0,0 0 0,0 0 0,-1 0 0,1 0 0,0 0 0,0 0 0,0 1 0,0-1 0,-1 0 0,1 0 0,0 0 0,0 0 0,0 0 0,-2 1-22,0 0-1,0 0 0,1 1 0,-1-1 1,1 0-1,-1 1 0,1-1 0,0 1 1,-1-1-1,1 1 0,-1 2 1,-4 7-48,0 1 1,1 0 0,0 0-1,-2 13 1,5-21 67,1 0 1,0 0-1,0 1 0,1-1 1,-1 0-1,1 1 0,0-1 1,0 0-1,1 1 0,-1-1 1,1 0-1,0 0 0,0 1 1,0-1-1,3 6 0,-3-9 11,1 0 0,-1 1 0,0-1-1,1 0 1,-1 0 0,1 0 0,-1 0-1,1 0 1,-1 0 0,1-1 0,0 1-1,-1 0 1,1-1 0,0 1 0,0-1-1,-1 0 1,1 0 0,0 0 0,0 1-1,0-1 1,-1-1 0,1 1 0,0 0-1,0 0 1,-1-1 0,1 1 0,0-1-1,0 0 1,-1 1 0,3-2 0,6-2 26,-1-1 0,1 0 0,15-10 0,-1-2 68,-1-1 1,39-42-1,33-50 241,-42 47-115,-44 55-162,-7 12-16,-8 18-4,6-19-40,-6 16-35,-31 126 131,35-132-219,0-1 0,1 1 0,1-1 0,-1 1-1,2 0 1,0-1 0,0 1 0,1-1 0,6 18-1,-7-27 102,0 0 0,0-1-1,0 1 1,0-1 0,1 1-1,-1-1 1,1 0-1,0 0 1,0 1 0,0-1-1,0 0 1,0-1 0,0 1-1,0 0 1,1-1 0,-1 1-1,1-1 1,-1 1-1,1-1 1,-1 0 0,6 1-1,29 1-266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8.758"/>
    </inkml:context>
    <inkml:brush xml:id="br0">
      <inkml:brushProperty name="width" value="0.025" units="cm"/>
      <inkml:brushProperty name="height" value="0.025" units="cm"/>
    </inkml:brush>
  </inkml:definitions>
  <inkml:trace contextRef="#ctx0" brushRef="#br0">17 37 23853,'-1'0'12,"0"-1"-1,-1 0 1,1 0 0,0 0-1,0 0 1,0 0-1,0 0 1,0 0 0,0-1-1,0 1 1,0 0-1,1 0 1,-1-1 0,0 1-1,0-3 1,1 3-17,0 1 0,0-1-1,0 0 1,0 1 0,1-1 0,-1 0 0,0 1 0,0-1-1,1 0 1,-1 1 0,0-1 0,1 1 0,-1-1 0,1 1-1,-1-1 1,0 0 0,1 1 0,-1 0 0,1-1 0,0 1-1,-1-1 1,1 1 0,-1 0 0,1-1 0,0 1 0,-1 0-1,1-1 1,0 1 0,-1 0 0,1 0 0,0 0 0,-1 0-1,1 0 1,0 0 0,-1 0 0,2 0 0,6-1-21,-1 1 0,1 0 0,-1 0 0,1 1 0,-1 0 0,1 0 0,13 5 0,53 21-5,-52-18-14,-12-5 20,15 5-82,29 17 0,-49-23 95,0 0 1,0 0-1,0 0 0,-1 0 1,1 1-1,-1 0 1,0 0-1,0 0 1,0 0-1,-1 1 0,0-1 1,4 8-1,-6-10 25,0 0-1,-1 0 1,1 0-1,-1 0 1,0 0-1,1 0 1,-1 0-1,0 0 0,0 0 1,-1 0-1,1 0 1,0 0-1,-1 0 1,1 0-1,-1 0 1,1 0-1,-1 0 1,0 0-1,0 0 1,0 0-1,0-1 1,0 1-1,-1 0 1,1-1-1,0 1 0,-1-1 1,1 1-1,-1-1 1,0 0-1,1 0 1,-4 2-1,-6 4 106,1-1 0,-1-1 0,0 0 0,-12 4 0,20-8-96,-15 5 65,0 0-1,0-2 0,-1 0 1,-21 2-1,33-5-142,-1-1 1,1 0-1,0 0 0,0 0 1,0-1-1,0 0 0,0 0 0,0-1 1,0 0-1,0 0 0,1-1 0,-1 0 1,1 0-1,-7-4 0,-5-7-224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07.402"/>
    </inkml:context>
    <inkml:brush xml:id="br0">
      <inkml:brushProperty name="width" value="0.025" units="cm"/>
      <inkml:brushProperty name="height" value="0.025" units="cm"/>
    </inkml:brush>
  </inkml:definitions>
  <inkml:trace contextRef="#ctx0" brushRef="#br0">1 239 10754,'126'-34'944,"47"-9"-605,368-24-84,-73 12 137,-618 67 756,95-9-1016,-184 8 574,-396-32-1,845 24-756,-143-5 42,575-29-201,-631 30 196,3 1-28,-1-2 0,23-5 0,-61 3-70,-252 15-249,138-2 231,33-4 68,4 1-27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09.743"/>
    </inkml:context>
    <inkml:brush xml:id="br0">
      <inkml:brushProperty name="width" value="0.025" units="cm"/>
      <inkml:brushProperty name="height" value="0.025" units="cm"/>
    </inkml:brush>
  </inkml:definitions>
  <inkml:trace contextRef="#ctx0" brushRef="#br0">144 382 13803,'1'-2'198,"0"1"-1,-1 0 1,1-1-1,0 1 1,-1-1-1,1 1 1,-1-1-1,0 1 1,1-1 0,-1 1-1,0-1 1,0 1-1,0-1 1,0 0-1,0 1 1,0-1-1,0 1 1,-1-1 0,1 1-1,-1-1 1,1 1-1,-1-1 1,0-2-1,-1 4-49,1-1-1,-1 0 1,1 1 0,0-1-1,-1 0 1,1 1-1,-1 0 1,1-1-1,-1 1 1,1 0-1,-1 0 1,1 0 0,-1 0-1,1 0 1,-1 0-1,0 0 1,1 0-1,-1 1 1,1-1-1,0 1 1,-1-1 0,1 1-1,-1-1 1,1 1-1,-2 1 1,-5 2-35,0-1 0,1 2 0,0-1 0,-1 1 0,2 0 0,-1 0 0,1 1 0,0 0 0,0 0 0,0 0 0,1 1 0,0 0 0,0 0 0,-6 14 0,10-20-119,1-1 1,-1 1-1,1 0 1,-1 0 0,1 0-1,0 0 1,-1 0-1,1-1 1,0 1-1,0 0 1,-1 0-1,1 0 1,0 0-1,0 0 1,0 0-1,0 0 1,1 0 0,-1 0-1,0 0 1,0-1-1,0 1 1,1 0-1,-1 0 1,0 0-1,1 0 1,-1 0-1,1-1 1,-1 1 0,1 0-1,0 0 1,-1-1-1,1 1 1,-1 0-1,1-1 1,0 1-1,0-1 1,-1 1-1,1-1 1,0 1-1,0-1 1,0 1 0,0-1-1,0 0 1,1 1-1,2-1-12,1 1 0,-1-1 0,0 0-1,1-1 1,-1 1 0,0-1 0,0 0 0,7-1-1,6-4-24,0-1 0,0-1-1,-1 0 1,0-1 0,20-15 0,69-62-46,-73 59 102,-2-2-1,-1-1 1,-2-2-1,-1-1 1,35-56-1,-57 83-10,-2 2 1,1 1-1,-1-1 0,0 1 1,-1-1-1,1 1 1,-1-1-1,1 0 1,-1 0-1,0 0 1,0 0-1,-1 0 1,1 0-1,-1 0 0,0 0 1,0-5-1,0 9-1,-1-1-1,1 1 0,0-1 0,0 1 1,0-1-1,-1 1 0,1-1 1,0 1-1,0-1 0,-1 1 0,1-1 1,0 1-1,-1-1 0,1 1 0,-1 0 1,1-1-1,0 1 0,-1 0 0,1-1 1,-1 1-1,1 0 0,-1-1 1,1 1-1,-1 0 0,1 0 0,-1 0 1,0 0-1,1 0 0,-1-1 0,1 1 1,-2 0-1,0 1 1,0-1 0,1 0 0,-1 1-1,0 0 1,0-1 0,0 1 0,0 0 0,1 0 0,-4 2 0,-3 2 1,1 1 0,0 0 1,-8 8-1,-1 5-5,0-1-1,1 2 1,1 0-1,-11 23 1,18-31 0,1 0 0,1 1 0,0 0 0,1 0 0,0 0 0,1 1 0,0 0 0,-1 22 0,4-31 6,0-1 0,0 0 0,0 0-1,1 1 1,0-1 0,-1 0 0,2 0 0,-1 0 0,0 0-1,1 0 1,0 0 0,0 0 0,0-1 0,0 1 0,0-1 0,1 1-1,0-1 1,-1 0 0,1 0 0,1 0 0,-1 0 0,0-1-1,1 1 1,-1-1 0,1 0 0,0 0 0,-1 0 0,1 0 0,4 1-1,3 0 19,1-1 0,-1 0 0,0-1 0,1 0-1,-1 0 1,1-1 0,-1-1 0,1 0 0,-1 0 0,0-1-1,0-1 1,17-5 0,-13 3 15,0-1 0,0 0 0,-1-1 1,0-1-1,0-1 0,-1 1 0,0-2 0,16-15 0,-24 20-25,0 0 0,0 0 0,-1-1 0,0 0 0,0 1 0,0-1 0,-1-1-1,0 1 1,0 0 0,0-1 0,-1 1 0,3-14 0,-5 19-11,0 0-1,0 1 1,1-1 0,-1 0-1,0 0 1,0 0 0,0 1-1,0-1 1,0 0 0,-1 0-1,1 0 1,0 1 0,0-1-1,0 0 1,-1 0 0,1 1-1,0-1 1,-1 0 0,1 0-1,-1 0 1,0 1 0,1 0-1,-1-1 1,1 1 0,-1 0-1,1 0 1,-1 0-1,1 0 1,-1 0 0,1 0-1,-1 0 1,1 0-1,0 0 1,-1 0 0,1 1-1,-1-1 1,1 0 0,-1 0-1,1 0 1,-1 1-1,1-1 1,-1 0 0,1 0-1,-1 1 1,-3 2-1,1 0-1,-1 0 1,1 0 0,0 1-1,-5 6 1,1 1-14,1 1 0,0 0 1,0 0-1,-5 19 0,9-25 12,0 0-1,1 0 0,0 0 1,0 0-1,0 0 0,1 0 1,0 0-1,0 0 0,1 0 1,-1 0-1,1 0 0,2 6 0,-2-10 6,0 0-1,0 0 1,0 0-1,0 0 1,1 0-1,-1-1 1,0 1-1,1-1 1,0 1-1,-1-1 1,1 1-1,0-1 1,-1 0-1,1 0 1,0 0-1,0 0 0,0 0 1,0 0-1,0 0 1,0-1-1,0 1 1,0-1-1,1 1 1,-1-1-1,0 0 1,0 0-1,0 0 1,0 0-1,1 0 1,3-2-1,6 0 13,0 0-1,0-1 0,22-10 1,-32 13-11,34-17 2,19-7 5,-51 22-17,0 1-1,0 0 1,0 0 0,0 0-1,0 1 1,0 0 0,0-1-1,1 1 1,-1 1 0,0-1-1,5 1 1,-8 0 4,0-1 0,0 1 0,1-1 1,-1 1-1,0-1 0,0 1 0,0 0 0,0-1 1,0 1-1,0 0 0,-1 0 0,1 0 1,0 0-1,0 0 0,0 0 0,-1 0 0,1 0 1,-1 0-1,1 0 0,-1 0 0,1 0 0,-1 1 1,1-1-1,-1 2 0,2 34-49,-3-33 58,1 1 0,0-1 0,1 0 0,-1 0 0,2 7 0,-2-10-1,0-1 0,1 1-1,-1-1 1,0 1 0,1-1-1,-1 1 1,1-1-1,-1 1 1,1-1 0,-1 1-1,1-1 1,-1 0 0,1 1-1,-1-1 1,1 0-1,-1 1 1,1-1 0,0 0-1,-1 0 1,1 1-1,0-1 1,-1 0 0,1 0-1,0 0 1,-1 0 0,1 0-1,0 0 1,-1 0-1,1 0 1,-1 0 0,2-1-1,20-5 66,-20 5-65,21-10 108,36-22 1,-33 17-80,28-12 1,-46 25-43,0 0 0,0 0-1,0 0 1,0 1 0,1 1 0,-1-1 0,1 1 0,9 1 0,-17 0 6,1-1-1,-1 1 1,1 1-1,-1-1 1,1 0 0,0 0-1,-1 0 1,0 1-1,1-1 1,-1 1 0,1-1-1,-1 1 1,1 0 0,-1 0-1,0-1 1,0 1-1,1 0 1,-1 0 0,0 0-1,0 0 1,0 0-1,0 1 1,0-1 0,0 0-1,0 0 1,-1 1 0,1-1-1,1 2 1,-1 3-4,0-1 0,0 1 1,-1-1-1,0 1 0,0 0 0,-1 7 1,1-8 19,-1-1 0,1 0 1,0 0-1,0 0 0,1 0 0,-1 0 1,1 0-1,0 0 0,0 0 1,2 5-1,-3-9-4,1 1 0,0 0 0,0 0 0,0-1 0,-1 1 1,1-1-1,0 1 0,0-1 0,0 1 0,0-1 0,0 1 0,0-1 0,0 0 0,0 0 1,0 1-1,1-1 0,-1 0 0,0 0 0,0 0 0,0 0 0,0 0 0,0 0 0,0-1 1,0 1-1,0 0 0,1-1 0,30-10 133,-31 11-138,108-58 304,-81 42-367,0 0-1,2 2 1,34-12 0,-59 25 9,0-1 0,0 1 0,0 0-1,1 1 1,7-1 0,-12 1 20,-1 0 1,1 0 0,0 0-1,-1 0 1,1 0 0,0 0 0,-1 0-1,1 0 1,0 1 0,-1-1-1,1 0 1,-1 0 0,1 1-1,0-1 1,-1 0 0,1 1-1,-1-1 1,1 0 0,-1 1-1,1-1 1,-1 1 0,1-1-1,-1 1 1,1-1 0,-1 1-1,0-1 1,1 1 0,-1-1-1,0 1 1,1 0 0,-1-1-1,0 1 1,0 0 0,0-1-1,1 1 1,-1-1 0,0 1-1,0 0 1,0-1 0,0 1 0,0 0-1,0-1 1,-1 1 0,1 0-1,0-1 1,0 1 0,0 0-1,0-1 1,-1 1 0,1 0-1,-1 0 1,-2 5-90,0 0 1,-1 0-1,0 0 1,0-1-1,-8 9 0,-9 6-208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0.474"/>
    </inkml:context>
    <inkml:brush xml:id="br0">
      <inkml:brushProperty name="width" value="0.025" units="cm"/>
      <inkml:brushProperty name="height" value="0.025" units="cm"/>
    </inkml:brush>
  </inkml:definitions>
  <inkml:trace contextRef="#ctx0" brushRef="#br0">119 132 17500,'-24'58'1654,"2"1"1,3 1 0,2 0 0,-14 106 0,30-159-1590,-1 6 72,1 1 0,0 0 0,1 0-1,1 18 1,0-30-114,-1 1-1,0-1 1,1 0-1,0 0 1,-1 0-1,1 0 1,0 0-1,0 0 1,0 0 0,0 0-1,1 0 1,-1 0-1,0 0 1,4 2-1,-4-3-8,1 0-1,-1 0 1,1 0-1,0-1 1,-1 1-1,1-1 1,0 1 0,-1-1-1,1 0 1,0 0-1,0 0 1,-1 1-1,1-2 1,0 1-1,0 0 1,-1 0-1,1 0 1,0-1-1,-1 1 1,1-1 0,3-1-1,3-2 9,0 0-1,0-1 1,-1 0 0,1 0-1,-1 0 1,0-1-1,-1 0 1,1-1 0,-1 0-1,0 0 1,-1 0 0,0 0-1,0-1 1,4-9-1,6-12 28,-3 0 0,17-51 0,-18 42-29,-2 0 1,7-60-1,-14 77-43,-1 1-1,-1-1 1,0 0 0,-2 0 0,0 1 0,-8-29 0,10 46 12,-1 0 1,0 1 0,0-1 0,0 0 0,0 0 0,-1 1 0,1-1 0,-1 1-1,1-1 1,-1 1 0,0 0 0,0 0 0,0 0 0,0 0 0,0 0 0,-4-2 0,5 3 4,0 1 0,0 0 0,0-1 1,0 1-1,0 0 0,0 0 1,0 0-1,0-1 0,0 1 0,0 0 1,0 0-1,0 1 0,0-1 0,0 0 1,0 0-1,0 0 0,0 1 1,-1 0-1,0 0-2,0 0 1,0 0 0,1 0-1,-1 1 1,0-1-1,1 1 1,-1-1 0,1 1-1,0 0 1,0 0 0,-2 2-1,-2 5-5,1-1 1,1 1-1,-1 0 0,2 0 0,-1 0 0,1 0 1,0 0-1,1 1 0,0-1 0,1 1 0,0 9 1,1-16 9,-1 1 0,1 0 0,-1-1 1,1 1-1,0-1 0,1 1 1,-1-1-1,0 1 0,1-1 0,0 0 1,0 1-1,0-1 0,3 3 1,-3-4 4,1 0 0,-1 0 0,0 0 0,1-1 0,-1 1 0,1-1 0,0 0 0,-1 0 0,1 0 0,0 0 0,0 0 0,0 0 0,0-1 0,0 1 0,-1-1 0,1 0 0,0 0 0,6-1 0,2 0 11,-1-2 1,1 1-1,-1-1 1,1-1-1,-1 0 1,0 0-1,-1-1 0,1-1 1,16-11-1,-3-1 54,0-1 0,29-31 0,-12 4 17,-23 25-142,22-20 0,-42 55-259,-15 34-50,2 0-1,2 1 0,2 0 0,-10 96 0,21-130 37,1-1-1,3 18 0,7 22-901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0.900"/>
    </inkml:context>
    <inkml:brush xml:id="br0">
      <inkml:brushProperty name="width" value="0.025" units="cm"/>
      <inkml:brushProperty name="height" value="0.025" units="cm"/>
    </inkml:brush>
  </inkml:definitions>
  <inkml:trace contextRef="#ctx0" brushRef="#br0">331 105 15531,'-1'0'30,"1"0"0,-1 0 0,1 0 0,-1 0 0,0 0 0,1 0-1,-1 0 1,1 1 0,-1-1 0,1 0 0,-1 0 0,1 1 0,-1-1 0,1 0-1,-1 0 1,1 1 0,-1-1 0,1 1 0,-1-1 0,1 0 0,-1 2-1,-50 44 1451,-166 171 3794,171-167-4114,41-40-931,14-9-139,35-10 74,151-46 336,-141 37-409,-53 17-92,-1 1 0,1-1 0,0 1 0,0-1 0,-1 0 0,1 1 1,0 0-1,0-1 0,0 1 0,0-1 0,0 1 0,0 0 0,0 0 0,0 0 0,0-1 0,0 1 0,0 0 0,-1 0 0,1 0 0,0 1 0,0-1 1,0 0-1,0 0 0,0 0 0,0 1 0,0-1 0,0 0 0,0 1 0,0-1 0,-1 1 0,1-1 0,0 1 0,0-1 0,0 1 0,-1 0 1,1-1-1,0 1 0,-1 0 0,1 0 0,-1-1 0,1 1 0,-1 0 0,1 0 0,-1 0 0,1 0 0,-1 1 0,3 7-10,0 0-1,-1 0 1,0 0-1,1 12 1,0 3 0,-3-24 11,0 1 1,0-1-1,0 0 0,0 1 0,1-1 1,-1 0-1,0 1 0,0-1 1,0 0-1,0 1 0,0-1 0,0 0 1,1 0-1,-1 1 0,0-1 1,0 0-1,0 1 0,1-1 1,-1 0-1,0 0 0,0 0 0,1 1 1,-1-1-1,0 0 0,1 0 1,-1 0-1,0 0 0,1 1 0,-1-1 1,0 0-1,1 0 0,-1 0 1,10-7 21,5-17 26,-4 0-80,-1 1 0,-2-1-1,0-1 1,-2 0 0,5-32 0,6-128-3641,-16 179 3449,-2 4 87,1 1 1,0-1-1,0 0 0,0 0 1,0 0-1,0 1 1,1-1-1,-1 0 0,1 0 1,-1 1-1,1-1 0,-1 0 1,1 1-1,0-1 1,0 0-1,0 1 0,0-1 1,0 1-1,0 0 0,0-1 1,0 1-1,1 0 1,-1 0-1,0 0 0,1-1 1,-1 2-1,1-1 1,-1 0-1,1 0 0,0 0 1,-1 1-1,1-1 0,2 0 1,17-3-582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1.413"/>
    </inkml:context>
    <inkml:brush xml:id="br0">
      <inkml:brushProperty name="width" value="0.025" units="cm"/>
      <inkml:brushProperty name="height" value="0.025" units="cm"/>
    </inkml:brush>
  </inkml:definitions>
  <inkml:trace contextRef="#ctx0" brushRef="#br0">104 149 12115,'-3'-11'1531,"-3"12"-856,-11 20 326,7-3-625,0-1 0,2 2 0,0-1 1,1 1-1,-7 32 0,7-17 48,1 1 1,-2 48-1,8-73-346,0 1-1,1-1 1,0 0 0,0 0 0,1 0-1,0 0 1,6 15 0,-7-23-74,0 1-1,0-1 1,0 0 0,0 0 0,0 0 0,0 0 0,1 0 0,-1 0 0,1 0 0,0 0-1,-1 0 1,1 0 0,0-1 0,0 1 0,0-1 0,0 0 0,0 1 0,1-1-1,-1 0 1,0 0 0,0 0 0,1-1 0,-1 1 0,1-1 0,-1 1 0,1-1 0,-1 0-1,0 0 1,1 0 0,-1 0 0,1 0 0,-1 0 0,1-1 0,-1 1 0,5-2 0,2-2-32,0 0 0,-1 0 1,1-1-1,-1 0 1,0 0-1,0-1 0,-1 0 1,0 0-1,9-10 1,4-7-17,29-41 1,-27 29 161,-1-1 1,-2 0 0,-2-1 0,-1-1-1,-2-1 1,-1 0 0,14-80-1,-26 112-48,-1 4-24,1 0 0,0-1 0,-1 1 0,0 0 0,1 0 1,-1-1-1,-1 1 0,1 0 0,0-1 0,-1 1 0,0 0 1,-1-6-1,1 9-38,1-1-1,0 1 1,0 0 0,0 0 0,0-1 0,-1 1-1,1 0 1,0 0 0,0-1 0,-1 1 0,1 0-1,0 0 1,0 0 0,-1 0 0,1 0 0,0-1-1,-1 1 1,1 0 0,0 0 0,0 0 0,-1 0-1,1 0 1,0 0 0,-1 0 0,1 0 0,0 0-1,-1 0 1,1 0 0,0 0 0,0 0-1,-1 0 1,1 0 0,0 1 0,-1-1 0,1 0-1,0 0 1,0 0 0,-1 0 0,1 0 0,0 1-1,0-1 1,-1 0 0,1 0 0,0 0 0,0 1-1,0-1 1,-1 0 0,1 1 0,-11 14 133,11-14-125,-11 19 141,1 1-1,1 0 1,0 1 0,-8 36 0,-9 92 356,21-113-338,3 1-1,2 47 0,2-65-80,0 1-1,1-1 1,1-1-1,1 1 1,14 35-1,-16-48-70,1 1 0,0-1-1,0 0 1,10 12-1,-13-18-24,0 0 0,-1 1 0,1-1-1,0 0 1,0 0 0,0-1-1,0 1 1,0 0 0,0 0-1,0 0 1,0-1 0,0 1-1,0 0 1,1-1 0,-1 1-1,0-1 1,0 1 0,1-1-1,-1 0 1,0 1 0,0-1-1,1 0 1,-1 0 0,0 0 0,1 0-1,-1 0 1,0 0 0,1-1-1,-1 1 1,0 0 0,0-1-1,1 1 1,-1-1 0,0 1-1,0-1 1,0 1 0,0-1-1,2-1 1,-1 0-21,0-1 0,-1 0 1,1 1-1,-1-1 0,1 0 0,-1 0 0,0 0 1,0 0-1,0 0 0,0 0 0,-1 0 0,1 0 1,-1-1-1,0 1 0,0 0 0,0 0 0,0 0 1,-1-4-1,-1-6-94,0 0 0,-1 1 0,-4-15 0,-6-5 65,-1 0 1,-2 1-1,-1 1 1,-1 0-1,-2 1 0,-1 2 1,-27-30-1,46 55 151,0 0 0,0 0 0,0 0-1,1 0 1,-1-1 0,1 1-1,-1 0 1,-1-5 0,3 7-78,0 0 0,0-1 0,0 1 0,0 0 0,0 0 0,0-1 0,0 1 0,0 0 0,0-1 0,1 1 0,-1 0 0,0 0 1,0-1-1,0 1 0,0 0 0,0 0 0,0 0 0,1-1 0,-1 1 0,0 0 0,0 0 0,0 0 0,0-1 0,1 1 0,-1 0 0,0 0 0,0 0 0,1 0 0,-1 0 0,0 0 0,1-1 1,17-1 520,263 23-451,-234-20-261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2.272"/>
    </inkml:context>
    <inkml:brush xml:id="br0">
      <inkml:brushProperty name="width" value="0.025" units="cm"/>
      <inkml:brushProperty name="height" value="0.025" units="cm"/>
    </inkml:brush>
  </inkml:definitions>
  <inkml:trace contextRef="#ctx0" brushRef="#br0">336 10 19772,'-4'-2'175,"-1"1"0,1-1 0,0 1 0,-1 0 0,1 0 0,-1 0 0,0 1 0,1-1-1,-1 1 1,0 0 0,1 0 0,-1 1 0,1 0 0,-1 0 0,-5 1 0,-5 3 114,1 0 0,0 1 1,-19 10-1,12-5-99,0 2 0,1 1 0,-19 16 1,30-22-183,0 0 0,1 1 0,0 0 0,0 0 0,1 0 0,0 1 0,1 0 0,-6 14 0,11-22-21,0 0 1,0 0-1,0 1 0,0-1 0,1 0 0,-1 1 1,1-1-1,-1 1 0,1-1 0,0 0 0,0 1 1,0-1-1,1 1 0,-1-1 0,0 0 1,1 1-1,0-1 0,-1 0 0,2 3 0,0-3-2,-1 0 0,1 0 0,-1-1-1,1 1 1,-1 0 0,1-1 0,0 0-1,0 1 1,0-1 0,0 0 0,0 0-1,0 0 1,0 0 0,0 0 0,0-1-1,1 1 1,-1 0 0,0-1 0,0 0-1,4 1 1,41 2-188,-24-3 134,-1 2 0,0 1 0,1 0 0,26 9 0,-43-10 85,0 0 0,0 1 0,0 0 0,-1 0 0,1 0-1,-1 1 1,1-1 0,-1 1 0,-1 1 0,1-1 0,0 1 0,-1 0-1,0 0 1,0 0 0,-1 0 0,1 0 0,-1 1 0,0 0 0,3 9-1,-4-7 91,1 0 0,-2-1 0,1 1 0,-1 0 0,0 0 0,-1 0 0,0 0 0,0 0 0,-1 0 0,0 0 0,0 0 0,-4 12 0,4-17-28,0 1-1,-1-1 1,1 0-1,-1 1 1,0-1-1,0 0 1,0 0-1,0 0 1,0 0-1,0-1 1,-1 1-1,0 0 0,1-1 1,-1 0-1,0 0 1,0 0-1,0 0 1,0 0-1,-1 0 1,1-1-1,0 0 1,-1 0-1,1 0 1,-1 0-1,1 0 1,-1 0-1,0-1 1,1 0-1,-8 0 1,4-1-51,0 0 0,0-1 0,1 0 0,-1 0 1,0-1-1,1 0 0,0 0 0,-1 0 1,1-1-1,1 0 0,-1 0 0,0 0 1,1-1-1,0 0 0,-8-9 0,3 2-509,0-1 0,1 0-1,0 0 1,1 0 0,-12-30 0,18 37 270,0 0-1,0 0 1,0 0 0,1 0 0,-1 0 0,1 0 0,1 0 0,0-1 0,-1 1-1,2 0 1,-1 0 0,1-1 0,0 1 0,0 0 0,4-10 0,13-7-1013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2.915"/>
    </inkml:context>
    <inkml:brush xml:id="br0">
      <inkml:brushProperty name="width" value="0.025" units="cm"/>
      <inkml:brushProperty name="height" value="0.025" units="cm"/>
    </inkml:brush>
  </inkml:definitions>
  <inkml:trace contextRef="#ctx0" brushRef="#br0">2 650 17804,'16'-1'479,"1"-1"0,-1 0 0,1-1 0,-1-1 0,0-1 0,0 0 0,0-1 0,-1-1 0,19-11 0,-27 14-362,1-1 0,-2 1 1,1-1-1,-1 0 0,1-1 0,-1 0 0,-1 0 0,1 0 0,-1-1 0,0 0 0,-1 1 0,0-2 1,0 1-1,0 0 0,-1-1 0,0 0 0,0 0 0,-1 0 0,0 0 0,1-13 0,-3 19-87,0-1-1,0 1 0,0-1 0,0 1 1,0-1-1,0 1 0,-1-1 0,0 1 1,1 0-1,-1-1 0,0 1 0,0-1 1,0 1-1,0 0 0,-1 0 0,1 0 1,0 0-1,-1 0 0,0 0 0,1 0 1,-1 0-1,-3-2 0,2 2-4,0 1-1,0 0 1,0-1-1,0 1 1,0 0 0,0 0-1,0 1 1,-1-1-1,1 1 1,0-1-1,0 1 1,-1 0-1,1 1 1,0-1 0,0 0-1,-1 1 1,-2 1-1,-5 1 2,1 0-1,0 1 1,0 1-1,1 0 0,-1 0 1,1 1-1,0 0 1,1 1-1,-1-1 0,1 2 1,1-1-1,-14 17 1,13-13-25,0 0 1,1 1-1,0 0 1,1 0-1,0 0 1,1 1-1,0 0 1,1 0-1,-4 24 1,7-31 1,0 0 0,1 1 0,-1-1 0,2 1 1,-1-1-1,1 0 0,2 12 0,-2-15-2,0 0 0,1 0 1,-1 1-1,1-1 0,-1 0 0,1-1 0,0 1 0,0 0 1,0 0-1,0-1 0,1 1 0,-1-1 0,1 0 0,-1 0 1,1 0-1,4 2 0,-1-1 3,0 0 0,0 0 1,1-1-1,-1 0 0,0-1 0,1 1 0,-1-1 0,1-1 1,-1 1-1,8-1 0,-2-1 7,0 0 0,0-1 0,-1 0 0,1-1 0,11-4 0,4-4 47,-1-1 0,-1 0-1,44-31 1,-31 16 57,-2-2 0,-1-1 0,-1-2 0,-2-1 0,-1-2 1,-2-1-1,-1-1 0,-2-1 0,-2-1 0,-1-2 0,27-68 0,-46 101-94,0-1-1,-1-1 0,0 1 0,-1 0 1,0-1-1,-1 1 0,0-1 0,0 0 0,-1 1 1,0-1-1,-2-12 0,2 20-18,0 0-1,-1 0 1,1 0-1,-1 0 1,1 0-1,-1 0 1,0 0-1,0 0 1,0 0-1,0 1 1,0-1-1,-1 0 1,1 1-1,0-1 1,-1 1 0,1-1-1,-1 1 1,1 0-1,-1 0 1,0 0-1,1 0 1,-1 0-1,0 0 1,0 0-1,0 0 1,0 1-1,0-1 1,0 1-1,0-1 1,0 1-1,0 0 1,0 0-1,0 0 1,0 0 0,0 0-1,0 0 1,0 1-1,0-1 1,0 0-1,-2 2 1,-4 1-11,0 0 1,1 0-1,-1 1 0,1 0 1,0 0-1,0 1 1,1-1-1,-12 12 0,1 2-1,1 1-1,0 1 0,2 0 1,0 1-1,1 0 0,1 1 1,-13 34-1,17-35 8,1 0 0,1 1 1,1-1-1,1 1 0,1 0 0,0 1 0,2-1 1,2 35-1,-1-50 2,1-1 0,0 0 0,0 1 0,0-1 0,1 0 0,0 0 0,0 1 0,0-2 0,1 1 0,0 0 0,0 0 0,1-1 0,-1 0 0,1 0 0,0 0 0,1 0 0,-1 0 0,1-1 0,0 0 1,0 0-1,0 0 0,1-1 0,-1 0 0,7 3 0,-2-3-1,0 0 1,0-1-1,0 0 1,1-1-1,-1 0 1,0-1-1,1 0 0,-1 0 1,0-1-1,1-1 1,-1 0-1,0 0 1,0-1-1,0 0 1,0-1-1,-1 0 1,11-6-1,-1 0 7,-1-1 0,-1-1-1,0 0 1,0-1 0,-1-1 0,-1-1 0,20-23-1,-27 29-3,-1-1-1,0 0 1,0-1-1,-1 0 0,0 0 1,-1 0-1,-1-1 1,1 1-1,-2-1 1,0 0-1,0 0 0,-1 0 1,0-1-1,-1 1 1,-1-15-1,0 25 0,0 0 0,-1 0 0,1 0 0,0 0-1,-1 0 1,0 0 0,1 0 0,-1 0 0,0 0 0,0 0 0,0 0-1,-2-2 1,3 4 0,-1-1-1,1 0 1,-1 1-1,0-1 1,1 1-1,-1-1 0,0 1 1,0 0-1,1-1 1,-1 1-1,0 0 1,0-1-1,1 1 1,-1 0-1,0 0 1,0 0-1,0 0 1,0 0-1,1 0 0,-1 0 1,-1 0-1,-2 1 0,1 0 0,0 0-1,0 1 1,0-1-1,0 1 1,0 0 0,0-1-1,0 2 1,0-1-1,1 0 1,-1 0 0,1 1-1,-3 3 1,-3 5 0,0 0-1,0 1 1,1 0 0,1 0 0,0 1 0,1 0-1,0 0 1,-4 18 0,7-20-6,-1-1-1,2 1 0,-1-1 1,2 1-1,-1 0 1,1 0-1,1-1 1,0 1-1,0 0 0,1-1 1,5 15-1,-6-22-77,1 1 0,0 0-1,0-1 1,0 0-1,0 1 1,0-1-1,1 0 1,-1 0-1,1 0 1,0-1 0,0 1-1,0-1 1,0 1-1,0-1 1,0 0-1,1 0 1,-1-1 0,1 1-1,7 2 1,-6-3-43,1 0 1,0 0-1,-1-1 1,1 1-1,0-1 1,0 0-1,-1-1 1,1 0-1,0 0 1,0 0-1,-1 0 1,11-5-1,19-11-528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3.429"/>
    </inkml:context>
    <inkml:brush xml:id="br0">
      <inkml:brushProperty name="width" value="0.025" units="cm"/>
      <inkml:brushProperty name="height" value="0.025" units="cm"/>
    </inkml:brush>
  </inkml:definitions>
  <inkml:trace contextRef="#ctx0" brushRef="#br0">41 0 19716,'0'1'124,"1"-1"-1,-1 1 0,1-1 1,-1 1-1,0-1 0,1 1 1,-1 0-1,0-1 0,1 1 1,-1-1-1,0 1 0,0 0 1,1-1-1,-1 1 0,0 0 1,0-1-1,0 1 1,0 0-1,0-1 0,0 1 1,0 0-1,0-1 0,-1 2 1,-2 22 4,2-16 304,-20 175 2863,4 92-2595,16-256-661,0-9-15,1 0 0,0 0 0,0 0 0,1 0 0,3 15 0,-3-24-18,-1 0-1,0 0 0,1 0 1,-1 0-1,1 0 0,-1 0 1,1 0-1,0 0 0,-1-1 1,1 1-1,0 0 0,-1 0 1,1-1-1,0 1 0,0 0 1,0-1-1,0 1 0,0-1 1,0 1-1,-1-1 0,1 1 1,0-1-1,0 0 0,1 1 1,-1-1-1,0 0 0,0 0 1,0 0-1,0 0 0,0 0 1,0 0-1,0 0 0,0 0 1,0 0-1,0 0 0,0-1 1,0 1-1,0 0 0,0-1 1,2 0-1,2-2 19,0 1 0,0-1 1,0-1-1,0 1 0,7-8 0,21-24 88,-1-2-1,-2-1 1,43-74 0,-58 89-79,128-243-153,-143 266 56,-1 0-1,1 0 0,0 0 0,0 0 1,0 0-1,0 0 0,0 0 0,0 0 1,0 0-1,0 0 0,-1 0 0,1 0 0,0-1 1,0 1-1,0 0 0,0 0 0,0 0 1,0 0-1,0 0 0,0 0 0,0 0 1,0 0-1,0 0 0,0 0 0,-1 0 1,1-1-1,0 1 0,0 0 0,0 0 1,0 0-1,0 0 0,0 0 0,0 0 1,0 0-1,0 0 0,0-1 0,0 1 0,0 0 1,0 0-1,0 0 0,0 0 0,0 0 1,-15 14-1482,-20 23-68,18-17 592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3.880"/>
    </inkml:context>
    <inkml:brush xml:id="br0">
      <inkml:brushProperty name="width" value="0.025" units="cm"/>
      <inkml:brushProperty name="height" value="0.025" units="cm"/>
    </inkml:brush>
  </inkml:definitions>
  <inkml:trace contextRef="#ctx0" brushRef="#br0">0 0 15707,'12'47'1769,"1"5"-1009,0-2-344,-3-2 1088,3-4-407,-3-10-673,0-5-504,0-16-2505,1-7 2377,3-11-384,2-6-200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4.765"/>
    </inkml:context>
    <inkml:brush xml:id="br0">
      <inkml:brushProperty name="width" value="0.025" units="cm"/>
      <inkml:brushProperty name="height" value="0.025" units="cm"/>
    </inkml:brush>
  </inkml:definitions>
  <inkml:trace contextRef="#ctx0" brushRef="#br0">94 28 16259,'1'6'212,"-1"-1"0,0 0 0,0 0 0,0 0 0,-1 0-1,0 0 1,0 1 0,0-1 0,0 0 0,-1-1 0,-4 11-1,-1 5 269,-14 48 1269,-20 126-1,35-147-1483,2-1 1,2 1-1,7 82 1,-5-126-255,7 38 114,-6-39-116,-1-1-1,1 1 1,-1-1 0,1 1-1,-1 0 1,1-1-1,0 1 1,0-1-1,0 0 1,0 1 0,0-1-1,0 0 1,0 1-1,1-1 1,-1 0-1,0 0 1,1 0 0,-1 0-1,3 1 1,-3-2-13,0 1 1,-1-1-1,1 0 1,0 0-1,-1 0 0,1 0 1,0 0-1,-1 0 1,1 0-1,0 0 1,0 0-1,-1 0 1,1 0-1,0-1 1,-1 1-1,1 0 0,0 0 1,-1-1-1,1 1 1,0 0-1,-1-1 1,1 1-1,-1-1 1,1 1-1,0-1 0,10-21-126,-2-26-122,-9 47 244,3-30-195,-2 1 0,-3-45 0,0 58 143,0 0-1,-2 0 1,1 0 0,-2 1-1,-12-30 1,6 31 62,11 15-1,0 0 1,0 0-1,-1 0 1,1 0-1,0 0 1,0 0-1,0 0 1,-1 0-1,1 0 0,0 0 1,0 0-1,0 1 1,-1-1-1,1 0 1,0 0-1,0 0 1,0 0-1,-1 1 1,1-1-1,0 0 1,0 0-1,0 0 1,0 0-1,0 1 1,0-1-1,-1 0 1,1 0-1,0 1 1,0-1-1,0 0 1,0 0-1,0 0 1,0 1-1,0-1 1,0 0-1,0 0 1,0 1-1,0-1 1,0 5 15,-1 0 0,1 0 0,0 0 0,1 0 1,1 7-1,1 2 3,1 0 0,1 0 0,0 0 0,1-1 0,1 0 0,0 0-1,0 0 1,1-1 0,1 0 0,0-1 0,1 0 0,13 12 0,-18-18 8,1 0-1,-1-1 1,1 0-1,0 0 1,1 0-1,-1-1 1,0 1-1,1-2 1,0 1-1,0-1 1,0 0-1,0 0 1,0-1-1,0 0 1,0 0-1,0 0 1,0-1-1,1 0 1,-1-1-1,0 0 0,0 0 1,0 0-1,0-1 1,0 0-1,0 0 1,9-5-1,-7 1 8,0 1 0,-1-1 0,0-1 0,0 0 0,0 0 0,-1 0 0,0-1 0,-1 0-1,0 0 1,0 0 0,-1-1 0,0 0 0,0 0 0,-1-1 0,0 1 0,-1-1 0,0 0-1,0 0 1,-1 0 0,0 0 0,-1 0 0,0-1 0,-1 1 0,-2-20 0,2 27-37,-1-1 1,0 1 0,1 0 0,-2-1 0,1 1 0,0 0-1,0 0 1,-1 0 0,0 0 0,0 0 0,0 0-1,0 0 1,-3-2 0,4 4 0,0 0 1,0 0-1,-1 0 0,1 0 1,0 0-1,-1 0 0,1 1 1,-1-1-1,1 1 0,-1-1 0,1 1 1,-1-1-1,1 1 0,-1 0 1,0 0-1,1 0 0,-1 0 1,1 0-1,-1 0 0,0 0 1,1 1-1,-1-1 0,1 0 0,-1 1 1,1-1-1,-1 1 0,1 0 1,-1-1-1,-1 3 0,-3 1 8,1 0 0,0 1 0,0-1 1,1 1-1,-1 0 0,1 0 0,0 1 0,0-1 0,1 1 0,0 0 0,0 0 0,0 0 0,1 0 0,-2 7 0,-2 6 48,2-1 1,0 1-1,-2 33 0,6-44-33,0-1 0,0 1 0,1-1 0,0 1-1,0-1 1,1 1 0,0-1 0,0 0 0,1 1 0,0-1 0,4 8 0,-5-13-17,-1 0 1,0 0 0,1 0-1,-1 0 1,1 0 0,0 0 0,0 0-1,-1-1 1,1 1 0,0-1 0,0 0-1,1 1 1,-1-1 0,0 0-1,0 0 1,1 0 0,-1-1 0,0 1-1,1 0 1,-1-1 0,1 0 0,-1 1-1,1-1 1,-1 0 0,1 0-1,-1-1 1,0 1 0,1 0 0,-1-1-1,1 1 1,-1-1 0,0 0-1,1 0 1,-1 0 0,0 0 0,0 0-1,4-3 1,2-1-4,-1 0 1,1-1-1,-1 0 1,0 0-1,0-1 0,-1 0 1,0 0-1,10-14 1,0-7-112,17-35-1,-11 18-172,-22 45 278,0 0-1,0 1 1,0-1-1,0 0 1,0 0-1,0 0 1,0 0-1,0 0 1,0 1-1,0-1 0,0 0 1,0 0-1,0 0 1,0 0-1,0 1 1,0-1-1,0 0 1,0 0-1,0 0 1,0 0-1,0 1 1,0-1-1,0 0 0,0 0 1,0 0-1,0 0 1,1 0-1,-1 1 1,0-1-1,0 0 1,0 0-1,0 0 1,0 0-1,0 0 1,0 0-1,1 0 1,-1 0-1,0 1 0,0-1 1,0 0-1,0 0 1,0 0-1,1 0 1,-1 0-1,0 0 1,0 0-1,0 0 1,0 0-1,1 0 1,-1 0-1,0 0 1,0 0-1,0 0 0,0 0 1,1 0-1,-1 0 1,0 0-1,0 0 1,0-1-1,0 1 1,0 0-1,1 0 1,-1 0-1,0 0 1,0 0-1,0 0 0,0 0 1,0 0-1,1-1 1,2 58-270,-4-49 267,0 0-1,2 1 1,-1-1-1,1 0 1,0 1-1,0-1 0,1 0 1,0 0-1,1 0 1,0-1-1,6 14 1,-7-19 2,-1 0 1,1 0-1,-1 0 1,1 0-1,-1-1 1,1 1-1,0-1 0,0 1 1,0-1-1,0 0 1,0 0-1,0 0 1,0 0-1,0 0 1,0 0-1,0 0 1,1-1-1,-1 1 0,0-1 1,1 0-1,-1 0 1,0 1-1,0-2 1,1 1-1,-1 0 1,0 0-1,1-1 0,-1 1 1,0-1-1,4-1 1,6-3-161,-1 0 1,0-1-1,1 0 1,14-13-1,5 0-485,-30 18 618,0 0-1,0 1 1,0-1-1,0 1 1,-1 0-1,1-1 1,0 1-1,0 0 1,0 0-1,0 0 1,0-1-1,1 1 1,-1 0-1,0 0 1,0 0-1,0 1 1,0-1-1,0 0 1,0 0-1,0 0 1,0 1-1,0-1 1,1 1-1,14 18-170,-14-17 205,-1 0 1,0 0-1,1 0 1,-1 0-1,1 0 0,-1 0 1,1-1-1,0 1 1,0 0-1,-1-1 1,1 0-1,1 1 0,-1-1 1,2 1-1,0-2-37,-1 1-1,0-1 1,1 0-1,-1 0 1,1-1-1,-1 1 1,0-1-1,1 0 1,-1 0-1,0 0 1,0 0-1,0 0 1,0-1-1,0 1 1,0-1-1,0 0 1,0 0-1,3-3 1,8-6-349,-1-1-1,13-15 1,-23 24 295,20-22-653,-1-2-1,-1 0 1,-2-1-1,-1-2 1,22-46 0,-28 50 206,-2 1 0,-1-2 0,-2 1 0,0-1 1,-2 0-1,0 0 0,0-37 0,-5 63 530,-2-42 239,2 41-109,0 1 0,-1-1 0,1 1 1,0-1-1,0 0 0,-1 1 0,1-1 0,-1 1 0,0-1 0,1 1 0,-1 0 0,0-1 0,0 1 0,0 0 0,0-1 0,0 1 1,0 0-1,0 0 0,0 0 0,0 0 0,-1 0 0,-1-2 0,2 3-73,0 0-1,0 0 1,1 0-1,-1 0 1,0 1-1,1-1 1,-1 0-1,0 0 1,0 0-1,1 0 1,-1 1 0,0-1-1,1 0 1,-1 1-1,1-1 1,-1 1-1,0-1 1,1 0-1,-1 1 1,1-1-1,-1 1 1,1-1 0,-1 1-1,1 0 1,-1 0-1,-10 20 514,2 3 45,1 0 0,2 0 0,0 1 1,2 0-1,0 0 0,2 0 0,1 32 0,2-18-142,3 0-1,0 0 0,21 76 1,-24-111-448,21 63 326,-20-60-380,1-1 1,0 1-1,1-1 1,-1 1-1,1-1 1,1 0-1,4 5 1,-4-9-557,-6-10 249,-6-10-47,-4-6-29,-2 0 1,-1 2-1,-18-26 1,-57-59 283,32 39 1111,55 66-888,-14-21 552,15 22-603,1 1 1,0-1 0,-1 1 0,1-1-1,0 0 1,-1 1 0,1-1 0,0 1 0,0-1-1,-1 0 1,1 1 0,0-1 0,0 1-1,0-1 1,0 0 0,0 1 0,0-1 0,0 0-1,0 1 1,0-1 0,0 0 0,1 1-1,-1-1 1,0 1 0,0-1 0,0 0 0,1 1-1,-1-1 1,0 1 0,1-1 0,-1 1-1,1-1 1,-1 1 0,0-1 0,1 1 0,-1-1-1,1 1 1,0-1 0,6-1 169,0 1-1,0 0 1,0 0-1,0 0 1,0 1 0,1 0-1,-1 0 1,13 3-1,0-1 49,64 6 324,-19-2-1705,94-2-1,-142-7 673,-13-2-183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5.231"/>
    </inkml:context>
    <inkml:brush xml:id="br0">
      <inkml:brushProperty name="width" value="0.025" units="cm"/>
      <inkml:brushProperty name="height" value="0.025" units="cm"/>
    </inkml:brush>
  </inkml:definitions>
  <inkml:trace contextRef="#ctx0" brushRef="#br0">10 5 17788,'-9'4'2016,"9"6"-1408,9-5-728,6-4 1905,7-5-1609,5-2-112,7-8-304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13.828"/>
    </inkml:context>
    <inkml:brush xml:id="br0">
      <inkml:brushProperty name="width" value="0.025" units="cm"/>
      <inkml:brushProperty name="height" value="0.025" units="cm"/>
    </inkml:brush>
  </inkml:definitions>
  <inkml:trace contextRef="#ctx0" brushRef="#br0">36 78 9786,'-21'-3'1211,"21"3"-1147,-1 0 0,0-1 0,0 1 0,1 0 0,-1 0 0,0 0 0,0 0 0,1-1 0,-1 1 0,0 0 1,1-1-1,-1 1 0,1-1 0,-1 1 0,0 0 0,1-1 0,-1 0 0,1 1 0,-1-1 0,1 1 0,-1-1 1,1 1-1,-1-2 0,2 2 18,-1-1 0,1 1 0,-1-1 0,0 0 1,1 1-1,-1 0 0,1-1 0,0 1 0,-1-1 0,1 1 1,-1 0-1,1-1 0,0 1 0,-1 0 0,1 0 0,0-1 1,-1 1-1,1 0 0,0 0 0,1 0 0,18-4 381,-16 4-311,38-5 129,1 3-1,-1 2 0,53 6 1,20 0-235,432-33 67,-280 8-58,-230 17-46,-15 2 14,1-1 0,36-8 0,-104 12 31,-494 82-199,526-84-445,9-1 246,8-3 250,7 0-129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39:15.714"/>
    </inkml:context>
    <inkml:brush xml:id="br0">
      <inkml:brushProperty name="width" value="0.025" units="cm"/>
      <inkml:brushProperty name="height" value="0.025" units="cm"/>
    </inkml:brush>
  </inkml:definitions>
  <inkml:trace contextRef="#ctx0" brushRef="#br0">32 1 19076,'8'8'2225,"-4"11"-1505,-8 23-248,-4 11 1856,1 17-1488,0 7-127,1 9-321,2 6-88,4 0-32,2-6-96,5-9-592,1-8-480,-1-16 800,-2 0-176,-4-13-81</inkml:trace>
  <inkml:trace contextRef="#ctx0" brushRef="#br0" timeOffset="1">5 1219 22725,'-1'7'2000,"-1"-4"-1608,1-2-376,1-3 673,4-4 535,-1 0-1032,-1 3-176,0-4-216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1:07.623"/>
    </inkml:context>
    <inkml:brush xml:id="br0">
      <inkml:brushProperty name="width" value="0.025" units="cm"/>
      <inkml:brushProperty name="height" value="0.025" units="cm"/>
    </inkml:brush>
  </inkml:definitions>
  <inkml:trace contextRef="#ctx0" brushRef="#br0">111 143 17116,'0'-2'95,"0"0"0,1-1 0,-1 1 0,1 0 0,-1-1 0,1 1 0,0 0 0,0 0 0,0 0 0,2-4 0,-1 1-5,42-72 18,-43 76-62,-2-1-14,1 0 0,-1 1 0,1-1-1,-1 1 1,0-1 0,0 1 0,1 0-1,-1-1 1,0 1 0,0 0 0,-1-1-1,1 1 1,0 0 0,0 0 0,-1 0 0,1 0-1,0 0 1,-1 0 0,1 1 0,-1-1-1,1 0 1,-1 1 0,1-1 0,-1 1-1,0-1 1,1 1 0,-3 0 0,-6-1-35,-1 0-1,0 1 1,0 0 0,0 1 0,1 0 0,-1 1 0,0 0 0,1 0-1,0 2 1,-13 4 0,23-8 1,0 0 0,0 0 0,0 0 0,-1 0 0,1 0-1,0 0 1,0 0 0,0 0 0,0 0 0,0 0 0,0 0 0,0 1 0,0-1-1,0 0 1,0 0 0,-1 0 0,1 0 0,0 0 0,0 0 0,0 0 0,0 0 0,0 0-1,0 0 1,0 0 0,0 1 0,0-1 0,0 0 0,0 0 0,0 0 0,0 0-1,0 0 1,0 0 0,0 0 0,0 0 0,0 0 0,0 1 0,0-1 0,0 0 0,0 0-1,0 0 1,0 0 0,0 0 0,0 0 0,0 0 0,0 0 0,0 0 0,0 1-1,0-1 1,0 0 0,0 0 0,1 0 0,-1 0 0,0 0 0,0 0 0,0 0 0,0 0-1,0 0 1,0 0 0,0 0 0,0 0 0,0 0 0,0 0 0,1 0 0,-1 0-1,11 5-26,13-1 35,3 3-17,-1 0 1,0 2 0,0 1 0,-1 1-1,40 23 1,42 19-15,-67-39 19,1-2 0,1-1 0,0-2 0,0-2 0,80 3 0,216-21-39,166-58-269,-354 44 152,161-36-189,-308 60 285,0 1 0,0-1-1,0 1 1,0 0 0,0 0 0,-1 0 0,1 0 0,0 0 0,0 0-1,0 1 1,0 0 0,0-1 0,-1 1 0,4 2 0,-5-3-130,-1-1-7,0-5-58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1:08.528"/>
    </inkml:context>
    <inkml:brush xml:id="br0">
      <inkml:brushProperty name="width" value="0.025" units="cm"/>
      <inkml:brushProperty name="height" value="0.025" units="cm"/>
    </inkml:brush>
  </inkml:definitions>
  <inkml:trace contextRef="#ctx0" brushRef="#br0">1 2 11763,'0'0'17,"0"0"1,0 0 0,0 0-1,0 0 1,0 1 0,0-1 0,-1 0-1,1 0 1,0 0 0,0 0 0,0 0-1,0 0 1,0 0 0,0 1 0,0-1-1,0 0 1,0 0 0,0 0 0,0 0-1,0 0 1,0 0 0,0 1 0,0-1-1,0 0 1,0 0 0,0 0 0,0 0-1,0 0 1,0 0 0,0 0 0,0 1-1,1-1 1,-1 0 0,0 0 0,0 0-1,0 0 1,0 0 0,0 0 0,0 0-1,0 0 1,0 0 0,0 1 0,1-1-1,-1 0 1,0 0 0,0 0 0,0 0-1,0 0 1,11 1 433,19-5-154,-20 2-117,9 1-28,0 1 0,-1 0 0,1 2 0,29 5-1,73 24 93,-13-2-207,1-12-3,198 6 0,-260-21-30,993 68-9,-285-40 71,2-45 5,-611 9-61,319-7-15,-1 30-5,-394-10-84,0 3-1,-1 3 1,0 4-1,-1 2 1,73 32-1,-90-29 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3:46.471"/>
    </inkml:context>
    <inkml:brush xml:id="br0">
      <inkml:brushProperty name="width" value="0.025" units="cm"/>
      <inkml:brushProperty name="height" value="0.025" units="cm"/>
    </inkml:brush>
  </inkml:definitions>
  <inkml:trace contextRef="#ctx0" brushRef="#br0">1 253 13315,'0'-2'1450,"6"7"-1134,0 1-274,0-1 0,0 1 1,0-1-1,1 0 0,-1-1 0,1 0 1,0 0-1,1 0 0,-1-1 1,0 0-1,1 0 0,0-1 1,10 2-1,5 0-23,0-1 0,0-1 0,32-1 0,-6-5 0,0-1 1,57-16 0,26-3-6,5 13 11,158 6 0,-9 2-38,-49-11-3,235-9 10,349-36 27,-470 26-5,-27-1 19,69-5 3,-174 17-21,62-3 28,-227 23-38,0 3 0,0 2 0,66 13 0,51 12 135,-168-28 31,-1 1-112,0-1 0,0 1 0,1 0 0,-1-1 0,0 0 0,1 0 0,-1 0 0,0 0 0,1 0 0,-1 0 0,0 0 0,1-1 0,-1 1 0,0-1 0,0 0-1,0 0 1,1 0 0,2-2 0,8-17 193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5:16.914"/>
    </inkml:context>
    <inkml:brush xml:id="br0">
      <inkml:brushProperty name="width" value="0.025" units="cm"/>
      <inkml:brushProperty name="height" value="0.025" units="cm"/>
    </inkml:brush>
  </inkml:definitions>
  <inkml:trace contextRef="#ctx0" brushRef="#br0">0 84 10162,'3'1'95,"-1"1"1,1-1-1,0 0 0,0 0 1,0 0-1,0 0 0,0 0 1,0-1-1,0 1 0,0-1 1,0 0-1,1 0 0,-1 0 1,6-1-1,48-12 146,-36 8-118,213-45 129,-169 39-319,109-2-1,265 24 14,106-2 142,-527-10-88,461-16 17,0 29 103,-198 11 30,399 20 221,-219-42-156,329 8 101,50 9 337,2-42-294,-513 0-331,517-23 6,32 67 10,-812-17 129,0 4-1,0 2 1,0 3 0,70 22 0,-123-29-137,-4-4-76,-8-3 31,-5-2 6,-10-5-24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5:24.767"/>
    </inkml:context>
    <inkml:brush xml:id="br0">
      <inkml:brushProperty name="width" value="0.025" units="cm"/>
      <inkml:brushProperty name="height" value="0.025" units="cm"/>
    </inkml:brush>
  </inkml:definitions>
  <inkml:trace contextRef="#ctx0" brushRef="#br0">0 179 11010,'3'4'1,"0"1"0,0-1 0,0 0 0,0-1 0,1 1 0,-1-1 0,1 1 0,0-1 0,0 0 0,0 0 0,1-1 0,-1 1 0,1-1 0,-1 0 0,1-1 0,0 1 0,0-1 0,0 1 0,5-1 0,14 3-214,0-2 0,43-1-1,-47-1 160,258-7-932,3 0 739,-2 12 711,245-8-890,141-63-2154,52-4 2156,255 62 3608,-231 8-1420,-538-5-1491,886-8 330,28 7 884,-678-7-738,113-3-139,-236-1-1150,-306 16 406,-10-1 71,-18-4-41,-23-1-83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5:28.116"/>
    </inkml:context>
    <inkml:brush xml:id="br0">
      <inkml:brushProperty name="width" value="0.025" units="cm"/>
      <inkml:brushProperty name="height" value="0.025" units="cm"/>
    </inkml:brush>
  </inkml:definitions>
  <inkml:trace contextRef="#ctx0" brushRef="#br0">5001 290 9602,'-9'-1'450,"1"0"0,-1 0 0,1-1 0,0 0 0,-1 0 0,1-1 0,0 0 0,-12-6 0,-7-7-585,-26-18-1,28 17 491,-5-1-367,-1 2-1,0 1 0,-1 1 1,-1 2-1,0 1 1,0 2-1,-68-10 1,-15 7-370,-118 3 0,141 7 190,-612-29-415,19 2 724,0 27 165,169 26-152,2 28-59,438-40-30,1 3 0,1 3 0,-92 34-1,130-37-59,0 2-1,1 1 0,0 2 1,2 1-1,0 2 1,2 1-1,1 1 1,-29 30-1,38-31-306,1 1 1,1 0-1,2 1 0,0 2 0,1-1 0,2 2 1,1 0-1,-14 44 0,21-50 115,1-1 0,1 1 1,1 1-1,1-1 0,1 0 0,1 1 0,1-1 0,1 1 0,1-1 0,2 1 1,0-1-1,9 30 0,-5-33 277,0 1 1,1-1-1,1-1 1,0 0-1,2 0 1,0-1-1,1 0 1,21 21-1,-12-18 144,0-1 0,2 0 0,0-2-1,1-1 1,38 20 0,-4-9 146,1-3 0,1-3 0,1-2 0,1-3 0,67 8 0,13-4-3,199 3 0,149-27-167,2126-154-566,-1750 61 452,-848 94-59,172-31 169,-161 26-97,-1-1 0,1-2 0,-2-1 0,33-16 0,-54 23-31,0 0 0,0-1 0,0 0 0,0 0 0,-1 0 0,1-1 0,-1 0 0,-1-1 0,1 1 0,-1-1 0,7-13 0,-9 15-7,-1-1-1,0 0 1,0 0 0,0 0 0,0 0 0,-1 0-1,0 0 1,-1 0 0,1-1 0,-1 1-1,0 0 1,-1-1 0,1 1 0,-1 0-1,0 0 1,-3-8 0,-3-4-23,0 1 1,-1-1-1,-1 1 1,-1 0-1,0 1 1,-1 0-1,-20-22 1,-7-2-165,-59-49 0,23 27 24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9:55.025"/>
    </inkml:context>
    <inkml:brush xml:id="br0">
      <inkml:brushProperty name="width" value="0.025" units="cm"/>
      <inkml:brushProperty name="height" value="0.025" units="cm"/>
    </inkml:brush>
  </inkml:definitions>
  <inkml:trace contextRef="#ctx0" brushRef="#br0">77 627 12755,'-8'3'334,"-33"16"216,39-18-541,0 1-1,0-1 1,0 0-1,0 1 0,0-1 1,0 1-1,0 0 1,1 0-1,-1 0 1,1-1-1,-1 1 0,1 1 1,0-1-1,-2 3 1,3-4-10,0 1 0,0-1 0,0 0 0,0 0 0,0 0 0,1 0 0,-1 1 0,0-1 0,1 0 0,-1 0 0,1 0 0,-1 0 0,1 0 0,-1 0 0,1 0 1,0 0-1,-1 0 0,1 0 0,0 0 0,0-1 0,0 1 0,0 0 0,0 0 0,0-1 0,0 1 0,0-1 0,0 1 0,0-1 0,2 2 0,39 13-185,-35-13 154,47 13-129,0-3-1,1-2 1,1-3 0,66 1 0,228-16-17,-277 4 191,524-18 241,453-29 7,625-62 746,2-16-522,-1147 65-463,775-81 28,627 16-3,-1400 97-42,1037-39 15,-1394 69-15,466-3 67,-2 22 13,-459 3 171,-167-15-326,-10-2-22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49:57.598"/>
    </inkml:context>
    <inkml:brush xml:id="br0">
      <inkml:brushProperty name="width" value="0.025" units="cm"/>
      <inkml:brushProperty name="height" value="0.025" units="cm"/>
    </inkml:brush>
  </inkml:definitions>
  <inkml:trace contextRef="#ctx0" brushRef="#br0">1 1 10354,'9'0'98,"-1"2"-1,1-1 0,0 1 1,-1 0-1,10 5 0,19 3-67,313 56 630,-108-22-545,475 23-1,75-78-289,-1-41-52,190-8 296,477 75 710,-1395-12-756,1322 47 277,-1-50 73,1456-75 494,-1100 81-786,-209 32 324,-603-17-14,-109-35-472,-514-16-25,-167 17 25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0:09.510"/>
    </inkml:context>
    <inkml:brush xml:id="br0">
      <inkml:brushProperty name="width" value="0.025" units="cm"/>
      <inkml:brushProperty name="height" value="0.025" units="cm"/>
    </inkml:brush>
  </inkml:definitions>
  <inkml:trace contextRef="#ctx0" brushRef="#br0">1 307 13683,'22'10'153,"0"-1"-1,0-2 1,1 0 0,0-1-1,43 5 1,120-1-357,-178-10 221,488-17-140,-120 0 92,673 24 7,-359 3 26,-378-8-8,839-12 12,64-70 18,-258 12 7,698 28-7,-82-14 0,-1216 24-21,702-39 10,-604 71 5,-2 43-21,-436-43-9,-6 0-34,1 0 0,-1 0 0,0 1 0,0 0 0,11 5 0,-22-8 45,1 0 0,-1 0 0,0 0 0,0 0 0,0 0 0,0 0 0,0 0 0,1 1 0,-1-1 0,0 0 0,0 0 0,0 0 0,0 0 0,0 0 0,0 0 0,0 0 0,0 0 0,1 0 0,-1 1 0,0-1 0,0 0 0,0 0 0,0 0 0,0 0 0,0 0 0,0 0 0,0 1 0,0-1 0,0 0 0,0 0 0,0 0 0,0 0 0,0 0 0,0 1 0,0-1 0,0 0 0,0 0 0,0 0 0,0 0 0,0 0 0,0 0 0,0 1 0,0-1 0,0 0 0,0 0 0,0 0 0,0 0 0,-1 0 0,1 0 0,0 1 0,0-1 0,0 0 0,0 0 0,0 0 0,0 0 0,0 0 0,0 0 0,-1 0 0,1 0 0,0 0 0,0 0 0,0 0 0,-10 4-44,-16 0-46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15.602"/>
    </inkml:context>
    <inkml:brush xml:id="br0">
      <inkml:brushProperty name="width" value="0.025" units="cm"/>
      <inkml:brushProperty name="height" value="0.025" units="cm"/>
    </inkml:brush>
  </inkml:definitions>
  <inkml:trace contextRef="#ctx0" brushRef="#br0">8 84 9882,'0'0'56,"-1"0"0,1 1-1,-1-1 1,1 0 0,-1 1-1,1-1 1,0 1 0,-1-1 0,1 0-1,-1 1 1,1-1 0,0 1-1,-1-1 1,1 1 0,0 0 0,0-1-1,-1 1 1,1-1 0,0 1 0,0-1-1,0 1 1,0 0 0,0 0-1,0-1-12,0 1-1,1-1 0,-1 1 0,0-1 0,1 0 0,-1 1 0,0-1 0,1 0 1,-1 1-1,1-1 0,-1 0 0,1 1 0,-1-1 0,1 0 0,-1 0 0,1 1 1,-1-1-1,1 0 0,-1 0 0,1 0 0,36 3 872,-31-3-791,385-24 2454,-223 8-2228,40-1-127,446-29 667,-584 45-519,-70 1-370,0 0 0,0 0 0,0 0 0,0 0 0,0 0 0,-1 0 0,1 0 0,0 0 0,0 0 0,0 0 0,0 0 0,0 0 0,0 0 0,0 0 0,0 0 1,0 0-1,0 0 0,0 0 0,0 0 0,0 0 0,0 0 0,0 0 0,0 1 0,0-1 0,0 0 0,0 0 0,0 0 0,0 0 0,0 0 0,0 0 0,0 0 0,0 0 0,0 0 0,0 0 0,0 0 1,0 0-1,0 0 0,0 0 0,0 0 0,0 0 0,0 0 0,0 0 0,1 0 0,-1 0 0,0 0 0,0 0 0,0 0 0,0 0 0,-9 4 2,-10 3-230,18-7 190,-1 1-1,0-1 1,0 0 0,1 0 0,-1 0 0,0-1 0,1 1 0,-1 0 0,0 0 0,1-1-1,-3 0 1,-1-2-88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0:10.462"/>
    </inkml:context>
    <inkml:brush xml:id="br0">
      <inkml:brushProperty name="width" value="0.025" units="cm"/>
      <inkml:brushProperty name="height" value="0.025" units="cm"/>
    </inkml:brush>
  </inkml:definitions>
  <inkml:trace contextRef="#ctx0" brushRef="#br0">1 1 13395,'10'5'72,"0"0"0,0-1-1,1 0 1,0 0 0,-1-1 0,1-1 0,19 2 0,4 3-59,575 87-309,8-32 175,-147-17 29,1076 85 61,423-5 167,-291-30 7,1-61-75,34-69-52,64 0-27,548 160-800,-1986-91 676,3-1-47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0:15.130"/>
    </inkml:context>
    <inkml:brush xml:id="br0">
      <inkml:brushProperty name="width" value="0.025" units="cm"/>
      <inkml:brushProperty name="height" value="0.025" units="cm"/>
    </inkml:brush>
  </inkml:definitions>
  <inkml:trace contextRef="#ctx0" brushRef="#br0">1 204 9274,'357'-48'435,"-231"27"-527,496-66-950,6 40-21,628 97 2445,628 25-275,-1171-88-928,124 0 238,-1 31-130,-544 5-510,-167-12 184,-19-4-21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0:31.315"/>
    </inkml:context>
    <inkml:brush xml:id="br0">
      <inkml:brushProperty name="width" value="0.025" units="cm"/>
      <inkml:brushProperty name="height" value="0.025" units="cm"/>
    </inkml:brush>
  </inkml:definitions>
  <inkml:trace contextRef="#ctx0" brushRef="#br0">14 342 7506,'0'0'79,"0"-1"1,-1 1 0,1 0 0,-1 0-1,1 0 1,-1 0 0,1 0 0,-1 0-1,1 0 1,0 0 0,-1 0 0,1 0 0,-1 0-1,1 0 1,-1 0 0,1 0 0,-1 1-1,1-1 1,0 0 0,-1 0 0,1 0-1,-1 1 1,1-1 0,0 0 0,-1 1-1,1-1 1,0 0 0,-1 0 0,1 1-1,0-1 1,0 1 0,-1-1 0,1 0 0,0 1-1,-1 0 1,2 0-17,-1 0 0,1 0-1,-1 0 1,1 1 0,0-1-1,-1 0 1,1 0 0,0 0 0,0 0-1,0-1 1,0 1 0,1 1 0,43 29-469,-40-27 579,17 8-197,0 0 0,1-2 1,0 0-1,1-2 0,-1 0 0,49 8 1,1-6 6,78 2 1,442 33-74,-428-30 67,446 15-31,3-29 31,133 3 62,-464 5 4,497 10 218,1-27-35,983-138 151,2915-229 127,-3033 347-154,-1396 28-325,890-35 78,-357 10-41,-538 31-37,291 45 0,-201 15 35,-323-63-124,16 4-382,1 0 0,-1-2-1,55 3 1,-50-12 106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1:53.485"/>
    </inkml:context>
    <inkml:brush xml:id="br0">
      <inkml:brushProperty name="width" value="0.025" units="cm"/>
      <inkml:brushProperty name="height" value="0.025" units="cm"/>
    </inkml:brush>
  </inkml:definitions>
  <inkml:trace contextRef="#ctx0" brushRef="#br0">10 122 12755,'2'5'544,"-3"-8"-444,-10-12 1699,61 11-995,87 1-1505,187 18-1,-11-9 839,2-24 42,-11 0-11,427 38 127,-712-19-294,883 2 29,-366-10-13,400 29 232,-253-15-33,-2-27-201,220 31 308,-303-17-187,0-44-144,-513 41 221,215-20-517,-99 21 3389,-212 10-2818,9-2-279,1 1-1,-1-1 1,0 0 0,0 1-1,1-1 1,-1 0 0,0 0-1,0 0 1,0-1 0,1 1-1,-1 0 1,0-1 0,1 1-1,-1-1 1,0 1 0,1-1-1,-3-1 1,-26-18-92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2:20.470"/>
    </inkml:context>
    <inkml:brush xml:id="br0">
      <inkml:brushProperty name="width" value="0.025" units="cm"/>
      <inkml:brushProperty name="height" value="0.025" units="cm"/>
    </inkml:brush>
  </inkml:definitions>
  <inkml:trace contextRef="#ctx0" brushRef="#br0">272 179 10442,'-18'-6'264,"0"-1"0,1-1 0,0-1 0,-20-13 0,21 13-4,0-1 1,0 2-1,-1 0 1,-31-9-1,41 15-213,0 0-2,0 0 0,-1 1 0,1 0 0,-9 0 0,51-6-575,-8 1 407,455-33-1416,-299 28 621,-116 8 1113,0 4 0,117 15-1,358 23 981,4-42-1004,-192-11-108,54 0 17,-1 22-12,376 35 115,-1-23-97,208 30 75,117 22-98,4-55 77,-305-12 37,906-13-153,-426-37 0,-553-1-146,-704 43 90,-18 1-20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53:28.644"/>
    </inkml:context>
    <inkml:brush xml:id="br0">
      <inkml:brushProperty name="width" value="0.025" units="cm"/>
      <inkml:brushProperty name="height" value="0.025" units="cm"/>
    </inkml:brush>
  </inkml:definitions>
  <inkml:trace contextRef="#ctx0" brushRef="#br0">0 6 13083,'1'2'44,"1"-1"1,-1 1 0,0 0 0,1-1-1,0 1 1,-1-1 0,1 0-1,0 0 1,-1 1 0,1-1-1,0 0 1,0-1 0,0 1 0,0 0-1,0 0 1,0-1 0,0 1-1,0-1 1,3 0 0,46 3-154,-39-3 181,260-16-131,-188 7 142,0 4 0,105 7 0,683 42 313,-630-46-374,762 7 18,558 29 81,-774-19-92,108-2-25,755 23 29,-683-2 85,3-23-8,-541-15-75,1060 5 48,255 11 311,-270 6 569,-868-13-803,-586-6-201,-6 0-170,0 1 1,0-2-1,0 0 0,0-1 0,0 0 1,20-8-1,-24 4-53,0-2-63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30.139"/>
    </inkml:context>
    <inkml:brush xml:id="br0">
      <inkml:brushProperty name="width" value="0.025" units="cm"/>
      <inkml:brushProperty name="height" value="0.025" units="cm"/>
    </inkml:brush>
  </inkml:definitions>
  <inkml:trace contextRef="#ctx0" brushRef="#br0">42 81 14027,'-36'1'27,"30"-2"-12,25-2 4,198-4 102,-66 4-80,655-56 32,-636 50-87,199 15 0,-230 0 11,118-1 19,331 20 156,-376 4 927,-210-29-1122,0 1-1,0-1 1,0 1-1,0 0 1,0 0-1,0 0 1,-1 0-1,1 0 1,0 0-1,-1 0 1,1 0-1,-1 1 1,1-1-1,-1 1 1,1-1-1,-1 1 0,0-1 1,0 1-1,2 3 1,0 1-727,2-3 142,0-1 196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30.590"/>
    </inkml:context>
    <inkml:brush xml:id="br0">
      <inkml:brushProperty name="width" value="0.025" units="cm"/>
      <inkml:brushProperty name="height" value="0.025" units="cm"/>
    </inkml:brush>
  </inkml:definitions>
  <inkml:trace contextRef="#ctx0" brushRef="#br0">108 1 11050,'6'3'3282,"-4"-3"-3272,-1 1-1,1-1 1,0 0 0,-1 1 0,1 0 0,-1-1-1,1 1 1,-1 0 0,1 0 0,-1 0 0,0 0-1,1 0 1,-1 0 0,0 0 0,0 1 0,0-1 0,0 0-1,0 1 1,0-1 0,1 3 0,-1 6 70,0 0 1,-1 1 0,0-1-1,0 1 1,-1-1-1,-1 0 1,0 1 0,0-1-1,-1 0 1,0 0-1,-1-1 1,-9 19 0,-7 8 785,-46 63 1,49-75-146,6-14-34,14-23-338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4.742"/>
    </inkml:context>
    <inkml:brush xml:id="br0">
      <inkml:brushProperty name="width" value="0.025" units="cm"/>
      <inkml:brushProperty name="height" value="0.025" units="cm"/>
    </inkml:brush>
  </inkml:definitions>
  <inkml:trace contextRef="#ctx0" brushRef="#br0">1 36 17044,'2'-3'288,"0"1"0,0-1 1,1 0-1,-1 1 1,1-1-1,0 1 0,0 0 1,0 0-1,0 0 1,0 0-1,0 1 0,0-1 1,1 1-1,-1-1 1,1 1-1,-1 1 0,1-1 1,-1 0-1,1 1 1,0 0-1,-1-1 0,1 1 1,4 1-1,-2-1-189,0 1 0,0 0 1,0 0-1,0 1 0,0-1 0,0 1 0,0 0 0,0 1 1,0 0-1,-1 0 0,0 0 0,1 0 0,-1 1 0,0 0 1,4 4-1,-6-4-89,0-1 1,0 1-1,0 0 1,0 0-1,-1 0 1,0 0-1,0 0 1,0 1-1,0-1 1,-1 1-1,0-1 1,0 1-1,0 0 1,0-1-1,-1 1 1,1 0-1,-1 0 1,-1-1-1,1 1 1,-2 7-1,-3 7 10,-1 1-1,-1-1 1,-1-1-1,-18 32 1,15-31-11,2 1 0,0-1 1,1 1-1,-6 23 0,13-41-3,0 1 0,1-1 0,-1 1 0,1 0 0,0-1 1,0 1-1,0 0 0,0-1 0,0 1 0,0-1 0,1 1 0,-1 0 0,1-1 0,0 1 0,0-1 0,0 0 0,0 1 0,0-1 0,2 3 0,-1-3-41,0 0-1,0-1 0,0 1 0,0-1 1,0 1-1,0-1 0,0 0 1,0 0-1,1 0 0,-1 0 0,0 0 1,1-1-1,-1 1 0,1-1 1,-1 1-1,5-1 0,1 0-95,0 0 0,0-1 0,0 0 0,0 0 0,0-1 0,-1 0 0,1-1 0,0 1 0,-1-2 0,0 1 0,10-6 0,-11 5 59,0-1-1,0 1 1,-1-1-1,0-1 0,1 1 1,-2-1-1,1 0 1,4-7-1,8-21-463</inkml:trace>
  <inkml:trace contextRef="#ctx0" brushRef="#br0" timeOffset="1">54 254 17588,'-8'13'1704,"6"-4"-1264,13-6-200,13-2 840,14-2-783,6-7-409,11-2-537,2-1 601,2-9-160,-3-3-128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7:31.604"/>
    </inkml:context>
    <inkml:brush xml:id="br0">
      <inkml:brushProperty name="width" value="0.025" units="cm"/>
      <inkml:brushProperty name="height" value="0.025" units="cm"/>
    </inkml:brush>
  </inkml:definitions>
  <inkml:trace contextRef="#ctx0" brushRef="#br0">107 0 10306,'-9'2'302,"-1"0"0,1 1-1,-1 0 1,1 0 0,0 1-1,0 1 1,1-1 0,-1 1-1,-8 7 1,16-11-287,1-1 0,-1 0-1,1 0 1,-1 1 0,1-1 0,0 1 0,-1-1 0,1 0 0,-1 1 0,1-1 0,0 1-1,-1-1 1,1 1 0,0-1 0,0 1 0,0-1 0,-1 1 0,1-1 0,0 1 0,0-1-1,0 1 1,0-1 0,0 1 0,0-1 0,0 1 0,0-1 0,0 1 0,0 0-1,0-1 1,0 1 0,0-1 0,0 1 0,1-1 0,-1 1 0,0-1 0,0 1 0,1-1-1,-1 1 1,0-1 0,0 1 0,1-1 0,-1 0 0,1 1 0,-1-1 0,0 0-1,1 1 1,-1-1 0,1 0 0,-1 1 0,1-1 0,0 1 0,3 0 21,0 1 0,-1-1 1,1 1-1,0-1 0,0 0 1,4 0-1,36 4 260,85-3 1,46-14 93,-64 3-211,1182-47 327,-1257 56-499,1-1 33,48 5 0,-80-2 89,-10 3-84,-11 1 228,-15-5 1080,25-1-1095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8:18.965"/>
    </inkml:context>
    <inkml:brush xml:id="br0">
      <inkml:brushProperty name="width" value="0.025" units="cm"/>
      <inkml:brushProperty name="height" value="0.025" units="cm"/>
    </inkml:brush>
  </inkml:definitions>
  <inkml:trace contextRef="#ctx0" brushRef="#br0">6 269 11306,'0'0'35,"0"0"-1,-1 0 0,1 0 0,0 0 0,0 0 0,-1 0 0,1 0 0,0 0 0,0-1 0,-1 1 1,1 0-1,0 0 0,0 0 0,0 0 0,-1 0 0,1-1 0,0 1 0,0 0 0,0 0 0,0 0 1,-1 0-1,1-1 0,0 1 0,0 0 0,0 0 0,0-1 0,0 1 0,0 0 0,0 0 1,0-1-1,0 1 0,-1 0 0,1 0 0,0-1 0,0 1 0,0 0 0,0 0 0,1 0 0,-1-1 1,7-11 600,18-9-49,-24 20-478,31-23 115,1 2-1,56-29 0,-70 42-214,0 1 0,0 0 0,1 2 0,0 0 0,0 1 0,38-3 0,424-12 246,-370 12-201,155-8 7,-180 15-28,93 11 0,285 54 232,184 16 13,168-64-134,-358-14-90,-376-1-52,601-12 34,-3-27-283,-114 9 136,-1-35 34,-274 28-64,-8 11 42,486 20 0,-610 11 99,182 11-5,-235-6 5,125 27 0,-63 2-8,257 48-19,-286-65 25,-52-7 20,172 7-1,-252-23-14,-1 0 0,1-1 1,0 0-1,-1-1 0,1 0 0,-1 0 0,0 0 0,0-1 0,0 0 0,0 0 0,11-8 1,-18 11-46,1-1 1,-1 1-1,0-1 1,1 1-1,-1-1 1,0 0 0,1 1-1,-1-1 1,0 0-1,0 1 1,1-1 0,-1 0-1,0 0 1,0 1-1,0-1 1,0 0-1,0 1 1,0-1 0,0 0-1,-1 0 1,1-3 122,0-11-215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8:27.024"/>
    </inkml:context>
    <inkml:brush xml:id="br0">
      <inkml:brushProperty name="width" value="0.025" units="cm"/>
      <inkml:brushProperty name="height" value="0.025" units="cm"/>
    </inkml:brush>
  </inkml:definitions>
  <inkml:trace contextRef="#ctx0" brushRef="#br0">0 367 11859,'1'0'153,"1"-1"1,-1 1 0,1 0 0,-1 0 0,1-1 0,-1 1 0,1 0 0,-1 0 0,1 0-1,-1 1 1,1-1 0,-1 0 0,0 0 0,1 1 0,-1-1 0,1 1 0,1 1 0,8 1 119,25 2 13,0-2 1,55-1 0,77-13-9,-117 7-207,323-31 84,92-7-67,444 25-452,-849 19 281,469 8-622,-2-26 259,505-102 1381,-542 56-269,-332 45-543,153-23-282,-307 39 108,0 0 0,0 0-1,0-1 1,0 1 0,-1-1 0,1-1 0,0 1 0,6-6 0,2-4-95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8:53.409"/>
    </inkml:context>
    <inkml:brush xml:id="br0">
      <inkml:brushProperty name="width" value="0.025" units="cm"/>
      <inkml:brushProperty name="height" value="0.025" units="cm"/>
    </inkml:brush>
  </inkml:definitions>
  <inkml:trace contextRef="#ctx0" brushRef="#br0">0 121 11570,'1'-1'160,"0"0"0,0 1 0,0-1 0,0 0-1,0 1 1,1-1 0,-1 1 0,0-1 0,0 1 0,0 0-1,0 0 1,1-1 0,1 1 0,0-1 162,82-17 364,0 4 0,1 3 0,161 2 0,516-1 144,348-40-602,-989 50-275,0 5 0,-1 6 0,184 40 0,-197-29-141,0-5 0,1-5 0,0-4 0,172-10 0,-168-7 154,261-12-84,-269 21 117,458-12-535,-452 1 462,37-2 4,-5 3-128,-142 10 142,-3-1 34,1 1 9,-5-3-26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9:20.510"/>
    </inkml:context>
    <inkml:brush xml:id="br0">
      <inkml:brushProperty name="width" value="0.025" units="cm"/>
      <inkml:brushProperty name="height" value="0.025" units="cm"/>
    </inkml:brush>
  </inkml:definitions>
  <inkml:trace contextRef="#ctx0" brushRef="#br0">20 128 11314,'-19'0'2047,"30"0"-812,31 2-953,633 6 158,-422-9-475,510-25-267,-303 6 340,275 29-121,-269 2-209,-37-7 113,855-8 108,-228-59-551,-1001 59 605,-5 0 16,621-35 29,-659 38-299,13 1 865,-25 1-767,1-1 1,0 0-1,0 0 0,0 1 0,0-1 0,0 1 0,0-1 0,0 0 0,0 1 0,-1 0 0,1-1 0,0 1 1,0-1-1,-1 1 0,1 0 0,-1 0 0,1-1 0,0 1 0,-1 0 0,1 1 0,4 2-1087,-1-3 400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0:01.530"/>
    </inkml:context>
    <inkml:brush xml:id="br0">
      <inkml:brushProperty name="width" value="0.025" units="cm"/>
      <inkml:brushProperty name="height" value="0.025" units="cm"/>
    </inkml:brush>
  </inkml:definitions>
  <inkml:trace contextRef="#ctx0" brushRef="#br0">1 144 10810,'6'-12'1185,"7"-12"62,-13 23-1158,1 1-1,-1-1 1,0 0 0,1 1-1,-1-1 1,1 0 0,-1 1-1,1-1 1,-1 1 0,1-1 0,0 1-1,-1-1 1,1 1 0,0-1-1,-1 1 1,1 0 0,0-1-1,0 1 1,-1 0 0,1 0 0,0-1-1,1 1 1,0 2 59,-1-1 1,1 1-1,0 0 0,-1 0 1,1 0-1,-1 0 0,0 0 0,0 0 1,1 0-1,-1 0 0,0 3 1,4 4 133,-2-5-250,0 1 1,0-1 0,1 0 0,0 0 0,0 0-1,0-1 1,0 1 0,1-1 0,-1 0-1,1 0 1,0 0 0,0-1 0,0 0-1,0 0 1,0 0 0,1-1 0,-1 1-1,1-1 1,-1 0 0,9 0 0,11-1-5,0 0 0,0-2 0,34-6 0,-1 1 64,211-23 6,186-8-76,-286 41-24,186-7-12,-343 3 14,202-14 31,-152 13-18,89 10 0,321 25-69,9-61 36,-376 19 6,282-4 28,-30 3 5,-263 3-47,182-38 0,-260 43 9,0-1 0,0 2 0,0 0 0,0 1 0,0 1 0,20 3 0,-12-1-60,40-1 0,-62-3 67,2 1-4,0 0 0,0 0 0,0-1 0,0 1 0,0-1 0,0 0 0,6-3 0,2-5-65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0:09.126"/>
    </inkml:context>
    <inkml:brush xml:id="br0">
      <inkml:brushProperty name="width" value="0.025" units="cm"/>
      <inkml:brushProperty name="height" value="0.025" units="cm"/>
    </inkml:brush>
  </inkml:definitions>
  <inkml:trace contextRef="#ctx0" brushRef="#br0">1 335 10138,'31'-29'3985,"-22"20"-3956,1 1-1,21-12 0,7-6 0,-36 24-27,1-1-1,0 1 1,0 0 0,0 1-1,0-1 1,0 0-1,0 1 1,0 0-1,1 0 1,-1 0 0,1 0-1,-1 0 1,0 1-1,1-1 1,4 1-1,0 1 22,-1 1-1,1-1 1,0 1-1,-1 1 0,13 4 1,-8-3-5,1-1-1,-1 0 1,1-1 0,-1-1 0,1 0-1,0-1 1,13-1 0,-7 1 26,0 0 0,21 3-1,212 58 973,-179-41-864,-29-10-145,1-2 1,66 5-1,94-8-11,-62-3 10,-35 3-2,30 1 11,144-11-1,-3-22-10,159-12 2,-39-3 9,-7 0-2,-63 34 6,-89 4-6,217 12 31,72-3 12,196-83 140,-476 47-177,-94 8-22,135-10 148,-204 29 46,-27 0 84,-1 3 0,94 9 0,-52 12-32,-64-11-215,73 7 0,-99-15 4,11 0-76,-1 0 0,1-1-1,24-4 1,-39 3 5,-1 0 0,0 0 0,1-1 0,-1 0 1,0 0-1,0 0 0,6-4 0,-8 4 13,-1 0 0,0 1 0,0-1 0,0 0 0,0 0 0,0 0 0,-1 0 1,1-1-1,0 1 0,-1 0 0,0-1 0,1 1 0,-1-1 0,0 0 0,1-3 0,-2 5 18,0 0 0,1-1 0,-1 1-1,0 0 1,0-1 0,0 1 0,0 0-1,0-1 1,0 1 0,0 0 0,-1-1-1,1 1 1,0 0 0,-2-3 0,-19-25-199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0:13.922"/>
    </inkml:context>
    <inkml:brush xml:id="br0">
      <inkml:brushProperty name="width" value="0.025" units="cm"/>
      <inkml:brushProperty name="height" value="0.025" units="cm"/>
    </inkml:brush>
  </inkml:definitions>
  <inkml:trace contextRef="#ctx0" brushRef="#br0">54 52 10338,'-1'0'113,"-30"-2"1667,30 2-1686,0 0 1,0 0-1,0 0 1,0 0-1,0 0 0,0-1 1,0 1-1,1 0 0,-1-1 1,0 1-1,0 0 0,0-1 1,0 1-1,1-1 0,-1 1 1,0-1-1,0 0 1,1 1-1,-1-1 0,0 0 1,1 0-1,-1 1 0,1-1 1,-1 0-1,1 0 0,-1 0 1,1 1-1,0-1 1,-1-1-1,1 1-52,1 0 1,-1 1 0,0-1-1,1 1 1,-1-1 0,1 1-1,-1-1 1,0 1-1,1-1 1,-1 1 0,1-1-1,-1 1 1,1-1-1,0 1 1,-1 0 0,1-1-1,-1 1 1,1 0 0,0 0-1,-1-1 1,1 1-1,0 0 1,-1 0 0,1 0-1,0 0 1,-1 0-1,1 0 1,0 0 0,0 0-1,28 0 244,-22 0-164,121 5 239,63-2-181,-36-17-97,65-3 18,-179 16-66,1 2-1,0 2 1,51 10 0,-22 2 14,92 16 35,-125-26-70,0-1 0,54-3 1,-13-7 11,-52 2-27,-1 2-1,1 1 1,-1 1-1,53 7 0,-65-4-159,-6-1 116,0-1-1,-1 1 1,1-1 0,0-1 0,9 0 0,2-2-53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0:14.872"/>
    </inkml:context>
    <inkml:brush xml:id="br0">
      <inkml:brushProperty name="width" value="0.025" units="cm"/>
      <inkml:brushProperty name="height" value="0.025" units="cm"/>
    </inkml:brush>
  </inkml:definitions>
  <inkml:trace contextRef="#ctx0" brushRef="#br0">28 135 9386,'0'1'44,"-23"6"2410,18-3-951,16 0-554,52 6-527,0 3 0,83 29 0,-73-17-375,128 28 0,-164-47-44,0-1 0,1-2 0,-1-1 0,1-2 0,60-8 0,-40-2 22,107-35 0,53-36 88,-39 13 8,-99 45 18,159-24-1,-189 38 1,108-9 317,-136 17-475,0 1 1,0 1 0,0 2 0,-1 0 0,27 7 0,0 0-506,-35-9 370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0:32.079"/>
    </inkml:context>
    <inkml:brush xml:id="br0">
      <inkml:brushProperty name="width" value="0.025" units="cm"/>
      <inkml:brushProperty name="height" value="0.025" units="cm"/>
    </inkml:brush>
  </inkml:definitions>
  <inkml:trace contextRef="#ctx0" brushRef="#br0">29 183 10762,'-26'2'4048,"26"-2"-4017,0 0 1,0 0-1,0 0 0,-1 0 1,1 0-1,0 0 0,0 0 0,0 0 1,0 0-1,0 0 0,0 0 0,0 0 1,0 0-1,0 0 0,0 0 1,0 0-1,-1 0 0,1 0 0,0 0 1,0 0-1,0 0 0,0 0 0,0 0 1,0 0-1,0 0 0,0 0 1,0 0-1,0 0 0,0 0 0,0 0 1,0 0-1,0 0 0,0 1 1,0-1-1,0 0 0,0 0 0,-1 0 1,1 0-1,0 0 0,0 0 0,0 0 1,0 0-1,0 0 0,0 0 1,0 0-1,0 0 0,0 1 0,0-1 1,0 0-1,0 0 0,0 0 0,0 0 1,1 0-1,-1 0 0,0 0 1,0 0-1,0 0 0,0 0 0,0 0 1,0 0-1,0 1 0,0-1 0,0 0 1,0 0-1,0 0 0,14 5 375,7-1-395,-1-1 1,1-1-1,-1-1 1,1 0-1,0-2 1,-1 0-1,30-6 1,12-7 34,64-23 0,57-13 116,-87 35-61,118-3 0,99 15-20,-163 6-66,30 1 22,179-20 1,-214-3 7,151-10 83,-270 30-121,0 2 0,-1 0 0,1 2 1,-1 1-1,33 12 0,30 7 54,-93-26-253,-10-2 140,0 0 0,-17-7 0,12 2-47,1 0-38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5.157"/>
    </inkml:context>
    <inkml:brush xml:id="br0">
      <inkml:brushProperty name="width" value="0.025" units="cm"/>
      <inkml:brushProperty name="height" value="0.025" units="cm"/>
    </inkml:brush>
  </inkml:definitions>
  <inkml:trace contextRef="#ctx0" brushRef="#br0">126 0 18700,'-16'13'906,"-4"3"111,-30 31 0,46-43-861,0 1 0,0 0 0,1 0 0,-1 0 0,1 0 0,0 1 0,0-1 0,1 1 0,0 0 0,0 0 0,0 0 0,-1 8 0,3-12-118,0 0 1,0 0 0,0 0 0,0 0-1,0 0 1,1 0 0,-1 0 0,1 0-1,-1 0 1,1 0 0,0 0-1,0 0 1,0 0 0,0 0 0,0-1-1,0 1 1,0 0 0,1-1 0,-1 1-1,1-1 1,-1 1 0,1-1-1,-1 0 1,1 0 0,0 1 0,0-1-1,0 0 1,-1-1 0,1 1-1,0 0 1,0-1 0,0 1 0,2 0-1,7 1-25,0 0 0,0-1 0,0 0-1,20 0 1,-10-3-134,0 0 0,0-1 0,0-1 0,-1-1 0,0-1 0,0-1 0,0-1-1,-1 0 1,0-1 0,-1-1 0,0-1 0,0-1 0,27-24 0,-42 34 84,0-1 0,-1 0 0,1 0 1,0 0-1,-1 0 0,0 0 0,0 0 0,0-1 0,0 1 0,2-6 1,-4 9 37,0 0 0,0 0 0,0 0 1,0 0-1,0-1 0,0 1 1,0 0-1,1 0 0,-1 0 1,0-1-1,0 1 0,0 0 1,0 0-1,0 0 0,0 0 0,0-1 1,0 1-1,0 0 0,0 0 1,0 0-1,0-1 0,0 1 1,0 0-1,-1 0 0,1 0 1,0 0-1,0-1 0,0 1 0,0 0 1,0 0-1,0 0 0,0 0 1,0 0-1,-1-1 0,1 1 1,0 0-1,0 0 0,0 0 1,0 0-1,0 0 0,-1 0 0,1 0 1,0-1-1,-9 6 61,-7 9 33,6-2-2,2 1 0,-1 0 0,1 1 0,-10 24 0,16-33-140,0 0 0,0 0 0,0 0 0,1 0 0,0 1 1,0-1-1,0 0 0,1 1 0,0-1 0,0 1 0,0-1 1,1 0-1,-1 1 0,1-1 0,1 0 0,-1 0 0,3 6 1,-3-9 29,0-1 1,0 1-1,1 0 1,-1 0-1,0-1 1,1 1-1,0-1 1,-1 0-1,1 1 1,0-1-1,0 0 1,-1 0-1,1 0 1,0 0 0,0 0-1,0-1 1,0 1-1,0-1 1,0 1-1,1-1 1,-1 1-1,0-1 1,0 0-1,0 0 1,4-1-1,31 0-261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0:35.660"/>
    </inkml:context>
    <inkml:brush xml:id="br0">
      <inkml:brushProperty name="width" value="0.025" units="cm"/>
      <inkml:brushProperty name="height" value="0.025" units="cm"/>
    </inkml:brush>
  </inkml:definitions>
  <inkml:trace contextRef="#ctx0" brushRef="#br0">1 82 9154,'0'0'83,"0"0"0,0 0 0,0 1 1,0-1-1,0 0 0,0 0 0,0 0 0,0 0 0,0 0 1,0 1-1,0-1 0,0 0 0,0 0 0,0 0 0,0 0 1,0 0-1,0 1 0,0-1 0,0 0 0,0 0 0,0 0 1,0 0-1,0 0 0,0 1 0,0-1 0,0 0 0,0 0 1,1 0-1,-1 0 0,0 0 0,0 0 0,0 1 0,0-1 1,0 0-1,0 0 0,0 0 0,1 0 0,-1 0 0,0 0 1,0 0-1,0 0 0,0 0 0,1 0 0,10 2 1251,17-5-1375,-22 2 487,37-5 60,0-2-1,46-15 1,28-5-162,-85 21-220,0 1-1,1 2 1,0 2 0,40 1 0,369 20 324,-115-8-316,-57 17-123,-32-1-2,-175-23-7,637 32 24,-105-15-19,-149-3 4,-150-9-3,403 6-2,-244-10-35,277-4-33,135-29 48,-601 19 8,568-5-11,-306 8-53,-231 5 46,81-1 80,-352-1 88,-21-3 22,-14-3 25,4 6 173,0 0 1,0 1-1,0-1 0,-11-1 0,-7-4-148,-9-7 136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9:53.971"/>
    </inkml:context>
    <inkml:brush xml:id="br0">
      <inkml:brushProperty name="width" value="0.025" units="cm"/>
      <inkml:brushProperty name="height" value="0.025" units="cm"/>
    </inkml:brush>
  </inkml:definitions>
  <inkml:trace contextRef="#ctx0" brushRef="#br0">0 1 8322,'4'0'291,"-1"0"0,0 0 0,1 1 1,-1-1-1,0 1 0,0 0 0,1 0 1,-1 0-1,0 1 0,0-1 0,0 1 1,3 2-1,7 2 102,1-2-335,1-1 0,0 0 0,0-1 0,0-1 0,0 0 0,28-3 0,-5 1-21,679 40 103,-476 0-115,106 10-27,391-51 22,-505-5-23,444 12 29,-201 3-4,973-3 249,-342-33-120,109-2-142,-142 7-8,-294 3-4,-1 42-3,576 95 65,-1149-102 123,389-20 0,-534 0-169,907-48 70,335 26-66,-694 19-38,547-17-23,596 11 212,-1676 15-127,319 1 56,-301-6 10,-1-5 0,108-23-1,-154 19-51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49:55.336"/>
    </inkml:context>
    <inkml:brush xml:id="br0">
      <inkml:brushProperty name="width" value="0.025" units="cm"/>
      <inkml:brushProperty name="height" value="0.025" units="cm"/>
    </inkml:brush>
  </inkml:definitions>
  <inkml:trace contextRef="#ctx0" brushRef="#br0">0 70 11386,'1'3'93,"-1"1"0,1 0 0,0 0 0,0-1 0,0 1 0,0 0 0,1-1 0,0 1 0,0-1-1,0 0 1,0 0 0,0 1 0,0-1 0,1-1 0,-1 1 0,1 0 0,0-1 0,0 1 0,0-1-1,0 0 1,1 0 0,-1 0 0,6 2 0,7 4-101,0-2 0,0 0 0,0-1 0,19 3 0,265 33 36,7-24 7,-191-12-31,663 18 50,2-44 5,-85-34 63,-97 6-16,672-15-30,-1035 57-31,246-2 293,-428 11-248,-38 0-58,0-1-1,0-1 1,-1 0 0,1-1 0,0-1-1,17-4 1,-32 6-29,1-1 0,-1 1 0,1-1 0,-1 0 0,1 0 0,-1 1 0,0-1 0,0 0 0,1 0 0,-1 0 0,0 0 0,0 0 0,0-1 0,0 1 0,0 0 0,0 0 0,-1-1 0,1 1 0,0-1 0,-1 1 0,1 0 0,-1-1 0,1-2 0,0-21 29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2:18.200"/>
    </inkml:context>
    <inkml:brush xml:id="br0">
      <inkml:brushProperty name="width" value="0.025" units="cm"/>
      <inkml:brushProperty name="height" value="0.025" units="cm"/>
    </inkml:brush>
  </inkml:definitions>
  <inkml:trace contextRef="#ctx0" brushRef="#br0">2959 479 10658,'-560'5'1356,"-115"0"-738,95 4-648,454 0-14,0 5 0,-196 49-1,271-49 67,0 3 0,1 2 1,-85 46-1,107-49 23,0 1 1,2 2 0,0 1 0,1 0 0,1 2-1,1 1 1,-31 39 0,48-53-44,0-1 0,1 2 1,0-1-1,0 0 0,1 1 0,0 0 0,1 0 1,0 0-1,1 0 0,0 0 0,-1 19 0,3-14-10,0 0-1,2-1 0,-1 1 0,2 0 0,0-1 0,1 1 0,8 21 0,1-7-14,2 0 0,0-1 0,2-1 1,1-1-1,1-1 0,1 0 0,29 26 0,-9-15-43,1-2 0,1-2 0,2-1-1,1-3 1,2-2 0,0-1 0,71 24 0,41 6-341,166 32 0,265 34-491,-243-55 605,423 113 488,-557-128 108,283 31 1,-349-68-190,0-8-1,280-22 1,-323 4-93,0-5 0,-1-4 1,-1-5-1,-2-4 0,0-4 0,-3-5 0,111-60 0,-125 52-115,-3-4 0,141-115 0,-176 125-34,-1-2 0,-2-1 0,-2-3 1,-3-1-1,53-86 0,-77 111 54,-2-1 0,0 0 0,-1 0 0,-1-1 0,-2 0 0,0-1 0,-2 1 0,0-1 0,0-32 1,-5 38 76,-1 0 1,0-1-1,-1 1 1,-2 0 0,0 0-1,-1 0 1,-1 0 0,-1 1-1,0 0 1,-2 0-1,0 1 1,-16-24 0,-5 1 78,-1 2-1,-3 1 1,-1 1 0,-1 2 0,-65-48 0,1 13-464,-125-66 1,117 78 208,-2 4 1,-2 5-1,-3 5 1,-1 6-1,-162-33 1,106 43 419,-1 7 0,-339 4-1,-347 94-671,610-38 290,-16 7-29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2:33.906"/>
    </inkml:context>
    <inkml:brush xml:id="br0">
      <inkml:brushProperty name="width" value="0.025" units="cm"/>
      <inkml:brushProperty name="height" value="0.025" units="cm"/>
    </inkml:brush>
  </inkml:definitions>
  <inkml:trace contextRef="#ctx0" brushRef="#br0">1 104 6457,'526'13'995,"-143"-1"-676,-24-7-47,339 9 959,1118-11 743,-875-26-859,43-1-429,-4-32-572,6 8 47,-981 48-197,-1 0 0,1 1-1,-1-1 1,0 1 0,1 0-1,-1 0 1,0 0 0,7 3-1,-34-4-2354,6 1 1979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2:49.736"/>
    </inkml:context>
    <inkml:brush xml:id="br0">
      <inkml:brushProperty name="width" value="0.025" units="cm"/>
      <inkml:brushProperty name="height" value="0.025" units="cm"/>
    </inkml:brush>
  </inkml:definitions>
  <inkml:trace contextRef="#ctx0" brushRef="#br0">22 124 12923,'-8'6'483,"7"-6"-416,0 1-1,-1 0 1,1 0 0,0-1 0,0 1-1,0 0 1,0 0 0,0 0 0,0 0 0,0 0-1,-1 2 1,2-2-55,1 0 0,-1-1 1,0 1-1,0 0 0,1-1 0,-1 1 0,1-1 0,-1 1 0,0-1 1,1 1-1,-1 0 0,1-1 0,-1 0 0,1 1 0,0-1 0,-1 1 0,1-1 1,-1 0-1,1 1 0,0-1 0,-1 0 0,1 1 0,0-1 0,-1 0 1,1 0-1,0 0 0,0 0 0,0 0 0,59 23 58,-35-12-70,0-2-1,0 0 0,0-2 0,1-1 0,34 4 0,5-10-49,0-1 0,94-16 0,32-2-29,131 2 63,191-6-8,101-10-147,-144 5-45,1 27 107,349 38 156,-16-43 38,-276-5-33,747 2-5,-597-28-38,-167 5-4,-292 22-6,305-11-6,-1 21 2,-366 4 20,236 15 523,-386-18-480,29 4 244,-34-5-252,0 1-1,0-1 0,0 1 0,0-1 1,0 1-1,0 0 0,-1 0 1,1 0-1,0 0 0,0 0 0,-1 0 1,1 1-1,-1-1 0,2 2 0,-4 0 109,-5-4-101,-9-6-20,-2-10 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3:07.980"/>
    </inkml:context>
    <inkml:brush xml:id="br0">
      <inkml:brushProperty name="width" value="0.025" units="cm"/>
      <inkml:brushProperty name="height" value="0.025" units="cm"/>
    </inkml:brush>
  </inkml:definitions>
  <inkml:trace contextRef="#ctx0" brushRef="#br0">0 44 11042,'11'10'266,"0"-1"1,0-1-1,1 0 0,0-1 0,1 0 0,-1 0 0,1-1 0,1-1 0,21 6 1,-4-4-243,-1-1 1,1-1 0,42 0 0,208-14 55,-108 0-33,575-59 309,-339 22-291,-234 34 461,329 20 0,-492-5 341,-11 2-165,-16 7 189,2-2-698,6-4-482,0 1 1,-1-1 0,-12 8-1,8-15-197,-8-6 153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3:09.617"/>
    </inkml:context>
    <inkml:brush xml:id="br0">
      <inkml:brushProperty name="width" value="0.025" units="cm"/>
      <inkml:brushProperty name="height" value="0.025" units="cm"/>
    </inkml:brush>
  </inkml:definitions>
  <inkml:trace contextRef="#ctx0" brushRef="#br0">0 33 13211,'7'4'101,"0"-1"1,0 0-1,0 0 0,1-1 1,-1 0-1,0 0 1,1-1-1,10 1 0,9-1-173,27-2-1,-33 0 114,245-25-530,-33 1-67,-185 22 461,0 3 0,93 12 0,275 72 842,-81-13-132,-164-43-506,1-7 0,1-8 0,216-10 0,-195-17-344,272-55-1,-333 44 143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3:32.374"/>
    </inkml:context>
    <inkml:brush xml:id="br0">
      <inkml:brushProperty name="width" value="0.025" units="cm"/>
      <inkml:brushProperty name="height" value="0.025" units="cm"/>
    </inkml:brush>
  </inkml:definitions>
  <inkml:trace contextRef="#ctx0" brushRef="#br0">2799 322 4985,'-143'-24'3644,"31"7"-1816,-65-13-1258,-315-15 0,309 38-267,-214 3 276,334 9-508,-1 2 1,1 4-1,0 2 1,1 3-1,1 3 1,1 2-1,-68 34 1,5 5 203,-208 136 1,309-179-274,0 1 0,1 1 0,1 1 1,0 1-1,2 1 0,0 0 1,2 1-1,1 1 0,0 1 0,2 0 1,1 0-1,1 2 0,-12 40 1,15-39-44,1-1 0,2 1 0,0 1 0,-1 55 0,6-71-22,1 1 0,1-1 0,0 0 0,1 0 0,0-1 0,1 1 0,0 0 0,1-1 1,0 0-1,1 0 0,0-1 0,1 0 0,9 11 0,6 5-34,2-2 0,0-1 0,2-2 0,0 0 0,2-1 0,0-2 0,2-1-1,36 17 1,36 11 13,123 37-1,-194-73 30,27 9 23,0-4-1,1-2 1,101 10-1,-82-19 73,0-3 0,109-13 0,-83-1-14,185-49 0,-159 27-9,114-34 52,258-86-5,-432 132-50,184-62 60,-203 64-47,-1-1 0,87-54 0,-111 57-7,-1-1 1,45-44-1,36-56 47,39-38 7,-95 115-40,45-44 30,-84 75-41,0 0 0,-1-1 0,0 0-1,-1-1 1,12-24 0,-19 32-10,0 1 1,0 0-1,0-1 1,-1 0-1,0 1 1,0-1-1,0 0 1,-1 0-1,0 0 1,0 1-1,0-1 1,-1 0-1,-1-6 1,-1 3 11,0 0 0,0 0 0,-1 0 0,0 0 0,0 1 0,-1-1 1,-7-9-1,-8-6 43,-1 1 0,-1 0-1,-44-33 1,24 24-30,-2 1-1,-1 3 1,-1 2-1,-1 1 1,-1 3-1,-2 2 1,0 2-1,0 2 1,-73-12-1,26 12 0,0 6-1,-1 3 0,1 4 0,-118 13 1,-214 50 70,7 36-180,267-57 65,2 3-25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4:50.884"/>
    </inkml:context>
    <inkml:brush xml:id="br0">
      <inkml:brushProperty name="width" value="0.025" units="cm"/>
      <inkml:brushProperty name="height" value="0.025" units="cm"/>
    </inkml:brush>
  </inkml:definitions>
  <inkml:trace contextRef="#ctx0" brushRef="#br0">930 168 8346,'-20'-4'292,"0"0"1,0 1 0,0 2-1,-1 0 1,1 1-1,0 0 1,-30 6 0,-140 38 1732,166-37-1860,6-2-52,-202 64 639,194-59-715,1 1 1,1 1 0,0 2 0,0 0-1,2 1 1,-29 25 0,42-31-25,0-1 1,1 2-1,1-1 1,0 1-1,0 0 1,1 0-1,0 1 1,0 0-1,2 0 1,-1 0-1,1 0 1,1 1-1,0 0 1,0 0-1,2 0 1,-2 17-1,3-6 11,2-1-1,0 0 1,1 1-1,1-1 1,1 0-1,1-1 1,1 0 0,10 22-1,1-1-20,3-1-1,1-1 1,2-1 0,2-1-1,1-1 1,2-1 0,36 34-1,-39-45-1,1-1-1,2-2 1,0-1-1,0-1 1,2-1 0,1-2-1,0-1 1,1-2-1,55 17 1,-58-24 8,1-2 1,-1 0-1,1-2 1,0-2 0,39-2-1,156-26 165,-74 6-71,195-1 27,-65 7 50,-2-24 297,-130 7-129,278-99 0,-388 115-339,-1-2-1,-1-2 0,46-30 0,-72 41-5,1 0-1,-2 0 1,1-1-1,-1-1 1,-1 0-1,0 0 1,0-1-1,-1 0 1,-1-1-1,0 0 1,-1 0-1,10-25 1,-15 31 8,0 0 0,-1 0 0,1 0 1,-1-1-1,-1 1 0,0 0 0,0-1 1,0 1-1,-1 0 0,0-1 0,0 1 0,-3-8 1,0 4 9,0 1 0,0 0 0,-1 0 0,-1 0 0,0 1 0,0-1 1,-10-9-1,-9-8 56,-2 2 1,-1 0-1,-53-35 1,78 58-74,-105-72 95,-198-102-1,239 143-92,-3 4-1,0 3 0,-1 2 0,-106-19 0,52 27-78,-180-1 1,100 10-514,158 4 486,1-3 0,-59-13 0,22-6-99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2:22.259"/>
    </inkml:context>
    <inkml:brush xml:id="br0">
      <inkml:brushProperty name="width" value="0.025" units="cm"/>
      <inkml:brushProperty name="height" value="0.025" units="cm"/>
    </inkml:brush>
  </inkml:definitions>
  <inkml:trace contextRef="#ctx0" brushRef="#br0">24 66 15171,'-9'5'1321,"0"-5"-1033,4-3-496,5-4 296,5-2 120,7-3-112,4-28-216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5.575"/>
    </inkml:context>
    <inkml:brush xml:id="br0">
      <inkml:brushProperty name="width" value="0.025" units="cm"/>
      <inkml:brushProperty name="height" value="0.025" units="cm"/>
    </inkml:brush>
  </inkml:definitions>
  <inkml:trace contextRef="#ctx0" brushRef="#br0">306 0 18788,'-38'71'1971,"21"-41"-1508,-15 36 0,20-33-215,1 2 0,1 0 0,2 0 1,2 0-1,1 1 0,2 0 0,1 48 1,6-10-319,4-1 0,26 114 0,-33-183-50,0 1 0,0-1 0,-1 1 0,0-1 0,0 7 0,0-11 92,0 1 0,0-1 0,0 0 0,0 0 0,0 1 0,0-1-1,0 0 1,0 1 0,0-1 0,0 0 0,0 0 0,-1 1 0,1-1 0,0 0 0,0 1 0,0-1 0,-1 0 0,1 0 0,0 0 0,0 1 0,0-1 0,-1 0 0,1 0 0,0 0 0,0 1 0,-1-1 0,1 0 0,0 0 0,-1 0 0,1 0 0,-1 0-30,0 0-1,0-1 1,0 1 0,0 0 0,0-1 0,0 1 0,0-1-1,0 1 1,0-1 0,0 1 0,0-1 0,0 0 0,1 1-1,-2-2 1,-11-12-480,1-1-1,1 0 1,0-1-1,2 0 1,-11-22-1,9 18 261,-13-22 603,3-1 0,1-1 0,-14-47-1,33 89-232,0 1-1,1-1 1,-1 0-1,1 0 0,-1 0 1,1 0-1,0 1 1,0-1-1,-1 0 1,1 0-1,1 0 0,-1 0 1,0 0-1,0 0 1,1 1-1,-1-1 0,1 0 1,-1 0-1,1 0 1,0 1-1,0-1 1,0 0-1,1-1 0,1 1 30,0 0-1,0 1 0,0-1 0,0 1 0,0 0 0,0 0 0,0 0 0,0 0 0,0 1 0,0-1 1,1 1-1,-1 0 0,4 0 0,223-3 1703,-159-1-1687,0 0-11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4:52.021"/>
    </inkml:context>
    <inkml:brush xml:id="br0">
      <inkml:brushProperty name="width" value="0.025" units="cm"/>
      <inkml:brushProperty name="height" value="0.025" units="cm"/>
    </inkml:brush>
  </inkml:definitions>
  <inkml:trace contextRef="#ctx0" brushRef="#br0">622 210 10570,'-23'-7'219,"-1"1"0,1 1 0,-1 1 0,0 1 0,0 1 0,0 1 0,0 2 0,-46 5 0,53-3-136,0 1 1,1 1-1,0 1 1,0 0 0,0 0-1,1 2 1,0 0-1,0 1 1,1 0 0,0 1-1,1 1 1,0 0-1,-16 18 1,14-11-55,1 1 0,0 1 0,1-1 0,1 2 0,1 0 1,1 0-1,1 1 0,1 0 0,1 1 0,1 0 0,-5 38 0,8-36-20,1 1 0,1-1-1,1 0 1,2 1 0,0-1 0,2 0-1,1 0 1,1 0 0,1-1 0,17 41-1,-5-26 18,2-1 1,2-1-1,1-1 0,47 54 0,-22-37 12,3-2 0,58 44-1,-68-62-34,2-1-1,1-3 0,1-2 0,2-1 1,0-3-1,2-2 0,0-2 0,1-2 1,1-3-1,0-1 0,1-4 0,0-1 1,1-3-1,0-2 0,-1-2 0,1-3 1,0-2-1,58-13 0,-20-3 14,-1-5-1,-1-3 0,-1-5 1,-2-3-1,-2-4 1,95-60-1,170-139 87,-298 198-81,-3-3 1,-1-1-1,-3-3 0,56-76 0,-89 107 25,-1 0 0,0-1 1,-2 0-1,0-1 0,-1 0 0,-1 0 0,-1-1 0,-1 0 0,5-36 1,-8 41 28,-1 1 1,-1 0-1,-1-1 1,0 1-1,-1-1 1,0 1 0,-1 0-1,-1 0 1,0 0-1,-1 0 1,-1 1-1,0 0 1,0 0 0,-15-21-1,3 10 72,-1 1 1,-1 1-1,0 1 0,-2 1 0,-1 0 1,-39-26-1,28 26-45,-1 0 0,-1 3 0,0 0 0,-56-15 0,29 15-46,0 3 0,-1 3 0,0 3 0,0 3 0,-1 2 0,-64 7 0,20 5 2,-208 47 0,-96 66-481,92 2 216,166-51 78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4:56.631"/>
    </inkml:context>
    <inkml:brush xml:id="br0">
      <inkml:brushProperty name="width" value="0.025" units="cm"/>
      <inkml:brushProperty name="height" value="0.025" units="cm"/>
    </inkml:brush>
  </inkml:definitions>
  <inkml:trace contextRef="#ctx0" brushRef="#br0">2 943 15155,'0'0'39,"0"0"-1,0 0 1,0 0 0,1 0-1,-1 0 1,0 0 0,0-1-1,0 1 1,0 0-1,0 0 1,0 0 0,0 0-1,0 0 1,0 0 0,0 0-1,0-1 1,0 1-1,1 0 1,-1 0 0,0 0-1,0 0 1,0 0 0,0-1-1,0 1 1,0 0-1,0 0 1,0 0 0,0 0-1,0 0 1,0 0-1,0-1 1,-1 1 0,1 0-1,0 0 1,0 0 0,0 0-1,0 0 1,0 0-1,0-1 1,0 1 0,0 0-1,0 0 1,0 0 0,0 0-1,-1 0 1,1 0-1,0 0 1,0 0 0,0 0-1,0 0 1,0-1 0,0 1-1,0 0 1,-1 0-1,1 0 1,0 0 0,0 0-1,0 0 1,0 0-1,0 0 1,-1 0 0,1 0-1,0 0 1,14-20 815,24-24-382,0 6 1,78-62-1,54-23 34,-65 49-371,-2-6-50,-2-4-1,139-153 0,-193 189-54,17-19 0,-61 63-420,-6 4-299,2 0 635,0 0 0,0 0 1,0 0-1,-1 0 0,1 0 0,0 0 1,0 0-1,0-1 0,0 1 1,0 0-1,-1-1 0,1 1 1,0-1-1,0 1 0,-1-2 0,-15-11-351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4:57.085"/>
    </inkml:context>
    <inkml:brush xml:id="br0">
      <inkml:brushProperty name="width" value="0.025" units="cm"/>
      <inkml:brushProperty name="height" value="0.025" units="cm"/>
    </inkml:brush>
  </inkml:definitions>
  <inkml:trace contextRef="#ctx0" brushRef="#br0">45 206 15755,'-42'56'2560,"40"-49"-1757,8-8-246,13-10-22,-18 11-519,59-37 418,301-166 61,-359 202-494,4-2 2,0 1 1,0-1 0,0 1-1,0 0 1,10-1-1,-15 3 1,1 0 0,-1 0-1,0 0 1,0 0-1,0 0 1,0 0 0,0 0-1,0 0 1,0 1-1,0-1 1,0 0 0,0 1-1,0-1 1,0 1-1,0-1 1,0 1-1,0 0 1,0-1 0,0 1-1,0 0 1,-1-1-1,1 1 1,0 0 0,0 0-1,-1 0 1,1 0-1,-1 0 1,1 0 0,-1 0-1,1 0 1,-1 0-1,0 0 1,1 0-1,-1 0 1,0 0 0,0 0-1,0 0 1,0 0-1,0 0 1,0 2 0,0 21 146,-2 0 1,-1 0 0,-1 0 0,-1 0 0,-13 39-1,2-8 78,5-12-37,-1-1-494,-8 63-1,20-92 153,6-12-86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4:57.553"/>
    </inkml:context>
    <inkml:brush xml:id="br0">
      <inkml:brushProperty name="width" value="0.025" units="cm"/>
      <inkml:brushProperty name="height" value="0.025" units="cm"/>
    </inkml:brush>
  </inkml:definitions>
  <inkml:trace contextRef="#ctx0" brushRef="#br0">1 0 15107,'1'2'135,"-1"0"-1,1 0 1,0-1 0,0 1-1,1-1 1,-1 1-1,0-1 1,0 0 0,1 1-1,-1-1 1,1 0-1,-1 0 1,4 2 0,3 4 151,85 86 359,91 116 0,-106-116-481,311 347 247,-296-336-333,-81-91-115,-8-8-31,0 0-1,0 0 1,0 0-1,1-1 1,0 0-1,0 0 1,0 0-1,7 3 1,-12-7 47,0 0-1,0 0 1,0 0 0,0 0 0,0 0-1,0 0 1,0 0 0,0 0-1,1 1 1,-1-1 0,0 0 0,0 0-1,0 0 1,0 0 0,0 0 0,0 0-1,0 0 1,0 0 0,0 0-1,1 0 1,-1 0 0,0 0 0,0-1-1,0 1 1,0 0 0,0 0-1,0 0 1,0 0 0,0 0 0,0 0-1,1 0 1,-1 0 0,0 0 0,0 0-1,0 0 1,0 0 0,0 0-1,0 0 1,0 0 0,0-1 0,0 1-1,0 0 1,0 0 0,0 0 0,0 0-1,0 0 1,0 0 0,0 0-1,0 0 1,0 0 0,0-1 0,0 1-1,0 0 1,0 0 0,0 0-1,0 0 1,0 0 0,0 0 0,0 0-1,0-1 1,-3-10-777,-10-12 228,-8-13 21,-3-4-153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4:58.004"/>
    </inkml:context>
    <inkml:brush xml:id="br0">
      <inkml:brushProperty name="width" value="0.025" units="cm"/>
      <inkml:brushProperty name="height" value="0.025" units="cm"/>
    </inkml:brush>
  </inkml:definitions>
  <inkml:trace contextRef="#ctx0" brushRef="#br0">1 425 13531,'5'8'300,"1"1"0,0-1 0,1-1 1,0 1-1,0-1 0,13 9 0,54 34 582,-26-18-94,35 27-68,-2 4 0,71 75-1,-148-135-701,12 14 71,1-1 0,0-1 0,36 24 0,-48-36-53,0 0 0,0 0-1,0-1 1,0 0 0,0 0-1,1 0 1,-1-1 0,0 1-1,1-1 1,0-1 0,-1 1-1,1-1 1,-1 0 0,1 0 0,-1 0-1,1-1 1,0 0 0,-1 0-1,0-1 1,1 1 0,8-5-1,-4 0 67,-1 0 0,1-1 0,-1 0-1,0-1 1,0 0 0,-1 0-1,0-1 1,-1 0 0,0 0-1,0 0 1,10-22 0,-3 2 145,-1 0 1,-1-2-1,8-34 0,-11 33-88,-2-1 0,-1 0-1,-1-1 1,-2 0 0,-3-66-1,-2 77-394,-1 0-1,-1 0 1,-1 1-1,-1-1 1,-1 1-1,-1 0 0,-1 1 1,-1 0-1,-20-31 1,11 25-276,-43-46 1,24 33-223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16.259"/>
    </inkml:context>
    <inkml:brush xml:id="br0">
      <inkml:brushProperty name="width" value="0.025" units="cm"/>
      <inkml:brushProperty name="height" value="0.025" units="cm"/>
    </inkml:brush>
  </inkml:definitions>
  <inkml:trace contextRef="#ctx0" brushRef="#br0">2317 408 12947,'0'-27'669,"-2"0"1,-1 0-1,-1 1 1,-13-45-1,13 60-487,0 2 0,0-1 0,-1 0 0,0 1-1,-1 0 1,0 0 0,0 0 0,-1 1 0,0 0-1,0 0 1,-1 1 0,0 0 0,-1 0 0,-16-10-1,1 5-36,0 0-1,-1 2 0,0 1 0,-1 0 0,-35-6 0,6 6-89,-88-5 0,64 13-83,1 2 0,-1 4 0,1 3-1,0 4 1,1 3 0,0 3 0,2 4-1,0 3 1,2 4 0,-112 59 0,102-39-19,2 3 0,-136 115 0,169-123 37,3 2 0,1 1 1,2 3-1,3 1 0,-39 66 1,49-65 4,2 0 0,-30 84 0,45-98 0,1 0 0,2 1 0,1 0 0,-3 66 0,10-62-10,2 0 1,2 0-1,1-1 1,3 0-1,2 0 0,1 0 1,2-1-1,34 76 1,-30-84-12,1-1 0,2 0 0,1-1 0,1-1 0,2-1 0,1-2 0,1 0 0,2-1 1,0-2-1,54 38 0,-39-37-7,2-1 0,0-3 0,1-1 0,1-2 0,1-3 0,1-1 0,0-3 0,0-1 0,65 3 0,-34-8 15,0-5-1,0-3 0,-1-3 0,1-4 0,84-21 0,294-96 26,-332 82 25,188-94 0,-267 114-20,-2-1 1,0-3 0,-3-1 0,0-2-1,63-66 1,-77 68 15,-1-1 0,-2-1 0,-1-1 1,-1-1-1,-2-1 0,-2-1 0,26-73 0,-31 68 29,-2-1 0,-1-1 1,-3 1-1,-2-1 0,-1-1 0,-2 1 0,-2 0 0,-3-1 0,0 1 1,-15-61-1,9 69-39,-1-1 0,-1 2 1,-3-1-1,0 2 0,-3 0 1,0 1-1,-2 0 0,-2 2 1,0 0-1,-2 1 0,-1 2 1,-46-41-1,23 29-124,-1 3 0,-2 2 0,-2 2 0,-1 2 0,-1 2 0,-1 3 0,-2 3 0,0 2 0,-1 2 0,-1 3 0,0 3 0,-88-8 0,72 17-51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0.141"/>
    </inkml:context>
    <inkml:brush xml:id="br0">
      <inkml:brushProperty name="width" value="0.025" units="cm"/>
      <inkml:brushProperty name="height" value="0.025" units="cm"/>
    </inkml:brush>
  </inkml:definitions>
  <inkml:trace contextRef="#ctx0" brushRef="#br0">25 124 16011,'-14'17'1353,"4"-11"-1113,21-6-152,21-9 472,22-1-312,18-4-56,21 1-88,12 0-16,12-1-32,4 4 16,6 3-144,-1 1-136,-9 0-312,-14 2 640,-22-6-200,-7-2-88,-20-6-32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0.592"/>
    </inkml:context>
    <inkml:brush xml:id="br0">
      <inkml:brushProperty name="width" value="0.025" units="cm"/>
      <inkml:brushProperty name="height" value="0.025" units="cm"/>
    </inkml:brush>
  </inkml:definitions>
  <inkml:trace contextRef="#ctx0" brushRef="#br0">428 0 13931,'-3'2'203,"1"0"0,-1 0-1,0 0 1,1 0 0,-1 0 0,1 1 0,0-1-1,0 1 1,0 0 0,0-1 0,0 1 0,0 0 0,1 0-1,0 0 1,-2 4 0,0 5 438,0 0 0,-3 23 0,-1 7-387,2-22-170,-2-1-1,0 1 0,-1-1 1,-1-1-1,-1 0 0,-1 0 1,0-1-1,-25 29 0,10-18 103,-1-1 0,-2-2-1,-57 40 1,66-52-97,-27 21 148,43-31-214,0 0 0,1 0 0,-1 1 1,1-1-1,0 1 0,0 0 0,1 0 0,-5 8 1,7-11-26,-1 0 1,1 1-1,0-1 0,-1 0 1,1 1-1,0-1 1,0 0-1,0 1 1,0-1-1,0 0 1,1 1-1,-1-1 1,0 0-1,1 0 1,-1 1-1,0-1 1,1 0-1,0 0 0,-1 1 1,1-1-1,0 0 1,-1 0-1,1 0 1,0 0-1,0 0 1,0 0-1,0 0 1,0-1-1,0 1 1,0 0-1,0 0 1,1-1-1,-1 1 0,0-1 1,0 1-1,1-1 1,-1 1-1,2-1 1,5 3-27,1 0 0,-1-1 0,1 0 0,10 1 0,79 3-915,133-8 0,-172 0 887,33-1-267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1.949"/>
    </inkml:context>
    <inkml:brush xml:id="br0">
      <inkml:brushProperty name="width" value="0.025" units="cm"/>
      <inkml:brushProperty name="height" value="0.025" units="cm"/>
    </inkml:brush>
  </inkml:definitions>
  <inkml:trace contextRef="#ctx0" brushRef="#br0">0 57 16396,'4'-15'901,"-2"7"-507,0 0 0,1 0 0,5-10 0,-11 47 1274,3-14-1447,-11 171 548,11-154-902,1 0 1,2-1-1,12 59 0,-6-67-854,-6-22 322,-4-14 293,-2-7-96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2.399"/>
    </inkml:context>
    <inkml:brush xml:id="br0">
      <inkml:brushProperty name="width" value="0.025" units="cm"/>
      <inkml:brushProperty name="height" value="0.025" units="cm"/>
    </inkml:brush>
  </inkml:definitions>
  <inkml:trace contextRef="#ctx0" brushRef="#br0">41 114 17028,'-22'-5'1496,"9"3"-1144,8-1-152,13-2 600,9 1-24,13-5-295,8 1-145,13-4-160,9 1 8,14-2-288,3 0-392,-3 0 504,4 3-96,-6 4-145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6.023"/>
    </inkml:context>
    <inkml:brush xml:id="br0">
      <inkml:brushProperty name="width" value="0.025" units="cm"/>
      <inkml:brushProperty name="height" value="0.025" units="cm"/>
    </inkml:brush>
  </inkml:definitions>
  <inkml:trace contextRef="#ctx0" brushRef="#br0">1 84 16307,'13'6'1593,"-2"-6"-921,3-2-216,9-3 736,4-2-231,9-4-641,2 1-472,2-5 304,0-3-88,0-3-192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2.960"/>
    </inkml:context>
    <inkml:brush xml:id="br0">
      <inkml:brushProperty name="width" value="0.025" units="cm"/>
      <inkml:brushProperty name="height" value="0.025" units="cm"/>
    </inkml:brush>
  </inkml:definitions>
  <inkml:trace contextRef="#ctx0" brushRef="#br0">26 0 16868,'-9'39'1502,"-6"60"0,14-79-1289,0-1-1,1 0 1,1 0-1,1 0 1,6 24-1,-8-41-197,0 0 0,1 0 1,-1 0-1,1-1 0,0 1 0,0 0 0,0 0 0,0-1 0,0 1 0,0 0 0,0-1 1,0 1-1,3 1 0,-4-3-8,0 0 0,0 1 1,1-1-1,-1 0 0,0 0 0,1 0 1,-1 0-1,0 0 0,0 0 1,1 0-1,-1 0 0,0 0 0,1 0 1,-1 0-1,0 0 0,1 0 0,-1 0 1,0 0-1,1 0 0,-1 0 0,0 0 1,0 0-1,1 0 0,-1 0 1,0-1-1,1 1 0,-1 0 0,0 0 1,1-1-1,7-14 174,-3-9-57,-1-1 1,-2 0-1,0 0 1,-1 0-1,-5-46 1,-2 46-118,3 21-10,2 15 3,2-4 6,0-1 0,0 1 0,0-1 1,1 1-1,0-1 0,1 1 0,-1-1 0,1 0 1,0 0-1,0 0 0,1 0 0,0-1 0,0 0 1,0 1-1,1-1 0,0-1 0,0 1 0,0-1 1,0 0-1,1 0 0,0 0 0,-1-1 0,1 0 0,0 0 1,1 0-1,-1-1 0,1 0 0,-1 0 0,1-1 1,12 2-1,-3-2 30,0-1 1,0 0 0,1-1-1,-1 0 1,0-2-1,-1 0 1,1 0 0,0-2-1,-1 0 1,0-1-1,0 0 1,-1-1 0,1-1-1,-2 0 1,1-1-1,-1 0 1,16-16 0,-20 19-39,-4 7-24,-5 15-43,0-2 51,0-11 15,0 0-1,0 0 1,1 0-1,-1 0 1,1 0 0,0 0-1,0 0 1,0 0-1,0 0 1,1 0 0,-1-1-1,1 1 1,-1 0-1,1-1 1,0 0 0,0 1-1,0-1 1,0 0-1,5 4 1,-3-4 2,0 0 0,0-1 0,0 1-1,0-1 1,1 0 0,-1 0 0,0 0 0,1 0 0,-1-1 0,0 0-1,1 1 1,-1-2 0,6 0 0,12-3 0,-1 0 1,1-2-1,-2 0 0,1-2 1,32-16-1,37-13-103,-89 36 98,0 1 0,0 0 0,0-1 0,0 1 0,0-1 0,1 1 0,-1 0-1,0 0 1,0 0 0,0 0 0,0 0 0,0 0 0,1 0 0,-1 0 0,0 0 0,0 1 0,0-1 0,0 0 0,0 1 0,0-1 0,0 1 0,0-1 0,1 1 0,0 1-9,-1-1 0,0 1 1,0 0-1,0-1 0,-1 1 0,1 0 1,0 0-1,-1-1 0,1 1 1,0 3-1,-1-3 12,0 0-1,0-1 1,1 1 0,-1 0-1,1 0 1,0 0-1,-1-1 1,1 1 0,0 0-1,0-1 1,0 1 0,0-1-1,0 1 1,0-1 0,1 1-1,-1-1 1,0 0 0,1 0-1,-1 0 1,1 1 0,-1-1-1,4 1 1,0-1 4,0 0 0,0 0 1,0 0-1,0-1 0,0 0 0,0 0 1,0 0-1,1 0 0,-1-1 0,0 0 1,6-2-1,10-3-50,27-12 0,-31 11-46,121-55-2146,-136 61 2130,0 0 0,0 0 1,0 0-1,0 1 0,0-1 1,1 1-1,-1-1 0,0 1 1,0 0-1,1 0 0,-1 0 1,0 0-1,5 1 0,-6-1 24,0 1-1,1 0 1,-1 0-1,0-1 1,0 1-1,0 0 1,0 0-1,0 0 0,0 0 1,0 0-1,0 1 1,-1-1-1,1 0 1,0 0-1,-1 0 1,1 1-1,-1-1 1,1 0-1,-1 1 1,0-1-1,1 0 1,-1 1-1,0 1 1,6 22-374,2-17 325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3.381"/>
    </inkml:context>
    <inkml:brush xml:id="br0">
      <inkml:brushProperty name="width" value="0.025" units="cm"/>
      <inkml:brushProperty name="height" value="0.025" units="cm"/>
    </inkml:brush>
  </inkml:definitions>
  <inkml:trace contextRef="#ctx0" brushRef="#br0">126 1 13075,'-1'21'569,"-1"1"0,-2-1 0,-8 30 0,-4 28 319,10-29-436,-3 30 122,-4 0 0,-37 128 0,42-188-522,4-18 4,4-10-49,3-14-47,14-43-768,2 1-1,3 0 1,3 2-1,36-64 1,-57 118 728,8-15-359,30-42-1,-39 61 426,0 0-1,0 0 1,1 0 0,-1 0 0,1 1 0,0-1-1,0 1 1,0 0 0,0 0 0,0 1 0,1-1-1,-1 1 1,1 0 0,0 0 0,0 0 0,8-1-1,-10 3 79,-1 0 0,1 0 0,0 1-1,-1-1 1,1 0 0,-1 1-1,1 0 1,-1 0 0,1-1-1,-1 2 1,0-1 0,1 0 0,-1 0-1,3 3 1,0 0 140,-1 0 0,1 0-1,-1 1 1,0-1 0,6 10 0,0 3 385,-1 0 0,13 33 1,-17-39-331,-2 0-1,1 0 1,-1 0 0,-1 0 0,0 1 0,-1-1 0,0 18-1,-1-27-176,0 1 0,0 0-1,0 0 1,-1 0 0,1 0 0,-1-1-1,0 1 1,0 0 0,0-1-1,0 1 1,-1-1 0,1 1 0,-1-1-1,1 1 1,-1-1 0,0 0-1,0 0 1,0 0 0,0 0-1,0 0 1,0 0 0,0-1 0,-1 1-1,1-1 1,-1 1 0,1-1-1,-1 0 1,0 0 0,1 0 0,-1-1-1,0 1 1,0 0 0,0-1-1,-5 0 1,0 1 71,-1-1 0,0 0 0,0-1 1,1 0-1,-12-3 0,-10-7 155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4.063"/>
    </inkml:context>
    <inkml:brush xml:id="br0">
      <inkml:brushProperty name="width" value="0.025" units="cm"/>
      <inkml:brushProperty name="height" value="0.025" units="cm"/>
    </inkml:brush>
  </inkml:definitions>
  <inkml:trace contextRef="#ctx0" brushRef="#br0">1 54 12139,'1'-11'118,"4"-29"5023,-4 38-3526,-1 5-214,-1 25 68,-1 11-917,-2 160 442,6-169-970,0 0 0,2-1 0,1 1 0,14 45 0,-17-69-18,1 1-1,0-1 0,0 1 1,0-1-1,0 0 1,7 8-1,-9-13-2,0 1-1,1-1 0,-1 0 0,0 0 0,0 0 0,1 0 1,-1 0-1,0 0 0,1 0 0,0 0 0,-1 0 0,1 0 0,-1-1 1,1 1-1,0-1 0,-1 1 0,1-1 0,0 0 0,-1 0 1,1 0-1,0 0 0,0 0 0,-1 0 0,1 0 0,0 0 1,-1-1-1,1 1 0,0 0 0,-1-1 0,3-1 0,3-2 4,0-1-1,0 0 0,0 0 1,-1-1-1,0 0 0,0 0 1,0 0-1,-1-1 0,0 1 1,8-16-1,19-22-148,-30 45-15,-2 6 97,-2 9 8,-1-5-99,1 0-1,0 0 0,1 1 0,0-1 0,1 1 1,2 22-1,-2-33 101,0 0 0,0 0 0,0 0 1,1 0-1,-1 0 0,1 0 0,-1 0 0,1 0 1,-1 0-1,1 0 0,0 0 0,-1 0 0,1 0 1,0-1-1,0 1 0,-1 0 0,1 0 0,0-1 1,0 1-1,0-1 0,0 1 0,0-1 1,0 1-1,0-1 0,0 1 0,0-1 0,0 0 1,0 1-1,1-1 0,-1 0 0,0 0 0,0 0 1,0 0-1,0 0 0,0 0 0,0 0 0,1-1 1,-1 1-1,1-1 0,3 0-96,1-1-1,-1 0 1,0 0-1,0 0 1,0-1-1,-1 0 1,6-3-1,23-22-512,1-10-107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4.717"/>
    </inkml:context>
    <inkml:brush xml:id="br0">
      <inkml:brushProperty name="width" value="0.025" units="cm"/>
      <inkml:brushProperty name="height" value="0.025" units="cm"/>
    </inkml:brush>
  </inkml:definitions>
  <inkml:trace contextRef="#ctx0" brushRef="#br0">59 276 15787,'-7'11'474,"-7"15"259,-10 27 1,21-46-587,0 1 0,1-1 0,0 0 0,1 1 0,0 0 1,0-1-1,0 1 0,1 15 0,0-22-128,0 1-1,1-1 0,-1 0 1,0 1-1,0-1 1,1 1-1,-1-1 1,1 0-1,-1 1 0,1-1 1,0 0-1,0 0 1,-1 0-1,1 1 1,0-1-1,0 0 0,0 0 1,0 0-1,0 0 1,0 0-1,1-1 1,-1 1-1,0 0 0,0 0 1,1-1-1,-1 1 1,0-1-1,1 1 1,-1-1-1,0 1 0,1-1 1,-1 0-1,1 0 1,-1 0-1,0 0 1,1 0-1,-1 0 0,1 0 1,2-1-1,1 0-7,1 0 0,0-1 0,-1 0 0,0 0-1,1 0 1,-1-1 0,0 1 0,7-6 0,0-3-91,0-1 0,0 0-1,-2 0 1,1-1 0,-2-1 0,0 0 0,0 0 0,-1 0 0,9-27-1,-16 89-783,-1-30 906,0 0-1,1-1 0,0 1 1,8 29-1,-8-42 9,0-1 0,1 0 0,0 1 0,0-1 0,0 0 0,0 0 0,1 0 0,-1-1 0,1 1 0,4 4 0,-4-6 8,-1 0 0,1 0 0,0 0 0,-1-1 0,1 1 0,0-1 0,0 0 0,0 1 0,0-1 0,0-1 0,0 1 0,0 0 0,1-1 0,-1 0 0,0 1 0,6-2 0,-1 0 72,1 0 0,-1-1 0,0-1 0,1 1 0,-1-1 1,0-1-1,0 1 0,-1-1 0,1-1 0,-1 1 0,0-1 0,0-1 0,0 1 0,-1-1 0,10-11 0,0-2 96,-1 0 1,-1-1-1,0-1 1,13-29-1,-13 23-137,-2-2 0,15-51 0,-23 64-131,0 0 1,-1-1 0,-1 1-1,-1 0 1,0-1 0,-3-30-1,1 43 15,1 0-1,-1 0 1,0 0 0,0 1-1,-1-1 1,1 0-1,-1 1 1,0-1-1,-3-4 1,4 7 19,1 0-1,-1 1 1,0-1 0,1 0-1,-1 1 1,0-1 0,0 0 0,1 1-1,-1-1 1,0 1 0,0-1-1,0 1 1,0 0 0,0-1-1,0 1 1,0 0 0,0 0 0,0 0-1,0 0 1,0 0 0,0 0-1,0 0 1,1 0 0,-1 0 0,0 0-1,0 0 1,0 0 0,0 1-1,0-1 1,0 0 0,0 1-1,0-1 1,0 1 0,0-1 0,1 1-1,-1-1 1,0 1 0,0 0-1,1-1 1,-1 1 0,-1 1-1,-2 4 7,-1-1-1,1 1 0,0 0 1,0 0-1,0 1 0,1-1 0,0 1 1,1 0-1,-1 0 0,1 0 0,0 0 1,1 0-1,-1 13 0,0-1 18,1 1-1,1-1 0,1 0 1,4 22-1,-1-16-17,2-1 1,1 1-1,1-1 0,13 30 1,-14-39-266,1 0 1,0-1-1,1 0 1,1-1 0,0 1-1,1-2 1,18 19-1,-26-29 51,0 0 0,-1 0 0,1 0 0,0 0 0,0-1-1,5 3 1,-8-4 174,1 0 1,-1 0-1,0 0 0,0 0 0,1 0 1,-1 0-1,0 0 0,0 0 0,1 0 1,-1 0-1,0 0 0,0 0 0,1 0 1,-1 0-1,0 0 0,1 0 0,-1 0 1,0 0-1,0 0 0,1 0 0,-1 0 1,0 0-1,0-1 0,1 1 0,-1 0 1,0 0-1,0 0 0,0 0 0,1-1 1,-3-13-1031,-5-1 708,-1 1-1,0 0 1,-1 1 0,-1 0 0,-16-18 0,10 12 187,-130-140 3874,146 159-3628,0 0 0,0 0 0,0-1 0,0 1 0,-1 0 0,1 0 1,0 0-1,0 0 0,0 0 0,0 0 0,0 0 0,0 0 0,0-1 0,0 1 1,-1 0-1,1 0 0,0 0 0,0 0 0,0 0 0,0-1 0,0 1 0,0 0 0,0 0 1,0 0-1,0 0 0,0-1 0,0 1 0,0 0 0,0 0 0,0 0 0,0 0 0,0 0 1,0-1-1,0 1 0,0 0 0,0 0 0,0 0 0,1 0 0,-1 0 0,0-1 0,0 1 1,0 0-1,9-2 1145,19 3-1013,-19 0 141,1-1-370,-1 1 0,1-1-1,-1-1 1,1 0 0,-1 0-1,0-1 1,1 0 0,-1-1-1,11-4 1,0-3-108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5.777"/>
    </inkml:context>
    <inkml:brush xml:id="br0">
      <inkml:brushProperty name="width" value="0.025" units="cm"/>
      <inkml:brushProperty name="height" value="0.025" units="cm"/>
    </inkml:brush>
  </inkml:definitions>
  <inkml:trace contextRef="#ctx0" brushRef="#br0">1 136 14955,'1'1'252,"0"1"0,0 0 0,0 0-1,0 0 1,1-1 0,-1 1 0,1 0 0,-1-1-1,1 0 1,-1 1 0,1-1 0,0 0 0,0 0-1,0 0 1,0 0 0,0 0 0,0 0 0,3 1-1,39 9 912,-33-11-1110,-1 1 0,1-2 0,0 1 0,0-1-1,-1-1 1,1 0 0,0-1 0,-1 0 0,15-6 0,-20 7-30,-1 0-1,1-1 1,-1 1-1,0-1 1,0 0-1,0 0 1,0 0 0,0-1-1,-1 0 1,4-4-1,-5 6 3,-1-1 0,1 1 0,-1-1 0,0 0-1,0 0 1,0 1 0,0-1 0,0 0 0,-1 0 0,1 0 0,-1 0-1,0 0 1,0 0 0,0 0 0,0 0 0,0 0 0,-1 0 0,0-3-1,0 3 0,0 0 0,0 0-1,0 0 1,0 0 0,-1 0-1,1 0 1,-1 0 0,0 0-1,1 1 1,-1-1-1,-1 0 1,1 1 0,0 0-1,-1 0 1,1 0 0,-1 0-1,1 0 1,-1 0 0,0 0-1,0 1 1,0 0-1,0-1 1,0 1 0,0 0-1,0 0 1,0 1 0,-1-1-1,1 1 1,0 0 0,0-1-1,-5 2 1,2-1-17,0 0 1,1 1-1,-1 0 0,0 0 1,1 1-1,-1 0 0,1 0 1,-1 0-1,1 0 0,0 1 1,0 0-1,0 0 0,0 0 1,1 1-1,-1-1 1,-7 9-1,6-4-13,1 1 0,0-1 0,0 1 0,1 0 1,0 0-1,0 0 0,1 1 0,1 0 0,-1-1 0,2 1 1,-1 0-1,1 0 0,1 0 0,0 14 0,1-18 0,-1 0 0,1-1 0,0 1 0,1-1 0,-1 1 0,1-1 0,0 0 0,1 1 0,-1-1 0,1 0 0,5 7 0,-5-9 1,0 0 0,1 1 0,-1-2 0,0 1 0,1 0 0,0-1 0,-1 1 0,1-1 0,0 0 0,0 0 0,0-1 0,1 1 0,-1-1 0,0 0 0,1 0 0,5 0 0,2 0 2,1-1 0,-1-1 1,1 0-1,-1 0 1,1-2-1,-1 1 0,0-2 1,0 1-1,-1-2 1,1 1-1,14-9 1,-3 0 19,0-2 0,0 0 0,-1-1 0,22-22 0,35-47 65,-78 84-84,-1 1 1,0 0 0,1-1 0,-1 1-1,1-1 1,-1 1 0,1-1 0,-1 1-1,0 0 1,1-1 0,-1 1 0,1 0 0,0 0-1,-1-1 1,1 1 0,-1 0 0,1 0-1,-1 0 1,1-1 0,-1 1 0,1 0-1,0 0 1,-1 0 0,2 0 0,-2 1-1,1-1 1,-1 1-1,1-1 1,-1 1 0,1-1-1,-1 1 1,0-1-1,0 1 1,1 0-1,-1-1 1,0 1-1,0-1 1,1 1 0,-1 0-1,0-1 1,0 1-1,0 0 1,0-1-1,0 2 1,-3 42-44,1-30 34,1-2 12,1 0 0,0 0 1,1 0-1,0 0 1,6 22-1,-6-30 5,0-1 1,0 0-1,0 0 0,1 0 0,-1 0 0,1-1 1,0 1-1,0 0 0,0-1 0,0 1 0,0-1 1,0 0-1,1 1 0,-1-1 0,1 0 0,0 0 1,-1-1-1,1 1 0,0-1 0,0 1 0,0-1 1,0 0-1,0 0 0,1 0 0,-1-1 0,5 1 1,1 0-3,1-1 1,0-1 0,0 0 0,-1 0-1,1-1 1,0-1 0,-1 1 0,0-1-1,0-1 1,0 0 0,0 0 0,0-1-1,9-6 1,11-9-313,0-2 1,30-30-1,-43 35 30,-12 14 152,-1-1 1,1 0 0,-1 1-1,1 0 1,0-1 0,6-2-1,-9 8 57,0 1-1,-1-1 1,1 0 0,-1 1 0,1-1-1,-1 0 1,0 1 0,0-1-1,0 1 1,0 4 0,0-5 30,-2 35-1,1 25 148,2-57-124,-1 0 1,1 0-1,0 0 0,1 1 0,-1-1 0,1 0 1,0 0-1,0-1 0,5 8 0,1-5-310,-8-7 321,0 0-1,0-1 1,1 1 0,-1 0 0,0 0-1,0 0 1,1 0 0,-1 0-1,0-1 1,0 1 0,0 0 0,1 0-1,-1 0 1,0-1 0,0 1-1,0 0 1,0 0 0,1-1 0,-1 1-1,0 0 1,0 0 0,0-1 0,0 1-1,0 0 1,0 0 0,0-1-1,0 1 1,0 0 0,0-1 0,0 1-1,0 0 1,0 0 0,0-1-1,0 1 1,0 0 0,0 0 0,0-1-1,0 1 1,-1 0 0,1-1-1,0 1 1,-4-21-131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6.180"/>
    </inkml:context>
    <inkml:brush xml:id="br0">
      <inkml:brushProperty name="width" value="0.025" units="cm"/>
      <inkml:brushProperty name="height" value="0.025" units="cm"/>
    </inkml:brush>
  </inkml:definitions>
  <inkml:trace contextRef="#ctx0" brushRef="#br0">0 0 18980,'9'3'1240,"-2"4"-1144,6-3-296,4 1 416,5 5-72,-4 1-144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6.605"/>
    </inkml:context>
    <inkml:brush xml:id="br0">
      <inkml:brushProperty name="width" value="0.025" units="cm"/>
      <inkml:brushProperty name="height" value="0.025" units="cm"/>
    </inkml:brush>
  </inkml:definitions>
  <inkml:trace contextRef="#ctx0" brushRef="#br0">1 279 13835,'1'-3'159,"-1"0"0,1 0 0,0 1 0,1-1 0,-1 0 0,0 1 0,1 0-1,-1-1 1,1 1 0,0 0 0,0 0 0,0-1 0,0 1 0,3-2 0,5-6 362,32-38 628,3 2 1,72-57-1,-109 97-1131,19-14-11,-26 19-14,1 1 0,-1-1 0,0 0 0,1 1 0,0-1 0,-1 0 0,1 1 0,-1 0 0,1-1 0,0 1 0,-1 0 0,1 0 0,0 0 1,-1 0-1,4 0 0,-4 1 2,-1 0 0,1-1 0,0 1 0,0 0 0,0-1 0,0 1 0,-1 0 0,1 0 0,0 0 0,-1 0 1,1 0-1,-1 0 0,1-1 0,-1 1 0,1 0 0,-1 1 0,0-1 0,0 0 0,1 0 0,-1 0 0,0 0 0,0 0 1,0 0-1,0 0 0,0 0 0,0 0 0,-1 2 0,-3 34 10,3-32 6,-12 51 176,9-40-156,0-1 1,1 1 0,1 0-1,0 0 1,1 30-1,6-30-599,-4-15 536,-1-1 0,0 0 0,1 0 1,-1 1-1,0-1 0,1 0 0,-1 0 1,0 1-1,1-1 0,-1 0 0,1 0 0,-1 0 1,0 0-1,1 1 0,-1-1 0,1 0 1,-1 0-1,1 0 0,-1 0 0,0 0 1,1 0-1,-1 0 0,1-1 0,1 1-19,0-1 0,-1 0 0,1 0 0,0 0 1,-1 0-1,1 0 0,-1 0 0,1 0 0,-1-1 0,0 1 0,0-1 0,1 1 0,-1-1 0,1-1 0,13-23-462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6.991"/>
    </inkml:context>
    <inkml:brush xml:id="br0">
      <inkml:brushProperty name="width" value="0.025" units="cm"/>
      <inkml:brushProperty name="height" value="0.025" units="cm"/>
    </inkml:brush>
  </inkml:definitions>
  <inkml:trace contextRef="#ctx0" brushRef="#br0">1 113 14827,'0'2'58,"0"7"480,0-1 0,0 1-1,1 0 1,0 0 0,1 0-1,3 10 1,-5-17-433,1 0 0,0 0 0,0 0-1,0-1 1,0 1 0,1 0 0,-1-1 0,0 1-1,1-1 1,-1 1 0,1-1 0,-1 0 0,1 0 0,0 1-1,-1-1 1,1 0 0,0-1 0,0 1 0,0 0-1,0 0 1,0-1 0,0 1 0,0-1 0,0 0-1,0 0 1,0 1 0,0-1 0,0 0 0,0-1-1,0 1 1,0 0 0,0-1 0,3 0 0,3-1-10,-1-1 1,0 1-1,0-1 1,1-1-1,-2 1 1,1-1-1,0-1 1,-1 1 0,0-1-1,0 0 1,0 0-1,0-1 1,-1 0-1,6-8 1,-8 10-88,1-1 0,-1 1 0,0-1 0,-1 0 0,1 1 1,-1-1-1,0-1 0,0 1 0,0 0 0,-1 0 0,0-1 1,0 1-1,0-1 0,-1 1 0,0-1 0,0 1 0,0-1 0,-1 1 1,1 0-1,-1-1 0,-2-5 0,2 10-10,1-1 0,-1 1 0,0 0 0,0-1 0,1 1 0,-1 0 0,0-1 0,0 1 0,0 0 0,0 0 0,-1 0 0,1 0 0,0 0 0,0 0 0,-1 0 0,1 0 0,0 0 0,-1 1 0,1-1 0,-1 0 0,1 1 0,-1 0 0,1-1 0,-1 1 0,0 0 0,1 0 0,-1-1 0,1 1 0,-1 1 0,0-1 0,1 0 0,-1 0 0,1 0 0,-1 1 0,1-1 0,-1 1 0,-1 0 0,-3 2-9,0-1 0,0 1 0,0 0 0,1 1 0,-1-1 0,1 1 0,-9 9 0,7-6 16,1 0 0,0 1 1,0 0-1,0 0 0,1 1 0,1-1 1,-1 1-1,1 0 0,1 0 0,0 1 0,0-1 1,-1 13-1,3-18 0,0-1 0,1 1 1,0 0-1,0 0 0,0-1 1,1 1-1,-1 0 0,1 0 1,0-1-1,0 1 0,0-1 1,0 1-1,0-1 0,1 1 0,0-1 1,0 0-1,0 0 0,0 1 1,0-2-1,1 1 0,-1 0 1,1 0-1,0-1 0,-1 1 0,1-1 1,1 0-1,-1 0 0,0 0 1,0 0-1,1-1 0,-1 1 1,1-1-1,-1 0 0,7 1 0,0 0-2,0 0 0,0-1 0,0 0 0,1 0 0,-1-1 0,0-1 0,0 0 0,0 0 0,1-1 0,10-4 0,10-4 2,54-26 0,-26 10-4,-59 25 0,1 1 1,-1 0-1,0 0 0,1 0 0,-1-1 0,1 1 0,-1 0 0,1 0 0,-1 0 0,1 0 0,-1 0 0,1 0 0,-1 0 0,1 0 0,-1 0 0,1 0 0,-1 0 0,1 0 0,-1 0 0,1 0 0,-1 0 0,0 1 0,1-1 0,-1 0 0,1 0 0,-1 1 0,1-1 0,-1 0 0,0 0 0,1 1 0,-1-1 0,0 1 0,1-1 0,-1 0 0,0 1 0,1-1 0,-1 1 0,0-1 0,0 0 0,1 1 0,-1-1 0,0 1 0,0-1 0,0 1 0,0-1 0,0 1 0,0-1 0,0 1 1,0-1-1,0 2 0,-2 31 31,0-22-15,2-7-8,0 0 0,0 0 0,0 0 0,1-1 0,-1 1 0,1 0 0,0 0 0,0-1-1,0 1 1,1 0 0,-1-1 0,1 1 0,0-1 0,0 0 0,0 0 0,0 0 0,0 0 0,1 0 0,-1 0 0,1 0 0,0-1 0,3 3 0,-1-2-37,0-1 1,0 0-1,-1 0 0,1 0 1,1 0-1,-1-1 1,0 0-1,0 0 0,1 0 1,-1 0-1,0-1 0,1 0 1,-1-1-1,0 1 0,9-2 1,-5 0-214,1 0 0,-1-1 0,0 0 0,0 0 0,11-7 0,-15 8 168,-1-1 0,0 1 0,0-1 0,-1 0 0,1 0 0,0-1 0,-1 1 0,0-1 0,0 1 0,0-1 0,0 0 0,3-7 0,2-17-472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7.768"/>
    </inkml:context>
    <inkml:brush xml:id="br0">
      <inkml:brushProperty name="width" value="0.025" units="cm"/>
      <inkml:brushProperty name="height" value="0.025" units="cm"/>
    </inkml:brush>
  </inkml:definitions>
  <inkml:trace contextRef="#ctx0" brushRef="#br0">13 1 16363,'-6'43'1300,"2"1"0,1 0 0,5 52 0,-2-89-1241,1 0 0,0 0 0,1 0 0,0 0 0,0 0 0,1-1 0,-1 1 0,7 10 0,-8-15-39,1 0-1,-1 0 1,0-1 0,1 1 0,-1 0 0,1-1-1,-1 1 1,1-1 0,0 0 0,-1 1 0,1-1-1,0 0 1,0 0 0,0 0 0,0 0 0,0 0 0,0-1-1,0 1 1,1-1 0,-1 1 0,0-1 0,0 0-1,0 0 1,0 0 0,1 0 0,-1 0 0,0 0-1,0 0 1,0-1 0,1 1 0,-1-1 0,2-1 0,3-1 47,-1-1 0,1 0 0,-1 0 0,0 0 1,0-1-1,0 0 0,-1 0 0,0 0 1,8-11-1,1-3 263,21-36 1,-27 38-205,-6 13-95,-1 0 0,1 0-1,0 0 1,0 0 0,1 0 0,-1 0-1,6-5 1,-8 10-27,1-1 0,-1 0 0,1 0-1,-1 1 1,1-1 0,-1 0 0,0 0 0,1 1-1,-1-1 1,0 1 0,1-1 0,-1 0 0,0 1-1,1-1 1,-1 1 0,0-1 0,0 0-1,0 1 1,1-1 0,-1 1 0,0-1 0,0 1-1,0-1 1,0 1 0,0-1 0,0 1 0,0-1-1,0 1 1,0-1 0,0 1 0,0-1 0,0 1-1,2 19 0,-2-8-6,0-1 15,0 0 0,1 0 0,0 0 0,5 18 0,-5-28-7,-1 1 0,0-1 0,1 0 1,-1 1-1,1-1 0,-1 0 1,1 1-1,0-1 0,0 0 0,0 0 1,-1 0-1,1 1 0,0-1 0,0 0 1,1 0-1,-1-1 0,0 1 0,0 0 1,0 0-1,1 0 0,-1-1 1,0 1-1,1-1 0,-1 1 0,0-1 1,1 1-1,-1-1 0,1 0 0,-1 0 1,0 0-1,1 0 0,-1 0 0,1 0 1,-1 0-1,1 0 0,-1 0 1,1-1-1,-1 1 0,0 0 0,1-1 1,-1 0-1,0 1 0,3-2 0,13-8 39,0 0 1,0-1-1,-1-1 0,-1 0 0,22-23 0,-19 17-22,2 1-1,32-22 1,-51 38-23,0 0 0,0 0 0,0 1-1,0-1 1,0 1 0,0-1 0,0 1 0,0-1 0,0 1 0,0 0 0,1-1 0,-1 1 0,0 0 0,0 0 0,0 0 0,0 0-1,1 0 1,-1 0 0,0 0 0,2 1 0,-2-1-4,-1 1 1,1-1-1,-1 1 0,1-1 0,0 1 0,-1 0 1,1-1-1,-1 1 0,1 0 0,-1 0 0,0-1 1,1 1-1,-1 0 0,0 0 0,0 0 0,1 0 1,-1-1-1,0 1 0,0 0 0,0 0 0,0 1 1,0 8-197,-1 0 0,0-1 0,-4 19 0,2-16-245,3-9 259,-7 25-673,7-27 828,0 0 0,-1 0 0,1 0 0,0 0 0,-1 0-1,1 0 1,-1 0 0,1 0 0,-1 0 0,1-1-1,-1 1 1,0 0 0,1 0 0,-1 0 0,0-1-1,1 1 1,-1-1 0,0 1 0,0 0 0,0-1-1,0 1 1,-2 0 0,-7-7-525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8.184"/>
    </inkml:context>
    <inkml:brush xml:id="br0">
      <inkml:brushProperty name="width" value="0.025" units="cm"/>
      <inkml:brushProperty name="height" value="0.025" units="cm"/>
    </inkml:brush>
  </inkml:definitions>
  <inkml:trace contextRef="#ctx0" brushRef="#br0">1 12 19636,'4'-10'1785,"-4"9"-1441,3 8-448,1 4 488,6 7-200,0-4-192,9-14-232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6.456"/>
    </inkml:context>
    <inkml:brush xml:id="br0">
      <inkml:brushProperty name="width" value="0.025" units="cm"/>
      <inkml:brushProperty name="height" value="0.025" units="cm"/>
    </inkml:brush>
  </inkml:definitions>
  <inkml:trace contextRef="#ctx0" brushRef="#br0">13 31 14339,'-2'4'233,"0"-1"-1,1 1 0,-1-1 1,1 1-1,0 0 1,0-1-1,0 1 1,1 0-1,-1 0 0,1 7 1,2 44 1078,0-34-662,-2-10-451,10 88 1194,-8-89-1298,0 0 0,1-1 0,0 0 0,0 1 0,1-1 0,0 0 0,0 0 0,7 8 1,-9-14-79,0-1 0,0 1 1,0-1-1,1 1 1,-1-1-1,1 0 0,-1 0 1,1 0-1,0 0 1,0 0-1,0-1 0,0 1 1,0-1-1,0 0 1,0 0-1,5 1 0,-3-1-2,0-1-1,-1 0 1,1 0 0,0 0-1,-1-1 1,1 0-1,0 0 1,-1 0-1,1 0 1,6-3 0,2-2 2,-1-1 1,-1 0-1,1-1 1,-1 0-1,-1 0 1,1-1-1,9-12 1,0 0 1,-2-2 0,-1-1 0,0 0 0,-2 0 1,-1-2-1,-1 0 0,19-54 0,-27 52-53,-5 28 35,0 1 0,0-1 0,0 0 0,-1 0 0,1 1 0,0-1 0,0 0 0,0 0 0,0 0 0,-1 1 0,1-1 0,0 0 0,0 0 0,-1 0 0,1 0 0,0 1 0,0-1 0,-1 0 0,1 0 0,0 0-1,-1 0 1,1 0 0,0 0 0,0 0 0,-1 0 0,1 0 0,0 0 0,-1 0 0,1 0 0,0 0 0,0 0 0,-1 0 0,1 0 0,0 0 0,-1-1 0,1 1 0,0 0 0,0 0 0,-1 0 0,1 0 0,0 0 0,0-1 0,0 1 0,-1 0 0,1 0 0,0 0-1,0-1 1,0 1 0,-1 0 0,1 0 0,0-1 0,0 1 0,0 0 0,0 0 0,0-1 0,0 1 0,0 0 0,0-1 0,0 1 0,0 0 0,0 0 0,0-1 0,0 1 0,0 0 0,0-1 0,0 1 0,-6 5 27,1 1 0,0 1 0,0-1 0,1 1 0,-1 0 0,2 0 0,-1 0 0,-4 13 0,-18 65 313,25-84-334,-3 13 88,1 1-1,0-1 1,1 1 0,1-1-1,0 1 1,1 0 0,2 22-1,-1-33-64,0 0 0,-1 0 0,2 0 0,-1 0 0,0 0 0,1 0 0,0 0 0,0 0 0,0-1 0,0 1 0,0-1 0,1 0 0,0 1 0,-1-1 0,1-1 0,0 1 0,1 0 0,-1-1 0,0 1 0,1-1 0,-1 0 0,1 0 0,0 0 0,0-1 0,0 1 0,0-1 0,0 0 0,0 0 0,0 0 0,8 0 1,1-1 10,-1 0 1,1-1-1,-1-1 1,0 1 0,1-2-1,-1 0 1,0 0-1,0-1 1,-1-1 0,1 0-1,-1-1 1,0 0 0,0 0-1,-1-1 1,15-12-1,-6 2 25,0 0 0,-1-1 0,-1-1 0,-1-1 0,-1 0 0,22-37 0,-28 40-38,0-2 1,8-20-1,-15 32-24,0 1 0,0-1 0,0 0 0,-1 0-1,0 0 1,-1 0 0,1 0 0,-1 0 0,-1-9-1,1 15-9,0 0 1,0 1-1,0-1 0,0 0 0,-1 0 0,1 1 0,0-1 0,0 0 0,0 1 0,-1-1 0,1 0 0,0 1 0,0-1 0,-1 0 0,1 1 0,-1-1 1,1 0-1,-1 1 0,1-1 0,-1 1 0,1-1 0,-1 1 0,1-1 0,-1 1 0,0 0 0,1-1 0,-2 0 0,1 2-21,0-1-1,0 0 1,0 0 0,1 1-1,-1-1 1,0 1 0,0-1-1,0 1 1,0-1-1,1 1 1,-1-1 0,0 1-1,0 0 1,1-1 0,-1 1-1,1 0 1,-2 1-1,-2 4-235,0 0 0,0 1-1,0-1 1,-2 8-1,5-10 275,0 0-1,0 0 1,0 0-1,1 0 0,-1 0 1,1 0-1,0 0 1,0 0-1,0 0 0,1 0 1,-1 0-1,1 0 1,0 0-1,0-1 1,0 1-1,4 6 0,10 14-270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8.917"/>
    </inkml:context>
    <inkml:brush xml:id="br0">
      <inkml:brushProperty name="width" value="0.025" units="cm"/>
      <inkml:brushProperty name="height" value="0.025" units="cm"/>
    </inkml:brush>
  </inkml:definitions>
  <inkml:trace contextRef="#ctx0" brushRef="#br0">80 17 13987,'-2'-16'2367,"2"16"-2328,0 0 1,0 0 0,0 0 0,0 0 0,0 0 0,0 0-1,0 0 1,0 0 0,0 0 0,0 0 0,-1 0 0,1 0 0,0 0-1,0 0 1,0 0 0,0 0 0,0 0 0,0 0 0,0 0-1,0 0 1,-1 0 0,1 0 0,0 0 0,0 0 0,0 0-1,0 0 1,0 0 0,0 0 0,0 0 0,0 0 0,-1 0 0,1 0-1,0 0 1,0 0 0,0 0 0,0 0 0,0 0 0,0 0-1,0 0 1,0 0 0,0 1 0,0-1 0,0 0 0,0 0-1,0 0 1,0 0 0,-1 0 0,1 0 0,0 0 0,0 0 0,0 1-1,0-1 1,0 0 0,0 0 0,0 0 0,-7 28 2255,0 76-1583,5 1 0,13 128 0,-10-225-657,0-1 0,0 0 1,5 15-1,-9-55-282,-5-7-407,-3 1 1,-1 0-1,-31-68 0,46 113 646,1 0-1,0-1 1,0 1 0,1-1-1,-1 0 1,1 0-1,0-1 1,0 0 0,1 0-1,-1 0 1,1 0-1,10 4 1,-6-4 84,0 0 0,1 0 0,0-1 0,-1-1 0,1 1 1,0-2-1,19 1 0,-18-2 12,-1 0 0,0-1 0,0 0 0,1 0 1,-1-2-1,0 1 0,-1-1 0,1-1 0,0 0 1,-1-1-1,0 1 0,0-2 0,0 0 1,-1 0-1,0-1 0,0 0 0,13-14 0,-8-1 110,-15 22-215,1 0-1,0 0 1,0 0-1,-1 1 0,1-1 1,0 0-1,0 0 1,-1 0-1,1 0 0,0 0 1,-1 0-1,1 0 1,0 0-1,0 0 0,-1 0 1,1 0-1,0 0 1,-1 0-1,1 0 0,0 0 1,0 0-1,-1 0 1,1 0-1,0 0 0,-1 0 1,1-1-1,0 1 1,0 0-1,-1 0 0,1 0 1,0 0-1,0-1 1,0 1-1,-1 0 0,1 0 1,0-1-1,0 1 1,0 0-1,0 0 0,-1-1 1,1 1-1,0 0 1,0 0-1,0-1 0,0 1 1,0 0-1,0-1 1,0 1-1,0 0 1,0 0-1,0-1 0,0 1 1,0 0-1,0-1 1,0 1-1,0 0 0,0 0 1,0-1-1,0 1 1,0 0-1,0-1 0,1 1 1,-6 3-1,0 0 0,1 0 0,-1 1 0,1-1-1,0 1 1,0 0 0,0 1 0,1-1 0,-1 0 0,-3 9 0,-2 2 4,0 0 0,-6 19-1,13-28-2,0 0-1,0 0 0,0 0 0,1 0 1,0 0-1,0 1 0,0 9 0,1-15-1,0 1 1,0-1-1,1 0 0,-1 1 0,0-1 1,1 0-1,-1 0 0,0 1 0,1-1 0,0 0 1,-1 0-1,1 0 0,0 0 0,-1 1 1,1-1-1,0 0 0,0 0 0,0 0 0,0-1 1,0 1-1,0 0 0,0 0 0,0-1 1,0 1-1,1 0 0,-1-1 0,0 1 0,0-1 1,1 1-1,-1-1 0,0 0 0,1 0 1,-1 1-1,0-1 0,1 0 0,-1 0 0,0 0 1,1-1-1,-1 1 0,2 0 0,10-3 4,1 0 0,-1 0 0,0-2-1,0 1 1,0-2 0,0 0 0,21-13-1,-19 10 2,0 0 0,1 2 0,0 0-1,18-5 1,-32 12-6,0-1 0,1 1 0,-1-1 0,0 1 1,1 0-1,-1 0 0,1 0 0,-1 0 0,0 1 0,1-1 0,-1 1 0,1-1 0,-1 1 0,0 0 1,0 0-1,1 0 0,-1 0 0,3 2 0,1 2-3,-1 0 0,0 0 1,1 0-1,6 10 0,-10-11 1,1 0 1,0 0-1,-1-1 1,1 1-1,1-1 0,-1 0 1,0 0-1,1 0 0,-1-1 1,1 1-1,0-1 1,0 0-1,0 0 0,0 0 1,0 0-1,1-1 0,4 2 1,-2-3-113,1 0 1,-1-1-1,0 1 0,0-1 1,0 0-1,1-1 1,-1 0-1,-1 0 0,13-6 1,-1-1-371,0-1 1,20-15 0,-18 10 21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9.355"/>
    </inkml:context>
    <inkml:brush xml:id="br0">
      <inkml:brushProperty name="width" value="0.025" units="cm"/>
      <inkml:brushProperty name="height" value="0.025" units="cm"/>
    </inkml:brush>
  </inkml:definitions>
  <inkml:trace contextRef="#ctx0" brushRef="#br0">147 13 19636,'-3'-2'163,"0"1"-1,-1-1 1,1 1-1,0 0 1,0-1-1,-1 1 1,1 1 0,0-1-1,-1 0 1,1 1-1,-1 0 1,1 0-1,-1 0 1,1 0-1,-1 0 1,1 1-1,-1-1 1,1 1 0,0 0-1,-1 0 1,-4 3-1,3-2-135,-1 1 1,0 0-1,1 0 0,-1 1 0,1 0 1,0 0-1,0 0 0,0 1 0,1-1 0,-7 9 1,10-12-54,1-1 1,0 1 0,-1 0-1,1-1 1,-1 1 0,1-1 0,0 1-1,0-1 1,-1 1 0,1 0-1,0-1 1,0 1 0,0 0-1,0-1 1,0 1 0,-1 0 0,1-1-1,0 1 1,1 0 0,-1-1-1,0 1 1,0 0 0,0-1-1,0 1 1,0 0 0,1-1-1,-1 1 1,0-1 0,1 1 0,-1-1-1,0 1 1,1 0 0,-1-1-1,1 1 1,-1-1 0,1 1-1,-1-1 1,1 0 0,-1 1 0,1-1-1,-1 0 1,1 1 0,-1-1-1,1 0 1,1 1 0,3 1-240,1 0-1,0 0 1,0-1 0,8 1 0,-3 0-67,-4 0 133,-1 0 1,1 1 0,0-1-1,-1 1 1,1 1-1,-1-1 1,0 1 0,0 0-1,0 0 1,-1 1-1,1 0 1,5 6 0,-8-7 161,-1-1 0,1 1 1,-1 0-1,0-1 0,0 1 1,0 0-1,0 0 0,-1 1 1,0-1-1,1 0 0,-2 0 1,1 1-1,0-1 0,-1 0 0,0 1 1,0-1-1,0 0 0,0 1 1,-1-1-1,0 0 0,-1 6 1,-2 0 145,0-1 1,-1 0-1,0 1 1,0-2-1,-1 1 0,0 0 1,0-1-1,-1 0 1,0-1-1,0 0 1,-1 0-1,-17 12 1,24-18-121,0-1 0,0 1 0,1 0 0,-1-1 0,0 1 1,0 0-1,-1-1 0,1 1 0,0-1 0,0 0 0,0 1 1,0-1-1,0 0 0,0 0 0,0 0 0,-1 1 0,1-1 1,0 0-1,0-1 0,0 1 0,0 0 0,-1 0 0,1 0 1,0-1-1,0 1 0,-2-1 0,3 0 1,-1 0 1,0-1-1,0 1 0,1 0 0,-1 0 1,0-1-1,1 1 0,-1 0 1,1-1-1,0 1 0,0-1 0,-1 1 1,1 0-1,0-1 0,0 1 1,0-1-1,0 1 0,0-1 0,1 1 1,-1 0-1,0-1 0,1 0 1,9-30-230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29.763"/>
    </inkml:context>
    <inkml:brush xml:id="br0">
      <inkml:brushProperty name="width" value="0.025" units="cm"/>
      <inkml:brushProperty name="height" value="0.025" units="cm"/>
    </inkml:brush>
  </inkml:definitions>
  <inkml:trace contextRef="#ctx0" brushRef="#br0">50 191 13795,'-12'30'1312,"2"2"-1032,0-4-232,6-2 480,4-4-632,1-8-728,5-11 704,0-3-176,-3-13-160</inkml:trace>
  <inkml:trace contextRef="#ctx0" brushRef="#br0" timeOffset="1">1 0 17220,'1'6'872,"2"-2"432,2-2-1416,0 1 424,0 2-16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0.339"/>
    </inkml:context>
    <inkml:brush xml:id="br0">
      <inkml:brushProperty name="width" value="0.025" units="cm"/>
      <inkml:brushProperty name="height" value="0.025" units="cm"/>
    </inkml:brush>
  </inkml:definitions>
  <inkml:trace contextRef="#ctx0" brushRef="#br0">21 0 17924,'2'2'178,"1"0"0,-1-1 0,0 1 0,1 0 0,-1 0 0,0 1 0,0-1 1,0 0-1,0 1 0,-1-1 0,1 1 0,-1-1 0,1 1 0,-1 0 0,0 0 0,0-1 0,0 1 1,-1 0-1,2 6 0,-2-2-47,-1 1 1,1-1-1,-1 0 1,-1 0-1,1 0 1,-1 0 0,-4 8-1,-10 23 117,-4 10-14,19-44-208,-1 0 0,1 0 0,1 0 0,-1 0 0,0 0 1,1 0-1,0 0 0,0 0 0,1 7 0,-1-10-20,0-1-1,1 1 1,-1 0 0,0 0 0,0-1 0,1 1-1,-1 0 1,0-1 0,1 1 0,-1 0-1,1-1 1,-1 1 0,1 0 0,-1-1-1,1 1 1,-1-1 0,1 1 0,0-1-1,-1 0 1,1 1 0,0-1 0,-1 1-1,1-1 1,0 0 0,0 0 0,1 1-1,0-1 3,1 0-1,-1 0 0,1 0 1,-1 0-1,1 0 1,-1-1-1,1 1 0,3-2 1,4-2 5,0 0-1,0 0 1,10-7 0,0 0-81,0-2 0,-1 0-1,0-1 1,-1-1 0,-1-1-1,0 0 1,18-24 0,-21 12-223,-14 15 75,0 12 209,0 1 1,0 0 0,-1-1 0,1 1-1,0 0 1,-1 0 0,1-1-1,0 1 1,-1 0 0,1 0 0,0 0-1,-1 0 1,1 0 0,-1-1-1,1 1 1,0 0 0,-1 0 0,1 0-1,-1 0 1,1 0 0,0 0-1,-1 0 1,1 0 0,-1 0-1,1 0 1,0 1 0,-1-1 0,1 0-1,-1 0 1,1 0 0,-1 1-1,0-1 14,-1 1-1,1 0 1,0-1-1,-1 1 1,1 0-1,0 0 0,-1 0 1,1 0-1,0 0 1,0 0-1,0 1 1,0-1-1,0 0 1,0 0-1,0 1 0,0-1 1,1 1-1,-1-1 1,0 1-1,1-1 1,0 1-1,-1-1 1,1 1-1,0-1 0,-1 1 1,1-1-1,0 1 1,0 0-1,0-1 1,1 1-1,-1-1 0,0 1 1,1 0-1,-1-1 1,1 1-1,-1-1 1,1 1-1,-1-1 1,1 0-1,0 1 0,0-1 1,0 0-1,0 1 1,0-1-1,0 0 1,0 0-1,0 0 1,1 0-1,-1 0 0,0 0 1,1 0-1,-1 0 1,0-1-1,1 1 1,-1-1-1,1 1 0,-1-1 1,1 1-1,0-1 1,-1 0-1,1 1 1,-1-1-1,3 0 1,5-1-20,0 0 0,-1 0 1,1-1-1,0 0 1,0 0-1,-1-1 1,1 0-1,-1-1 1,0 0-1,0 0 1,0-1-1,-1 1 1,0-2-1,1 1 0,-2-1 1,1 0-1,-1-1 1,0 1-1,7-11 1,-12 10-220,-9 9 69,-9 9 24,14-8 150,0 1 0,1-1-1,-1 0 1,1 1-1,0-1 1,0 1-1,0 0 1,-2 6 0,3-8 7,1-1 0,-1 0 0,1 1 0,0-1 0,0 0 0,-1 1 0,1-1 0,0 1 0,0-1 0,0 1 0,1-1 0,-1 0 0,0 1 0,0-1 0,1 0 0,-1 1 0,1-1 0,-1 0 0,1 1 0,0-1 0,-1 0 0,1 0 0,0 0 0,0 0 0,0 0 0,0 0 0,0 0 0,0 0 0,2 2 0,3-1 38,-1 1 0,1-1 0,0 1 0,0-2 0,0 1 0,0-1 0,1 0 0,-1 0 0,0 0-1,0-1 1,7 0 0,14-2 97,33-6 0,-44 6-108,49-12 61,-43 9-124,1 0 1,-1 2 0,24-1-1,-45 4 15,0-1 0,0 1 0,0 0 0,-1 0 0,1 0 0,0 0 0,0 0 0,0 0 0,-1 0 0,1 0 0,0 1 0,0-1-1,-1 0 1,1 0 0,0 1 0,0-1 0,-1 0 0,1 1 0,0-1 0,-1 1 0,1-1 0,0 1 0,-1-1 0,1 1 0,-1-1 0,1 1 0,-1 0 0,1-1 0,-1 1 0,1 0 0,-1-1 0,0 1 0,1 1 0,-1 0-48,0 0 1,0 1-1,-1-1 1,1 0 0,-1 1-1,1-1 1,-1 0 0,-2 5-1,-2 12 237,6-17-199,2-3-27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0.992"/>
    </inkml:context>
    <inkml:brush xml:id="br0">
      <inkml:brushProperty name="width" value="0.025" units="cm"/>
      <inkml:brushProperty name="height" value="0.025" units="cm"/>
    </inkml:brush>
  </inkml:definitions>
  <inkml:trace contextRef="#ctx0" brushRef="#br0">103 1 16804,'-32'52'1526,"15"-27"-878,-14 32 1,27-48-473,0 1-1,1-1 1,0 0-1,0 1 1,1 0-1,1-1 1,-2 17-1,3-23-144,0 0 0,0 1 1,0-1-1,0 0 0,1 0 0,-1 0 0,1 0 0,0 1 1,0-1-1,0 0 0,0-1 0,1 1 0,-1 0 0,1 0 0,-1 0 1,1-1-1,0 1 0,0-1 0,0 1 0,1-1 0,-1 0 1,0 0-1,1 0 0,0 0 0,-1 0 0,1-1 0,0 1 1,0-1-1,0 0 0,0 0 0,0 0 0,0 0 0,0 0 0,0-1 1,4 1-1,2 0 11,0-1 0,-1-1 1,1 1-1,0-1 0,-1-1 0,1 1 1,-1-1-1,0-1 0,1 0 0,-1 0 1,0-1-1,-1 1 0,1-2 0,-1 1 1,1-1-1,-1 0 0,-1-1 0,1 0 1,10-11-1,-4 0-215,0 0 1,-1-1-1,-1 0 1,0-1-1,-1 0 1,13-38-1,-28 111-847,3 60 1,2-109 1087,1 1 1,0-1-1,0 1 0,0-1 0,1 0 1,0 1-1,0-1 0,0 0 1,0 0-1,1 0 0,0-1 1,0 1-1,4 4 0,-5-7 8,0 1-1,1-2 1,-1 1-1,0 0 1,1 0 0,0-1-1,-1 1 1,1-1-1,0 0 1,-1 0-1,1 0 1,0 0-1,0-1 1,0 1-1,0-1 1,0 1 0,0-1-1,0 0 1,0 0-1,0 0 1,0-1-1,0 1 1,0-1-1,0 0 1,4-1 0,1-2-1,-1 1 1,1-1-1,-1 0 1,0-1-1,-1 1 1,1-1-1,-1-1 1,0 1 0,0-1-1,-1 0 1,1-1-1,-1 1 1,-1-1-1,1 0 1,4-11-1,-1 1-223,0 0-1,-2-1 0,0 1 0,-1-2 0,5-31 1,-6 11-203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1.426"/>
    </inkml:context>
    <inkml:brush xml:id="br0">
      <inkml:brushProperty name="width" value="0.025" units="cm"/>
      <inkml:brushProperty name="height" value="0.025" units="cm"/>
    </inkml:brush>
  </inkml:definitions>
  <inkml:trace contextRef="#ctx0" brushRef="#br0">108 90 16019,'-5'-4'494,"1"1"-1,-1-1 0,0 1 0,0 1 1,0-1-1,-1 1 0,-9-3 0,14 4-439,-1 1-1,0 0 1,0 0-1,0 0 0,0 0 1,0 0-1,0 0 1,1 0-1,-1 1 0,0-1 1,0 1-1,0-1 1,1 1-1,-1 0 0,0-1 1,1 1-1,-1 0 1,0 0-1,1 1 0,-1-1 1,1 0-1,0 0 1,-1 1-1,1-1 0,0 0 1,0 1-1,0 0 0,-1 1 1,0-1-30,1 0 0,0 1 1,0-1-1,0 1 0,0-1 0,0 1 1,0-1-1,1 1 0,-1 0 0,1-1 1,0 1-1,0 0 0,0 4 0,0-6-14,0 0 0,1 1 0,-1-1 0,1 1 0,-1-1-1,1 0 1,-1 1 0,1-1 0,0 0 0,-1 0 0,1 0-1,0 1 1,0-1 0,0 0 0,0 0 0,0 0 0,0 0-1,0 0 1,0-1 0,1 1 0,-1 0 0,0-1 0,0 1-1,1 0 1,-1-1 0,1 1 0,1-1 0,7 2 14,0-1 0,0-1 0,-1 0 0,1 0 0,0-1 0,0 0 0,-1-1 0,1 0 1,-1 0-1,1-1 0,14-7 0,-2 0-61,-1-1-1,-1 0 1,34-26 0,-47 32-30,-1 1-38,0 0 0,-1-1 1,1 1-1,-1-1 0,0 0 1,0 0-1,-1-1 0,1 0 1,4-9-1,-10 12-285,-4 6 175,-7 7-12,8-4 167,-1-1 1,1 1-1,0 0 0,1 0 1,-1 0-1,1 1 0,1-1 1,-1 1-1,1 0 0,0-1 1,-1 12-1,3-17 30,0-1-1,0 1 1,0-1 0,0 1 0,0-1 0,0 1-1,0-1 1,0 1 0,0-1 0,0 1 0,1-1 0,-1 1-1,0-1 1,0 1 0,1-1 0,-1 1 0,0-1-1,1 1 1,-1-1 0,0 0 0,1 1 0,-1-1-1,1 0 1,-1 1 0,0-1 0,1 0 0,-1 1-1,1-1 1,-1 0 0,1 0 0,-1 0 0,2 1-1,-1-1-28,1 0 0,0 0 0,0-1 0,-1 1-1,1 0 1,0-1 0,-1 1 0,1-1 0,0 1-1,2-2 1,3-2-109,0 0 0,0 0 1,10-9-1,7-9-316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1.863"/>
    </inkml:context>
    <inkml:brush xml:id="br0">
      <inkml:brushProperty name="width" value="0.025" units="cm"/>
      <inkml:brushProperty name="height" value="0.025" units="cm"/>
    </inkml:brush>
  </inkml:definitions>
  <inkml:trace contextRef="#ctx0" brushRef="#br0">118 1 15371,'-6'6'330,"1"0"-1,0 0 1,1 0-1,-1 1 1,1-1-1,1 1 1,-6 14-1,0-2 163,-3 4 98,2 0 1,0 0-1,2 1 0,0 0 1,2 1-1,1 0 1,-3 31-1,8-52-542,0-1-1,0 1 0,0-1 0,0 0 1,1 1-1,0-1 0,-1 0 0,1 1 1,1-1-1,-1 0 0,0 0 0,1 0 1,-1 0-1,4 5 0,-3-6-38,0 0 0,0 0 1,0-1-1,0 1 0,0 0 0,0-1 0,1 0 0,-1 1 0,0-1 0,1 0 0,-1 0 0,1-1 1,-1 1-1,1 0 0,0-1 0,-1 1 0,1-1 0,0 0 0,4 0 0,0-1-45,1 0 0,-1-1 0,0 1 0,0-1 0,0-1 0,0 0 0,10-5 0,-8 4-88,0 0 0,1 0 0,10-2 0,-19 6 115,-1 0 0,1 0 0,-1 0 0,1 0 0,-1 0 0,1 0 0,-1 0 0,1 1 0,-1-1 0,1 0 0,-1 0 0,1 0 0,-1 1 0,1-1 0,-1 0 0,1 0 0,-1 1 0,0-1 0,1 0 0,-1 1 0,0-1 0,1 0 0,-1 1 0,0-1 0,0 1 0,1-1 0,-1 1-1,0-1 1,0 0 0,1 1 0,-1-1 0,0 1 0,0-1 0,0 1 0,0-1 0,0 1 0,0-1 0,0 1 0,0-1 0,0 1 0,0-1 0,0 1 0,0-1 0,0 1 0,-1-1 0,1 1 0,0 0 0,-7 28-31,7-27 29,-4 11-21,1-6-193,1 0-1,0 0 1,1 0-1,-2 13 1,3-20 179,0 0 0,0 1 1,0-1-1,0 0 0,0 0 0,0 1 0,0-1 0,0 0 1,0 0-1,0 1 0,1-1 0,-1 0 0,0 0 1,0 0-1,0 1 0,0-1 0,0 0 0,0 0 1,0 0-1,1 1 0,-1-1 0,0 0 0,0 0 1,0 0-1,0 0 0,1 1 0,-1-1 0,0 0 0,0 0 1,0 0-1,1 0 0,-1 0 0,0 0 0,0 0 1,0 0-1,1 0 0,-1 1 0,0-1 0,0 0 1,1 0-1,-1 0 0,0 0 0,0 0 0,1 0 0,-1-1 1,0 1-1,16-7-1724,14-17-92,-9 0 962,3-7-74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2.299"/>
    </inkml:context>
    <inkml:brush xml:id="br0">
      <inkml:brushProperty name="width" value="0.025" units="cm"/>
      <inkml:brushProperty name="height" value="0.025" units="cm"/>
    </inkml:brush>
  </inkml:definitions>
  <inkml:trace contextRef="#ctx0" brushRef="#br0">109 138 14019,'11'-20'1840,"-5"18"-919,-6 10-385,-8 17 1952,-5 7-1119,-3 7-473,-4 1-224,1 3-176,2-3-136,3-3-296,1-2-240,8-10-688,4-5-176,4-7 736,4-7-225,3-4-247</inkml:trace>
  <inkml:trace contextRef="#ctx0" brushRef="#br0" timeOffset="1">272 0 17020,'-22'98'2788,"6"-30"-719,-14 129 0,30-191-2005,-1 0-1,1 1 1,1-1-1,-1 0 1,1 1-1,0-1 0,2 6 1,-2-10-56,-1-1-1,1 1 1,0-1 0,0 1-1,-1-1 1,1 0 0,0 1-1,0-1 1,0 0 0,0 0 0,1 0-1,-1 0 1,0 0 0,0 0-1,1 0 1,-1 0 0,0 0-1,1-1 1,-1 1 0,1 0 0,-1-1-1,1 1 1,-1-1 0,1 0-1,0 0 1,-1 1 0,1-1-1,-1 0 1,1 0 0,0 0 0,-1-1-1,3 1 1,2-2 2,1 0 0,0 0 0,-1 0 0,0-1-1,1 0 1,-1 0 0,0 0 0,-1-1 0,1 0 0,-1 0 0,1 0 0,-1-1 0,6-7 0,6-8-194,0-1 0,14-23 1,-9 10-589,-1 0 0,-2-1 0,-1-1 0,-2-1 0,11-38 0,-18 40-224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2.762"/>
    </inkml:context>
    <inkml:brush xml:id="br0">
      <inkml:brushProperty name="width" value="0.025" units="cm"/>
      <inkml:brushProperty name="height" value="0.025" units="cm"/>
    </inkml:brush>
  </inkml:definitions>
  <inkml:trace contextRef="#ctx0" brushRef="#br0">18 0 13539,'-10'32'1728,"3"-5"-1048,7-6-191,4-2 751,8-5-296,1-1-208,2-4-768,1-3 1937,0-5-1673,0 0 56,-2 1-64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3.185"/>
    </inkml:context>
    <inkml:brush xml:id="br0">
      <inkml:brushProperty name="width" value="0.025" units="cm"/>
      <inkml:brushProperty name="height" value="0.025" units="cm"/>
    </inkml:brush>
  </inkml:definitions>
  <inkml:trace contextRef="#ctx0" brushRef="#br0">73 121 18076,'-27'18'1941,"22"-15"-1691,0 0 0,1 0 0,-1 0 0,1 1 0,-1 0 1,1 0-1,-6 7 0,10-11-227,-1 0 0,1 1-1,0-1 1,0 0 0,-1 1 0,1-1 0,0 0 0,0 1-1,0-1 1,0 0 0,-1 1 0,1-1 0,0 0-1,0 1 1,0-1 0,0 0 0,0 1 0,0-1-1,0 0 1,0 1 0,0-1 0,0 1 0,0-1 0,0 0-1,0 1 1,0-1 0,0 0 0,1 1 0,-1-1-1,0 0 1,0 1 0,0-1 0,1 0 0,-1 1 0,0-1-1,1 1 1,15 3 138,21-7-416,-17-2-64,1-1 0,-2-1 0,1 0 0,31-18 0,-5 3-380,-46 21 701,1 1 0,0-1 0,0 1 1,0 0-1,0-1 0,-1 1 0,1 0 0,0-1 1,0 1-1,0 0 0,0 0 0,0 0 0,0 0 1,0 0-1,0 0 0,0 0 0,-1 0 0,1 0 1,0 1-1,0-1 0,0 0 0,0 0 1,0 1-1,1 0 0,-1 0 74,0 1 0,0-1-1,0 1 1,0-1 0,0 1 0,0-1 0,-1 1-1,1 0 1,0 3 0,0-2-8,0-1 0,0 1 0,0-1 1,0 1-1,0-1 0,0 0 0,1 1 0,-1-1 0,1 0 0,-1 0 1,3 2-1,1-1-14,0 0 1,1 0 0,-1 0-1,0-1 1,1 0-1,0 0 1,-1-1 0,1 1-1,0-1 1,0 0-1,0-1 1,0 1 0,0-1-1,-1-1 1,12-1 0,6-1 59,-1-1 0,39-13 0,-38 9-13,0-1 1,0-1-1,-1-1 0,27-18 1,-48 29-122,0 0 1,-1-1-1,1 1 1,-1 0-1,1 0 1,0 0 0,-1 0-1,1 0 1,0 0-1,-1 0 1,1 1-1,-1-1 1,1 0-1,0 0 1,-1 0-1,1 1 1,-1-1-1,1 0 1,-1 0 0,1 1-1,-1-1 1,1 1-1,-1-1 1,1 0-1,-1 1 1,1-1-1,-1 1 1,0-1-1,1 2 1,9 5-867,-4-6 518,1 0-1,-1 0 1,0-1-1,0 0 1,1 0-1,-1-1 1,0 0-1,1 0 1,5-1-1,-8 1 220,0 0 1,0-1-1,0 1 0,0-1 0,0 0 0,0 0 0,0 0 1,-1 0-1,1 0 0,-1-1 0,0 0 0,0 0 0,0 0 1,4-4-1,-5 0 722,-10 9-75,-10 13 74,6 2-355,1 1 0,1 0-1,1 1 1,0 0 0,2 1 0,0 0 0,1 0 0,1 0-1,-4 35 1,8-48-176,0-3-32,1-1 1,-1 1-1,1 0 0,0-1 1,0 1-1,0 0 1,1-1-1,-1 1 0,1 0 1,0-1-1,2 7 1,-3-10-18,0 0 1,0 1 0,0-1 0,1 0-1,-1 0 1,0 1 0,0-1 0,0 0-1,1 0 1,-1 1 0,0-1 0,0 0-1,1 0 1,-1 1 0,0-1-1,1 0 1,-1 0 0,0 0 0,0 0-1,1 0 1,-1 0 0,0 1 0,1-1-1,-1 0 1,0 0 0,1 0 0,-1 0-1,0 0 1,1 0 0,-1 0 0,0 0-1,1-1 1,11-8-171,6-19-64,-17 25 206,46-85-863,18-33-205,-53 103 1205,0 0 1,0 1-1,2 1 1,20-20 0,-32 34-10,-1 1 1,1 0 0,-1 0-1,1 0 1,-1 0 0,1 0-1,0 0 1,0 0 0,2-1-1,-3 2-17,-1 0-1,1 0 0,0 0 0,-1 0 0,1 0 1,-1 0-1,1 0 0,-1 0 0,1 0 0,0 0 1,-1 0-1,1 0 0,-1 0 0,1 1 0,-1-1 1,1 0-1,-1 0 0,1 1 0,-1-1 0,1 0 1,-1 1-1,1-1 0,0 2 67,0 0-1,0-1 1,0 1 0,-1 0-1,1 0 1,0-1 0,-1 1-1,1 0 1,-1 0-1,0 0 1,0 0 0,0-1-1,0 1 1,0 0 0,0 0-1,0 0 1,-1 3 0,0-1-29,0 0 0,-1 0 1,1 0-1,-1 0 1,0-1-1,0 1 0,0 0 1,0-1-1,-1 0 1,0 1-1,1-1 0,-6 4 1,-45 35 647,28-24-481,-2 1-1180,27-19 894,0 0 0,0 0 0,0 0 1,0 0-1,0 0 0,0 0 0,0 0 1,1 0-1,-1 0 0,0 0 0,0 0 1,0 0-1,0 0 0,0 0 0,0 0 1,0 0-1,0 0 0,0 0 0,1 0 1,-1 0-1,0 0 0,0 0 0,0 0 1,0 0-1,0 0 0,0 0 0,0 0 1,0 0-1,0 0 0,1 0 0,-1 0 0,0 0 1,0 0-1,0 0 0,0 0 0,0 0 1,0 0-1,0 0 0,0 1 0,0-1 1,0 0-1,0 0 0,0 0 0,0 0 1,0 0-1,0 0 0,0 0 0,0 0 1,0 0-1,0 0 0,0 1 0,0-1 1,0 0-1,0 0 0,0 0 0,0 0 1,0 0-1,0 0 0,0 0 0,0 1 1,1-1-14,17-1-314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7.358"/>
    </inkml:context>
    <inkml:brush xml:id="br0">
      <inkml:brushProperty name="width" value="0.025" units="cm"/>
      <inkml:brushProperty name="height" value="0.025" units="cm"/>
    </inkml:brush>
  </inkml:definitions>
  <inkml:trace contextRef="#ctx0" brushRef="#br0">132 366 14243,'1'-16'1807,"1"-1"0,1 1 0,0-1 0,8-23 0,-2 7-854,-9 33-947,0 0 0,0-1 1,0 1-1,0 0 0,0 0 1,0 0-1,0-1 1,0 1-1,0 0 0,0 0 1,0 0-1,0-1 1,0 1-1,0 0 0,-1 0 1,1 0-1,0-1 0,0 1 1,0 0-1,0 0 1,0 0-1,0 0 0,-1-1 1,1 1-1,0 0 1,0 0-1,0 0 0,0 0 1,-1 0-1,1-1 1,0 1-1,0 0 0,0 0 1,0 0-1,-1 0 0,1 0 1,0 0-1,0 0 1,0 0-1,-1 0 0,1 0 1,0 0-1,0 0 1,-1 0-1,1 0 0,0 0 1,0 0-1,0 0 0,-1 0 1,-10 3 39,-1 3-42,0 0-1,0 1 1,0 0 0,1 1 0,0 1 0,0 0-1,1 0 1,0 1 0,1 0 0,0 1-1,-7 12 1,15-22-6,0 0 0,0 0 0,0 1 0,1-1 0,-1 0-1,1 1 1,-1-1 0,1 0 0,-1 1 0,1-1 0,0 1-1,0-1 1,-1 1 0,1-1 0,0 1 0,0-1 0,1 4 0,-1-5-1,1 1 1,-1 0-1,1 0 1,0-1-1,-1 1 1,1 0-1,-1 0 1,1-1-1,0 1 1,0-1-1,-1 1 1,1-1-1,0 1 1,0-1-1,0 1 1,-1-1-1,1 0 1,0 1-1,0-1 1,0 0-1,1 0 1,6 1-37,0 0-1,0-1 1,0 0 0,0-1-1,9-1 1,128-28-728,19-3-125,-158 32 843,0 1 0,0-1 0,0 1 0,0 1 0,8 0 0,-13-1 48,-1 1 0,1-1 1,0 0-1,0 0 0,-1 0 0,1 1 1,0-1-1,0 0 0,-1 1 0,1-1 0,0 1 1,-1-1-1,1 1 0,0-1 0,-1 1 1,1-1-1,-1 1 0,1 0 0,-1-1 0,1 1 1,-1 0-1,0-1 0,1 1 0,-1 0 1,0 0-1,1-1 0,-1 1 0,0 0 0,0 0 1,0 0-1,0-1 0,0 1 0,0 0 0,0 0 1,0 0-1,0-1 0,0 1 0,0 0 1,0 0-1,-1-1 0,1 1 0,0 0 0,-1 0 1,1-1-1,0 1 0,-1 0 0,1-1 1,-1 2-1,-5 8 46,0 0 0,-12 15 0,11-17-6,2 0 1,-1 0 0,1 0-1,-4 10 1,9-18-39,0 0-1,0 0 0,0 0 1,0 0-1,1 0 1,-1 0-1,0 0 1,0 0-1,0 0 0,0 0 1,1 0-1,-1 0 1,0 0-1,0-1 1,0 2-1,1-1 1,-1 0-1,0 0 0,0 0 1,0 0-1,1 0 1,-1 0-1,0 0 1,0 0-1,0 0 0,0 0 1,1 0-1,-1 0 1,0 0-1,0 1 1,0-1-1,0 0 0,0 0 1,1 0-1,-1 0 1,0 0-1,0 1 1,0-1-1,0 0 0,0 0 1,0 0-1,0 0 1,0 1-1,0-1 1,1 0-1,-1 0 0,0 0 1,0 1-1,0-1 1,0 0-1,0 0 1,0 0-1,0 1 0,0-1 1,-1 0-1,1 0 1,0 0-1,0 0 1,0 1-1,0-1 1,0 0-1,0 0 0,0 0 1,0 0-1,0 1 1,-1-1-1,15-7-85,-3-1-82,0-1 0,-1 0 0,-1-1 0,1 1 0,11-18 1,38-62-958,-32 48 587,-17 25 478,1 0 0,1 1 0,0 1 0,1 0 0,1 0 0,0 2 0,1 0 0,16-11 0,30-22 531,-55 39-314,1 0 0,-1 0 1,0-1-1,-1 1 1,0-1-1,7-11 1,-41 63 633,18-21-765,1 0 0,1 1 0,1-1 0,1 2 0,-4 33 0,9-44-147,1 1 0,0-1 0,1 1 0,0-1 0,2 0 0,0 1 0,0-1-1,2 0 1,0 0 0,7 18 0,-5-22-261,-2-11-180,-4-2 493,1 1 0,-1-1 0,0 0 0,0 1 0,0-1 0,-1 0 0,1 1 0,0-1 0,-1 0 0,0-2 0,-48-115-268,33 84 1039,2 0 0,-12-42 0,25 75-619,0-1 0,1 0 1,0 0-1,-1 0 1,1 1-1,0-1 0,0 0 1,0 0-1,1-3 0,0 5-39,-1 0 0,0 0 0,1 0 0,-1 0 0,1 0 0,-1 0-1,1 0 1,0 0 0,-1 0 0,1 0 0,0 0 0,0 0 0,-1 0-1,1 1 1,0-1 0,2-1 0,0 1-33,0 0 0,1 0 1,-1 0-1,1 0 0,-1 0 0,1 1 0,0 0 0,-1 0 1,1 0-1,-1 0 0,1 0 0,6 2 0,19 3-421,33 12 0,-23-6 216,19 4-121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3.634"/>
    </inkml:context>
    <inkml:brush xml:id="br0">
      <inkml:brushProperty name="width" value="0.025" units="cm"/>
      <inkml:brushProperty name="height" value="0.025" units="cm"/>
    </inkml:brush>
  </inkml:definitions>
  <inkml:trace contextRef="#ctx0" brushRef="#br0">247 57 12443,'2'-6'472,"-1"0"1,0 0-1,0 0 0,0-1 1,-1-6-1,0 13-405,1-1 0,-2 0 0,1 1 0,0-1 0,0 1 0,0-1 0,0 1 0,0-1 0,0 1 0,0-1 0,-1 1 0,1-1 0,0 1 0,0-1 0,-1 1 1,1 0-1,0-1 0,-1 1 0,1-1 0,0 1 0,-1 0 0,1-1 0,-1 1 0,1 0 0,-1-1 0,1 1 0,-1 0 0,-1 0 51,1 0 1,0 0 0,-1 0 0,1 0 0,0 1-1,-1-1 1,1 1 0,0-1 0,-1 1 0,1 0 0,0-1-1,0 1 1,-1 0 0,1 0 0,0 0 0,-1 1-1,-10 8 206,1 1-1,0 1 1,1 0-1,0 0 1,1 1-1,0 0 1,1 0-1,1 1 0,0 0 1,1 1-1,-5 16 1,3-6-122,1 1 0,2 0 0,1 0 0,0 0 0,2 49 0,3-52-317,1-1 0,2 0 0,9 35 1,12 23-2986,-36-104 1137,-24-43-1,11 23 1394,-30-56 1883,54 99-1274,-1 1 0,1 0 0,0-1-1,0 1 1,-1-1 0,1 1 0,0-1 0,0 1 0,0-1 0,0 1 0,0-1 0,0 1 0,0-1 0,0 1 0,0-1 0,0 1 0,0-1 0,0 0 0,0 1-1,0-1 1,0 1 0,0-1 0,1 1 0,-1-1 0,0 1 0,0 0 0,1-1 0,-1 1 0,0-1 0,0 1 0,1-1 0,-1 1 0,1 0 0,-1-1 0,0 1-1,1 0 1,-1 0 0,1-1 0,-1 1 0,1 0 0,-1 0 0,1-1 0,-1 1 0,1 0 0,-1 0 0,1 0 0,-1 0 0,1 0 0,-1 0 0,1 0-1,-1 0 1,1 0 0,-1 0 0,1 0 0,39 3 595,-26-1-543,0-2-22,0 0 0,1-2 0,-1 0 0,0 0 0,0-1 0,0-1 0,0 0 0,22-10 0,35-17-11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4.847"/>
    </inkml:context>
    <inkml:brush xml:id="br0">
      <inkml:brushProperty name="width" value="0.025" units="cm"/>
      <inkml:brushProperty name="height" value="0.025" units="cm"/>
    </inkml:brush>
  </inkml:definitions>
  <inkml:trace contextRef="#ctx0" brushRef="#br0">1 44 14891,'3'9'143,"1"-1"0,0 1 0,0-1 0,1 0 0,0-1 0,0 1 0,1-1 0,0 0 0,12 11 0,-13-14-134,0-1 0,0 0-1,0 0 1,1-1-1,-1 1 1,1-1 0,0 0-1,-1-1 1,1 1-1,0-1 1,0-1 0,0 1-1,0-1 1,0 0-1,0 0 1,7-1 0,-1-1 21,1-1 0,-1 0 1,0 0-1,0-1 1,0-1-1,-1 0 1,1-1-1,-1 0 1,0 0-1,-1-1 1,1-1-1,-2 0 1,1 0-1,-1-1 1,0 0-1,-1-1 1,0 0-1,0 0 1,-1-1-1,7-14 1,-18 34 77,1 0 1,0 0-1,1 0 1,0 1-1,0 0 0,1-1 1,0 1-1,0 0 1,1 0-1,1-1 1,1 12-1,-2-20-65,0 1 0,1-1 0,-1 0 0,0 0 0,1 0 1,-1 0-1,1 0 0,-1 0 0,1 0 0,-1 0 0,1 0 0,0 0 0,0 0 0,-1 0 0,1 0 0,0 0 0,0 0 0,0-1 0,0 1 0,0 0 0,0-1 0,0 1 0,0-1 0,0 1 0,0-1 0,0 1 0,1-1 0,-1 0 1,0 0-1,0 0 0,0 1 0,1-1 0,-1 0 0,0 0 0,0 0 0,0-1 0,0 1 0,1 0 0,-1 0 0,0-1 0,0 1 0,0-1 0,0 1 0,2-2 0,5-1 159,-1-1 0,0 0-1,0 0 1,0-1 0,6-5 0,59-52 715,-71 62-917,-1-1-1,1 1 1,0-1 0,-1 1-1,1 0 1,0-1-1,-1 1 1,1 0 0,0-1-1,0 1 1,0 0 0,-1 0-1,1 0 1,0 0-1,0 0 1,0-1 0,0 2-1,-1-1 1,1 0 0,0 0-1,0 0 1,0 0-1,-1 0 1,1 1 0,0-1-1,0 0 1,-1 1 0,1-1-1,0 1 1,-1-1-1,1 1 1,0-1 0,-1 1-1,1-1 1,0 1-1,-1-1 1,1 1 0,-1 0-1,1-1 1,-1 1 0,0 0-1,1 0 1,-1-1-1,1 2 1,2 6-19,-1-1 0,1 0 0,2 16 0,-2-12 12,-1-2-97,1-1 0,-1 0-1,2 0 1,7 14 0,-11-21 81,1 0 0,-1 0 0,1 0 0,-1 0 1,1-1-1,-1 1 0,1 0 0,0 0 0,-1-1 0,1 1 1,0 0-1,0-1 0,0 1 0,0 0 0,0-1 0,-1 1 1,1-1-1,0 0 0,0 1 0,0-1 0,0 0 1,0 1-1,0-1 0,0 0 0,0 0 0,0 0 0,1 0 1,-1 0-1,0 0 0,0 0 0,0 0 0,0-1 0,0 1 1,0 0-1,0-1 0,0 1 0,0-1 0,-1 1 0,1-1 1,0 1-1,0-1 0,0 1 0,0-1 0,-1 0 1,1 1-1,0-1 0,0 0 0,-1 0 0,1 0 0,-1 0 1,2-1-1,12-17-279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5.268"/>
    </inkml:context>
    <inkml:brush xml:id="br0">
      <inkml:brushProperty name="width" value="0.025" units="cm"/>
      <inkml:brushProperty name="height" value="0.025" units="cm"/>
    </inkml:brush>
  </inkml:definitions>
  <inkml:trace contextRef="#ctx0" brushRef="#br0">5 0 16564,'-4'17'1480,"5"8"-1056,2-2-440,7-5 1304,9-5-848,12-10-392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5.704"/>
    </inkml:context>
    <inkml:brush xml:id="br0">
      <inkml:brushProperty name="width" value="0.025" units="cm"/>
      <inkml:brushProperty name="height" value="0.025" units="cm"/>
    </inkml:brush>
  </inkml:definitions>
  <inkml:trace contextRef="#ctx0" brushRef="#br0">183 176 17676,'-1'-2'57,"0"1"1,0 0-1,0-1 1,0 1 0,-1 0-1,1-1 1,-1 1-1,1 0 1,-1 0-1,1 0 1,-1 0-1,0 1 1,1-1 0,-1 0-1,0 1 1,0-1-1,0 1 1,1 0-1,-1-1 1,0 1-1,0 0 1,0 0 0,0 0-1,0 0 1,1 1-1,-1-1 1,0 0-1,0 1 1,0-1-1,1 1 1,-1 0 0,0-1-1,1 1 1,-1 0-1,0 0 1,1 0-1,-3 3 1,-5 3 120,0 1 0,0 0-1,1 0 1,0 1 0,1 0 0,0 1 0,0 0 0,1 0-1,-6 14 1,5-10-124,1 1-1,1-1 1,0 1-1,2 0 1,-1 0-1,-1 25 0,4-37-46,1 0-1,0 0 0,0-1 0,0 1 1,0 0-1,1 0 0,-1-1 1,1 1-1,0 0 0,-1-1 0,1 1 1,0-1-1,1 1 0,-1-1 1,0 1-1,3 3 0,-2-5-3,0 1-1,-1-1 1,1 0 0,0 0 0,-1 0-1,1 0 1,0 0 0,0 0-1,0 0 1,0-1 0,0 1-1,0-1 1,0 1 0,0-1 0,0 0-1,0 0 1,3 0 0,3 0-5,-1-1 0,1-1 1,-1 1-1,0-1 1,0-1-1,0 1 0,0-1 1,0-1-1,0 1 0,11-9 1,0-2-17,-1-1 0,0-1 0,-1-1 0,-1 0 0,0-1 0,-2 0 0,0-1 0,14-29 0,-13 21-137,-2 0 0,-1-1 0,-1-1 0,-1 0 0,9-54-1,-18 65-44,-5 13-63,4 5 234,0 1-1,0 0 1,0 0 0,0 0-1,0 0 1,0-1-1,0 1 1,0 1 0,0-1-1,0 0 1,0 0 0,1 0-1,-1 0 1,1 1-1,-2 1 1,-12 30-585,2 0 0,1 0 0,1 1 1,2 1-1,1 0 0,-3 51 0,10-80 473,0 0 0,-1 0 1,2 0-1,-1 0 0,1-1 0,0 1 0,0 0 0,0 0 1,3 5-1,8 8-582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6.124"/>
    </inkml:context>
    <inkml:brush xml:id="br0">
      <inkml:brushProperty name="width" value="0.025" units="cm"/>
      <inkml:brushProperty name="height" value="0.025" units="cm"/>
    </inkml:brush>
  </inkml:definitions>
  <inkml:trace contextRef="#ctx0" brushRef="#br0">152 47 15315,'19'-7'2158,"-19"7"-2117,0 0-1,0 0 1,1 0-1,-1 0 1,0 0-1,0 0 1,1 0-1,-1 0 1,0 0-1,0 1 1,1-1-1,-1 0 1,0 0 0,0 0-1,0 0 1,1 0-1,-1 0 1,0 1-1,0-1 1,0 0-1,1 0 1,-1 0-1,0 1 1,0-1-1,0 0 1,0 0-1,0 0 1,1 1-1,-1-1 1,0 0-1,0 0 1,0 1 0,0-1-1,0 0 1,0 0-1,0 1 1,0-1-1,0 0 1,0 0-1,0 1 1,0-1-1,0 0 1,0 0-1,0 1 1,0-1-1,0 0 1,0 0-1,-1 1 1,1-1 0,0 0-1,0 0 1,0 1-1,0-1 1,0 0-1,-1 0 1,1 0-1,0 1 1,-1-1-1,2-1-5,-1 0 0,0 0 0,0 0-1,1 1 1,-1-1 0,0 0 0,0 0 0,0 0-1,0 0 1,0 0 0,-1 0 0,1 0 0,0 0-1,0 1 1,-1-1 0,1 0 0,0 0 0,-1 0-1,1 0 1,-1 1 0,1-1 0,-1-1 0,-1 0-16,0 0 0,0 0 1,-1 0-1,1 0 0,0 0 1,0 1-1,-1-1 0,-2-1 1,1 1-29,-1 0 1,1 1 0,-1-1-1,1 1 1,-1 0 0,0 0 0,1 0-1,-1 0 1,0 1 0,0 0 0,1 0-1,-7 1 1,6 1 8,0 0 0,0 0 1,0 0-1,0 1 0,0-1 0,0 1 0,0 1 1,1-1-1,0 1 0,0-1 0,-7 9 0,9-10 17,0 1 0,0 0-1,0 0 1,0 0 0,0 0 0,1 0-1,-1 0 1,1 0 0,-1 5 0,2-6 0,-1-1 1,1 1 0,0 0-1,0 0 1,0-1 0,0 1-1,0 0 1,1-1 0,-1 1-1,0 0 1,1 0 0,-1-1-1,1 1 1,0-1 0,0 1-1,-1-1 1,1 1 0,2 2 0,0-1 12,0-1-1,0 1 1,0-1 0,1 0 0,-1 0 0,1 0 0,-1 0 0,1-1 0,0 1 0,0-1 0,-1 0 0,1 0 0,0 0 0,0-1 0,0 0 0,6 1 0,10-1 91,37-4 0,-52 3-108,60-10 83,-44 6-65,-1 2 1,34-2-1,-53 5-30,0-1 0,0 1 0,0 1 0,0-1 0,0 0 0,0 0 0,0 0 0,0 0-1,0 1 1,-1-1 0,1 0 0,0 1 0,0-1 0,0 1 0,0-1 0,0 1 0,-1 0 0,1-1-1,0 1 1,-1 0 0,1-1 0,1 2 0,5 21 93,-7-21-81,0 0 0,1 1-1,-1-1 1,1 0 0,-1 0 0,1 0 0,0 0 0,0 0 0,0 0 0,0 0 0,0 0-1,0 0 1,1 0 0,-1 0 0,0-1 0,3 3 0,0-2 7,0 0-1,0 0 1,0-1 0,0 1-1,0-1 1,0 0 0,1-1-1,-1 1 1,0-1 0,1 1 0,-1-1-1,0 0 1,0-1 0,1 1-1,5-2 1,9-3 20,38-13 1,-45 14-57,18-8-96,-22 8 16,-1 1 0,1 0 0,1 0 1,-1 0-1,0 1 0,15-1 0,-23 3 77,0 0 0,1 0 1,-1 0-1,0 0 0,1 0 0,-1 0 0,0 0 1,0 0-1,1 0 0,-1 0 0,0 0 0,0 0 1,1 0-1,-1 0 0,0 0 0,0 0 0,0 1 1,1-1-1,-1 0 0,0 0 0,0 0 0,0 0 0,1 1 1,-1-1-1,0 0 0,0 0 0,0 0 0,0 1 1,1-1-1,-1 0 0,0 0 0,0 1 0,0-1 1,0 0-1,0 0 0,0 1 0,0-1 0,0 0 1,0 0-1,0 1 0,0-1 0,0 0 0,0 0 1,0 1-1,0-1 0,0 0 0,0 0 0,0 1 0,0-1 1,0 0-1,-1 0 0,1 1 0,0-1 0,0 0 1,0 0-1,0 0 0,0 1 0,-1-1 0,1 0 1,0 0-1,0 0 0,0 0 0,-1 1 0,1-1 1,0 0-1,0 0 0,-1 0 0,-3 5-148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6.589"/>
    </inkml:context>
    <inkml:brush xml:id="br0">
      <inkml:brushProperty name="width" value="0.025" units="cm"/>
      <inkml:brushProperty name="height" value="0.025" units="cm"/>
    </inkml:brush>
  </inkml:definitions>
  <inkml:trace contextRef="#ctx0" brushRef="#br0">239 10 20388,'-5'-2'143,"0"0"-1,0 0 1,-1 1-1,1 0 1,0 0-1,0 1 1,-1-1-1,1 1 1,-1 0-1,1 1 1,0-1-1,0 1 1,-1 0-1,1 0 1,0 1-1,0 0 1,0 0-1,0 0 1,0 0-1,-9 6 1,2 0-70,0 0 1,1 1 0,0 0-1,0 1 1,1 0-1,-15 19 1,21-24-134,1 0-1,-1 0 1,1 1 0,1-1 0,-1 1 0,1-1 0,-4 13 0,6-16-1,-1 1 0,1-1 1,0 1-1,0 0 0,0 0 1,0-1-1,0 1 1,0 0-1,1-1 0,-1 1 1,1 0-1,0-1 0,0 1 1,0-1-1,0 1 1,0-1-1,0 0 0,1 1 1,2 2-1,12 12-335,1 0 0,24 18 0,19 19 138,-53-47 224,-1-1-1,-1 1 1,1 1 0,-1-1 0,-1 1 0,7 14-1,-10-20 44,0 0-1,-1 1 0,1-1 1,-1 0-1,0 1 0,0-1 0,0 1 1,0-1-1,0 0 0,0 1 0,0-1 1,-1 0-1,0 1 0,1-1 1,-1 0-1,0 0 0,0 1 0,0-1 1,0 0-1,0 0 0,-1 0 1,1 0-1,-1 0 0,1-1 0,-1 1 1,0 0-1,1-1 0,-1 1 1,-3 1-1,-4 3 110,0 0 0,-1 0 0,0-1 0,-20 8 0,26-11-107,-1 0 1,0 0-1,-1 0 0,1-1 0,0 0 0,0 0 0,-1-1 0,1 1 1,0-1-1,-8-1 0,13 1-69,-1 0 1,1 0-1,-1 0 0,1-1 0,-1 1 1,1 0-1,0 0 0,-1-1 1,1 1-1,0 0 0,-1-1 1,1 1-1,0-1 0,-1 1 0,1 0 1,0-1-1,0 1 0,0-1 1,-1 1-1,1-1 0,0 1 1,0-1-1,0 1 0,0-1 0,0 1 1,0 0-1,0-1 0,0 1 1,0-1-1,0 1 0,0-1 1,0 1-1,0-1 0,0 1 1,1-1-1,-1 1 0,0-1 0,1 0 1,10-20-1056,13-1 471,6-1-203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7.089"/>
    </inkml:context>
    <inkml:brush xml:id="br0">
      <inkml:brushProperty name="width" value="0.025" units="cm"/>
      <inkml:brushProperty name="height" value="0.025" units="cm"/>
    </inkml:brush>
  </inkml:definitions>
  <inkml:trace contextRef="#ctx0" brushRef="#br0">59 25 16283,'-22'59'1583,"16"-44"-1304,0 0 0,0 0 0,2 1 1,0 0-1,0 0 0,2 0 1,0 0-1,0 24 0,2-37-234,0 1 1,1-1-1,-1 0 1,1 1-1,0-1 1,0 0-1,0 0 1,0 0-1,0 0 1,1 0-1,-1 0 0,1 0 1,0 0-1,0-1 1,0 1-1,0-1 1,1 1-1,-1-1 1,4 3-1,-2-3-13,-1 0 1,1 0-1,0-1 1,0 1 0,0-1-1,0 0 1,1 0-1,-1 0 1,0-1-1,0 0 1,0 0-1,1 0 1,5 0-1,1-2-2,0 0 0,1-1-1,-1 0 1,0-1 0,-1 0-1,1 0 1,-1-1 0,1-1 0,-1 0-1,12-9 1,-11 5-143,-1 0-1,0 0 0,0-1 1,-1-1-1,0 1 1,-1-1-1,0-1 1,-1 0-1,-1 0 1,0 0-1,-1-1 0,0 1 1,4-22-1,-8 32 30,-1 1-1,0-1 1,0 1-1,0-1 0,0 0 1,0 1-1,0-1 1,0 1-1,-1-1 0,1 1 1,-3-4-1,3 6 69,0-1 1,0 1-1,0 0 0,0 0 0,0 0 0,0 0 0,0-1 0,-1 1 1,1 0-1,0 0 0,0 0 0,0 0 0,0 0 0,0 0 0,-1-1 0,1 1 1,0 0-1,0 0 0,0 0 0,-1 0 0,1 0 0,0 0 0,0 0 1,0 0-1,-1 0 0,1 0 0,0 0 0,0 0 0,0 0 0,-1 0 1,1 0-1,0 0 0,0 0 0,0 0 0,0 0 0,-1 0 0,1 1 1,0-1-1,0 0 0,0 0 0,-1 0 0,1 0 0,-11 18-424,3 4 518,0 1 0,1 0 0,1 0 0,1 1 1,2-1-1,0 1 0,0 32 0,3-51-1,1-1 0,-1 1-1,0 0 1,1 0 0,0-1-1,0 1 1,1-1 0,-1 1 0,1-1-1,0 1 1,0-1 0,1 0 0,-1 0-1,1 0 1,0 0 0,0 0 0,0-1-1,0 1 1,1-1 0,-1 0 0,1 0-1,0 0 1,0-1 0,0 1 0,0-1-1,0 0 1,1 0 0,-1 0-1,1-1 1,-1 0 0,1 0 0,0 0-1,-1 0 1,1 0 0,0-1 0,4 0-1,2-1-17,0 1-1,0-2 1,0 1-1,0-2 1,-1 1-1,1-1 1,-1-1-1,0 0 1,0-1-1,0 1 1,0-2-1,-1 0 1,0 0-1,0 0 1,-1-1-1,0 0 1,0-1-1,0 0 1,-1 0-1,0-1 1,-1 0-1,0 0 1,0 0-1,-1-1 1,0 0-1,-1 0 1,0 0-1,5-21 1,-7 17-116,0-1 1,0-1 0,-1 1 0,-2-24-1,0 34-12,1-1 1,-1 1-1,0 0 0,0-1 0,-1 1 1,1 0-1,-1-1 0,-1 1 0,1 0 1,0 1-1,-1-1 0,0 0 0,0 1 1,-1-1-1,-5-5 0,8 9 19,0 0 0,0 1 0,0-1 0,0 0 0,0 1 0,0-1 1,0 0-1,0 1 0,0-1 0,0 1 0,-1 0 0,1-1 0,0 1 0,0 0 0,0 0 0,0 0 0,-1 0 0,1-1 0,0 2 0,0-1 0,0 0 0,-1 0 1,1 0-1,0 1 0,0-1 0,0 0 0,0 1 0,0-1 0,0 1 0,-1-1 0,1 1 0,0 0 0,1-1 0,-1 1 0,0 0 0,0 0 0,0 0 0,0 0 1,1 0-1,-2 1 0,-1 2-82,0 1 0,0 0 0,1 0 0,-1 0 0,1 0 0,0 0 0,-1 8 0,-1 12-443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7.633"/>
    </inkml:context>
    <inkml:brush xml:id="br0">
      <inkml:brushProperty name="width" value="0.025" units="cm"/>
      <inkml:brushProperty name="height" value="0.025" units="cm"/>
    </inkml:brush>
  </inkml:definitions>
  <inkml:trace contextRef="#ctx0" brushRef="#br0">48 1 17620,'-1'13'492,"0"-1"1,-1 1 0,-1 0-1,0-1 1,-5 14-1,-7 27 395,12-39-770,0 0 16,0 1 0,1 0 0,0 0 0,1-1 0,1 1 0,0 0 0,3 17 1,-3-29-112,1-1 0,0 1 1,-1-1-1,1 1 1,0-1-1,1 0 0,-1 1 1,0-1-1,1 0 1,-1 0-1,1 0 0,-1 0 1,1 0-1,0 0 1,0 0-1,0-1 0,0 1 1,4 1-1,-3-1-9,1-1 1,-1 0-1,1 0 0,-1 0 1,1 0-1,0-1 0,-1 1 1,1-1-1,0 0 0,-1 0 1,8-1-1,0-2-27,0 1 0,0-2 0,0 1 0,0-1 0,0-1 0,-1 0 0,14-9 0,-6 1-174,-1-1 0,0 0 1,-1-1-1,26-33 0,-42 49 178,0-1 1,0 0-1,0 0 1,0 0-1,0 1 1,0-1-1,0 0 0,1 0 1,-1 1-1,0-1 1,0 0-1,0 0 1,0 0-1,0 0 0,0 1 1,0-1-1,0 0 1,1 0-1,-1 0 0,0 0 1,0 1-1,0-1 1,0 0-1,1 0 1,-1 0-1,0 0 0,0 0 1,0 0-1,0 0 1,1 0-1,-1 0 0,0 1 1,0-1-1,0 0 1,1 0-1,-1 0 1,0 0-1,0 0 0,0 0 1,1 0-1,-1 0 1,0 0-1,0-1 0,0 1 1,1 0-1,-1 0 1,0 0-1,0 0 1,0 0-1,1 0 0,-1 0 1,0 0-1,0 0 1,0-1-1,0 1 0,1 0 1,-1 0-1,-3 29 47,2-15 45,1-12-64,0 0 1,0 0 0,0 0 0,1 0-1,-1 0 1,0 0 0,1 0 0,0 0-1,-1 0 1,1 0 0,0 0-1,0 0 1,0 0 0,0-1 0,1 1-1,-1 0 1,0-1 0,1 1 0,-1-1-1,1 0 1,-1 1 0,1-1 0,0 0-1,-1 0 1,1 0 0,0 0-1,0 0 1,0-1 0,0 1 0,0 0-1,0-1 1,0 1 0,0-1 0,0 0-1,0 0 1,0 0 0,2 0 0,8 0 34,-1 0 0,1-2 1,-1 1-1,0-1 0,16-5 1,-7 2-259,0-1 1,0-1 0,-1-1-1,0-1 1,-1-1-1,34-22 1,-51 31 116,1 0 0,0 0-1,-1-1 1,1 1 0,-1-1 0,0 1 0,1-1 0,-1 0-1,0 1 1,0-1 0,0 0 0,0 0 0,0 1 0,-1-1 0,1 0-1,0 0 1,-1 0 0,1-2 0,-1 2 4,-1 0 1,1 0-1,-1 0 0,1 0 1,-1 0-1,0 0 0,0 1 1,1-1-1,-1 0 0,0 1 1,-1-1-1,1 0 0,0 1 1,0-1-1,-1 1 0,1 0 1,-1-1-1,-2-1 0,-12-8-381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8.080"/>
    </inkml:context>
    <inkml:brush xml:id="br0">
      <inkml:brushProperty name="width" value="0.025" units="cm"/>
      <inkml:brushProperty name="height" value="0.025" units="cm"/>
    </inkml:brush>
  </inkml:definitions>
  <inkml:trace contextRef="#ctx0" brushRef="#br0">2 9 14075,'-2'-5'1160,"5"1"-856,6 4-144,5 3 272,5 3-256,7 1-408,5 3-544,7 3 592,-1 0-136,4 4-136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8.505"/>
    </inkml:context>
    <inkml:brush xml:id="br0">
      <inkml:brushProperty name="width" value="0.025" units="cm"/>
      <inkml:brushProperty name="height" value="0.025" units="cm"/>
    </inkml:brush>
  </inkml:definitions>
  <inkml:trace contextRef="#ctx0" brushRef="#br0">236 44 15747,'1'0'145,"-1"-1"-1,1 0 0,0 0 1,-1 0-1,1 0 1,-1 0-1,1 0 0,-1 0 1,0 0-1,1 0 0,-1 0 1,0 0-1,0 0 0,0 0 1,0 0-1,0 0 1,0 0-1,0-1 0,0 1 1,0 0-1,0 0 0,-1 0 1,1 0-1,0 0 1,-1 0-1,1 0 0,-1 0 1,1 0-1,-1 0 0,1 1 1,-1-1-1,0 0 0,0 0 1,1 0-1,-1 1 1,0-1-1,0 0 0,0 1 1,0-1-1,1 1 0,-1-1 1,0 1-1,0-1 0,0 1 1,0-1-1,0 1 1,-2 0-1,0-1 29,-1 0 1,1 1-1,0-1 1,0 1-1,0 0 1,-1 0-1,1 0 1,0 1-1,0-1 0,-1 1 1,1-1-1,0 1 1,0 0-1,0 0 1,-4 3-1,1 0-138,0 0-1,1 1 0,-1 0 1,1 0-1,0 1 1,0-1-1,0 1 0,1 0 1,0 0-1,0 1 1,1-1-1,-4 11 0,5-12-59,0 1 0,0-1 0,1 1-1,0 0 1,0 0 0,0 0-1,1 0 1,0 0 0,0-1 0,1 1-1,-1 0 1,1 0 0,0 0-1,1 0 1,4 10 0,47 78-578,-39-71 274,0 1-1,-1 0 0,14 37 1,-25-53 261,1 0 0,-1 0 0,-1 1 0,0-1 0,0 1 0,0-1 0,-1 1 0,0-1 0,-1 1 0,0-1 0,0 1 0,-1-1 0,0 1 0,-1-1 0,-3 10 0,2-11 135,1-1-1,0 0 1,-1 0 0,0 0-1,-1-1 1,1 1-1,-1-1 1,0 0 0,0 0-1,-1-1 1,1 1 0,-1-1-1,0-1 1,0 1-1,-13 5 1,15-8-18,1 0 0,0 0 0,-1 0 0,1-1 0,-1 1-1,1-1 1,-1 0 0,1 0 0,-1 0 0,1 0 0,-1 0 0,1-1 0,-1 0 0,1 0 0,0 0-1,-1 0 1,1 0 0,0-1 0,0 1 0,0-1 0,0 0 0,0 0 0,0 0 0,0 0 0,1-1-1,-1 1 1,1-1 0,0 1 0,-1-1 0,1 0 0,0 0 0,1 0 0,-3-4 0,0-3-124,0 0 1,0 0-1,1 0 0,0 0 1,1 0-1,1-1 1,-1 1-1,1-1 0,1 1 1,0-1-1,3-18 1,-2 17-216,1 1 0,1 0 0,0 0 1,0 0-1,1 0 0,0 0 0,1 1 1,0 0-1,1 0 0,11-16 1,-12 20 238,1 0 0,-1 1 0,2 0 0,-1 0 0,0 0 0,1 1 0,0-1 0,0 2 0,0-1 0,9-2 0,15-3-261</inkml:trace>
  <inkml:trace contextRef="#ctx0" brushRef="#br0" timeOffset="1">486 162 17252,'15'-7'2064,"0"2"-1400,2-3-368,4-1 1521,8 2-369,3-3-984,8-11-280,3-4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8.225"/>
    </inkml:context>
    <inkml:brush xml:id="br0">
      <inkml:brushProperty name="width" value="0.025" units="cm"/>
      <inkml:brushProperty name="height" value="0.025" units="cm"/>
    </inkml:brush>
  </inkml:definitions>
  <inkml:trace contextRef="#ctx0" brushRef="#br0">1 77 15947,'3'-2'361,"0"0"-1,0 0 1,0 0-1,0 1 0,1 0 1,-1-1-1,1 1 1,-1 0-1,1 1 0,0-1 1,-1 1-1,1-1 1,-1 1-1,1 0 0,7 1 1,-9-1-254,1 0 0,0 0 0,0 1 0,0-1 0,0 1 0,0 0 0,-1-1 0,1 1 0,0 1 0,-1-1 0,1 0 0,-1 0 0,1 1 0,-1 0 0,1-1 0,-1 1 0,0 0 0,0 0 0,3 5 0,-4-4-83,0 0-1,0 1 0,0-1 0,-1 1 0,0-1 1,0 1-1,0-1 0,0 1 0,0-1 0,-1 1 1,1-1-1,-1 0 0,0 1 0,0-1 0,0 0 1,-1 1-1,1-1 0,-4 5 0,3-5-25,0 0-1,1 1 1,-1-1-1,1 0 1,0 1-1,0 0 0,0-1 1,0 1-1,1 0 1,-1-1-1,1 1 1,0 0-1,0-1 1,0 1-1,2 6 1,-1-9-1,0 1 1,0 0-1,0-1 1,0 1 0,1-1-1,-1 0 1,1 1-1,-1-1 1,1 0 0,-1 0-1,1 0 1,0 0 0,-1 0-1,1 0 1,0-1-1,0 1 1,0 0 0,-1-1-1,1 0 1,0 1-1,0-1 1,0 0 0,0 0-1,2 0 1,9 0-7,0 0 1,16-3 0,-28 3 7,20-3-56,-1-2 1,1 0-1,-1-1 0,-1-1 0,1 0 0,-1-2 1,-1 0-1,1-2 0,-2 0 0,0 0 0,31-28 1,-41 32-129,-1 0 1,-1-1 0,1 1-1,7-16 1,-11 19-4,0 1-1,-1-1 1,1 0-1,-1 1 1,0-1 0,0 0-1,0 0 1,-1 0-1,1 0 1,-1 0-1,0 0 1,0 0 0,-1-6-1,-1 6-1354,2 8 399,4 11 404,-1-12 526,0 1 1,-1-1-1,1 0 0,1 1 1,-1-1-1,0-1 1,1 1-1,-1 0 0,1-1 1,0 0-1,0 0 1,0 0-1,0 0 0,0-1 1,0 1-1,1-1 1,-1 0-1,9 1 0,34-2-421,-3-6 3448,-49 7-1950,0 1-1,0 0 1,1 0-1,-1 1 1,1-1-1,0 1 1,-5 4-1,4-4-691,1 1 0,0-1-1,0 1 1,0 0 0,0 1 0,0-1-1,1 1 1,0-1 0,0 1 0,0 0-1,-4 10 1,7-14-151,0 1 0,0-1 1,0 0-1,0 1 0,0-1 0,0 0 0,1 0 0,-1 1 1,0-1-1,0 0 0,1 0 0,-1 1 0,1-1 1,0 0-1,-1 0 0,1 0 0,0 0 0,-1 0 0,1 0 1,0 0-1,0 0 0,0 0 0,0 0 0,0 0 1,0-1-1,0 1 0,0 0 0,0-1 0,0 1 0,1 0 1,-1-1-1,0 0 0,0 1 0,1-1 0,1 1 0,7 1 13,0 0 0,-1 0-1,16 0 1,-23-2-24,47 0-239,1-2 1,-1-2-1,68-14 1,-48 6-368,-69 12 594,1 0 1,-1 0 0,0 0-1,0 0 1,1 0 0,-1 0-1,0 0 1,0 0 0,0 0 0,1 0-1,-1 0 1,0 0 0,0 0-1,0 0 1,1 0 0,-1 0-1,0 0 1,0 1 0,0-1 0,1 0-1,-1 0 1,0 0 0,0 0-1,0 0 1,0 1 0,1-1-1,-1 0 1,0 0 0,0 0 0,0 0-1,0 1 1,0-1 0,0 0-1,0 0 1,1 0 0,-1 1-1,0-1 1,0 0 0,0 0 0,0 1-1,0-1 1,0 0 0,0 0-1,0 0 1,0 1 0,0-1-1,0 0 1,0 0 0,-1 0 0,1 1-1,0-1 1,0 0 0,0 0-1,0 0 1,0 1 0,0-1-1,0 0 1,0 0 0,-1 0 0,1 1-1,0-1 1,0 0 0,-1 0-1,-10 18 93,8-14-68,3-3-23,-1 0 1,0 0 0,1 0 0,-1 0-1,0 0 1,1 0 0,0 0 0,-1 0-1,1 0 1,-1 0 0,1 0 0,0 0-1,0 0 1,0 0 0,0 0 0,0 0-1,0 0 1,0 0 0,0 0 0,0 0 0,0 0-1,0 0 1,1 1 0,-1-1 0,0 0-1,1 0 1,-1 0 0,1-1 0,-1 1-1,1 0 1,0 0 0,-1 0 0,1 0-1,0 0 1,-1-1 0,1 1 0,0 0-1,0-1 1,0 1 0,0 0 0,0-1 0,0 1-1,0-1 1,0 1 0,0-1 0,0 0-1,0 0 1,0 1 0,0-1 0,0 0-1,1 0 1,7 1-128,0 0 1,-1-1-1,1 0 0,0 0 0,10-3 1,12-2-32,-1-1-86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38.945"/>
    </inkml:context>
    <inkml:brush xml:id="br0">
      <inkml:brushProperty name="width" value="0.025" units="cm"/>
      <inkml:brushProperty name="height" value="0.025" units="cm"/>
    </inkml:brush>
  </inkml:definitions>
  <inkml:trace contextRef="#ctx0" brushRef="#br0">175 103 14715,'0'-6'309,"-1"-1"0,0 1 0,0 0 0,-1 0-1,1 0 1,-2 0 0,1 0 0,0 0 0,-1 1 0,0-1 0,-7-8-1,9 12-224,-1 0 0,0 0-1,1 1 1,-1-1-1,0 1 1,0-1-1,0 1 1,0-1-1,0 1 1,0 0-1,0 0 1,0 0-1,0 0 1,-1 0 0,1 1-1,0-1 1,-1 1-1,1-1 1,0 1-1,-1 0 1,1 0-1,-1 0 1,1 0-1,0 1 1,-1-1 0,1 0-1,0 1 1,-1 0-1,1 0 1,0-1-1,0 1 1,0 0-1,-4 3 1,0 0-63,1 0-1,0 0 1,0 0 0,0 1 0,1 0-1,-1 0 1,1 0 0,1 0-1,-1 1 1,1-1 0,-1 1 0,2 0-1,-1 0 1,1 0 0,0 1 0,0-1-1,0 0 1,1 1 0,0-1 0,0 12-1,1-3-69,0-1 1,0 1-1,2-1 0,0 0 0,1 0 0,0 1 1,1-2-1,8 20 0,-2-13-217,1 0 0,1-1 0,0-1 0,28 31 0,-7-8-451,-31-39 682,0 0 0,-1 0 0,1 0 1,-1 0-1,1 1 0,-1-1 0,0 1 0,0-1 1,0 1-1,0-1 0,0 1 0,-1 0 1,1-1-1,-1 1 0,0 0 0,0 0 0,0-1 1,0 4-1,-1-3 10,0-1 1,0 1 0,0-1-1,0 0 1,-1 1 0,1-1-1,-1 0 1,1 0 0,-1 0-1,0 0 1,0 0-1,0-1 1,0 1 0,0-1-1,0 1 1,0-1 0,-1 1-1,1-1 1,-3 1 0,-4 2-261,0 0 1,0-1 0,-14 4 0,20-6 225,1-1-1,0 1 1,-1-1-1,1 0 1,0 1-1,-1-1 1,1 0-1,0 0 1,-1-1-1,1 1 1,0 0-1,-1-1 1,1 0-1,0 1 1,0-1-1,-1 0 1,1 0-1,0 0 1,0 0-1,-2-2 1,-6-13-495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0.067"/>
    </inkml:context>
    <inkml:brush xml:id="br0">
      <inkml:brushProperty name="width" value="0.025" units="cm"/>
      <inkml:brushProperty name="height" value="0.025" units="cm"/>
    </inkml:brush>
  </inkml:definitions>
  <inkml:trace contextRef="#ctx0" brushRef="#br0">101 36 15603,'0'0'88,"1"1"1,-1-1-1,1 0 0,-1 1 0,1-1 0,-1 0 0,0 1 0,1-1 0,-1 1 0,0-1 0,1 1 1,-1-1-1,0 1 0,0-1 0,1 0 0,-1 1 0,0-1 0,0 1 0,0 0 0,0-1 0,0 1 1,0-1-1,0 1 0,0-1 0,0 1 0,0-1 0,0 1 0,0-1 0,0 2 0,-2 23 667,1-19-137,-5 371 2292,7-231-4256,-2-140-450,-2-8 519,-7-20-129,-9-33 303,-1 0 523,10 29 885,1-1 0,1 0 0,1-1 0,-4-32 0,11 59-281,0 0 0,0 0 0,0 1-1,-1-1 1,1 0 0,0 1 0,0-1 0,1 0-1,-1 1 1,0-1 0,0 0 0,0 0 0,0 1-1,1-1 1,-1 0 0,0 1 0,0-1 0,1 1-1,-1-1 1,1 0 0,-1 1 0,0-1 0,1 1-1,-1-1 1,1 1 0,0-1 0,-1 1 0,1-1-1,-1 1 1,1 0 0,0-1 0,-1 1 0,1 0-1,-1 0 1,1-1 0,0 1 0,0 0 0,-1 0-1,1 0 1,0 0 0,-1 0 0,1 0 0,0 0-1,-1 0 1,1 0 0,0 0 0,0 0 0,-1 0-1,1 1 1,0-1 0,-1 0 0,2 1 0,6 2 46,0 0 1,0 0 0,12 8 0,-10-6-117,-1 0 30,26 13-518,70 26 0,-96-41 539,1 0-1,0-1 0,0 0 0,0 0 1,1-1-1,-1 0 0,0-1 1,1 0-1,-1-1 0,0 0 0,0-1 1,15-4-1,-21 5 143,0-1-1,0 0 1,-1 1 0,1-2-1,-1 1 1,1 0-1,3-4 1,-6 5-82,-1 0 1,1 1-1,0-1 0,0 0 0,-1 0 1,1 1-1,0-1 0,-1 0 1,1 0-1,-1 0 0,1 0 0,-1 0 1,1 0-1,-1 0 0,0 0 1,1 0-1,-1 0 0,0 0 0,0 0 1,0 0-1,0 0 0,0 0 0,0-1 1,0 1-1,0 0 0,0 0 1,0 0-1,-1 0 0,1 0 0,-1-1 1,0 1-9,0 0 0,0 0 0,0 0 0,1 1 0,-1-1 0,0 0 0,0 1 1,0-1-1,-1 1 0,1-1 0,0 1 0,0-1 0,0 1 0,0 0 0,0 0 0,0-1 1,-1 1-1,1 0 0,0 0 0,0 0 0,0 0 0,0 1 0,-1-1 0,1 0 0,0 0 1,0 1-1,0-1 0,0 0 0,0 1 0,0-1 0,0 1 0,-1 0 0,-4 2 40,0 1-1,0-1 0,0 1 0,-6 5 0,3-1-75,1 1 0,0 0 0,1 0-1,0 0 1,0 1 0,1 0-1,0 1 1,-7 15 0,11-21-17,0 0 0,0 0 1,0 1-1,1-1 0,0 0 1,0 1-1,0-1 0,0 1 1,1-1-1,0 1 0,0-1 1,1 1-1,-1-1 0,1 1 1,1-1-1,-1 0 1,1 1-1,-1-1 0,2 0 1,2 6-1,-3-8-22,0-1 1,0 1 0,0 0-1,0-1 1,1 1-1,-1-1 1,1 0-1,-1 0 1,1 0-1,0 0 1,0 0-1,0-1 1,0 1 0,0-1-1,0 0 1,1 0-1,-1 0 1,0 0-1,1-1 1,-1 1-1,0-1 1,1 0-1,-1 0 1,1 0 0,-1 0-1,0-1 1,1 1-1,-1-1 1,0 0-1,1 0 1,-1 0-1,0-1 1,5-2-1,1 0-197,0-2-1,0 1 0,0-1 1,-1 0-1,0-1 1,0 0-1,-1 0 0,0-1 1,11-15-1,-4 1-405,-1-1 1,-1 0-1,-1-1 1,-1 0-1,6-26 1,-4 5 633,11-89 0,-12 69 2574,-7 44-2500,0 0 0,1-33 1,-5 54-88,0-1 0,0 1 0,0-1 0,0 1 0,1-1 0,-1 1 1,0-1-1,0 1 0,0-1 0,0 1 0,-1-1 0,1 1 0,0 0 0,0-1 0,0 1 0,0-1 1,0 1-1,-1-1 0,1 1 0,0-1 0,0 1 0,-1 0 0,1-1 0,0 1 0,0-1 1,-1 1-1,1 0 0,-1-1 0,1 1 0,-1-1 0,-10 11-3,-8 23-19,6-2 97,3 0 0,0 1-1,2 0 1,1 1-1,2-1 1,1 1-1,1 0 1,2 0-1,5 50 1,-3-73 17,-1 0-1,1 0 1,1 0 0,0-1 0,0 1 0,1 0-1,1-1 1,-1 0 0,1 1 0,8 10-1,-12-19-67,0 0 0,1 0 0,-1-1-1,0 1 1,1 0 0,-1 0 0,1-1-1,-1 1 1,1-1 0,0 1 0,-1 0-1,1-1 1,-1 1 0,1-1-1,0 1 1,0-1 0,-1 0 0,1 1-1,0-1 1,0 0 0,0 1 0,-1-1-1,1 0 1,0 0 0,0 0-1,0 0 1,0 0 0,-1 0 0,1 0-1,0 0 1,0 0 0,0 0 0,0 0-1,-1 0 1,1-1 0,0 1-1,0 0 1,0-1 0,-1 1 0,1 0-1,0-1 1,-1 1 0,1-1 0,0 1-1,0-2 1,1-1 55,1 0 1,-1 0-1,0 0 1,-1 0-1,1 0 1,0-1-1,-1 1 0,0-1 1,1-5-1,4-26-217,-2 0 0,-2 0-1,-1-1 1,-2 1 0,-10-65 0,-3 49-1859,14 56 1970,1 0-1,0 0 0,0 0 1,0 0-1,1 0 1,0-1-1,0 1 0,0-1 1,0 1-1,1-1 0,-1 1 1,1-1-1,0 0 1,1-1-1,-1 1 0,1 0 1,-1-1-1,5 3 0,1 1 20,-1-1 0,1 0-1,0-1 1,0 0-1,1 0 1,-1-1 0,19 5-1,-16-6 6,0-1-1,0 0 0,1-1 1,-1-1-1,0 0 1,24-2-1,-30 1 41,0 0-1,0 0 1,0-1 0,-1 0 0,1 1-1,-1-2 1,1 1 0,-1-1-1,0 0 1,0 0 0,0 0-1,0-1 1,0 0 0,-1 0 0,0 0-1,5-5 1,-8 7-3,0 1 0,0-1 0,0 1 0,0-1 0,0 0 1,0 1-1,0-1 0,-1 0 0,1 1 0,-1-1 0,1 0 0,-1 0 0,0 0 0,0 0 0,0 1 1,0-1-1,0 0 0,0 0 0,0 0 0,0 0 0,-1 1 0,1-1 0,-1 0 0,1 0 0,-1 1 1,0-1-1,0 0 0,0 1 0,-1-3 0,0 2 17,0 1 0,1-1 1,-1 0-1,0 1 0,0 0 0,0 0 1,0-1-1,0 1 0,0 0 0,0 0 1,-1 1-1,1-1 0,0 0 0,0 1 1,-1 0-1,1-1 0,0 1 1,-1 0-1,1 0 0,0 0 0,-1 0 1,-3 2-1,-1-1 36,1 1 0,0 1 0,0-1 0,0 1 0,0 0 0,1 1 0,-1-1 0,1 1 0,0 0 0,0 0 0,0 1 0,1-1 0,-1 1 0,-4 7 0,4-5 5,0 0 0,1 1 0,-1-1 1,2 1-1,-1 0 0,1 0 0,1 0 0,-1 1 1,1-1-1,-1 13 0,3-20-98,-1 1 0,1 0 0,0 0 1,0 0-1,0 0 0,1 0 0,-1 0 0,0 0 0,1-1 0,-1 1 1,1 0-1,0 0 0,-1 0 0,1-1 0,0 1 0,0 0 0,0-1 1,0 1-1,1-1 0,-1 1 0,2 1 0,0-1-80,0-1 0,-1 1 0,1-1 1,0 0-1,0 1 0,0-2 0,0 1 0,0 0 0,0 0 0,0-1 0,0 0 0,4 1 0,4-2-479,0 1-1,-1-2 1,1 1 0,0-1-1,-1-1 1,17-6-1,-7 0-135,0-1 0,32-22 0,-5 0-625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0.533"/>
    </inkml:context>
    <inkml:brush xml:id="br0">
      <inkml:brushProperty name="width" value="0.025" units="cm"/>
      <inkml:brushProperty name="height" value="0.025" units="cm"/>
    </inkml:brush>
  </inkml:definitions>
  <inkml:trace contextRef="#ctx0" brushRef="#br0">184 25 15803,'0'-1'102,"0"0"0,0 0 0,0 0 0,0 1-1,0-1 1,0 0 0,0 0 0,-1 0-1,1 0 1,0 0 0,0 0 0,-1 0 0,1 0-1,-1 0 1,1 1 0,-1-1 0,1 0 0,-1 0-1,0 1 1,1-1 0,-1 0 0,0 1-1,1-1 1,-1 1 0,0-1 0,-1 0 0,0 0 68,0 1 0,0-1 1,0 1-1,0 0 1,0-1-1,-1 1 1,1 0-1,0 0 1,0 1-1,0-1 0,-3 1 1,-5 1 379,1 1 0,0 0 0,0 1-1,-12 6 1,18-8-468,0-1-1,0 1 0,1 0 0,-1 0 0,0 0 1,1 0-1,-1 0 0,1 0 0,0 1 0,0-1 1,0 1-1,0-1 0,0 1 0,0 0 0,1 0 1,0 0-1,-1 0 0,1 0 0,0 0 1,-1 6-1,2-5-119,0 0 0,1 0-1,-1 0 1,1 0 0,0 0 0,0 0 0,0 0 0,1 0 0,-1 0 0,1-1 0,0 1-1,0-1 1,0 1 0,1-1 0,-1 0 0,5 5 0,28 27-977,-21-22 586,0 1 0,-1 0 0,0 1 0,10 17 0,-20-28 410,-1-1-1,0 1 1,0 0 0,-1-1 0,1 1 0,-1 0 0,0 0 0,0 0 0,0 0 0,0 0 0,-1 0 0,0 0 0,1 0 0,-2 1 0,1-1 0,0 0 0,-1 0 0,0 0-1,0 0 1,0 0 0,0 0 0,-1 0 0,1-1 0,-4 6 0,-2 2 49,-1-1 0,-1 0 0,0 0 1,0-1-1,0 0 0,-1-1 0,-1 0 0,1 0 0,-1-1 0,-1-1 0,-22 10 1,-12 0-27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1.389"/>
    </inkml:context>
    <inkml:brush xml:id="br0">
      <inkml:brushProperty name="width" value="0.025" units="cm"/>
      <inkml:brushProperty name="height" value="0.025" units="cm"/>
    </inkml:brush>
  </inkml:definitions>
  <inkml:trace contextRef="#ctx0" brushRef="#br0">16 1 16916,'-6'42'1793,"-3"31"-305,8-66-1340,1 0 0,0 1 0,1-1-1,0 1 1,0-1 0,0 0 0,4 10-1,-5-16-128,1 1 0,-1-1 0,1 1-1,0-1 1,-1 1 0,1-1 0,0 0 0,0 1-1,0-1 1,0 0 0,0 0 0,0 1-1,0-1 1,1 0 0,-1 0 0,0 0 0,1 0-1,-1-1 1,0 1 0,1 0 0,-1 0-1,1-1 1,2 1 0,-2-1-4,1 0 1,-1 0-1,1 0 0,-1 0 0,1-1 1,-1 1-1,1-1 0,-1 0 1,0 0-1,1 0 0,-1 0 1,0 0-1,4-2 0,6-5 39,-1-1-1,1 0 1,19-22-1,-29 28-34,38-45 207,-28 32-99,1 1 0,18-18 1,-30 32-121,-1 1 0,1-1 0,-1 1 0,1-1 0,-1 1 0,1-1 0,0 1 0,-1 0 0,1-1 0,0 1 0,-1-1 0,1 1 0,0 0 0,-1 0 0,1 0 0,0-1 0,0 1 0,-1 0 0,1 0 0,0 0 0,0 0 0,-1 0 0,1 0 0,0 0 0,0 1 0,0-1-1,0 1 0,-1-1 0,1 1 1,0 0-1,-1-1 0,1 1 0,-1 0 0,0 0 0,1-1 0,-1 1 0,1 0 0,-1 0 1,0 0-1,0 0 0,1-1 0,-1 1 0,0 2 0,1 7 13,-1-1 1,0 1-1,-2 10 1,1-13-17,-1 22 1,0-21-7,1 0 0,0 0 0,1 1 0,-1-1 0,2 0 0,-1 1 0,1-1 0,1 0 0,3 12 0,-5-18 3,1-1 0,0 0 0,0 0 0,-1 0 0,1 1 1,0-1-1,0 0 0,0 0 0,0 0 0,0 0 0,1-1 1,-1 1-1,0 0 0,0 0 0,1-1 0,-1 1 0,0-1 1,1 1-1,-1-1 0,0 1 0,1-1 0,-1 0 0,1 0 0,-1 0 1,1 0-1,-1 0 0,0 0 0,1 0 0,-1 0 0,1 0 1,-1-1-1,1 1 0,1-2 0,5 0 4,-1-1 0,1 0 0,-1-1 0,13-8 0,12-12-27,32-28 1,26-20-357,-90 71 368,1 1 1,-1-1-1,1 1 1,-1-1-1,1 1 1,-1 0-1,1 0 1,0-1-1,-1 1 1,1 0-1,0 0 1,-1-1-1,1 1 1,0 0-1,-1 0 1,1 0-1,0 0 1,-1 0-1,1 0 1,0 0-1,-1 0 1,1 1-1,0-1 1,-1 0-1,1 0 1,-1 0-1,1 1 1,1-1-1,-1 1-4,0 1 1,0-1-1,-1 0 0,1 0 0,0 0 1,0 1-1,0-1 0,-1 0 0,1 1 1,-1-1-1,1 0 0,0 3 0,0 7-47,1-1 0,-1 21 1,-1-26 41,-1 104-638,2-105 1775,1-12-1202,-2 6 168,6-22-18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1.842"/>
    </inkml:context>
    <inkml:brush xml:id="br0">
      <inkml:brushProperty name="width" value="0.025" units="cm"/>
      <inkml:brushProperty name="height" value="0.025" units="cm"/>
    </inkml:brush>
  </inkml:definitions>
  <inkml:trace contextRef="#ctx0" brushRef="#br0">3 0 16988,'-1'1'54,"1"-1"1,0 1-1,-1-1 1,1 1-1,0-1 1,0 1 0,0-1-1,-1 1 1,1 0-1,0-1 1,0 1-1,0-1 1,0 1-1,0-1 1,0 1 0,0 0-1,0-1 1,0 1-1,1-1 1,-1 1-1,0-1 1,0 1-1,0-1 1,1 1 0,-1-1-1,0 1 1,1-1-1,-1 1 1,0-1-1,1 1 1,-1-1 0,0 1-1,1-1 1,-1 0-1,1 1 1,-1-1-1,1 1 1,21 15 380,-20-15-252,21 12-578,0-1-1,1 0 1,37 11-1,78 16-2623,5 2-626,-144-41 3677,0 0 1,0 0-1,0 0 0,1 0 0,-1 0 1,0 0-1,0 0 0,1 0 0,-1 0 0,0 0 1,0 0-1,0 0 0,0 1 0,1-1 1,-1 0-1,0 0 0,0 0 0,0 0 1,0 0-1,1 0 0,-1 1 0,0-1 1,0 0-1,0 0 0,0 0 0,0 0 0,0 1 1,1-1-1,-1 0 0,0 0 0,0 0 1,0 0-1,0 1 0,0-1 0,0 0 1,0 0-1,0 0 0,0 1 0,0-1 1,0 0-1,0 0 0,0 1 0,0-1 0,0 0 1,0 0-1,0 0 0,0 0 0,0 1 1,-1-1-1,1 0 0,0 0 0,0 0 1,0 1-1,0-1 0,0 0 0,0 0 1,-1 0-1,1 0 0,0 0 0,0 1 0,0-1 1,0 0-1,-1 0 0,1 0 0,0 0 1,0 0-1,0 0 0,0 0 0,-1 0 1,-8 5 510,0-2 0,0 1 1,-13 3-1,-13 4 1204,18-4-1151,-1 1 0,2 1 0,-1 0 0,-15 13 0,23-15-449,1 0 0,0 0 1,0 0-1,1 1 1,0 1-1,0-1 1,1 1-1,-8 14 1,13-22-136,0 1 1,1-1-1,-1 0 1,0 1 0,1-1-1,-1 1 1,1-1-1,0 0 1,-1 1-1,1-1 1,0 1 0,0-1-1,0 1 1,0-1-1,0 1 1,0-1-1,0 1 1,1-1 0,-1 1-1,1 1 1,0-1-23,0-1 1,0 0 0,0 0-1,1 0 1,-1 0 0,0 0-1,0-1 1,1 1 0,-1 0-1,1 0 1,-1-1 0,1 1-1,-1-1 1,0 1 0,1-1-1,0 0 1,-1 0 0,1 1-1,1-1 1,3 0-83,0 1 0,-1 0-1,1 0 1,-1 1 0,1-1 0,-1 1 0,0 0-1,1 1 1,-1 0 0,9 6 0,-13-8 71,1 0-1,-1 1 1,1-1 0,-1 1 0,0-1 0,0 1 0,0 0-1,0-1 1,0 1 0,0 0 0,0 0 0,0 0 0,-1 0-1,1 0 1,-1 0 0,1-1 0,-1 1 0,0 0 0,0 0-1,0 0 1,0 0 0,0 0 0,0 0 0,-1 0 0,1 0-1,-1 0 1,1 0 0,-1 0 0,0 0 0,1 0 0,-1 0-1,0-1 1,0 1 0,-2 2 0,1 0 28,0-1 0,-1 0-1,1 0 1,-1 0 0,1 0 0,-1 0 0,0-1-1,0 1 1,0-1 0,-1 1 0,1-1 0,0 0-1,-1-1 1,0 1 0,1 0 0,-1-1-1,0 0 1,0 0 0,1 0 0,-6 0 0,9-1-11,-1 0 1,1 0 0,-1 0 0,1-1-1,0 1 1,-1 0 0,1 0-1,-1 0 1,1-1 0,-1 1-1,1 0 1,-1-1 0,1 1 0,0 0-1,-1-1 1,1 1 0,0 0-1,-1-1 1,1 1 0,0-1 0,0 1-1,-1 0 1,1-1 0,0 1-1,0-1 1,0 1 0,-1-1 0,1 1-1,0-1 1,0 1 0,0-1-1,0 1 1,0-1 0,0 1 0,0-1-1,0 0 1,5-21-51,-5 22 48,9-29-118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2.262"/>
    </inkml:context>
    <inkml:brush xml:id="br0">
      <inkml:brushProperty name="width" value="0.025" units="cm"/>
      <inkml:brushProperty name="height" value="0.025" units="cm"/>
    </inkml:brush>
  </inkml:definitions>
  <inkml:trace contextRef="#ctx0" brushRef="#br0">37 1 14323,'-1'17'868,"-1"0"0,-1 0 0,-8 32 0,5-27 23,-4 29 1,8-32-455,1 0 0,0 0 0,4 35 0,-3-49-396,1-1 0,0 0 0,-1 1 0,2-1-1,-1 0 1,0 1 0,1-1 0,0 0 0,0 0 0,0 0 0,1-1 0,-1 1-1,1 0 1,0-1 0,0 0 0,0 0 0,0 1 0,0-2 0,1 1-1,0 0 1,-1-1 0,6 3 0,2-1-186,0-1-1,1 0 1,-1-1-1,24 2 1,-25-4-119,1 2 1,-1-1-1,1 1 1,-1 1 0,0-1-1,10 6 1,-19-8 228,1 1 0,-1-1 1,0 1-1,0-1 0,0 1 0,0 0 1,0 0-1,0 0 0,0-1 0,0 1 1,0 0-1,0 0 0,-1 0 0,1 0 1,0 0-1,-1 1 0,1-1 1,-1 0-1,1 0 0,-1 0 0,1 0 1,-1 1-1,0 0 0,0 1 31,0-1-1,0 0 1,0 0 0,-1 0-1,1 1 1,-1-1-1,0 0 1,1 0 0,-1 0-1,0 0 1,0 0 0,-2 2-1,-2 4 192,-1-1-1,0 0 1,0 0-1,0-1 0,-11 9 1,6-7 334,0-1 0,-23 12 0,31-17-430,-1 0 0,1-1 0,0 1-1,-1-1 1,1 0 0,-1 0 0,0-1 0,1 1 0,-1-1-1,0 0 1,1 0 0,-1 0 0,0 0 0,1 0 0,-6-2 0,8 2-116,0-1 1,0 1 0,-1-1 0,1 0 0,0 1 0,0-1-1,0 0 1,0 0 0,0 0 0,1 0 0,-1 0 0,0 0-1,0 0 1,1 0 0,-1 0 0,0 0 0,1 0 0,-1 0-1,1 0 1,0-1 0,-1 1 0,1 0 0,0 0 0,-1-1-1,1-1 1,0-1-37,0 0-1,1 1 1,-1-1-1,1 0 1,-1 0-1,1 0 1,2-4-1,6-13-312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2.764"/>
    </inkml:context>
    <inkml:brush xml:id="br0">
      <inkml:brushProperty name="width" value="0.025" units="cm"/>
      <inkml:brushProperty name="height" value="0.025" units="cm"/>
    </inkml:brush>
  </inkml:definitions>
  <inkml:trace contextRef="#ctx0" brushRef="#br0">20 202 15203,'6'-4'313,"0"1"0,-1-1-1,0-1 1,0 1-1,0-1 1,0 0 0,-1 0-1,1 0 1,-2 0 0,1-1-1,0 0 1,-1 0-1,3-7 1,-2 4-110,0-1 1,-1 0-1,0 1 1,-1-1-1,0 0 1,0 0-1,-1 0 1,0-12-1,-1 21-200,0 0 0,0 0 0,0 0 0,0 0 0,0 0 0,0 0-1,0 0 1,0 0 0,-1 0 0,1-1 0,0 1 0,-1 0 0,1 0 0,-1 0 0,1 0-1,-1 0 1,1 1 0,-1-1 0,1 0 0,-1 0 0,0 0 0,0 0 0,1 1 0,-1-1-1,-1-1 1,0 2-2,1 0-1,0 0 1,0 0-1,-1 0 0,1 0 1,0 1-1,0-1 1,0 0-1,-1 1 1,1-1-1,0 0 0,0 1 1,0-1-1,0 1 1,0 0-1,0-1 1,0 1-1,-1 1 0,-5 3-3,1 1 0,0 0-1,0 0 1,0 1-1,-5 8 1,6-7 1,0 0 1,1 1-1,0 0 1,1-1-1,0 1 0,-2 10 1,4-17 1,1 0 0,-1-1 0,1 1-1,-1 0 1,1 0 0,0 0 0,0-1 0,0 1 0,0 0 0,1 0 0,-1 0 0,0 0 0,1-1 0,-1 1 0,1 0 0,-1-1 0,1 1 0,0 0 0,0-1 0,0 1 0,0-1-1,0 1 1,0-1 0,0 1 0,0-1 0,1 0 0,-1 0 0,1 1 0,-1-1 0,1 0 0,-1 0 0,1-1 0,-1 1 0,1 0 0,0 0 0,-1-1 0,5 2 0,5-1-45,1 1 0,0-1 0,0-1-1,0 0 1,22-3 0,62-16-659,-68 12 406,141-31-1562,-162 34 2185,-10 1 144,-11-1 612,8 3-573,2 1-259,0 1-1,0-2 0,0 1 1,0 0-1,0-1 1,0 0-1,0 0 0,1 0 1,-1-1-1,0 1 1,1-1-1,-1 0 0,1 1 1,-6-5-1,9 6-305,0-1 0,0 1 0,-1 0 0,1 0 0,0-1-1,0 1 1,0 0 0,0-1 0,-1 1 0,1 0 0,0 0 0,0-1-1,0 1 1,0 0 0,0-1 0,0 1 0,0 0 0,0-1 0,0 1 0,0 0-1,0-1 1,0 1 0,0 0 0,0-1 0,0 1 0,0 0 0,1-1-1,-1 1 1,0 0 0,0-1 0,0 1 0,0 0 0,1 0 0,-1-1-1,0 1 1,0 0 0,0 0 0,1-1 0,-1 1 0,0 0 0,1 0 0,-1 0-1,0 0 1,0-1 0,1 1 0,-1 0-57,1 0 0,-1 0 0,0 0 0,0 0 0,1-1 0,-1 1 0,0 0 0,0 0 0,1 0 0,-1-1-1,0 1 1,0 0 0,0 0 0,1 0 0,-1-1 0,0 1 0,0 0 0,0 0 0,0-1 0,1 1 0,-1 0 0,0-1 0,0 1 0,0 0 0,0 0 0,0-1 0,0 1 0,0 0 0,0-1 0,0 1 0,0 0-1,0 0 1,0-1 0,0 1 0,0 0 0,0-1 0,-1 1 0,1 0 0,0 0 0,0-1 0,0 1 0,0 0 0,0 0 0,-1-1 0,-10-8-185,7 0 268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4.177"/>
    </inkml:context>
    <inkml:brush xml:id="br0">
      <inkml:brushProperty name="width" value="0.025" units="cm"/>
      <inkml:brushProperty name="height" value="0.025" units="cm"/>
    </inkml:brush>
  </inkml:definitions>
  <inkml:trace contextRef="#ctx0" brushRef="#br0">240 50 13587,'1'-2'188,"-1"1"-1,0-1 1,0 0 0,0 0 0,0 1 0,0-1-1,0 0 1,0 0 0,-1 1 0,1-1 0,0 0-1,-1 1 1,0-1 0,1 0 0,-1 1 0,0-1-1,0 1 1,0-1 0,0 1 0,0-1-1,0 1 1,0 0 0,-1 0 0,-1-2 0,1 2 5,-1-1 0,0 1 0,1 0 0,-1 0 0,0 1 1,0-1-1,1 1 0,-1-1 0,0 1 0,0 0 1,0 0-1,0 0 0,0 0 0,-5 2 0,2-1-117,-1 1 1,0 0-1,0 1 0,1 0 0,-1 0 0,1 0 0,0 1 1,0-1-1,0 2 0,0-1 0,1 1 0,0-1 0,0 1 1,0 1-1,0-1 0,-6 12 0,10-16-78,1-1 1,0 1-1,-1-1 0,1 1 0,0 0 1,0-1-1,-1 1 0,1-1 0,0 1 1,0 0-1,0-1 0,0 1 0,0 0 1,0-1-1,0 1 0,0 0 0,0-1 1,0 1-1,0 0 0,1-1 0,-1 1 1,0 0-1,0-1 0,1 1 0,-1-1 1,0 1-1,1-1 0,-1 1 0,0-1 1,1 1-1,-1-1 0,1 1 0,-1-1 1,1 1-1,-1-1 0,1 1 0,-1-1 1,1 0-1,-1 0 0,2 1 0,30 6-138,-14-4 59,-15-2 74,0 1 0,0 0 0,0-1 1,0 1-1,-1 0 0,1 1 0,-1-1 1,0 0-1,0 1 0,0-1 0,0 1 1,0 0-1,0-1 0,-1 1 0,1 0 1,-1 0-1,0 0 0,0 0 0,0 1 1,0-1-1,0 0 0,-1 0 0,1 1 1,-1-1-1,0 5 0,0-2 25,0-1 1,-1 1-1,1 0 1,-1 0-1,-1-1 0,1 1 1,-1 0-1,1-1 0,-2 0 1,1 1-1,-1-1 0,1 0 1,-7 8-1,3-7 79,0 0 1,0-1-1,0 1 0,-1-1 1,1-1-1,-13 7 0,14-8-74,1-1 0,-1 0-1,0 0 1,0 0 0,0-1-1,0 0 1,0 0 0,-1 0 0,1-1-1,0 1 1,-8-2 0,12 1-66,0 0 1,0 0-1,0 0 1,0-1 0,0 1-1,0 0 1,0-1 0,0 1-1,0-1 1,1 1-1,-1-1 1,0 1 0,0-1-1,0 0 1,1 1-1,-1-1 1,0 0 0,0 0-1,1 0 1,-1 0 0,1 1-1,-1-1 1,1 0-1,-1 0 1,1 0 0,0 0-1,-1 0 1,1 0-1,0 0 1,0 0 0,0 0-1,0 0 1,0 0-1,0 0 1,0 0 0,0 0-1,0 0 1,0 0 0,0 0-1,1 0 1,-1 0-1,0 0 1,1 0 0,-1 0-1,1 0 1,-1 0-1,1 0 1,0 0 0,-1 0-1,2 0 1,14-12-496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4.819"/>
    </inkml:context>
    <inkml:brush xml:id="br0">
      <inkml:brushProperty name="width" value="0.025" units="cm"/>
      <inkml:brushProperty name="height" value="0.025" units="cm"/>
    </inkml:brush>
  </inkml:definitions>
  <inkml:trace contextRef="#ctx0" brushRef="#br0">296 35 18676,'0'-1'87,"-1"-1"0,0 0 0,0 0 0,0 0-1,0 1 1,0-1 0,-1 1 0,1-1 0,0 1 0,-1-1 0,1 1 0,-1 0 0,1 0-1,-1 0 1,0-1 0,1 2 0,-1-1 0,0 0 0,0 0 0,0 0 0,0 1-1,0-1 1,-3 1 0,-5-2 98,-1 0-1,1 1 1,-14 0-1,13 1-82,1 1-1,0 1 0,0-1 0,0 2 1,0-1-1,0 1 0,0 1 0,1 0 1,-1 0-1,-12 9 0,15-10-84,1 2-1,0-1 1,0 1-1,1 0 1,0 0-1,-1 0 1,2 1-1,-1 0 0,1 0 1,0 0-1,0 0 1,0 1-1,1-1 1,0 1-1,-3 10 1,6-16-14,-1 0 1,1 1-1,0-1 1,-1 0 0,1 0-1,0 0 1,0 1-1,0-1 1,0 0-1,0 0 1,0 0-1,0 1 1,1-1-1,-1 0 1,0 0-1,1 0 1,-1 0-1,0 0 1,1 1 0,0-1-1,-1 0 1,1 0-1,0 0 1,0 1-1,1-1 1,-1 0 0,1 0-1,0-1 1,-1 1 0,1 0 0,0-1-1,-1 1 1,1-1 0,0 1 0,0-1-1,0 0 1,-1 0 0,1 0 0,2 0-1,7-1 9,-1 0 0,1-1 0,-1-1 0,13-4 0,115-52 8,-25 8-273,-110 50 226,0 0 0,0 0 0,0 0 0,1 0 0,-1 0 0,0 1 1,1-1-1,3 1 0,-6 0 17,-1 0 1,1 0-1,-1 0 0,1 1 1,-1-1-1,1 0 0,-1 0 0,1 0 1,-1 1-1,1-1 0,-1 0 1,1 0-1,-1 1 0,1-1 1,-1 0-1,0 1 0,1-1 1,-1 1-1,0-1 0,1 0 1,-1 2-1,1-1-3,-1 0 0,0 0 0,1 1-1,-1-1 1,0 0 0,0 0 0,0 1 0,0-1 0,0 0 0,0 0-1,0 1 1,-1 1 0,-9 16-31,9-18 51,0 0 0,0 0 0,0 1 0,0-1 0,1 0 0,-1 1 0,0-1 0,1 1 0,-1-1 0,1 1 0,-1-1 0,1 1 0,0-1 0,-1 1 0,1-1 0,0 1-1,0 1 1,0-2-1,1-1-1,-1 0 0,0 1 1,1-1-1,-1 0 0,0 1 0,0-1 1,1 0-1,-1 0 0,1 1 0,-1-1 1,0 0-1,1 0 0,-1 0 0,1 0 1,-1 1-1,0-1 0,1 0 1,-1 0-1,1 0 0,-1 0 0,1 0 1,-1 0-1,0 0 0,1 0 0,-1 0 1,1 0-1,-1 0 0,1 0 1,-1-1-1,0 1 0,1 0 0,-1 0 1,1 0-1,-1 0 0,0-1 0,1 1 1,15-8 79,5-6 14,12-8-134,52-26-1,-84 47 22,0 1 1,0-1 0,0 1-1,0-1 1,0 1-1,1 0 1,-1-1 0,0 1-1,0 0 1,0 0-1,0-1 1,0 1-1,1 0 1,-1 0 0,0 0-1,0 1 1,0-1-1,0 0 1,0 0 0,1 1-1,-1-1 1,0 0-1,1 2 1,-1-1-3,0 0 0,0 0 0,0 0 1,-1 0-1,1 0 0,-1 0 0,1 0 0,-1 0 0,1 1 1,-1-1-1,1 0 0,-1 0 0,0 1 0,0-1 0,0 0 1,0 1-1,0 1 0,-1 8-13,0 1 0,-1-1 1,-5 20-1,5-24 117,1-5-105,-2 18 304,7-14-44,7-9-98,2-6-203,-1-1-1,0 0 1,16-18 0,-17 16-302,1 1 0,0 1 0,16-12 0,-30 33-1294,-5 7 64,-1-6 628,8-11 347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5.362"/>
    </inkml:context>
    <inkml:brush xml:id="br0">
      <inkml:brushProperty name="width" value="0.025" units="cm"/>
      <inkml:brushProperty name="height" value="0.025" units="cm"/>
    </inkml:brush>
  </inkml:definitions>
  <inkml:trace contextRef="#ctx0" brushRef="#br0">24 107 17588,'-5'14'1485,"-2"10"451,7-23-1895,0-1 0,0 1 0,0-1 0,0 1 0,0-1 0,1 1 0,-1-1 0,0 1 0,0-1 0,1 1 0,-1-1 0,0 0 0,0 1 0,1-1 1,-1 1-1,1-1 0,-1 0 0,0 1 0,1-1 0,-1 0 0,1 1 0,-1-1 0,1 0 0,-1 0 0,1 1 0,-1-1 0,1 0 0,-1 0 0,1 0 0,-1 0 0,1 0 0,-1 0 0,1 0 0,-1 0 0,1 0 0,-1 0 0,1 0 0,0 0 0,-1 0 0,1 0 1,6-1 18,-1-1 0,0 1 0,1-1 0,-1 0 0,0 0 0,0-1 0,0 1 0,6-5 0,44-31 77,-16 5-24,-38 31-104,1-1-1,-1 0 0,0 1 0,0-1 0,0 0 1,0 0-1,0 0 0,-1-1 0,1 1 0,-1 0 1,0-1-1,1-3 0,-2 6-7,0 1-1,0-1 1,0 0 0,0 1 0,0-1-1,0 1 1,0-1 0,0 0 0,0 1-1,0-1 1,0 1 0,0-1-1,0 0 1,0 1 0,-1-1 0,1 1-1,0-1 1,0 1 0,-1-1 0,1 1-1,0-1 1,-1 1 0,1-1-1,-1 1 1,1-1 0,0 1 0,-1-1-1,1 1 1,-1 0 0,1-1 0,-1 1-1,0 0 1,-1-1 2,0 1 0,0-1 0,0 1 0,0 0 0,0 0 0,0 0-1,0 0 1,0 0 0,1 1 0,-4 0 0,-4 1 5,1 1 0,0-1 0,0 2 0,-7 4 0,1 0-9,1 0-1,1 2 0,0-1 1,-19 22-1,25-26 2,2 1-1,-1-1 0,1 1 0,0 1 1,0-1-1,0 0 0,1 1 0,0 0 1,0 0-1,1 0 0,0 0 0,-1 9 1,2-15-1,1 0 1,0 0 0,0 0-1,0 1 1,0-1 0,0 0 0,0 0-1,1 0 1,-1 0 0,0 0-1,0 0 1,1 0 0,-1 0-1,1 0 1,-1 0 0,1 0-1,-1 0 1,1 0 0,0 0-1,0 0 1,-1 0 0,1 0-1,2 1 1,-1-1 1,0 0-1,0 0 0,0 0 1,0 0-1,0-1 1,1 1-1,-1 0 1,0-1-1,1 0 0,-1 0 1,3 1-1,6-2 5,1 0-1,0 0 1,17-5-1,-25 5-3,22-5-10,3-1 11,55-7-1,-77 13-3,0 1-1,0 0 0,-1 0 1,1 0-1,0 1 0,-1 0 1,1 0-1,-1 1 0,1 0 1,-1 0-1,0 0 0,0 1 1,0 0-1,7 4 0,-11-5 4,0-1 1,0 1-1,0 0 0,-1-1 0,1 1 0,-1 0 0,1 0 0,-1 0 0,1 1 0,-1-1 0,0 0 0,0 0 0,0 1 0,0-1 0,-1 1 0,1-1 1,-1 0-1,1 1 0,-1-1 0,0 1 0,0-1 0,0 1 0,0-1 0,-1 1 0,1-1 0,0 1 0,-1-1 0,0 1 0,-1 2 0,-2-20 254,13-50-198,21-77-1,-29 141-132,-1-1-1,0 0 1,1 0-1,-1 1 1,1-1-1,-1 1 0,1-1 1,0 0-1,-1 1 1,1-1-1,0 1 1,0 0-1,0-1 0,1 1 1,-1 0-1,0 0 1,0-1-1,1 1 0,-1 0 1,0 0-1,1 0 1,-1 1-1,1-1 1,-1 0-1,1 0 0,0 1 1,-1-1-1,1 1 1,0 0-1,-1-1 1,1 1-1,0 0 0,0 0 1,-1 0-1,1 0 1,0 0-1,2 1 1,12-1-497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1.002"/>
    </inkml:context>
    <inkml:brush xml:id="br0">
      <inkml:brushProperty name="width" value="0.025" units="cm"/>
      <inkml:brushProperty name="height" value="0.025" units="cm"/>
    </inkml:brush>
  </inkml:definitions>
  <inkml:trace contextRef="#ctx0" brushRef="#br0">92 1 16836,'2'4'1624,"-4"9"-1000,-5 4-208,-4 9 752,-1 8-191,-3 8-305,2 8-160,0 7-192,1 2-64,7-2-256,2-4-152,4-7-240,5-3-168,4-16-384,0-9-137,-4-21 681,-2-10-272,-6-19 16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6.081"/>
    </inkml:context>
    <inkml:brush xml:id="br0">
      <inkml:brushProperty name="width" value="0.025" units="cm"/>
      <inkml:brushProperty name="height" value="0.025" units="cm"/>
    </inkml:brush>
  </inkml:definitions>
  <inkml:trace contextRef="#ctx0" brushRef="#br0">21 197 14467,'-1'2'139,"-1"-1"-1,0 0 1,1 1 0,-1-1-1,1 1 1,-1 0 0,1 0-1,0-1 1,0 1 0,0 0-1,0 0 1,0 0-1,0 0 1,-1 4 0,2-5-79,0 0 0,0 0 0,1 0 0,-1 0 0,0 0 0,1 0 0,-1 0 0,1 0 0,-1 0 0,1 0 0,-1 0 0,1 0 0,0 0 0,0 0 0,-1 0 0,1 0 0,0-1 0,0 1 0,0 0 1,0-1-1,0 1 0,0 0 0,0-1 0,0 1 0,0-1 0,0 0 0,0 1 0,0-1 0,0 0 0,0 0 0,3 1 0,4 0 101,1 0-1,0 0 1,0 0 0,0-1 0,0-1-1,0 1 1,-1-1 0,1-1 0,0 0-1,-1 0 1,1-1 0,-1 0-1,1 0 1,13-8 0,-4 1-41,-1-1-1,0 0 1,0-2-1,-1 0 1,20-20 0,-29 25-108,-1 0 0,1 0 0,-2 0 0,1-1 1,-1 0-1,7-15 0,-12 22-15,1 0 0,0-1 0,0 1 1,-1 0-1,0-1 0,1 1 0,-1 0 0,0-1 0,0 1 1,0 0-1,0-1 0,-1 1 0,1 0 0,-2-5 0,1 6-1,0-1 0,0 0 0,0 1 0,0 0 0,0-1 0,-1 1 0,1 0 0,-1-1 0,1 1 0,-1 0 0,1 0 0,-1 0 0,0 0 0,1 1 0,-1-1 0,0 0 0,1 1 0,-1-1 0,0 1 0,0-1 0,-3 1 0,-1-1-2,1 1-1,-1 0 1,0 1-1,1-1 1,-1 1 0,1 0-1,-1 1 1,1-1-1,-1 1 1,1 0-1,0 0 1,0 1 0,0-1-1,0 1 1,0 1-1,0-1 1,1 0-1,0 1 1,0 0-1,0 0 1,0 0 0,-5 9-1,2-5 2,1 1 1,0 0-1,1 0 0,0 1 0,1 0 0,0 0 1,0 0-1,1 0 0,0 0 0,1 1 1,-2 11-1,4-17-13,0 0 0,0 0-1,0 0 1,1 1 0,0-1 0,0 0 0,0-1 0,0 1 0,1 0 0,0 0-1,0 0 1,0-1 0,5 8 0,-5-10-96,0 1-1,0-1 1,1 1-1,-1-1 1,1 0-1,0 0 1,0 0 0,0 0-1,0 0 1,0-1-1,0 1 1,0-1-1,0 0 1,0 0 0,1 0-1,-1 0 1,0-1-1,1 1 1,-1-1-1,1 0 1,4 0 0,0-1-14,1 0 1,-1-1 0,0 0 0,0 0 0,0-1 0,0 0 0,0 0 0,8-5-1,26-19-578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6.723"/>
    </inkml:context>
    <inkml:brush xml:id="br0">
      <inkml:brushProperty name="width" value="0.025" units="cm"/>
      <inkml:brushProperty name="height" value="0.025" units="cm"/>
    </inkml:brush>
  </inkml:definitions>
  <inkml:trace contextRef="#ctx0" brushRef="#br0">65 1 17068,'-6'5'321,"0"1"1,0-1 0,1 2 0,0-1-1,1 0 1,-1 1 0,1 0 0,0 0-1,1 0 1,-1 0 0,2 1 0,-1 0-1,-1 8 1,3-13-278,0 0-1,0 0 1,1 0-1,0 1 1,-1-1 0,1 0-1,0 0 1,1 1-1,-1-1 1,0 0 0,1 0-1,0 0 1,0 0-1,0 1 1,0-1 0,0 0-1,1 0 1,-1-1-1,1 1 1,0 0 0,-1 0-1,1-1 1,1 1-1,-1-1 1,0 0 0,1 0-1,-1 0 1,1 0-1,-1 0 1,1 0 0,0-1-1,0 1 1,6 1-1,0 0-33,-1-1 0,1-1-1,0 0 1,0 0 0,0-1 0,-1 0-1,1 0 1,0-1 0,0 0 0,0 0-1,-1-1 1,17-6 0,-4 0-11,0-1 0,0-1 0,34-22 0,43-42-291,-98 74 283,0 0 1,0 0-1,0-1 1,1 1-1,-1 0 0,0 0 1,0-1-1,1 1 1,-1 0-1,0 0 0,1 0 1,-1 0-1,0-1 1,1 1-1,-1 0 1,0 0-1,1 0 0,-1 0 1,0 0-1,1 0 1,-1 0-1,0 0 0,1 0 1,-1 0-1,0 0 1,1 0-1,-1 0 1,1 0-1,-1 10-137,-11 26 40,5-20 77,6-15 28,-1 1 0,1-1 0,-1 0-1,1 1 1,0-1 0,0 1-1,0-1 1,0 1 0,0-1-1,0 1 1,0-1 0,0 1-1,0-1 1,1 1 0,-1-1 0,1 0-1,0 3 1,0-3 1,0-1 1,0 1-1,0 0 0,1 0 0,-1-1 1,0 1-1,0 0 0,1-1 1,-1 1-1,0-1 0,1 0 1,-1 1-1,0-1 0,1 0 1,-1 0-1,1 0 0,-1 0 0,0 0 1,3-1-1,18-1 18,1-1 0,-1-2 0,0 0-1,33-13 1,13-3-96,-48 15 46,-10 3-4,1 0 0,0 1 0,0 0 1,0 0-1,0 1 0,16 1 0,-26 0 32,0 0 0,0 0-1,0 0 1,1 0 0,-1 0 0,0 1-1,0-1 1,0 0 0,0 1-1,0-1 1,0 0 0,0 1 0,0 0-1,0-1 1,0 1 0,0-1 0,0 1-1,0 0 1,0 0 0,0 0 0,-1 0-1,1-1 1,0 1 0,-1 0 0,1 0-1,0 0 1,-1 0 0,1 1 0,-1 0-1,1 2 9,-1 0-1,0 0 0,0 0 0,0 0 1,-1 0-1,1 0 0,-2 5 0,1-6 19,0 0 0,1 0 0,-1 0-1,1 0 1,0 0 0,0 0-1,0 0 1,0 0 0,0 0 0,2 6-1,-2-9-15,1 1-1,-1-1 1,1 1 0,-1-1-1,1 1 1,-1-1-1,1 0 1,-1 1-1,1-1 1,-1 0-1,1 1 1,0-1-1,-1 0 1,1 0 0,-1 0-1,1 0 1,0 0-1,-1 1 1,1-1-1,0 0 1,-1 0-1,1-1 1,0 1-1,-1 0 1,1 0-1,0 0 1,-1 0 0,1 0-1,0-1 1,20-7 25,-19 7-27,25-13-31,0-2 0,26-20 0,6-3-112,-36 24 58,23-14-107,-43 27 165,0 0 1,1 1 0,-1-1 0,1 1-1,-1 0 1,1 0 0,0 1 0,-1-1-1,1 1 1,0-1 0,4 1 0,-7 1 18,1-1 0,-1 1 1,1-1-1,-1 1 1,1 0-1,-1 0 1,0 0-1,1-1 0,-1 1 1,0 0-1,1 1 1,-1-1-1,0 0 1,0 0-1,0 0 0,0 1 1,1 1-1,16 33 35,-4-10 11,-13-23-92,1-1 1,0 0-1,0 0 1,0 1-1,0-1 1,1 0 0,-1-1-1,0 1 1,1 0-1,2 1 1,-4-3 28,0 0 0,0 1 0,0-1 0,0 0 0,-1 1 0,1-1 0,0 0 0,0 0 0,0 0 0,0 0 0,0 0 0,0 0 0,0 0 0,0 0-1,-1-1 1,1 1 0,0 0 0,0 0 0,0-1 0,0 1 0,0 0 0,-1-1 0,1 1 0,0-1 0,0 1 0,-1-1 0,1 0 0,0 1 0,-1-1 0,1 0 0,-1 1 0,1-1 0,-1 0 0,1 1 0,-1-1 0,1-2 0,4-13-214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7.161"/>
    </inkml:context>
    <inkml:brush xml:id="br0">
      <inkml:brushProperty name="width" value="0.025" units="cm"/>
      <inkml:brushProperty name="height" value="0.025" units="cm"/>
    </inkml:brush>
  </inkml:definitions>
  <inkml:trace contextRef="#ctx0" brushRef="#br0">33 9 20604,'-3'-7'1873,"0"7"-1337,-2-2-240,3 2 824,2 2-600,-4 5-2840,-3-4 1832,-2 4-232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7.595"/>
    </inkml:context>
    <inkml:brush xml:id="br0">
      <inkml:brushProperty name="width" value="0.025" units="cm"/>
      <inkml:brushProperty name="height" value="0.025" units="cm"/>
    </inkml:brush>
  </inkml:definitions>
  <inkml:trace contextRef="#ctx0" brushRef="#br0">64 0 17772,'-10'24'1320,"0"15"-1104,-2 7-80,2 11 288,1 4-120,4 0-208,-1-2-184,5-9-392,1-10-216,0-15 560,0-12-152,1-13-104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8.208"/>
    </inkml:context>
    <inkml:brush xml:id="br0">
      <inkml:brushProperty name="width" value="0.025" units="cm"/>
      <inkml:brushProperty name="height" value="0.025" units="cm"/>
    </inkml:brush>
  </inkml:definitions>
  <inkml:trace contextRef="#ctx0" brushRef="#br0">1 158 14899,'7'-13'611,"1"-1"0,1 1 0,0 0 0,1 1 0,0 0 1,0 0-1,16-12 0,-19 19-414,1 0 0,-1 0-1,1 0 1,0 1 0,1 0 0,-1 1 0,1 0 0,-1 0 0,1 1 0,0 0 0,0 0 0,0 1 0,17 0 0,-11 2-117,0 0 0,-1 1 0,1 1-1,0 0 1,-1 1 0,1 0 0,21 11 0,-27-11-97,-1 0 0,0 0 0,0 1 0,0 0 0,-1 1 0,0-1 0,0 1 0,0 1 0,-1-1 0,0 1 0,0 1 0,0-1 0,6 13 0,-10-15 6,-1-1 0,1 1 0,-1-1 1,0 1-1,0 0 0,-1 0 0,1 0 0,-1-1 0,0 1 0,-1 0 0,1 0 0,-1 0 0,0-1 0,0 1 1,0 0-1,-1-1 0,0 1 0,-2 5 0,-6 8-24,0 0 0,-2-1 1,-12 17-1,5-9 14,-12 17 1,16-23 5,0 2 0,1 0 1,1 1-1,-12 27 0,23-46 9,1 0-1,0 0 1,0 0 0,0 1-1,1-1 1,-1 0 0,1 0 0,0 0-1,0 0 1,0 1 0,0-1 0,0 0-1,2 5 1,-1-6 2,0 0 0,0 0 0,0 0 0,0 0 1,0 0-1,1-1 0,-1 1 0,1 0 0,-1-1 0,1 1 0,-1-1 0,1 0 1,0 1-1,0-1 0,0 0 0,0 0 0,0 0 0,0 0 0,0 0 0,3 0 0,25 7-44,0-2 0,0 0 0,55 1 0,-77-6 35,-1-1 0,1-1-1,-1 1 1,1-1 0,-1-1-1,1 1 1,-1-1 0,0 0-1,0-1 1,0 0 0,0 0-1,0 0 1,8-6 0,-7 2 0,-1 1 0,0-1 0,0 0 0,0 0 0,-1-1 0,0 0 0,0 0 0,-1-1 0,7-14 0,-4 6 10,-1 0-1,-1-1 1,8-31-1,-12 38 21,0-1 0,-1 1-1,0-1 1,0 1-1,-2-1 1,1 1-1,-4-15 1,4 25-12,0-1 0,-1 0-1,1 1 1,-1-1 0,1 0-1,-1 1 1,0-1 0,1 1 0,-1-1-1,0 1 1,0-1 0,0 1 0,0-1-1,-1 1 1,1 0 0,0 0 0,-1 0-1,1 0 1,-3-2 0,3 3-2,0 0 0,0 0 1,0 0-1,0 0 0,0 0 1,0 0-1,0 0 0,-1 0 0,1 0 1,0 0-1,0 1 0,0-1 0,0 0 1,0 1-1,0-1 0,0 1 0,0-1 1,0 1-1,0-1 0,1 1 1,-1 0-1,0 0 0,0-1 0,0 1 1,1 0-1,-1 0 0,0 0 0,1 0 1,-1 0-1,1 0 0,-1 0 0,0 1 1,-5 11 7,1 1 0,-1-1 0,2 1 0,0 0 0,1 1 0,0-1 0,1 0 0,1 1 0,0-1 0,1 1 0,1 0 0,0-1 0,1 1 0,6 25 0,-7-37 2,0 0 1,0 1-1,1-1 0,-1 0 0,1 0 1,0 0-1,0 0 0,0-1 0,0 1 0,0 0 1,1-1-1,-1 1 0,1-1 0,0 0 1,3 2-1,-3-3 0,-1 0 0,0 0-1,1 0 1,-1 0 0,1-1 0,-1 0 0,1 1 0,-1-1 0,1 0 0,0 0-1,-1 0 1,1 0 0,-1-1 0,1 1 0,-1-1 0,1 0 0,-1 1-1,1-1 1,-1 0 0,0 0 0,3-2 0,7-5 40,0 0 0,0 0 1,-1-2-1,-1 1 0,1-1 1,-2-1-1,18-22 0,-7 4 7,-1-2-1,15-32 0,-14 14-87,-27 70-111,-14 49-252,20-63 229,-1 1 1,1-1-1,1 1 1,-1-1 0,1 1-1,0 0 1,3 11-1,-3-18 106,0 0 0,0 0 0,0 0 0,0 0 0,1 0 0,-1 0 0,1 1 0,-1-1 0,1 0 0,-1 0 0,1-1-1,-1 1 1,1 0 0,0 0 0,-1 0 0,1 0 0,0 0 0,0-1 0,0 1 0,0 0 0,0-1 0,0 1 0,0-1 0,0 1 0,0-1 0,0 1-1,0-1 1,0 0 0,0 1 0,0-1 0,0 0 0,0 0 0,0 0 0,1 0 0,-1 0 0,0 0 0,2-1 0,2 0-82,1 0 1,-1-1-1,0 0 1,0 0 0,0-1-1,8-5 1,20-16-542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8.658"/>
    </inkml:context>
    <inkml:brush xml:id="br0">
      <inkml:brushProperty name="width" value="0.025" units="cm"/>
      <inkml:brushProperty name="height" value="0.025" units="cm"/>
    </inkml:brush>
  </inkml:definitions>
  <inkml:trace contextRef="#ctx0" brushRef="#br0">123 2 16227,'-2'0'134,"0"-1"-1,0 1 0,1 0 1,-1 0-1,0 0 0,0 0 1,0 0-1,0 0 0,1 0 1,-1 0-1,0 1 0,0-1 1,0 1-1,1-1 1,-1 1-1,0 0 0,0 0 1,1 0-1,-1 0 0,1 0 1,-1 0-1,-2 2 0,-30 30 1088,27-25-963,-1 1 0,1 0 0,-11 20 0,17-28-235,0 1-1,1 0 0,-1 0 1,0-1-1,1 1 0,-1 0 0,1 0 1,0 0-1,-1 0 0,1 0 0,0 0 1,0 0-1,1 3 0,-1-4-11,1 0-1,-1 0 0,1 1 1,0-1-1,-1 0 0,1 0 0,0-1 1,0 1-1,-1 0 0,1 0 1,0 0-1,0 0 0,0-1 0,0 1 1,0 0-1,0-1 0,0 1 1,0-1-1,1 1 0,-1-1 1,0 0-1,0 1 0,0-1 0,2 0 1,14 2-7,-1-1 0,1 0 0,-1-2 0,1 1 0,21-6 0,40 0-439,-69 6 316,0 0 0,-1 1 0,1 0 0,0 1 0,-1 0 1,16 5-1,-22-6 88,0-1 1,0 1-1,1 0 1,-1 0-1,0 0 1,0 1 0,0-1-1,0 0 1,-1 1-1,1-1 1,0 1-1,-1 0 1,1-1-1,-1 1 1,1 0-1,-1 0 1,0 0-1,0 0 1,0 0-1,0 0 1,0 1 0,0-1-1,-1 0 1,1 0-1,-1 1 1,1-1-1,-1 0 1,0 5-1,-1-2 66,0-1-1,0 1 1,0-1-1,0 1 1,-1-1-1,0 0 1,0 0 0,0 0-1,0 0 1,-1 0-1,0 0 1,1 0-1,-7 5 1,-8 7 312,-1-1 0,0 0 0,-1-2 0,-1 0 1,-30 14-1,48-26-385,0 1-1,0-1 1,-1-1 0,1 1 0,0 0-1,-1-1 1,1 1 0,-1-1 0,1 1-1,-5-1 1,7 0 1,-1 0-1,1-1 1,-1 1-1,1 0 1,-1 0-1,1 0 1,0 0-1,-1-1 1,1 1-1,-1 0 1,1 0-1,-1-1 1,1 1-1,0 0 1,-1-1-1,1 1 1,0 0-1,-1-1 1,1 1-1,0-1 1,-1 0-1,1 0-38,-1 0-1,1 0 0,0 0 1,0 0-1,0-1 1,0 1-1,0 0 0,0 0 1,0 0-1,0 0 1,0-1-1,0 1 1,1-1-1,3-10-189,1 1 0,0-1 0,10-14 0,9-14-473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49.140"/>
    </inkml:context>
    <inkml:brush xml:id="br0">
      <inkml:brushProperty name="width" value="0.025" units="cm"/>
      <inkml:brushProperty name="height" value="0.025" units="cm"/>
    </inkml:brush>
  </inkml:definitions>
  <inkml:trace contextRef="#ctx0" brushRef="#br0">144 1 15611,'-4'10'762,"1"0"0,0 0-1,0 1 1,2-1-1,-2 15 1,-4 72 111,6-38-1000,3-1 0,3 1 0,2-1 0,24 93 0,-29-142-818,-5-16 379,-2-3 361,-7-14-406</inkml:trace>
  <inkml:trace contextRef="#ctx0" brushRef="#br0" timeOffset="1">10 253 15371,'-10'-20'1561,"10"8"-985,2 5-192,11 6 904,5-1-408,7 2-312,5 2-344,5 1-712,4-2 1545,0-1-977,0 3-32,-4-2-8</inkml:trace>
  <inkml:trace contextRef="#ctx0" brushRef="#br0" timeOffset="2">523 381 16227,'6'14'1625,"7"-7"-1049,4-4-232,5-7 928,3-5-616,7-7 1145,1-5-1473,-3-4 8,-1-2 24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0.076"/>
    </inkml:context>
    <inkml:brush xml:id="br0">
      <inkml:brushProperty name="width" value="0.025" units="cm"/>
      <inkml:brushProperty name="height" value="0.025" units="cm"/>
    </inkml:brush>
  </inkml:definitions>
  <inkml:trace contextRef="#ctx0" brushRef="#br0">0 603 13387,'31'-30'920,"-2"-2"-1,-1-1 1,30-48 0,-45 63-552,77-121 1433,-76 115-1417,-2 0 0,0-2 0,14-49 0,-23 64-252,-1 0-1,0 0 0,-1 0 1,0-15-1,-1 22-95,0 1-1,-1 0 1,1-1-1,-1 1 1,0 0-1,0-1 1,0 1 0,-2-3-1,3 4-21,-1 1 0,0 0-1,0 0 1,0 0 0,0 0 0,1 0-1,-1 0 1,-1 0 0,1 0 0,0 0 0,0 0-1,0 0 1,0 1 0,-1-1 0,1 1-1,0-1 1,0 1 0,-1-1 0,-2 0-1,2 1-9,-1 0 0,0 1 0,0-1-1,0 0 1,0 1 0,0 0 0,1 0 0,-1 0-1,0 0 1,0 0 0,1 0 0,-1 1-1,1-1 1,-1 1 0,1 0 0,0 0-1,0-1 1,0 2 0,0-1 0,0 0 0,0 0-1,0 1 1,-1 2 0,-5 7-5,0 1 0,1-1 0,-7 18 0,3 0 4,1 0-1,2 0 1,1 1 0,1 0-1,2 0 1,1 0 0,2 53-1,1-74 19,1-1 0,0 0-1,0 1 1,1-1 0,1 0-1,3 10 1,-5-17-3,-1 0-1,1-1 0,0 1 1,-1-1-1,1 1 0,0-1 1,0 1-1,0-1 0,0 0 1,0 1-1,0-1 0,0 0 1,1 0-1,-1 0 0,0 0 1,1 0-1,-1 0 0,1 0 1,-1 0-1,1-1 1,-1 1-1,1 0 0,0-1 1,-1 1-1,1-1 0,0 0 1,-1 0-1,1 0 0,0 0 1,-1 0-1,1 0 0,0 0 1,-1 0-1,1 0 0,0-1 1,-1 1-1,1-1 0,0 1 1,-1-1-1,1 0 1,-1 0-1,2-1 0,5-3 71,0 0 1,0-1-1,-1 0 0,0-1 0,0 1 0,-1-2 0,0 1 1,9-15-1,0-1 136,21-46 0,-27 48-438,0 1 0,11-44 0,-20 71 135,1 0-1,-1 0 0,1-1 0,0 1 1,1-1-1,0 1 0,0-1 0,0 0 1,0 1-1,1-1 0,0 0 0,1 0 1,-1-1-1,8 9 0,-6-10 109,0 0 1,0-1-1,0 1 0,1-1 0,-1-1 0,1 1 1,0-1-1,-1 0 0,1 0 0,0-1 1,0 0-1,0 0 0,1 0 0,-1-1 0,0 1 1,0-2-1,0 1 0,0-1 0,0 1 0,12-5 1,-8 3 48,1-1 1,0-1-1,-1 0 1,0-1-1,0 1 1,0-2 0,-1 0-1,0 0 1,0 0-1,15-15 1,-20 16-42,0 0 1,0 0 0,-1-1-1,0 1 1,0-1 0,0 0-1,0 0 1,1-7 0,-3 12-38,-1 0 1,0 0 0,1 0 0,-1 0 0,0 0-1,1 0 1,-1-1 0,0 1 0,0 0-1,0 0 1,0 0 0,0-1 0,0 1-1,0 0 1,-1 0 0,1 0 0,0 0-1,0 0 1,-1-1 0,1 1 0,-1 0-1,1 0 1,-1 0 0,0 0 0,1 0-1,-1 0 1,0 0 0,0 1 0,0-1-1,0 0 1,1 0 0,-1 1 0,0-1-1,0 0 1,0 1 0,-1-1 0,1 1 0,0-1-1,0 1 1,0 0 0,0-1 0,0 1-1,0 0 1,-1 0 0,1 0 0,0 0-1,0 0 1,-3 0 0,0 1-7,-1-1-1,0 1 1,1 1 0,-1-1-1,1 1 1,0-1-1,-1 1 1,1 1 0,0-1-1,0 0 1,0 1 0,1 0-1,-1 0 1,1 0 0,-1 0-1,1 1 1,0 0 0,-4 5-1,0 1 0,0 0-1,1 0 0,0 1 0,1 0 1,0 0-1,-3 12 0,6-18 0,0 1 0,1 0 0,0 0 0,0 0 1,1 0-1,0 0 0,0 0 0,0 1 0,1-1 0,1 8 0,-1-12-35,-1 0 0,1 1 0,0-1 0,0 0 0,0 0 0,0 0 0,0 0 0,1-1 0,-1 1 0,0 0 0,1 0 0,-1-1 0,1 1 0,0-1 0,0 1 0,-1-1 0,1 0 0,0 0 0,0 0 0,0 0 0,0 0 0,0 0 0,1-1 0,-1 1 0,0 0 0,0-1 0,0 0 0,1 0 0,-1 1 0,3-2 0,4 1-161,0-1 1,0 0-1,0-1 1,0 0-1,-1 0 1,1-1-1,-1 0 1,12-7-1,-1 0-97,-1-1 0,25-20 0,3-6-461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0.540"/>
    </inkml:context>
    <inkml:brush xml:id="br0">
      <inkml:brushProperty name="width" value="0.025" units="cm"/>
      <inkml:brushProperty name="height" value="0.025" units="cm"/>
    </inkml:brush>
  </inkml:definitions>
  <inkml:trace contextRef="#ctx0" brushRef="#br0">100 1 14587,'-10'10'603,"-7"9"828,-26 34 1,39-47-1243,1-1 0,-1 1-1,1 0 1,0 0 0,1 0 0,-1 1-1,1-1 1,1 1 0,-1-1-1,1 1 1,-1 9 0,2-14-179,0-1 1,1 0 0,-1 0 0,0 0-1,0 0 1,1 1 0,-1-1-1,1 0 1,-1 0 0,1 0 0,-1 0-1,1 0 1,0 0 0,-1 0 0,1 0-1,0 0 1,0-1 0,-1 1-1,1 0 1,0 0 0,0-1 0,0 1-1,0 0 1,0-1 0,0 1 0,1-1-1,-1 1 1,0-1 0,0 0-1,0 1 1,0-1 0,0 0 0,1 0-1,-1 0 1,0 0 0,2 0 0,7 0-88,0 0 0,0-1 0,15-3 0,-7 1-28,-14 3 74,19-2-253,1 0 1,37 4-1,-56-2 237,1 0 1,0 1-1,-1 0 0,1 1 0,0-1 1,-1 1-1,0 0 0,1 0 0,-1 1 1,0 0-1,0-1 0,0 2 0,-1-1 1,1 1-1,-1-1 0,6 7 0,-9-8 62,0-1-1,0 1 1,0 0-1,0-1 0,-1 1 1,1 0-1,0 0 1,-1-1-1,0 1 1,1 0-1,-1 0 0,0 0 1,0 0-1,0-1 1,0 1-1,0 0 1,0 0-1,0 0 0,-1 0 1,1 0-1,-1-1 1,0 1-1,1 0 1,-1 0-1,0-1 0,0 1 1,0-1-1,0 1 1,0-1-1,0 1 0,-1-1 1,-1 2-1,-4 5 166,-1 0 0,-1-1 0,1-1 1,-12 7-1,-3 4 192,-2-1 0,0-2 0,0-1 0,-50 18 0,73-30-426,0 0-1,-1-1 1,1 1-1,-1-1 1,0 0-1,1 0 1,-1 0-1,-3 0 1,5 0 43,0-1 1,0 1-1,0 0 1,0-1 0,1 1-1,-1 0 1,0-1 0,0 1-1,1-1 1,-1 1-1,0-1 1,1 0 0,-1 1-1,1-1 1,-1 0 0,1 1-1,-1-1 1,1 0-1,-1 1 1,1-1 0,0 0-1,-1 0 1,1 0 0,0 0-1,0 1 1,-1-1-1,1 0 1,0 0 0,0 0-1,0-1 1,2-23-284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0.930"/>
    </inkml:context>
    <inkml:brush xml:id="br0">
      <inkml:brushProperty name="width" value="0.025" units="cm"/>
      <inkml:brushProperty name="height" value="0.025" units="cm"/>
    </inkml:brush>
  </inkml:definitions>
  <inkml:trace contextRef="#ctx0" brushRef="#br0">51 1 16404,'-11'28'973,"2"1"0,0 0 0,2 1 0,-6 54 0,12-64-817,0 0-1,2 0 1,0 0 0,1 0-1,1 0 1,0 0 0,2 0 0,8 22-1,-13-41-154,1 0 0,-1 1 1,0-1-1,1 0 0,-1 0 0,1 1 0,-1-1 0,1 0 0,0 0 0,0 0 0,-1 0 1,1 0-1,0 0 0,0 0 0,0 0 0,0 0 0,0-1 0,0 1 0,0 0 1,2 0-1,-2-1-1,-1 0 1,1 0 0,0 0 0,0-1 0,-1 1-1,1 0 1,0 0 0,-1-1 0,1 1-1,0-1 1,-1 1 0,1 0 0,-1-1 0,1 1-1,0-1 1,-1 0 0,1 1 0,-1-1-1,0 1 1,1-1 0,-1 0 0,1 1 0,-1-1-1,1-1 1,1-3-178,0-1 0,1 1 0,-2-1 0,1 0 0,-1 0 0,0 0 0,1-8 0,-2 11 23,0 0 1,-1 1 0,1-1 0,0 0 0,-1 0 0,0 0 0,0 1 0,0-1 0,-1-3 0,-3 0-353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1.546"/>
    </inkml:context>
    <inkml:brush xml:id="br0">
      <inkml:brushProperty name="width" value="0.025" units="cm"/>
      <inkml:brushProperty name="height" value="0.025" units="cm"/>
    </inkml:brush>
  </inkml:definitions>
  <inkml:trace contextRef="#ctx0" brushRef="#br0">60 98 15859,'-9'-5'1418,"-12"-9"379,21 13-1730,-1 1 0,1 0 0,0-1 0,-1 1 0,1-1 0,0 1 0,-1 0 0,1-1 0,0 1 0,0-1-1,-1 1 1,1-1 0,0 1 0,0-1 0,0 1 0,0-1 0,0 1 0,0-1 0,0 1 0,0-1-1,0 1 1,0-1 0,0 1 0,0-1 0,0 1 0,0-1 0,0 1 0,0 0 0,1-1 0,-1 1 0,0-1-1,0 1 1,1-1 0,-1 1 0,0 0 0,0-1 0,1 1 0,-1-1 0,0 1 0,1 0 0,-1-1-1,1 1 1,6-5 191,-1 1-1,1 1 0,0-1 0,-1 1 0,1 0 0,1 1 0,12-3 1,59-10 345,-70 14-527,139-13 436,-126 13-446,0 2 1,0 0-1,0 2 1,36 8-1,-52-10-51,-1 1 1,1 0-1,-1 0 1,0 1-1,1 0 0,-1-1 1,0 2-1,-1-1 0,7 6 1,-9-8-11,-1 1 1,1 0-1,-1-1 0,0 1 1,1 0-1,-1 0 1,0 0-1,0 0 0,0 0 1,-1 0-1,1 0 1,0 0-1,-1 0 1,1 1-1,-1-1 0,0 0 1,0 0-1,0 0 1,0 1-1,0-1 1,0 0-1,-1 0 0,1 0 1,-1 1-1,1-1 1,-1 0-1,0 0 0,-1 2 1,-1 1 2,0 1 0,0-1 0,0 0 0,-1 0 0,0 0 0,0 0-1,-1-1 1,1 0 0,-6 5 0,-8 3 51,-25 14 0,-13 10 0,54-35-70,1-1 0,1 1 0,-1-1 0,0 1 0,0 0 0,0-1 0,0 1 0,0 0 1,1 0-1,-1 0 0,0 0 0,0 0 0,1-1 0,-1 1 0,1 0 0,-1 0 0,1 1 0,0-1 0,-1 0 0,1 0 0,0 0 0,-1 0 1,1 0-1,0 0 0,0 0 0,0 0 0,0 1 0,0-1 0,1 0 0,-1 0 0,0 0 0,0 0 0,1 0 0,-1 0 0,0 0 0,1 0 1,-1 0-1,1 0 0,0 0 0,-1 0 0,1 0 0,0 0 0,-1 0 0,1-1 0,0 1 0,0 0 0,0 0 0,0-1 0,0 1 0,2 0 0,15 13-335,0 0-1,-1 1 0,0 1 0,-1 0 0,17 24 0,-26-30 242,-1 0-1,0 1 1,0-1 0,-1 1 0,-1 1-1,0-1 1,0 0 0,-1 1 0,-1 0-1,0 0 1,1 21 0,-2-25 114,-1-1 0,-1 1 1,1 0-1,-1 0 1,0-1-1,-1 1 0,0 0 1,0-1-1,-1 1 0,0-1 1,0 0-1,-1 0 0,-5 8 1,4-8 105,-1-1 1,1 0-1,-2 0 0,1 0 1,0-1-1,-1 0 0,0-1 1,0 1-1,0-1 1,-1-1-1,0 1 0,-11 3 1,-2-1 158,0-1 0,0-1 0,-1 0 0,1-2 0,-1 0 0,-41-3 1,45-1-99,0 0 1,0-1 0,0 0 0,0-2 0,1 0 0,0-1 0,0-1 0,-26-14 0,38 18-345,1 0-1,-1 0 1,1 0 0,0-1-1,0 0 1,0 0 0,1 0-1,-1 0 1,1 0 0,0-1-1,0 1 1,-3-8 0,5 9 75,0 1-1,0-1 1,1 0 0,-1 1 0,1-1-1,0 0 1,0 1 0,-1-1 0,2 0 0,-1 1-1,0-1 1,1 0 0,-1 1 0,1-1 0,0 1-1,-1-1 1,1 1 0,1-1 0,-1 1 0,0 0-1,1-1 1,-1 1 0,1 0 0,-1 0 0,1 0-1,4-3 1,13-11-690,3 0-152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1.379"/>
    </inkml:context>
    <inkml:brush xml:id="br0">
      <inkml:brushProperty name="width" value="0.025" units="cm"/>
      <inkml:brushProperty name="height" value="0.025" units="cm"/>
    </inkml:brush>
  </inkml:definitions>
  <inkml:trace contextRef="#ctx0" brushRef="#br0">12 0 15459,'-7'66'1697,"3"-1"-1,3 1 0,8 74 1,-6-130-1627,32 319 973,-29-310-2095,0-16-141,-1-13 443,0-4 119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1.830"/>
    </inkml:context>
    <inkml:brush xml:id="br0">
      <inkml:brushProperty name="width" value="0.025" units="cm"/>
      <inkml:brushProperty name="height" value="0.025" units="cm"/>
    </inkml:brush>
  </inkml:definitions>
  <inkml:trace contextRef="#ctx0" brushRef="#br0">63 16 15251,'-5'-15'1521,"1"20"-48,-1 32 116,-1 51-475,-6 236 1744,15-290-2857,2 1-1,1-2 1,2 1 0,13 37-1,-20-70-1284,-1-9 663,-2-11-124,-27-89-1832,17 67 2684,2 1-1,-11-79 0,21 117-37,0 1 0,0-1 0,0 1 0,0-1 0,0 1 0,0-1 0,1 0 0,-1 1 0,0-1 0,1 1 0,-1-1 0,1 1 0,-1 0 0,1-1 0,0 1 0,0-1 0,0 1 0,0 0 0,-1 0 0,2 0 0,-1-1 0,0 1 0,0 0 0,0 0 0,0 0 0,1 1 0,-1-1 0,0 0 0,1 0 0,-1 1 0,1-1 0,1 0 0,5-1 120,0 1 0,1 0-1,-1 0 1,1 1 0,8 0-1,14 0-349,39-4 127,-36 2-36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2.676"/>
    </inkml:context>
    <inkml:brush xml:id="br0">
      <inkml:brushProperty name="width" value="0.025" units="cm"/>
      <inkml:brushProperty name="height" value="0.025" units="cm"/>
    </inkml:brush>
  </inkml:definitions>
  <inkml:trace contextRef="#ctx0" brushRef="#br0">204 52 17116,'-3'-2'152,"0"1"0,0-1 1,-1 1-1,1 0 0,-1 0 1,1 0-1,0 1 0,-1-1 0,0 1 1,1 0-1,-1 0 0,1 0 1,-1 0-1,-4 1 0,2 1-10,0 0 0,0 0 0,0 0 0,0 1 0,0 0 0,0 0 0,-7 5 0,4-1-66,0 0 0,0 1 0,1 0 0,0 0 0,1 0 0,0 1 0,0 1 0,-8 15 1,13-21-53,0 0 1,0 0 0,0 1 0,1-1 0,0 0 0,0 1-1,0-1 1,0 1 0,1 0 0,0-1 0,0 9 0,1-12-17,-1 1 1,0 0 0,1-1-1,0 1 1,-1-1 0,1 1-1,0 0 1,0-1 0,0 1-1,0-1 1,0 0-1,0 1 1,0-1 0,0 0-1,0 0 1,1 0 0,-1 0-1,1 0 1,-1 0 0,1 0-1,-1 0 1,1 0 0,-1-1-1,1 1 1,0-1-1,-1 1 1,1-1 0,0 1-1,-1-1 1,1 0 0,0 0-1,0 0 1,1 0 0,10-1 8,-1 0 1,0-1 0,0 0 0,0 0-1,0-2 1,0 1 0,-1-2 0,1 1-1,18-12 1,-3 0-31,0-1 0,39-34 0,-52 39-67,0 0 0,0-1-1,-1 0 1,0-1-1,-2 0 1,16-25 0,-23 30-55,-6 7-42,-11 14-62,5 1 195,-1 0 0,2 0 0,0 1 1,0 0-1,-4 15 0,8-22 69,1 1 0,0-1 1,0 1-1,0 0 0,1 0 0,1 0 1,-1 0-1,1 0 0,0 0 0,1 0 1,2 11-1,-2-16-9,0 0 1,1 0 0,-1-1 0,1 1-1,-1 0 1,1-1 0,0 0-1,0 1 1,0-1 0,0 0-1,0 0 1,1 0 0,-1 0-1,1 0 1,-1-1 0,1 1-1,0-1 1,-1 1 0,1-1-1,0 0 1,0 0 0,0-1 0,0 1-1,0-1 1,0 1 0,5-1-1,2 1 27,0-1 0,1-1 0,-1 0 0,0 0 0,0-1 0,16-4 0,-7 0-17,-1-1 1,0-1-1,-1 0 1,0-1-1,25-18 1,-30 18-129,-2 1-1,1-1 1,-1-1-1,-1 0 1,0-1-1,0 1 1,-1-2-1,12-21 1,-23 39 98,1 0 0,-1 0 0,1 1 0,0-1 0,1 1 0,-1-1 0,1 1 0,1 0 0,-1-1 0,2 12 0,-1-17 21,1 0 1,-1 0 0,1 0 0,0 0-1,0 0 1,-1 0 0,1 0-1,0 0 1,0 0 0,0-1 0,0 1-1,0 0 1,0-1 0,0 1-1,0 0 1,0-1 0,1 1 0,-1-1-1,0 0 1,0 1 0,0-1-1,1 0 1,-1 0 0,0 0 0,0 0-1,1 0 1,-1 0 0,0 0-1,0 0 1,0 0 0,1-1 0,-1 1-1,1-1 1,9-1 87,-1-1 0,18-7 0,-23 8-73,147-67 178,-151 68-214,1 0 1,-1 1 0,1-1 0,-1 1-1,1-1 1,-1 1 0,1 0 0,0-1-1,-1 1 1,1 0 0,-1 0-1,4 1 1,-5-1 1,1 0 0,-1 0 1,0 0-1,1 1 0,-1-1 0,1 0 0,-1 0 0,0 1 1,1-1-1,-1 0 0,0 1 0,1-1 0,-1 0 0,0 1 0,0-1 1,1 1-1,-1-1 0,0 1 0,0-1 0,0 0 0,0 1 0,1-1 1,-1 1-1,0-1 0,0 1 0,0-1 0,0 1 0,-1 5-14,0 0 0,0-1-1,0 1 1,0-1 0,-5 10-1,-1 8-16,6-21 3,0 0 0,1 1 0,0-1-1,-1 0 1,1 0 0,0 1 0,0-1-1,0 0 1,1 0 0,-1 0 0,0 1-1,1-1 1,0 0 0,-1 0 0,1 0-1,0 0 1,0 0 0,0 0 0,0 0-1,0 0 1,2 2 0,0-2-19,-1-1 1,0 1 0,0-1-1,1 0 1,-1 1-1,1-1 1,-1 0-1,1-1 1,-1 1-1,1 0 1,0-1-1,-1 1 1,1-1-1,0 0 1,-1 0 0,1 0-1,3-1 1,29-4-215,7-6-64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3.110"/>
    </inkml:context>
    <inkml:brush xml:id="br0">
      <inkml:brushProperty name="width" value="0.025" units="cm"/>
      <inkml:brushProperty name="height" value="0.025" units="cm"/>
    </inkml:brush>
  </inkml:definitions>
  <inkml:trace contextRef="#ctx0" brushRef="#br0">98 1 14091,'-17'15'1232,"-3"4"-704,1 0-144,4-1 425,2 2-81,6-4-160,1-3-104,6-6-104,1-1-88,5-6-552,1 0 1960,3-6-1552,3 0 73,2-4 119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3.756"/>
    </inkml:context>
    <inkml:brush xml:id="br0">
      <inkml:brushProperty name="width" value="0.025" units="cm"/>
      <inkml:brushProperty name="height" value="0.025" units="cm"/>
    </inkml:brush>
  </inkml:definitions>
  <inkml:trace contextRef="#ctx0" brushRef="#br0">334 323 18372,'-1'-4'131,"-1"0"1,0 1 0,1-1-1,-2 0 1,1 0-1,0 1 1,-1 0-1,0-1 1,0 1-1,0 0 1,0 0-1,0 0 1,0 1-1,-1-1 1,1 1-1,-1 0 1,0 0-1,0 0 1,0 0-1,0 1 1,-4-2 0,-1 1-5,1 0 0,-1 0 0,0 1 0,0 0 0,0 0 0,1 1-1,-1 0 1,0 0 0,-12 3 0,12-1-105,0 1-1,0 0 1,0 0 0,0 1-1,1 0 1,0 1-1,0 0 1,0 0-1,0 0 1,1 1-1,0 0 1,0 1-1,0 0 1,1 0-1,0 0 1,1 1-1,0 0 1,0 0-1,0 0 1,1 0-1,0 1 1,1 0-1,-3 10 1,5-18-17,1 1 0,-1 0 1,1 0-1,0-1 0,0 1 1,-1 0-1,1 0 0,0-1 1,1 1-1,-1 0 0,0 0 1,0-1-1,1 1 0,-1 0 1,1 0-1,0-1 0,-1 1 1,1-1-1,0 1 0,0-1 1,0 1-1,0-1 0,2 3 1,-1-3-1,0 1 0,1-1 1,-1 0-1,0 0 0,1 0 0,-1 0 1,0-1-1,1 1 0,-1-1 1,1 1-1,-1-1 0,1 0 0,0 0 1,3 0-1,6-1 5,0-1 0,0-1 0,-1 1 0,1-2-1,20-8 1,-4-2-98,-1-1-1,0-2 0,-1 0 0,-1-2 1,-1-1-1,0-1 0,-2-1 0,0-1 1,-1 0-1,-2-2 0,-1 0 1,0-2-1,-2 0 0,21-49 0,-32 66-8,-3 7 49,-1 0 0,1 0 0,-1 0 0,0-1 0,1 1 0,-1 0 0,-1-1 0,1 1 0,-1-1 0,1 1 0,-1-1 0,0-6 0,0 10 41,0 0-1,0-1 1,0 1 0,0 0 0,-1 0 0,1-1-1,0 1 1,0 0 0,0 0 0,0 0-1,0-1 1,0 1 0,0 0 0,-1 0 0,1-1-1,0 1 1,0 0 0,0 0 0,0 0 0,-1 0-1,1 0 1,0-1 0,0 1 0,-1 0-1,1 0 1,0 0 0,0 0 0,-1 0 0,1 0-1,0 0 1,0 0 0,-1 0 0,1 0-1,0 0 1,0 0 0,-1 0 0,1 0 0,0 0-1,0 0 1,-1 0 0,1 0 0,0 0-1,0 0 1,-1 0 0,1 0 0,0 0 0,0 0-1,0 1 1,-1-1 0,1 0 0,0 0 0,0 0-1,0 0 1,-1 1 0,1-1 0,0 0-1,0 1 1,-13 13-85,11-12 64,-14 23 149,0 0-1,1 2 1,2-1 0,0 2-1,2 0 1,1 0-1,2 1 1,-9 46 0,16-70-74,1 1 1,-1-1 0,1 1 0,0-1 0,0 0 0,0 1 0,1-1-1,0 1 1,0-1 0,0 0 0,1 1 0,-1-1 0,5 7-1,-5-9-28,1 0 0,0-1 0,1 1 0,-1-1 0,0 1 0,1-1 0,-1 0 0,1 0 0,0 0 0,0 0 0,0-1 0,0 1 0,0-1 0,0 1 0,0-1 0,0 0 0,0 0 0,1-1 0,-1 1 0,0-1 0,1 1 0,-1-1 0,5-1 0,2 1-5,1-1 1,-1 0-1,0-1 0,0 0 0,1-1 0,-2 0 0,1-1 0,0 0 1,-1 0-1,1-1 0,10-8 0,-13 8-12,0 0 0,0 0 0,-1-1 0,0 0 0,0 0 0,0 0 0,0-1 0,-1 0 0,0 0 0,-1-1 0,0 1 0,0-1 0,5-16 0,-8 23-5,0-1 1,-1 1-1,0-1 1,1 1-1,-1-1 1,0 1 0,0 0-1,0-1 1,0 1-1,0-1 1,0 1-1,0-1 1,0 1-1,0-1 1,-1 1 0,1-1-1,-1 1 1,1 0-1,-1-1 1,0 1-1,1 0 1,-1-1-1,0 1 1,0 0-1,0 0 1,0 0 0,-1-1-1,1 1 4,-1 0 0,1 1-1,-1 0 1,1-1 0,-1 1 0,1 0-1,-1 0 1,1 0 0,-1 0-1,1 0 1,-1 0 0,1 0 0,-1 0-1,1 1 1,-1-1 0,1 1 0,-1-1-1,1 1 1,0-1 0,-1 1-1,1 0 1,0 0 0,0-1 0,-1 1-1,1 0 1,0 0 0,-1 2 0,-3 1 32,0 1 0,1 0 0,0 0 0,0 1 0,0-1 0,1 1 0,0 0 0,0-1 0,0 2 0,1-1 0,0 0 0,0 0 1,-2 12-1,4-15-17,-1-1 1,1 0-1,0 1 1,0-1-1,0 0 1,0 1-1,0-1 1,1 0-1,-1 1 1,1-1-1,0 0 1,-1 0-1,1 0 1,0 1-1,0-1 1,0 0-1,1 0 1,-1 0-1,0 0 1,1-1-1,-1 1 1,1 0-1,0-1 1,-1 1-1,1-1 1,0 1-1,0-1 1,0 0-1,0 0 1,0 0-1,0 0 1,1 0-1,-1 0 1,0 0-1,0-1 1,1 1-1,-1-1 1,0 0-1,1 0 1,-1 0-1,3 0 1,8 0 11,0 0 0,0-2-1,0 1 1,0-2 0,-1 1 0,20-8 0,72-34 9,-77 32-40,-23 10-2,0 0-1,1 0 0,-1 1 1,0-1-1,9 0 0,-12 2 4,0 0 0,-1 0-1,1 0 1,0 0 0,0 0 0,0 0-1,0 0 1,-1 0 0,1 1 0,0-1-1,0 0 1,0 0 0,-1 1-1,1-1 1,0 1 0,0-1 0,-1 1-1,1-1 1,0 1 0,-1-1-1,1 1 1,-1-1 0,1 1 0,-1 0-1,1-1 1,-1 1 0,1 0 0,-1 0-1,0-1 1,1 1 0,-1 0-1,0 0 1,1 0 0,-1-1 0,0 1-1,0 0 1,0 0 0,0 1 0,0 2-6,1 0 0,-1-1 0,1 1 0,0 0 0,0-1 0,0 1 1,1-1-1,-1 1 0,1-1 0,0 0 0,0 1 0,0-1 0,0 0 1,0 0-1,1 0 0,-1-1 0,1 1 0,0-1 0,0 1 0,0-1 0,4 2 1,-2-1-74,1-1 0,-1 0 0,1-1 0,0 1 1,-1-1-1,1 0 0,0-1 0,0 1 0,0-1 1,-1 0-1,1-1 0,0 1 0,8-3 0,-6 1 89,-1 0 0,1 0-1,0-1 1,-1 0 0,1 0 0,-1-1-1,0 0 1,0 0 0,8-8 0,-5 3-199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4.889"/>
    </inkml:context>
    <inkml:brush xml:id="br0">
      <inkml:brushProperty name="width" value="0.025" units="cm"/>
      <inkml:brushProperty name="height" value="0.025" units="cm"/>
    </inkml:brush>
  </inkml:definitions>
  <inkml:trace contextRef="#ctx0" brushRef="#br0">177 142 16684,'0'-1'78,"0"0"0,-1 0 1,1 0-1,-1 0 1,0 1-1,1-1 1,-1 0-1,0 0 1,1 0-1,-1 0 1,0 1-1,0-1 1,0 0-1,0 1 1,0-1-1,1 0 0,-1 1 1,0-1-1,0 1 1,-1 0-1,1-1 1,0 1-1,0 0 1,0 0-1,0 0 1,0-1-1,0 1 1,0 0-1,-2 1 0,-37-3 864,38 3-806,-4-1-83,-1 0-1,0 1 1,1 0 0,-1 1 0,1-1 0,0 1-1,0 1 1,-1-1 0,1 1 0,1 0-1,-1 0 1,0 1 0,1-1 0,0 1-1,-8 8 1,10-4-47,9-7-46,12-7-97,-4-3-22,-1 0-1,21-17 0,-23 17 43,0 0 1,0 0-1,22-10 0,-32 18 113,-1 1 0,1-1 1,0 1-1,0 0 0,-1-1 1,1 1-1,0 0 1,0 0-1,0 0 0,-1-1 1,1 1-1,0 0 0,0 0 1,0 0-1,0 0 1,-1 0-1,1 1 0,0-1 1,0 0-1,0 0 0,-1 1 1,1-1-1,0 0 1,0 1-1,-1-1 0,1 0 1,0 1-1,-1-1 0,1 1 1,0-1-1,-1 1 1,1 0-1,-1-1 0,1 1 1,-1 0-1,1-1 0,-1 1 1,1 0-1,-1-1 0,0 1 1,1 0-1,-1 1 1,2 4 2,-1-1-1,0 1 1,0-1 0,0 12 0,-1-16 1,0 27 47,-1 0 0,-1 1-1,-2-1 1,-10 40 0,1-20 449,-33 77 0,34-98-230,8-18-81,6-12 100,16-33-647,3 1 0,48-62 0,-57 82 280,2 0 0,0 1 0,1 1 0,0 1 0,1 0 0,0 1 0,1 0 0,23-10 0,-29 15-34,1 1 1,0 1 0,1 0 0,-1 0-1,1 1 1,0 1 0,-1 0 0,1 1 0,17 0-1,-28 1 87,-1 0 0,1 0 0,0 1-1,-1-1 1,1 0 0,-1 1-1,1-1 1,0 1 0,-1-1 0,1 1-1,-1 0 1,0 0 0,1 0 0,-1 0-1,0 0 1,3 2 0,-4-3 19,1 1 1,-1 0-1,1 0 1,-1 0 0,1 0-1,-1 0 1,0 0-1,0 0 1,1 0-1,-1 0 1,0 0 0,0 0-1,0 1 1,0-1-1,0 0 1,0 0-1,0 0 1,-1 0-1,1 1 1,-2 3 65,0-1 0,0 1 1,0-1-1,-1 1 0,0-1 0,1 0 1,-1 0-1,-1 0 0,-3 3 0,3-2 140,0-1-1,-1 0 0,0 0 0,1-1 1,-1 1-1,-6 2 0,11-6-177,-1 0 0,1 0-1,0 0 1,0 0 0,-1 0 0,1 0-1,0 0 1,0 0 0,0-1 0,-1 1-1,1 0 1,0 0 0,0 0-1,0 0 1,0 0 0,-1-1 0,1 1-1,0 0 1,0 0 0,0 0 0,0-1-1,0 1 1,-1 0 0,1 0-1,0 0 1,0-1 0,0 1 0,0 0-1,0 0 1,0 0 0,0-1-1,0 1 1,0 0 0,0 0 0,0-1-1,0 1 1,0 0 0,0 0 0,0 0-1,0-1 1,0 1 0,0 0-1,1 0 1,-1-1 0,0 1 0,0 0-1,0 0 1,0 0 0,0-1 0,0 1-1,1 0 1,3-15 210,85-211 632,-84 213-819,-4 9-35,12-26 48,-13 30-54,0-1 0,1 1 0,-1 0-1,0-1 1,0 1 0,1-1 0,-1 1-1,0-1 1,1 1 0,-1 0 0,0-1-1,1 1 1,-1 0 0,1-1 0,-1 1-1,1 0 1,-1 0 0,0 0 0,1-1-1,-1 1 1,1 0 0,-1 0 0,1 0-1,-1 0 1,1 0 0,-1 0 0,1 0-1,-1 0 1,1 0 0,-1 0 0,1 0-1,-1 0 1,1 0 0,-1 0 0,1 0-1,-1 0 1,1 1 0,-1-1 0,1 0-1,-1 0 1,1 1 0,-1-1 0,0 0-1,1 1 1,-1-1 0,1 0 0,-1 1-1,0-1 1,1 0 0,-1 1 0,0-1-1,1 1 1,19 30-59,-14-21-173,0-1 0,0 0-1,1 0 1,10 9 0,-14-15 157,-1-1 0,1 0 0,-1 0 0,1-1 1,0 1-1,0-1 0,0 1 0,0-1 0,0 0 0,0 0 0,0 0 0,0 0 0,0-1 1,1 1-1,-1-1 0,0 0 0,0 0 0,1 0 0,3-1 0,23-8-345,0-4-156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5.603"/>
    </inkml:context>
    <inkml:brush xml:id="br0">
      <inkml:brushProperty name="width" value="0.025" units="cm"/>
      <inkml:brushProperty name="height" value="0.025" units="cm"/>
    </inkml:brush>
  </inkml:definitions>
  <inkml:trace contextRef="#ctx0" brushRef="#br0">88 202 13979,'-6'12'509,"-1"-1"1,-1 0-1,1-1 1,-1 0-1,-1 0 1,0 0-1,0-1 1,-12 8-1,21-17-497,0 0 1,0 0-1,0 0 0,0 0 1,0 0-1,0 0 1,0-1-1,0 1 0,0 0 1,0 0-1,0 0 0,-1 0 1,1 0-1,0 0 1,0 0-1,0 0 0,0 0 1,0 0-1,0 0 0,0 0 1,0 0-1,0 0 0,0 0 1,0 0-1,0 0 1,0 0-1,0 0 0,0 0 1,0 0-1,0 0 0,0 0 1,0 0-1,-1 0 1,1 0-1,0 0 0,0 0 1,0 0-1,0 0 0,0 0 1,0 0-1,0 0 1,0 0-1,0 0 0,0 0 1,0 0-1,0 0 0,0 0 1,0 0-1,0 0 1,-1 0-1,1 0 0,0 0 1,6-10 152,10-12-262,1 3-63,21-20-211,-35 37 329,0-1 1,-1 1 0,1 0 0,0 0 0,1 0 0,-1 0 0,0 0 0,0 1 0,1 0 0,5-2 0,-8 3 35,0 0-1,1 0 1,-1 0-1,0 0 1,0 1-1,0-1 0,0 0 1,0 1-1,0-1 1,0 0-1,0 1 1,-1-1-1,1 1 1,0 0-1,0-1 1,0 1-1,0 0 0,-1 0 1,1-1-1,0 1 1,-1 0-1,1 0 1,-1 0-1,1 0 1,-1 0-1,1 0 1,-1 0-1,1 0 1,-1 0-1,0 0 0,0 0 1,1 0-1,-1 0 1,0 0-1,0 0 1,0 2-1,0 42 48,-4-13 162,-2-1 0,-1 0 0,-1 0 1,-1-1-1,-2 0 0,-1-1 0,-2 0 0,0-1 1,-2-1-1,-25 34 0,194-310 80,-23 35-510,-120 199 224,5-9 14,1 1 0,1 1 0,31-33 0,-47 54-7,1-1 0,0 1 0,-1-1 0,1 1 0,0-1 0,0 1 0,0 0 0,0 0 0,0 0 0,0 0 0,0 0 0,0 1 0,1-1 0,-1 1 0,3-1 0,-4 1-2,0 0 0,0 0 0,0 1 0,0-1 0,0 0 1,0 1-1,0-1 0,-1 1 0,1-1 0,0 1 0,0-1 0,-1 1 0,1-1 1,0 1-1,-1 0 0,1-1 0,0 1 0,-1 0 0,1 0 0,-1 0 0,1-1 1,-1 1-1,0 0 0,1 2 0,1 2 17,-1 1-1,0 0 1,0-1-1,-1 1 1,0 0 0,0-1-1,0 1 1,0 0-1,-3 10 1,-22 62 452,4-13 69,21-64-546,-1 1 0,1-1 0,0 1 0,0 0 0,0-1 0,0 1 0,0-1 0,0 1 0,0 0 0,0-1 0,1 1 0,-1-1 0,0 1 0,1-1 0,0 1-1,-1-1 1,1 1 0,0-1 0,0 1 0,0-1 0,0 0 0,0 0 0,0 1 0,0-1 0,0 0 0,0 0 0,2 1 0,4 3-188,0-1-1,0 0 1,1 0-1,10 3 1,17 9-467,-30-12 569,-1-1 0,1 1 0,-1 0 0,1 0 0,-1 0 0,0 1 0,-1 0 0,1-1 0,3 8 0,-6-10 93,0-1 0,-1 1 0,1 0 0,-1-1 1,1 1-1,-1 0 0,0 0 0,1-1 0,-1 1 0,0 0 1,0 0-1,0-1 0,-1 1 0,1 0 0,0-1 0,-1 1 0,1 0 1,-1 0-1,1-1 0,-1 1 0,0-1 0,0 1 0,1-1 1,-1 1-1,0-1 0,0 1 0,-1-1 0,1 0 0,0 1 0,0-1 1,-1 0-1,1 0 0,-1 0 0,1 0 0,-3 1 0,-6 3 226,0 0 0,0-1 0,0 0-1,0 0 1,-1-1 0,0 0 0,-15 1 0,21-3-190,0 0 1,0-1-1,0 1 0,0-1 1,0 0-1,0-1 1,0 1-1,0-1 1,0 0-1,0-1 1,0 1-1,0-1 1,0 0-1,1 0 1,-1 0-1,1 0 0,-9-7 1,12 7-100,-1 1 1,1-1-1,0 0 0,0 0 1,0 0-1,0 0 0,0 0 1,0 0-1,0 0 0,1 0 0,-1 0 1,1 0-1,0-1 0,-1 1 1,1 0-1,0 0 0,0 0 1,0 0-1,1-4 0,4-10-410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6.075"/>
    </inkml:context>
    <inkml:brush xml:id="br0">
      <inkml:brushProperty name="width" value="0.025" units="cm"/>
      <inkml:brushProperty name="height" value="0.025" units="cm"/>
    </inkml:brush>
  </inkml:definitions>
  <inkml:trace contextRef="#ctx0" brushRef="#br0">32 144 12075,'9'1'573,"0"-1"1,-1 0 0,1 0-1,0-1 1,-1-1 0,1 1-1,-1-1 1,13-5 0,-18 5-443,0 1 0,0-1 0,0 0 0,0 0 0,0 0 0,0 0 0,-1 0 0,1-1 0,-1 1 0,0-1 0,0 0 0,0 0 0,0 0 0,0 0 0,-1 0 0,1 0 0,-1 0 0,0 0 0,0 0 0,0-1 1,0 1-1,0-1 0,-1 1 0,1-5 0,-1 6-99,0 0 0,0-1 0,0 1 0,0 0 0,0 0 1,0 0-1,-1-1 0,1 1 0,-1 0 0,1 0 0,-1 0 0,0 0 1,0 0-1,0 0 0,0 0 0,0 0 0,0 0 0,-1 0 0,1 1 1,-1-1-1,1 1 0,-1-1 0,1 1 0,-1-1 0,0 1 0,0 0 0,0 0 1,0 0-1,0 0 0,0 0 0,0 0 0,-4-1 0,2 2-4,1-1 0,-1 1-1,0-1 1,0 1 0,1 0-1,-1 1 1,0-1 0,0 1-1,1 0 1,-1-1 0,0 2-1,1-1 1,-1 0-1,1 1 1,0-1 0,-1 1-1,1 0 1,0 0 0,-3 3-1,0 1-17,1-1 0,0 1 0,0 0 0,1 0 0,-1 1 0,1-1 0,1 1 0,-1 0 0,1 0 0,1 0 0,-4 12 0,5-16-7,0 0-1,1 0 1,-1 0-1,1 0 1,-1 0-1,1 0 1,0 0-1,0 1 1,1-1-1,-1 0 1,1 0-1,-1 0 1,1 0-1,0 0 1,0 0-1,1 0 1,-1-1-1,0 1 1,1 0-1,0 0 1,-1-1-1,1 1 1,0-1-1,0 0 1,1 0-1,-1 0 1,0 0-1,1 0 1,-1 0-1,6 2 1,-4-2 0,1 0 1,0-1-1,0 0 1,0 0-1,0 0 1,0-1-1,0 1 1,0-1-1,0 0 0,0-1 1,0 1-1,-1-1 1,1 0-1,6-2 1,9-3 15,37-17 0,-49 20-9,30-18 9,-30 16-34,-1 1 1,1-1-1,0 1 1,0 1 0,0-1-1,1 1 1,-1 1-1,1 0 1,0 0-1,8-1 1,-16 3 9,0 0 1,0 1 0,-1-1-1,1 0 1,0 0 0,0 1-1,-1-1 1,1 0 0,0 0-1,-1 1 1,1-1 0,0 1-1,-1-1 1,1 1 0,-1-1-1,1 1 1,-1-1-1,1 1 1,-1 0 0,1-1-1,-1 1 1,1 0 0,-1-1-1,0 1 1,1 0 0,-1-1-1,0 1 1,0 0 0,1 1-1,1 30-83,-2-29 96,0 1 0,0 0 1,0 0-1,1 0 0,-1-1 0,2 5 0,-1-6 2,0-1 0,0 1 0,0-1 0,0 0 0,1 1-1,-1-1 1,0 0 0,1 0 0,-1 0 0,1 0 0,-1 0-1,1 0 1,-1 0 0,1-1 0,-1 1 0,1 0 0,0-1 0,0 0-1,-1 1 1,1-1 0,0 0 0,0 0 0,2 0 0,7 0 39,-1 0 0,20-5 0,-25 5-33,27-7 11,58-21-1,-61 17-649,1 2 1,35-6-1,-60 14 396,12-1-484,-17 3 681,1-1 1,-1 0-1,1 0 1,-1 0 0,1 0-1,-1 0 1,1 0 0,-1 1-1,1-1 1,-1 0-1,1 0 1,-1 1 0,0-1-1,1 0 1,-1 1-1,0-1 1,1 0 0,-1 1-1,0-1 1,1 1 0,-1-1-1,0 0 1,0 1-1,1-1 1,-1 1 0,0-1-1,0 1 1,0-1-1,0 1 1,1 12-607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6.668"/>
    </inkml:context>
    <inkml:brush xml:id="br0">
      <inkml:brushProperty name="width" value="0.025" units="cm"/>
      <inkml:brushProperty name="height" value="0.025" units="cm"/>
    </inkml:brush>
  </inkml:definitions>
  <inkml:trace contextRef="#ctx0" brushRef="#br0">286 20 18780,'1'-1'49,"-1"1"-1,0-1 1,0 1-1,1-1 1,-1 1 0,0-1-1,0 1 1,0-1-1,0 0 1,0 1-1,0-1 1,0 1 0,0-1-1,0 1 1,0-1-1,0 1 1,0-1-1,0 1 1,-1-1 0,1 1-1,0-1 1,0 1-1,-1-1 1,1 1 0,0-1-1,0 1 1,-1-1-1,1 1 1,-1-1-1,1 1 1,0 0 0,-1-1-1,1 1 1,-1 0-1,1-1 1,-1 1 0,1 0-1,-1 0 1,1-1-1,-1 1 1,1 0-1,-1 0 1,1 0 0,-1 0-1,1 0 1,-1 0-1,1 0 1,-1 0 0,0 0-1,1 0 1,-1 0-1,1 0 1,-1 0-1,-33 5 975,17 2-896,0 0-1,1 0 1,0 2-1,0 0 1,1 1-1,0 1 1,1 0-1,0 0 1,1 2-1,0 0 1,1 0-1,1 1 1,0 1-1,-10 16 1,19-26-146,-1 0-1,1 0 1,0 0 0,0 0-1,0 0 1,-1 11 0,2-14 2,1 0 1,0-1-1,0 1 1,0 0-1,0 0 1,1-1-1,-1 1 1,0 0 0,1-1-1,-1 1 1,1 0-1,0-1 1,-1 1-1,1 0 1,0-1-1,0 1 1,0-1 0,0 0-1,0 1 1,1-1-1,-1 0 1,0 1-1,1-1 1,-1 0 0,2 1-1,8 3-129,-1 0 0,1-1 0,0 0 0,1 0 0,-1-2 0,13 3 0,-10-3-56,1 2 1,-2-1-1,28 12 1,-37-13 153,-1 0 0,1 0 0,-1 0 1,1 1-1,-1 0 0,0-1 0,0 1 0,0 0 1,0 0-1,0 1 0,-1-1 0,0 0 0,1 1 1,-1 0-1,-1 0 0,1-1 0,0 1 0,0 4 1,-1-5 28,0 1 0,-1-1 1,1 0-1,-1 0 1,0 0-1,0 0 0,0 0 1,0 1-1,0-1 1,-1 0-1,0 0 0,1 0 1,-1 0-1,0 0 1,0 0-1,-1 0 1,-1 4-1,0-3 47,0 0 1,-1 0-1,1 0 1,-1-1-1,0 1 1,1-1-1,-1 0 0,-1 0 1,1 0-1,-6 3 1,3-3 1,0 0 1,1 0 0,-2 0-1,1-1 1,0 0-1,0-1 1,-1 1 0,1-1-1,-1-1 1,1 0-1,-1 0 1,1 0 0,-1-1-1,-13-2 1,19 2-62,-1 0 0,1 0 1,0 0-1,-1 0 0,1-1 0,0 1 0,-1-1 1,1 1-1,0-1 0,0 0 0,1 1 1,-1-1-1,0 0 0,0-1 0,1 1 0,-1 0 1,1 0-1,0-1 0,0 1 0,0 0 1,0-1-1,0 1 0,0-1 0,0-5 0,-1-19-249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7.118"/>
    </inkml:context>
    <inkml:brush xml:id="br0">
      <inkml:brushProperty name="width" value="0.025" units="cm"/>
      <inkml:brushProperty name="height" value="0.025" units="cm"/>
    </inkml:brush>
  </inkml:definitions>
  <inkml:trace contextRef="#ctx0" brushRef="#br0">98 311 16107,'6'-2'297,"0"1"0,0-1-1,-1-1 1,1 1-1,-1-1 1,0 0-1,0 0 1,0-1 0,0 0-1,0 0 1,-1 0-1,0 0 1,0 0-1,0-1 1,0 0 0,-1 0-1,0 0 1,6-11-1,-2 1 32,-1 0-1,0-1 1,-1 0 0,0 0-1,4-29 1,-8 36-358,0 0 1,-1 1-1,0-1 0,0 0 1,-1 0-1,-2-10 1,3 18 14,0-1 1,-1 0 0,1 0-1,-1 1 1,1-1 0,-1 0-1,0 1 1,1-1 0,-1 1-1,0-1 1,0 1 0,0-1 0,0 1-1,-1-1 1,1 1 0,0 0-1,0 0 1,-1 0 0,1-1-1,-1 1 1,1 1 0,-1-1 0,1 0-1,-1 0 1,0 1 0,1-1-1,-1 0 1,0 1 0,0 0-1,1-1 1,-1 1 0,0 0-1,0 0 1,1 0 0,-1 0 0,0 0-1,-2 1 1,-2 1-9,1 0 0,0 0 0,-1 0 0,1 1 0,0-1-1,1 1 1,-1 0 0,0 1 0,1-1 0,0 1 0,0 0 0,0 0 0,-6 9 0,-3 4 28,1 1 0,-12 25 0,15-26 42,0 1 0,2 0 1,0 1-1,1-1 0,1 1 0,1 1 1,0-1-1,-1 40 0,5-56-34,0 1 0,0-1 0,0 1-1,0-1 1,1 0 0,0 1 0,0-1 0,0 1-1,0-1 1,0 0 0,0 0 0,1 0 0,0 0-1,-1 0 1,6 6 0,-5-7-3,1 0 1,0 0 0,0 0-1,0 0 1,0-1-1,0 1 1,0-1-1,0 0 1,0 0-1,1 0 1,-1 0 0,0 0-1,1-1 1,-1 0-1,1 1 1,3-2-1,7 1-111,1-2-1,-1 0 1,0-1-1,1 0 1,-1-1-1,-1-1 0,1 0 1,-1-1-1,0 0 1,0-1-1,-1 0 1,1-1-1,-2-1 0,1 0 1,-1 0-1,-1-1 1,0-1-1,14-17 1,3-16-255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1.980"/>
    </inkml:context>
    <inkml:brush xml:id="br0">
      <inkml:brushProperty name="width" value="0.025" units="cm"/>
      <inkml:brushProperty name="height" value="0.025" units="cm"/>
    </inkml:brush>
  </inkml:definitions>
  <inkml:trace contextRef="#ctx0" brushRef="#br0">332 0 14419,'-8'1'430,"0"1"0,-1 0 0,1 0 0,0 0-1,0 1 1,1 0 0,-1 1 0,1 0 0,-1 0 0,1 1 0,0 0 0,-6 5 0,-8 9 318,0 1 1,-20 26 0,24-26-531,1 2 0,1 0 0,1 0 1,1 2-1,1-1 0,1 2 0,1-1 0,-11 45 0,17-53-197,0 1 0,2-1 0,0 1-1,1 0 1,0 0 0,2 0 0,0-1 0,1 1-1,0 0 1,1-1 0,1 1 0,1-1 0,0 0-1,14 27 1,-16-37-97,0 0 0,0 0-1,1-1 1,0 0 0,0 1-1,0-2 1,1 1 0,0 0-1,-1-1 1,2 0 0,-1 0-1,0 0 1,1-1 0,0 1 0,0-1-1,0-1 1,0 1 0,0-1-1,0 0 1,1-1 0,-1 1-1,1-1 1,-1-1 0,1 1-1,-1-1 1,13-1 0,29-10-364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7.541"/>
    </inkml:context>
    <inkml:brush xml:id="br0">
      <inkml:brushProperty name="width" value="0.025" units="cm"/>
      <inkml:brushProperty name="height" value="0.025" units="cm"/>
    </inkml:brush>
  </inkml:definitions>
  <inkml:trace contextRef="#ctx0" brushRef="#br0">29 285 15443,'-3'3'353,"0"1"102,-1 0-1,0 0 1,1 1 0,0-1 0,-4 8 0,7-11-395,-1 0 0,1 0-1,0 0 1,0 0 0,-1 0 0,1-1 0,0 1 0,0 0 0,0 0-1,0 0 1,0 0 0,0 0 0,0 0 0,0 0 0,1-1 0,-1 1 0,0 0-1,0 0 1,1 0 0,-1 0 0,1-1 0,-1 1 0,1 0 0,-1 0-1,1-1 1,-1 1 0,1 0 0,-1-1 0,1 1 0,0 0 0,-1-1 0,1 1-1,0-1 1,0 1 0,0-1 0,-1 0 0,1 1 0,0-1 0,0 0 0,0 0-1,0 1 1,1-1 0,2 1 43,1 0 0,0-1 0,0 1 0,0-1 0,0 0 0,-1-1 0,1 1 0,0-1 0,0 0 0,-1 0 0,1 0 0,0-1 0,-1 0 1,1 0-1,4-3 0,10-5 90,-2 0 0,20-16 1,-19 12-76,0-1-1,-1-1 1,29-34 0,-38 41-84,-1-1 0,0-1 0,-1 1 0,0-1 0,0 0 0,-1 0 0,-1-1 0,0 1 0,3-15-1,-6 23-38,-1 0 0,1 0 0,-1 0 0,0 0-1,0 0 1,0 0 0,0 0 0,0 0 0,-1 0-1,1 0 1,-1 0 0,0 1 0,0-1 0,0 0-1,0 0 1,-1 1 0,1-1 0,-1 1 0,-2-4-1,3 5 1,-1-1-1,0 1 0,0-1 1,0 1-1,0 0 0,-1 0 1,1 0-1,0 0 0,0 0 1,-1 0-1,1 1 0,-1-1 1,1 1-1,0-1 0,-1 1 1,1 0-1,-1 0 0,1 0 1,-1 0-1,1 1 0,-1-1 1,1 1-1,-3 0 0,-5 3-10,1-1-1,0 1 0,1 1 0,-1 0 0,1 0 1,0 1-1,0-1 0,1 2 0,-1-1 0,1 1 1,1 0-1,-12 16 0,3-2 12,0 1 0,2 1 0,-17 39 0,24-48 17,0 1 0,1-1-1,1 1 1,0 0 0,1 1 0,-2 21 0,5-33-37,0-1-1,0 0 1,0 0-1,0 1 1,0-1-1,1 0 1,0 0-1,-1 1 1,1-1-1,1 0 1,-1 0-1,0 0 1,1 0-1,-1 0 1,1 0-1,0-1 1,0 1-1,0 0 1,0-1-1,0 0 1,1 1-1,-1-1 1,1 0-1,0 0 1,-1 0-1,1-1 1,0 1-1,0-1 1,0 0-1,0 1 1,0-1-1,1 0 1,-1-1-1,0 1 1,0-1-1,5 1 1,-3-1-81,0 1 1,0-1 0,0 0 0,0 0 0,0-1 0,0 1-1,1-1 1,-1-1 0,0 1 0,-1-1 0,1 1 0,9-6 0,12-15-300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8.008"/>
    </inkml:context>
    <inkml:brush xml:id="br0">
      <inkml:brushProperty name="width" value="0.025" units="cm"/>
      <inkml:brushProperty name="height" value="0.025" units="cm"/>
    </inkml:brush>
  </inkml:definitions>
  <inkml:trace contextRef="#ctx0" brushRef="#br0">52 0 17276,'0'15'452,"0"-1"0,-1 0 0,-1 1-1,0-1 1,-1 0 0,0 0 0,-1 0 0,-6 14 0,3-9-21,1-1 0,2 1 0,-4 24-1,7-41-389,1 0 0,0 1 0,0-1 0,0 0 0,0 0 0,0 0 0,0 1 0,0-1 0,1 0 0,-1 0 0,1 0 0,0 1 0,0-1 0,0 0 0,0 0 0,0 0 0,0 0 0,0-1 0,0 1 0,1 0 0,1 1 1,-1-1-17,1-1 1,0 0-1,-1 1 1,1-1 0,-1-1-1,1 1 1,0 0-1,0-1 1,-1 1 0,1-1-1,0 0 1,0 0-1,0 0 1,0 0 0,-1 0-1,5-1 1,9-3-21,-1 1 0,0-2 1,0 0-1,0-1 0,0 0 1,-1-1-1,25-17 0,-4-1-366,52-48 0,-24 7-641,-58 64 687,-6 8 155,-6 14 54,-89 179-533,87-178 470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8.551"/>
    </inkml:context>
    <inkml:brush xml:id="br0">
      <inkml:brushProperty name="width" value="0.025" units="cm"/>
      <inkml:brushProperty name="height" value="0.025" units="cm"/>
    </inkml:brush>
  </inkml:definitions>
  <inkml:trace contextRef="#ctx0" brushRef="#br0">62 1 17004,'-26'75'2823,"-2"8"-781,26-74-1804,0 0 0,1 0-1,0 0 1,0 0 0,1 0 0,0 0 0,1 10 0,-1-18-216,0 0 0,0 0 0,1 0 0,-1 1 0,0-1 0,1 0 0,-1 0 0,0 0 0,1 0 0,-1 0 0,1 0 0,0 0 0,-1 0 0,1 0 0,0 0 0,0 0 0,-1-1 0,1 1 0,0 0 0,0 0 1,0-1-1,0 1 0,0-1 0,0 1 0,1 0 0,0-1-7,0 1 1,1-1-1,-1 0 1,0 0-1,0 0 0,1 0 1,-1 0-1,0-1 1,0 1-1,0-1 1,1 1-1,1-2 1,7-3-14,0 0 0,0 0 1,16-12-1,-25 15 6,44-33-56,-35 26 8,-1 0-1,1 1 1,1 0-1,0 1 0,15-7 1,-26 13 28,1 0 0,-1 1 1,1-1-1,-1 1 0,1-1 1,0 1-1,-1 0 0,1 0 1,0-1-1,-1 1 0,1 0 1,0 0-1,-1 1 0,1-1 1,0 0-1,-1 0 0,1 1 1,0-1-1,-1 1 0,4 1 1,-4-1 1,0 1 0,1-1 1,-1 0-1,0 1 0,0-1 1,0 1-1,0-1 1,0 1-1,0 0 0,-1-1 1,1 1-1,0 0 0,-1-1 1,0 1-1,1 0 1,-1 0-1,0 0 0,0 3 1,0 6 27,-1 0-1,0 1 1,-1-1 0,0 0 0,0 0-1,-1-1 1,-1 1 0,0-1 0,-1 1-1,0-1 1,0-1 0,-1 1 0,0-1-1,-1 0 1,-9 11 0,8-11 61,-1 0 1,1-1 0,-1 0-1,-1 0 1,0-1-1,0 0 1,0-1-1,0 0 1,-1 0 0,0-1-1,-1-1 1,1 0-1,-1 0 1,-11 1-1,20-5-124,1 1-1,-1-1 0,0 0 0,1 0 0,-1 0 0,1-1 0,-1 1 0,1 0 0,-1-1 0,0 0 1,1 0-1,0 1 0,-1-1 0,1-1 0,0 1 0,-1 0 0,1-1 0,-2-1 0,3 2-42,0 0-1,0 0 0,0-1 0,1 1 0,-1 0 1,1 0-1,-1 0 0,1-1 0,-1 1 1,1 0-1,0-1 0,-1 1 0,1 0 1,0-1-1,0 1 0,0 0 0,0-1 1,0 1-1,0-1 0,1 1 0,-1 0 1,0-1-1,1 1 0,-1 0 0,1 0 1,-1-1-1,1 1 0,0 0 0,-1 0 0,1 0 1,0 0-1,0 0 0,0 0 0,0 0 1,1-1-1,4-4-395,0 1 0,1-1 0,-1 1 0,1 1 0,0 0 0,0 0 0,1 0 0,-1 1 0,10-4 0,8 1-399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9.002"/>
    </inkml:context>
    <inkml:brush xml:id="br0">
      <inkml:brushProperty name="width" value="0.025" units="cm"/>
      <inkml:brushProperty name="height" value="0.025" units="cm"/>
    </inkml:brush>
  </inkml:definitions>
  <inkml:trace contextRef="#ctx0" brushRef="#br0">89 294 12947,'18'-6'927,"-1"-1"0,1-1-1,-2-1 1,1-1 0,-1 0 0,20-17 0,-25 17-561,0 0 0,0 0 0,-1-1 1,-1 0-1,0-1 0,-1 0 0,0 0 0,11-24 0,-18 33-350,1 0-1,-1 0 1,0 0-1,0 0 1,-1-1 0,1 1-1,-1 0 1,1 0-1,-1-1 1,0 1-1,0 0 1,-1 0-1,1-1 1,-1 1 0,1 0-1,-1 0 1,0 0-1,-2-5 1,1 6-13,1 0 0,-1 0 0,1 0 0,-1 0 0,0 0 0,0 0 0,0 1 0,0-1 0,0 1 0,0 0 0,0-1 0,0 1 0,0 0 0,-1 0 0,1 0 0,-1 1 0,1-1 0,0 1 0,-1-1 0,1 1 0,-1 0 0,1 0 0,-1 0 0,-4 0 0,-4 2 3,-1 0 1,1 0-1,1 1 0,-1 1 1,0-1-1,1 2 0,0 0 1,0 0-1,0 0 0,0 2 1,-9 7-1,3-2 1,1 2 1,1 0 0,0 0-1,1 1 1,-16 23-1,25-32-3,0 0-1,1 0 1,0 0 0,0 0-1,0 1 1,1 0-1,0-1 1,0 1 0,1 0-1,-1 7 1,2-12-13,0 1 0,0-1 0,0 1 0,0-1 0,1 0 0,-1 1 0,1-1 0,-1 0 0,1 1 0,0-1 0,0 0 0,0 0 0,0 0 0,0 0 0,1 0 0,-1 0 0,1 0 0,-1 0 0,1 0 0,0-1 0,0 1 0,-1 0 0,1-1 0,0 0 0,0 1 0,1-1 0,-1 0 0,0 0 0,0 0 0,0-1 0,5 2 0,1 0-140,0-1 0,0 0-1,0 0 1,0 0-1,0-1 1,0-1 0,1 1-1,-1-1 1,0-1 0,0 1-1,10-4 1,-6 0-16,0 0 0,0 0-1,0-1 1,-1 0 0,0-1 0,16-12 0,16-20-401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5:59.717"/>
    </inkml:context>
    <inkml:brush xml:id="br0">
      <inkml:brushProperty name="width" value="0.025" units="cm"/>
      <inkml:brushProperty name="height" value="0.025" units="cm"/>
    </inkml:brush>
  </inkml:definitions>
  <inkml:trace contextRef="#ctx0" brushRef="#br0">188 1 16932,'-41'65'1929,"-44"81"1069,72-121-2415,1 2 0,2-1 1,-14 52-1,24-76-552,-1 1 1,0-1-1,1 0 1,0 0-1,0 1 1,-1-1-1,1 0 0,1 0 1,-1 1-1,0-1 1,1 0-1,-1 0 1,1 1-1,-1-1 1,2 2-1,-1-3-31,0 0 0,-1 0 0,1-1 0,0 1 0,0 0 0,0-1 0,0 1 0,0-1 0,0 1 0,0-1-1,0 1 1,0-1 0,1 0 0,-1 1 0,0-1 0,0 0 0,0 0 0,0 0 0,0 0 0,1 0 0,-1 0 0,0 0 0,0 0 0,0-1 0,0 1 0,0 0-1,0-1 1,0 1 0,2-1 0,7-4-187,1 0 0,-1 0 0,0-1 0,0 0 0,15-14 0,3-1-388,-14 10 169,17-11-350,-30 21 695,1 0 1,-1 0-1,0 1 1,0-1 0,1 1-1,-1-1 1,0 1-1,1-1 1,-1 1 0,0 0-1,1-1 1,-1 1-1,1 0 1,-1 0 0,0 0-1,1 0 1,-1 1 0,1-1-1,1 1 1,-2-1 36,-1 1 0,1-1 0,0 1 0,-1 0 0,0-1 0,1 1-1,-1 0 1,1 0 0,-1-1 0,0 1 0,1 0 0,-1 0 0,0-1 0,0 1 0,0 0 0,0 0 0,1 0 0,-1-1 0,0 1 0,-1 0 0,1 0 0,0 0 0,0 1 0,-4 19-35,3-20 55,-26 75 1071,27-76-1053,0 0 1,-1 0-1,1 0 1,0 0-1,0 0 1,0 1-1,0-1 1,0 0 0,0 0-1,0 0 1,0 0-1,0 0 1,0 1-1,0-1 1,0 0-1,0 0 1,0 0 0,0 0-1,0 1 1,0-1-1,0 0 1,0 0-1,0 0 1,0 0-1,0 0 1,0 1 0,0-1-1,0 0 1,0 0-1,0 0 1,0 0-1,0 0 1,0 1-1,1-1 1,-1 0 0,0 0-1,0 0 1,0 0-1,0 0 1,0 0-1,0 0 1,1 0 0,-1 1-1,0-1 1,0 0-1,0 0 1,0 0-1,0 0 1,1 0-1,8-5 425,8-12-71,4-9-261,0-2-1,-2 0 1,-1-1-1,-1-1 1,16-40-1,-25 60-96,-2 13-10,0 12-16,-6-15 14,1 3 1,1 0-1,-1 0 1,1-1-1,0 1 0,0 0 1,0-1-1,0 1 1,0-1-1,0 0 0,1 0 1,-1 0-1,1 0 1,-1 0-1,1 0 0,0-1 1,0 0-1,-1 1 1,7 1-1,-6-3 8,0 0 0,0 0 0,0 0 0,0 0 0,0 0 0,0-1 0,0 1 0,0-1 0,-1 0 0,1 1 0,0-2 0,0 1 0,-1 0 0,1 0 0,-1-1 0,1 0 0,-1 1 0,0-1 0,1 0 0,-1 0 0,2-3 0,5-5 31,-1 0 0,0-1 0,0 0 0,-1 0 0,8-20 0,-25 50-4,1 0-1,0 1 0,2 0 0,0 0 0,1 1 1,-6 42-1,12-62-25,-1 0 0,1 0 0,0 0 0,0 0 0,0 1 0,0-1 0,0 0 0,0 0 0,0 0 0,0 0 0,0 1 0,1-1 0,-1 0 0,0 0 0,1 0 0,-1 0 0,1 0 0,-1 0 0,1 0 0,0 0 0,-1 0 0,1 0 0,0 0 0,0 0 0,0 0 0,0-1 0,-1 1 0,1 0 0,0-1 0,0 1 0,0 0 0,0-1 0,1 1 0,-1-1 0,0 0 0,0 1 0,0-1 0,0 0 0,0 0 0,1 0 0,-1 1 0,0-1 0,0 0 0,0-1 0,0 1 0,1 0 0,-1 0 0,0 0 0,0-1 0,0 1 0,2-1 0,6-2 33,-1 0-1,1-1 1,-1 1 0,0-2 0,11-5 0,1-4 2,-1-1 1,0 0 0,31-34-1,-39 37-43,0-1 0,-2 0 0,1 0 0,-2-1 0,0 0-1,11-28 1,-18 41 0,-1 0-1,1 0 0,-1-1 0,1 1 1,-1 0-1,1 0 0,-1-1 1,0 1-1,0 0 0,0-1 1,0 1-1,0 0 0,0-1 1,0 1-1,0 0 0,-1 0 0,1-1 1,0 1-1,-1-2 0,0 3 2,1 0-1,0 0 0,0-1 1,-1 1-1,1 0 0,0 0 1,0 0-1,-1 0 0,1 0 1,0 0-1,0 0 0,-1 0 1,1 0-1,0 0 0,0 0 0,-1 0 1,1 0-1,0 0 0,-1 0 1,1 0-1,0 0 0,0 0 1,-1 0-1,1 0 0,0 1 1,0-1-1,-1 0 0,1 0 1,0 0-1,-13 14-15,3 2 37,0 1 0,2 0 1,0 0-1,1 0 1,0 1-1,2 0 1,0 1-1,1-1 1,0 1-1,2 0 0,1 0 1,0 21-1,1-37-72,1 1 0,-1 0 0,1 0 0,0-1 0,0 1 0,0 0 0,2 3 0,-3-6 10,0-1-1,1 1 1,-1-1 0,0 1 0,1-1 0,-1 1 0,0-1 0,1 1 0,-1-1 0,1 0 0,-1 1 0,1-1 0,-1 1 0,1-1 0,-1 0 0,1 1 0,-1-1 0,1 0 0,-1 0 0,1 1 0,-1-1 0,1 0-1,0 0 1,-1 0 0,1 0 0,-1 0 0,1 0 0,0 0 0,-1 0 0,1 0 0,-1 0 0,1 0 0,0 0 0,-1 0 0,1-1 0,-1 1 0,1 0 0,-1 0 0,1-1 0,-1 1 0,1 0 0,-1-1 0,1 1-1,-1 0 1,1-1 0,-1 1 0,1-1 0,-1 1 0,0-1 0,1 1 0,-1-1 0,4-3-83,-1-1 0,-1 1 0,1-1 0,0 1 0,-1-1 0,0 0 0,2-8 0,6-23-574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0.227"/>
    </inkml:context>
    <inkml:brush xml:id="br0">
      <inkml:brushProperty name="width" value="0.025" units="cm"/>
      <inkml:brushProperty name="height" value="0.025" units="cm"/>
    </inkml:brush>
  </inkml:definitions>
  <inkml:trace contextRef="#ctx0" brushRef="#br0">12 9 17236,'-6'-8'1480,"4"10"-1112,-1 6-160,3 2 800,0 3-736,7 2-976,0 0 592,2-4-88,4-1-112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0.665"/>
    </inkml:context>
    <inkml:brush xml:id="br0">
      <inkml:brushProperty name="width" value="0.025" units="cm"/>
      <inkml:brushProperty name="height" value="0.025" units="cm"/>
    </inkml:brush>
  </inkml:definitions>
  <inkml:trace contextRef="#ctx0" brushRef="#br0">174 0 18812,'-24'57'2680,"15"-37"-1948,1 0-1,-6 22 0,11-33-550,1 0 30,-1 0 0,2 0 1,-1 0-1,1 0 0,0 17 0,1-24-257,0 0 0,1 0 0,-1 0-1,1-1 1,-1 1 0,1 0 0,-1 0 0,1-1 0,0 1 0,0-1 0,0 1 0,0-1 0,0 1-1,0-1 1,1 1 0,-1-1 0,0 0 0,1 0 0,-1 0 0,1 0 0,-1 0 0,1 0 0,0 0 0,-1 0-1,1 0 1,0-1 0,-1 1 0,1-1 0,0 1 0,0-1 0,0 0 0,-1 0 0,1 0 0,0 0-1,2 0 1,18 0-1079,-16-1 504,0 1 1,-1 0 0,1 0 0,0 1 0,0 0 0,9 2-1,-13-2 543,-1-1-1,0 1 0,1 0 0,-1-1 0,0 1 1,0 0-1,0 0 0,0 0 0,0 0 0,0 0 1,0 0-1,0 1 0,0-1 0,0 0 1,-1 0-1,1 1 0,0-1 0,-1 0 0,1 1 1,-1-1-1,0 1 0,1-1 0,-1 1 0,0-1 1,0 0-1,0 1 0,0-1 0,0 1 0,0-1 1,0 1-1,-1 2 0,0 2 225,-1 0 0,0 0 0,0 0 0,-1-1 0,1 1 0,-1-1 0,0 1 0,-1-1 1,1 0-1,-1 0 0,0-1 0,0 1 0,0-1 0,-1 0 0,0 0 0,0 0 0,0-1 0,0 1 0,-7 2 0,5-2 82,0-1 0,0 1-1,0-1 1,0-1 0,-1 0 0,1 0-1,-1 0 1,0-1 0,1 0 0,-1 0-1,0-1 1,0 0 0,1 0 0,-16-4-1,21 4-247,-1-1-1,1 0 1,0 0-1,0 0 0,0 0 1,1 0-1,-1 0 1,0-1-1,0 1 1,1-1-1,-1 1 0,0-1 1,1 1-1,0-1 1,-1 0-1,1 0 0,0 0 1,0 0-1,0 0 1,0 0-1,-1-4 1,1 2-34,0-1 0,0 1 0,1-1 0,-1 0 0,1 1 0,0-1 0,1 1 0,-1-1 0,2-8 0,7-11-349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1.087"/>
    </inkml:context>
    <inkml:brush xml:id="br0">
      <inkml:brushProperty name="width" value="0.025" units="cm"/>
      <inkml:brushProperty name="height" value="0.025" units="cm"/>
    </inkml:brush>
  </inkml:definitions>
  <inkml:trace contextRef="#ctx0" brushRef="#br0">129 100 20212,'1'0'192,"0"0"0,0-1 0,1 1 0,-1 0 0,0-1 1,0 1-1,0-1 0,1 0 0,-1 1 0,0-1 0,0 0 0,0 1 0,0-1 0,0 0 0,0 0 0,-1 0 0,1 0 0,0 0 0,0 0 0,-1 0 0,1 0 0,0-2 0,0 1-60,0 0 1,-1 0-1,1-1 1,-1 1-1,0 0 0,0 0 1,0-1-1,0 1 0,0 0 1,0-1-1,-1-3 1,0 3-146,0 0 0,1 0 1,-1 0-1,-1 0 0,1 0 1,0 0-1,-1 1 1,1-1-1,-1 0 0,0 1 1,0-1-1,0 1 0,0 0 1,0 0-1,0 0 0,-1 0 1,1 0-1,-5-3 1,5 5-9,0 0 0,1 0 0,-1 0 0,0 0 0,1 0 0,-1 1 0,1-1 0,-1 0 0,1 1 0,-1-1 0,1 1 0,-1 0 0,1-1 0,-1 1 0,1 0 0,0 0 0,-1 0 0,-1 2 0,-21 19-86,17-13 118,0 0 0,0 0 0,1 1 0,0 0 0,1 0 0,0 0 0,-4 13 0,7-16 9,0-1 0,0 0-1,1 1 1,0-1 0,0 1 0,0 0 0,1-1 0,0 1 0,0 0 0,1-1 0,0 1 0,0-1 0,3 11 0,-3-14-12,0-1 0,0 1 0,1-1 1,-1 1-1,1-1 0,-1 0 0,1 0 0,0 1 1,-1-1-1,1-1 0,0 1 0,1 0 0,-1 0 1,0-1-1,0 1 0,1-1 0,2 2 0,-1-2-12,1 0-1,-1 0 1,0 0-1,0 0 1,0-1 0,1 0-1,-1 1 1,0-2-1,1 1 1,4-1-1,4-2-66,-1 0-1,1-1 1,0-1 0,-1 1-1,0-2 1,14-8-1,-9 4-93,0-1-1,-1-1 1,0-1-1,-1 0 1,0-1-1,-1 0 1,-1-1-1,0 0 1,19-32-1,-31 44 153,0 0-1,0 1 0,0-1 0,0 0 1,0 0-1,0 0 0,0-5 0,-1 8 15,0-1 0,0 1 0,0 0 0,0-1 0,0 1 0,0 0-1,0-1 1,0 1 0,0 0 0,0-1 0,0 1 0,-1 0 0,1-1 0,0 1 0,0 0-1,0 0 1,0-1 0,-1 1 0,1 0 0,0-1 0,0 1 0,0 0 0,-1 0-1,1 0 1,0-1 0,-1 1 0,0 0 6,1 0-1,-1 0 0,0 0 1,1 0-1,-1 0 1,0 0-1,0 0 1,1 1-1,-1-1 0,0 0 1,1 0-1,-1 1 1,0-1-1,1 1 0,-1-1 1,1 0-1,-2 2 1,-7 6 107,1 0 1,0 1-1,1 1 1,0-1 0,0 1-1,1 0 1,0 0-1,1 1 1,0 0-1,-6 22 1,10-30-69,0 1 0,0 0 0,0 0 0,0 0 0,1 0-1,0 0 1,0 0 0,0 0 0,0 0 0,2 7 0,-1-9-29,0 0-1,-1 0 1,1 0-1,1 0 1,-1 0-1,0-1 1,0 1 0,0 0-1,1-1 1,-1 1-1,1-1 1,0 1-1,-1-1 1,1 0 0,0 0-1,0 0 1,-1 0-1,1 0 1,0 0-1,0 0 1,4 1 0,7 0-15,-1 1 1,1-2-1,-1 1 1,1-2-1,0 0 1,-1 0-1,1-1 1,0-1-1,17-4 1,14-6-203,52-20 0,-93 31 189,57-24-325,-55 27 278,-5 7 63,-8 16 103,5-16-54,0 1-35,-7 22 230,9-30-270,1-1 0,0 0-1,-1 1 1,1-1 0,0 0 0,0 0-1,0 1 1,0-1 0,0 0 0,0 1-1,0-1 1,1 0 0,-1 1 0,0-1-1,1 0 1,-1 0 0,1 0 0,0 2-1,0-4-33,-1 1-1,1-1 0,0 1 0,0-1 0,-1 0 1,1 1-1,-1-1 0,1 0 0,0 0 0,-1 0 1,1 1-1,-1-1 0,0 0 0,1 0 0,-1 0 1,0 0-1,1 0 0,-1-1 0,4-14-272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1.524"/>
    </inkml:context>
    <inkml:brush xml:id="br0">
      <inkml:brushProperty name="width" value="0.025" units="cm"/>
      <inkml:brushProperty name="height" value="0.025" units="cm"/>
    </inkml:brush>
  </inkml:definitions>
  <inkml:trace contextRef="#ctx0" brushRef="#br0">31 5 14947,'0'0'47,"0"0"-1,0 0 1,0-1-1,0 1 1,0 0-1,0 0 1,0 0-1,0-1 1,0 1-1,0 0 1,0 0-1,1 0 1,-1 0-1,0-1 1,0 1-1,0 0 1,0 0-1,0 0 1,1 0-1,-1 0 1,0-1-1,0 1 1,0 0-1,0 0 0,1 0 1,-1 0-1,0 0 1,0 0-1,0 0 1,1 0-1,-1 0 1,0 0-1,0 0 1,0 0-1,1 0 1,-1 0-1,0 0 1,0 0-1,0 0 1,1 0-1,-1 0 1,0 0-1,0 0 1,0 0-1,1 0 1,-1 0-1,0 1 1,0-1-1,0 0 1,0 0-1,1 0 1,-1 0-1,0 0 1,0 1-1,0-1 1,0 0-1,0 0 1,0 0-1,1 0 1,-1 1-1,3 13 836,-1 20 13,-2-1 0,-2 1 0,-6 41 0,-1 2-51,-1 28-37,-5 73 537,14-145-1411,2-1 0,1 0 0,10 49 0,-12-79 44,1 1 5,-1 0 0,1 0-1,-1 0 1,1 0 0,0 0 0,0 0 0,0-1 0,0 1 0,1 0 0,-1-1-1,1 1 1,-1-1 0,1 1 0,0-1 0,0 0 0,0 0 0,3 3 0,15 4-256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1.959"/>
    </inkml:context>
    <inkml:brush xml:id="br0">
      <inkml:brushProperty name="width" value="0.025" units="cm"/>
      <inkml:brushProperty name="height" value="0.025" units="cm"/>
    </inkml:brush>
  </inkml:definitions>
  <inkml:trace contextRef="#ctx0" brushRef="#br0">43 1 20972,'-17'4'2129,"7"0"-1537,4-4-472,2-1 1360,4-2-143,0 0-977,0 5-200,-6 5-96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2.380"/>
    </inkml:context>
    <inkml:brush xml:id="br0">
      <inkml:brushProperty name="width" value="0.025" units="cm"/>
      <inkml:brushProperty name="height" value="0.025" units="cm"/>
    </inkml:brush>
  </inkml:definitions>
  <inkml:trace contextRef="#ctx0" brushRef="#br0">65 0 16740,'5'8'1808,"-5"7"-1224,-5 3-248,1 6 1096,-2 5-815,-1 2-153,3 4-184,1-3-232,2 0-408,-1-2-208,1-7-377,-4-3 545,-2-11 80,-3-6-200,-4-11-96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31.443"/>
    </inkml:context>
    <inkml:brush xml:id="br0">
      <inkml:brushProperty name="width" value="0.025" units="cm"/>
      <inkml:brushProperty name="height" value="0.025" units="cm"/>
    </inkml:brush>
  </inkml:definitions>
  <inkml:trace contextRef="#ctx0" brushRef="#br0">1361 25 8210,'-74'-11'713,"-143"-3"1,-74 23 1238,268-8-1788,0 2 1,0 0-1,0 2 0,1 0 0,-43 17 1,32-7-90,1 2 0,0 1 1,-32 24-1,-5 8-39,2 3 0,2 4 0,-66 74 0,119-116-17,0 1 0,1 0 0,1 0 0,0 1 0,2 1 0,0 0 0,0 0 0,2 0 0,0 1 0,1 0 0,1 0 0,1 1 0,1-1 0,1 1 0,0-1 0,1 1 0,1-1 0,1 1 0,1-1 0,1 0 0,0 0 0,2 0 0,0 0 0,1-1 0,1 0 0,0 0 0,1-1 0,1 0 0,1-1 0,1 0 0,0-1 0,0 0 0,20 17 0,-10-15-16,1-1 1,0-1 0,1-1 0,1-1 0,0-1-1,1-1 1,0-1 0,0-2 0,34 7 0,10-2 0,0-3 0,103 0 0,-25-10 28,170-23 0,146-43 216,-370 52-185,275-53 158,-9-32-163,-296 76-69,-2-3 0,74-43 0,-102 49 50,-1-1 0,-1-2 0,-1-1 0,-1-2 0,31-35 0,-50 49 8,-1 0 0,-1-1 0,0 0 0,14-27 0,-21 36-33,0 0 0,0 0 0,-1 0-1,1 0 1,-1-1 0,0 1 0,0-1 0,-1 1 0,1-1 0,-1 1 0,0-1 0,0 1 0,-1-1 0,1 1 0,-1-1 0,0 1 0,0-1 0,-1 1 0,1 0 0,-1-1 0,-2-3 0,0 2-6,0 1 1,-1 0 0,0 0 0,0 0 0,0 0 0,0 1-1,0 0 1,-1 0 0,0 1 0,0-1 0,-12-4-1,-3 0-26,-1 1-1,-27-5 0,-61-8-614,-124-6-1,30 5-741,96 0 974,9-7-108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46.490"/>
    </inkml:context>
    <inkml:brush xml:id="br0">
      <inkml:brushProperty name="width" value="0.025" units="cm"/>
      <inkml:brushProperty name="height" value="0.025" units="cm"/>
    </inkml:brush>
  </inkml:definitions>
  <inkml:trace contextRef="#ctx0" brushRef="#br0">1992 404 12931,'-9'-20'151,"-1"1"-1,0 0 1,-2 1 0,0 0 0,-1 0 0,0 1 0,-22-20 0,4 12-100,0 2 1,-1 1-1,-1 1 1,-2 2 0,0 1-1,0 2 1,-1 1-1,-53-13 1,28 13-38,-1 2 0,-1 3-1,1 3 1,-92 2 0,118 5-14,1 3 1,-1 1-1,1 1 0,0 3 0,1 0 1,-1 2-1,2 2 0,-1 1 1,2 1-1,0 2 0,1 2 0,0 0 1,2 2-1,-52 45 0,30-17-5,2 3-1,3 1 1,2 3-1,2 1 1,2 2-1,4 2 1,2 1 0,-49 123-1,51-95 3,4 1 0,4 2-1,3 0 1,5 1 0,4 1-1,0 102 1,12-155-2,1 1 0,3-1 0,1 0 0,15 63 0,-13-80 3,2 1 0,0-1 0,1 0 0,1-1 0,2 0 0,0-1 0,1 0 0,25 28 0,-15-24 15,1-1 0,1-1-1,1-2 1,1 0-1,1-2 1,1-1 0,1-1-1,37 15 1,-29-17 17,0-3 0,1-1 0,0-2-1,1-1 1,0-2 0,71 2 0,-39-10 15,-1-2-1,1-4 1,-1-3 0,77-21-1,-10-7-3,145-62 1,-194 64-49,-1-4 1,-2-4 0,-1-4 0,-3-3-1,124-101 1,49-92-11,-214 196 102,-1-1-1,-3-3 0,46-81 0,-63 96 54,-3-1 0,-1 0 0,-1-1 0,-2 0 0,13-67-1,-24 90-116,-1-1-1,0 1 0,-2 0 1,0-1-1,0 1 0,-2 0 0,0 0 1,-1-1-1,0 2 0,-1-1 1,-1 0-1,-1 1 0,0 0 0,-1 0 1,0 0-1,-2 1 0,-11-16 1,8 16-102,0-1 0,-1 1 0,-1 1 0,0 1 0,-1 0 0,-26-16 0,16 14 3,-1 0 0,0 2 0,-49-15 0,6 9-54,-1 4 0,-119-10 0,67 14-62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4.106"/>
    </inkml:context>
    <inkml:brush xml:id="br0">
      <inkml:brushProperty name="width" value="0.025" units="cm"/>
      <inkml:brushProperty name="height" value="0.025" units="cm"/>
    </inkml:brush>
  </inkml:definitions>
  <inkml:trace contextRef="#ctx0" brushRef="#br0">1 111 12995,'1'-1'142,"0"0"0,0 0 0,0 1 0,0-1 0,1 0 0,-1 1 0,0-1 0,0 1 1,1-1-1,-1 1 0,0 0 0,1-1 0,-1 1 0,1 0 0,-1 0 0,0 0 0,3 1 0,29 5 428,-13-1-349,42 3 39,96-1 0,65-14-83,-120 2-89,412 0 177,51-2-84,-403-3-135,235-44 0,-373 49-41,119-28 28,-137 29-457,-12 4 297,-13 3 50,-1 2-51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4.556"/>
    </inkml:context>
    <inkml:brush xml:id="br0">
      <inkml:brushProperty name="width" value="0.025" units="cm"/>
      <inkml:brushProperty name="height" value="0.025" units="cm"/>
    </inkml:brush>
  </inkml:definitions>
  <inkml:trace contextRef="#ctx0" brushRef="#br0">11 0 12979,'-11'1'902,"15"-1"-248,16 3-318,366 42 368,-46-8-337,-324-34-317,-11-3-5,1 0 0,0 1 0,-1 0 1,1 0-1,0 1 0,-1-1 0,0 1 0,1 0 1,-1 1-1,9 5 0,-13-8-27,-1 1 0,1 0 1,-1-1-1,0 1 0,1 0 1,-1 0-1,0-1 0,1 1 1,-1 0-1,0 0 0,0-1 1,0 1-1,0 0 0,0 0 1,0-1-1,0 1 0,0 0 1,0 0-1,0 0 0,0-1 0,0 1 1,-1 0-1,1 0 0,0-1 1,-1 1-1,1 0 0,0-1 1,-1 1-1,1 0 0,-1-1 1,0 2-1,-18 19 288,16-19-265,-66 59 515,-141 94 0,134-102-737,33-23 188,-113 74-8,111-82-82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5.509"/>
    </inkml:context>
    <inkml:brush xml:id="br0">
      <inkml:brushProperty name="width" value="0.025" units="cm"/>
      <inkml:brushProperty name="height" value="0.025" units="cm"/>
    </inkml:brush>
  </inkml:definitions>
  <inkml:trace contextRef="#ctx0" brushRef="#br0">1 100 12619,'2'1'61,"0"1"-1,-1 0 1,1-1 0,1 1 0,-1-1 0,0 0 0,0 0 0,0 0-1,1 0 1,-1 0 0,1 0 0,-1-1 0,1 1 0,-1-1 0,1 1 0,-1-1-1,1 0 1,-1 0 0,4-1 0,2 2 54,346-2 944,2-31-943,-72 5-36,318 1-55,-446 22-10,237-18-54,-407 19 21,-16 2 16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6:05.946"/>
    </inkml:context>
    <inkml:brush xml:id="br0">
      <inkml:brushProperty name="width" value="0.025" units="cm"/>
      <inkml:brushProperty name="height" value="0.025" units="cm"/>
    </inkml:brush>
  </inkml:definitions>
  <inkml:trace contextRef="#ctx0" brushRef="#br0">118 12 12603,'6'-2'261,"0"0"1,0 0-1,1 0 1,-1 1-1,1 0 0,0 0 1,-1 0-1,1 1 1,9 1-1,-11 0-171,-1 0-1,1 0 0,-1 1 1,1 0-1,-1 0 1,0 0-1,0 0 0,0 0 1,0 1-1,0 0 1,0 0-1,-1 0 0,1 0 1,3 5-1,-1-1-30,0 0-1,-1 0 1,0 1-1,0 0 1,0 0-1,-1 0 1,0 0-1,-1 1 1,0-1 0,0 1-1,-1 0 1,0 0-1,0 0 1,-1 0-1,-1 1 1,1-1-1,-1 0 1,-1 0-1,0 1 1,0-1-1,-1 0 1,0 0-1,0 0 1,-1-1-1,-1 1 1,-7 15 0,-11 12 21,-2-1 0,-1-2 1,-1-1-1,-54 52 1,-8 10-242,66-67 49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7:25.914"/>
    </inkml:context>
    <inkml:brush xml:id="br0">
      <inkml:brushProperty name="width" value="0.025" units="cm"/>
      <inkml:brushProperty name="height" value="0.025" units="cm"/>
    </inkml:brush>
  </inkml:definitions>
  <inkml:trace contextRef="#ctx0" brushRef="#br0">1150 77 10722,'-190'-19'1515,"-1"8"0,-266 20 0,452-9-1496,-28 1 109,1 2 0,-1 1-1,1 2 1,-60 18 0,87-22-121,0 1 0,-1-1 0,1 1 1,1 0-1,-1 0 0,0 1 0,1-1 1,0 1-1,-1 0 0,2 1 0,-1-1 0,0 1 1,1-1-1,0 1 0,0 0 0,0 0 1,1 0-1,-1 1 0,1-1 0,1 0 0,-1 1 1,1 0-1,0-1 0,0 1 0,0 0 1,1-1-1,1 10 0,0 0 1,0 0 0,2 0 0,0 0 0,1 0 0,0-1 0,1 0 0,1 0 0,0 0 0,11 18 0,-5-14-3,1-1-1,1 0 0,0-1 1,1 0-1,1-1 0,0-1 0,1-1 1,1 0-1,0-1 0,33 16 1,0-4 15,0-3 0,107 29 0,-77-30 25,0-4-1,0-4 1,1-3-1,1-4 0,-1-3 1,1-4-1,110-17 0,-157 13 91,0-1 0,0-2 0,-1-1 0,59-27 0,-82 31-44,-1 0 1,0-1-1,0-1 1,0 1-1,-1-2 0,-1 1 1,13-15-1,-17 17-18,0 0 0,-1 0 1,0-1-1,0 0 0,-1 0 0,0 0 0,0 0 0,0 0 0,-1 0 1,0-1-1,-1 1 0,0-1 0,1-12 0,-3 9 0,0 0 0,0 0 0,-2 0 0,1 0 0,-1 0 0,0 1 0,-1-1 0,-1 1 0,0 0 0,0 0 0,0 0 0,-2 1 0,1 0 0,-14-15 0,-4-1 23,-2 0 0,0 1 1,-40-27-1,-59-25-606,35 22-115,72 39 419,10 0-45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7:28.527"/>
    </inkml:context>
    <inkml:brush xml:id="br0">
      <inkml:brushProperty name="width" value="0.025" units="cm"/>
      <inkml:brushProperty name="height" value="0.025" units="cm"/>
    </inkml:brush>
  </inkml:definitions>
  <inkml:trace contextRef="#ctx0" brushRef="#br0">72 2536 12339,'43'-50'5196,"5"-17"-3647,46-75-643,-46 60-553,-4-1 1,-3-2-1,-4-2 1,-4-2-1,-3-1 1,-5-1 0,-4-1-1,16-159 1,-21 24-101,-27-449 0,11 671-252,-3-35-7,-1 0 1,-2 1-1,-12-42 1,15 70-1,-1 0 1,0 0 0,0 1-1,-1 0 1,-1 0-1,0 0 1,0 0 0,-1 1-1,0 0 1,0 0-1,-1 1 1,-1 0 0,1 1-1,-1-1 1,-15-8-1,5 6-14,0 1-1,-1 1 1,0 1-1,-1 0 0,0 2 1,0 0-1,0 2 0,-23-2 1,7 3-108,1 2 1,-1 1-1,-69 11 0,106-12 53,0 0-1,-1 0 0,1 0 0,0 0 1,-1 0-1,1 0 0,0 0 1,0 0-1,-1 0 0,1 1 1,0-1-1,0 0 0,-1 0 1,1 0-1,0 0 0,0 0 0,-1 0 1,1 1-1,0-1 0,0 0 1,-1 0-1,1 0 0,0 1 1,0-1-1,0 0 0,0 0 1,-1 1-1,1-1 0,0 0 0,0 0 1,0 1-1,0-1 0,0 0 1,0 0-1,0 1 0,0-1 1,0 0-1,0 0 0,0 1 1,0-1-1,0 0 0,0 1 0,0-1 1,0 0-1,0 1 0,9 13-2543,-1-4 1591,-1 2 214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7:28.978"/>
    </inkml:context>
    <inkml:brush xml:id="br0">
      <inkml:brushProperty name="width" value="0.025" units="cm"/>
      <inkml:brushProperty name="height" value="0.025" units="cm"/>
    </inkml:brush>
  </inkml:definitions>
  <inkml:trace contextRef="#ctx0" brushRef="#br0">108 758 9962,'-2'20'2858,"2"-14"121,-1-15-283,-7-207 1819,3 167-4459,-3-1 0,-17-62 0,-28-33 4,52 143-66,0 0-1,0 0 1,1 0-1,-1 0 0,0 0 1,1 0-1,0 0 1,-1 0-1,1-1 1,0 1-1,0 0 1,0 0-1,0 0 0,1 0 1,-1 0-1,1 0 1,-1-1-1,1 1 1,0 0-1,-1 0 0,3-2 1,-1 2-3,0-1 0,0 1 1,0 0-1,0 0 0,1 0 0,-1 0 1,1 0-1,0 1 0,-1-1 1,1 1-1,0-1 0,0 1 0,6-1 1,33-8-38,63-8 0,26-5-2695,-117 19 2544,1-1-1,-1-1 1,0 0-1,0-1 1,14-10 0,25-16-530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7:57.275"/>
    </inkml:context>
    <inkml:brush xml:id="br0">
      <inkml:brushProperty name="width" value="0.025" units="cm"/>
      <inkml:brushProperty name="height" value="0.025" units="cm"/>
    </inkml:brush>
  </inkml:definitions>
  <inkml:trace contextRef="#ctx0" brushRef="#br0">64 4006 12459,'36'-29'269,"0"-1"-1,-2-2 1,-1-2 0,-2 0 0,-1-3 0,-2 0 0,44-76 0,-24 20 46,-4-1 1,47-144 0,-50 101 27,-5-2 0,33-284 0,-25-293-104,-26 322-150,1 157-65,-5 91 41,-7-214 0,-9 326 31,-1 1 0,-2-1 0,-2 1-1,0 0 1,-3 1 0,-16-40 0,20 58-14,0 1-1,-1 0 1,-1 0-1,0 1 1,-1 0-1,0 0 1,-1 1-1,0 0 0,-1 1 1,0 0-1,0 1 1,-1 0-1,0 0 1,-1 2-1,0-1 1,-23-8-1,-6 3 44,-1 2 0,-53-7 0,47 10-70,-66-20 1,86 19-141,1-1 0,0-1 0,0-1 1,2-1-1,-29-19 0,55 32 45,0 0-1,0 0 1,-1-1-1,1 1 0,0 0 1,0 0-1,-1-1 0,1 1 1,0 0-1,0 0 1,0-1-1,0 1 0,-1 0 1,1 0-1,0-1 0,0 1 1,0 0-1,0-1 1,0 1-1,0 0 0,0-1 1,0 1-1,0 0 1,0-1-1,0 1 0,0 0 1,0 0-1,0-1 0,0 1 1,0 0-1,0-1 1,1 1-1,-1-1 0,10-10-861,21-9-60,-26 18 807,19-13-551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2.810"/>
    </inkml:context>
    <inkml:brush xml:id="br0">
      <inkml:brushProperty name="width" value="0.025" units="cm"/>
      <inkml:brushProperty name="height" value="0.025" units="cm"/>
    </inkml:brush>
  </inkml:definitions>
  <inkml:trace contextRef="#ctx0" brushRef="#br0">1 65 16500,'4'-5'270,"0"0"0,1 0 0,0 1 0,0 0 0,0 0 0,0 0 0,0 0 0,1 1 0,0 0 0,0 0 0,-1 1 0,2-1 0,-1 1 0,13-2 0,2 0 179,1 1 0,-1 1 0,24 1 0,-10 2 121,62 7 0,-86-6-520,-1 0 0,1 0-1,-1 1 1,1 1 0,-1-1 0,0 2-1,0 0 1,-1 0 0,18 12 0,-25-16-48,0 1 0,0 0 0,0-1 0,-1 1 0,1 0 0,0 0 0,-1 0 0,1 0 1,-1 0-1,1 0 0,-1 0 0,0 1 0,0-1 0,0 0 0,0 1 0,-1-1 0,1 1 0,-1-1 0,1 1 1,-1-1-1,0 1 0,0-1 0,0 1 0,0 0 0,0-1 0,-1 1 0,1-1 0,-1 1 0,0-1 0,1 0 0,-1 1 1,0-1-1,0 0 0,-1 1 0,1-1 0,-2 2 0,-2 3-2,0-2 0,-1 1-1,1 0 1,-1-1 0,0 0 0,-1-1-1,1 1 1,-1-1 0,1-1 0,-13 6-1,-5-1-291,-1-1-1,-1 0 1,1-2-1,-1-1 1,-50 1-1,60-8-588,11 0 377,11 0-215,11 0-12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7:57.724"/>
    </inkml:context>
    <inkml:brush xml:id="br0">
      <inkml:brushProperty name="width" value="0.025" units="cm"/>
      <inkml:brushProperty name="height" value="0.025" units="cm"/>
    </inkml:brush>
  </inkml:definitions>
  <inkml:trace contextRef="#ctx0" brushRef="#br0">237 554 11042,'-2'2'343,"-1"0"-1,1 0 0,-1 0 1,0-1-1,0 1 0,0-1 1,0 0-1,0 0 0,0 0 1,0 0-1,0 0 0,-1-1 1,1 1-1,0-1 1,0 0-1,-7-1 0,8 0-203,-1 0 0,0 0 0,1 0 0,-1 0 0,1 0 0,-1-1 0,1 1 0,0-1 0,0 0 0,-1 0 0,1 0 0,0 0 0,1 0 0,-1 0 0,0-1 0,1 1 0,-1 0 0,1-1 0,-2-4 0,-25-59 3,4-2 0,-24-103 0,35 121-103,8 28-26,0 8-13,1 0 1,1-1 0,0 1-1,1-1 1,1 0 0,0-18-1,1 31-3,1 1 0,-1-1-1,0 1 1,1-1 0,-1 1-1,1 0 1,0-1 0,-1 1-1,1-1 1,0 1 0,0 0-1,0 0 1,0 0 0,0-1-1,0 1 1,0 0 0,0 0-1,0 0 1,1 0 0,-1 1-1,0-1 1,1 0 0,-1 1-1,1-1 1,-1 0 0,0 1-1,1 0 1,-1-1 0,3 1-1,5-1-13,-1 0-1,1 1 1,-1 0 0,11 1-1,-7 0-12,101 10-649,-67-5-93,86 0 1,-67-11 411,-2-3-89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8:32.265"/>
    </inkml:context>
    <inkml:brush xml:id="br0">
      <inkml:brushProperty name="width" value="0.025" units="cm"/>
      <inkml:brushProperty name="height" value="0.025" units="cm"/>
    </inkml:brush>
  </inkml:definitions>
  <inkml:trace contextRef="#ctx0" brushRef="#br0">1 384 8978,'0'0'1182,"22"-13"2166,15 0-3241,0 1 0,0 1-1,42-5 1,-72 14-95,85-13 76,151-7 0,95 21 33,-33 0-82,543-33-31,-251-16 40,-165 9 43,-382 38-79,1022-57 96,68 3-66,-926 43-39,-152 9 73,39-1 184,-101 5-251,0 1 1,0 0-1,1 0 0,-1 0 0,0 0 1,0 0-1,0 0 0,1 0 0,-1 0 1,0 0-1,0 0 0,0 0 0,0 0 1,0 0-1,1 0 0,-1-1 0,0 1 0,0 0 1,0 0-1,0 0 0,0 0 0,0 0 1,1-1-1,-1 1 0,0 0 0,0 0 1,0 0-1,0 0 0,0-1 0,0 1 1,0 0-1,0 0 0,0 0 0,0-1 0,0 1 1,0 0-1,0 0 0,0 0 0,0 0 1,0-1-1,0 1 0,0 0 0,0 0 1,0 0-1,0-1 0,0 1 0,0 0 1,0 0-1,-1 0 0,1 0 0,0 0 1,0-1-1,0 1 0,-2 0-252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58:34.492"/>
    </inkml:context>
    <inkml:brush xml:id="br0">
      <inkml:brushProperty name="width" value="0.025" units="cm"/>
      <inkml:brushProperty name="height" value="0.025" units="cm"/>
    </inkml:brush>
  </inkml:definitions>
  <inkml:trace contextRef="#ctx0" brushRef="#br0">86 27 9650,'-10'2'524,"0"0"-86,1 1-1,0 0 1,0 0 0,-12 6-1,20-9-404,0 1-1,0-1 1,0 1-1,0-1 1,0 1-1,0 0 1,0-1-1,0 1 1,0 0-1,1 0 1,-1 0-1,0-1 1,0 1-1,1 0 1,-1 0-1,1 0 1,-1 0-1,1 0 1,-1 0-1,1 0 1,0 1-1,-1-1 1,1 0-1,0 0 1,0 0-1,0 0 1,0 0-1,0 0 1,0 1-1,0-1 1,0 0 0,0 0-1,0 0 1,1 0-1,-1 0 1,0 0-1,1 0 1,-1 0-1,1 0 1,-1 0-1,1 0 1,0 0-1,-1 0 1,1 0-1,1 1 1,4 4-25,0 0 1,0-1 0,1 0 0,-1 0-1,1 0 1,0-1 0,1 0 0,-1 0-1,1-1 1,-1 0 0,1 0 0,0-1-1,9 2 1,11 1-9,0-1-1,44 0 1,197-20 42,-102 2-33,-108 10-47,303-20 156,-4-26-1191,-170 10 647,-105 24 154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3:05.276"/>
    </inkml:context>
    <inkml:brush xml:id="br0">
      <inkml:brushProperty name="width" value="0.025" units="cm"/>
      <inkml:brushProperty name="height" value="0.025" units="cm"/>
    </inkml:brush>
  </inkml:definitions>
  <inkml:trace contextRef="#ctx0" brushRef="#br0">23 390 10410,'-1'0'36,"-1"-1"0,1 0 0,-1 0 0,1 0 0,0 0 0,-1 0 0,1-1 0,0 1 0,0 0 0,0-1 0,0 1 0,0-1 0,0 1 0,0-1 0,0 1 0,0-1 0,1 1 0,-1-1 0,1 0 0,-1 1 0,1-1 0,0-2 0,0 2-41,0-1 1,1 1-1,-1 0 0,1-1 1,0 1-1,-1 0 1,1-1-1,1 1 0,-1 0 1,0 0-1,0 0 1,1 0-1,2-4 0,4-1-337,0-1 0,0 1-1,0 0 1,1 1 0,18-10-1,-10 8-176,-1 1-1,2 0 0,-1 1 0,1 2 1,21-4-1,95-8 1478,-68 11 171,396-36 3077,234 1-2544,-609 36-1464,-68 3-174,218-15 155,-172 8-157,102-24-1,-152 28-18,-1 0 0,1-2 0,14-6 0,-14 3 2,0-1 0,15-12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5:19.271"/>
    </inkml:context>
    <inkml:brush xml:id="br0">
      <inkml:brushProperty name="width" value="0.025" units="cm"/>
      <inkml:brushProperty name="height" value="0.025" units="cm"/>
    </inkml:brush>
  </inkml:definitions>
  <inkml:trace contextRef="#ctx0" brushRef="#br0">7900 387 8714,'-77'-19'2556,"40"13"-3660,-43-3 0,35 5-371,-54-13 0,-114-39 3471,44 9 634,61 22-1800,-311-71 417,-139 23-903,484 66-335,-920-20 63,445 62-114,-73 2-64,61-48 95,2-21 50,516 29-36,-113-2-55,1 6 0,-1 7 0,1 7 0,-186 42 0,163-20 101,-198 14 0,297-43-27,-82 20 0,-76 28-46,222-52 23,-60 14 0,-114 33-1,152-39-4,0 2 0,2 2 0,-36 20 0,46-21-1,-7 3 19,-52 39 0,76-50-9,0 0 0,0 0-1,1 0 1,0 1-1,1 0 1,0 0 0,0 1-1,1 0 1,0 0-1,0 0 1,-3 11-1,3-3-21,1-1-1,0 0 1,1 1-1,1-1 1,1 1-1,1 0 1,0 0-1,1 0 1,0-1-1,2 1 1,5 19-1,-2-16-161,1 1 1,1-2-1,0 1 0,2-1 1,0 0-1,1-1 0,1 0 1,21 22-1,5 4 152,2-1 0,2-2 0,1-2 0,3-2 1,0-2-1,3-3 0,0-1 0,101 45 0,-94-55 136,1-3 0,2-2-1,-1-2 1,99 9 0,242-8 345,-272-13-419,572-4 57,-46 0-21,-226 9-79,774-1-38,-1170-7 49,972-45-35,-49-10 89,-332 16 68,-465 19-49,297-81 1,-261 35-41,-72 24-22,-77 28 24,-1-2-1,0-2 0,60-37 1,-47 25-12,-40 22-17,1 0-1,-1 0 1,-1-2 0,1 0-1,20-20 1,-35 30 10,0 0 0,-1 0 0,1 0 0,-1 0 0,1 0 0,-1 1 1,1-1-1,-1 0 0,0 0 0,1 0 0,-1 0 0,0 0 0,0 0 0,0 0 1,0 0-1,0 0 0,0-1 0,0 1 0,0 0 0,0 0 0,0 0 1,-1 0-1,1 0 0,0 0 0,-1 1 0,1-1 0,0 0 0,-1 0 0,0 0 1,0-1-1,-25-26 561,18 21-471,-286-251 867,248 221-931,-116-89-742,-256-152 0,245 187-4,64 45 283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14.621"/>
    </inkml:context>
    <inkml:brush xml:id="br0">
      <inkml:brushProperty name="width" value="0.025" units="cm"/>
      <inkml:brushProperty name="height" value="0.025" units="cm"/>
    </inkml:brush>
  </inkml:definitions>
  <inkml:trace contextRef="#ctx0" brushRef="#br0">1488 217 12179,'-32'-24'325,"-112"-79"112,120 87-434,0 2 0,-2 1 0,0 1 0,-31-10 0,43 19-8,-1 0-1,1 0 1,0 1 0,-1 1 0,0 1-1,1 0 1,-1 1 0,1 0-1,-1 1 1,1 1 0,0 0-1,-1 1 1,2 0 0,-1 1 0,0 1-1,1 0 1,0 1 0,-13 10-1,-1 2-185,0 0-1,2 3 1,1 0 0,0 1-1,2 1 1,0 1-1,-18 30 1,8-5-586,2 2 1,3 0 0,1 2-1,-28 90 1,-44 238-2010,47-144 2943,-186 978 3739,210-1003-3575,1 228 0,40 218-735,6 330-252,-62-373 1513,-4 221 1189,46-713-1587,28 208 0,-19-273-382,3 0 0,3 0 0,2-1 0,3-1-1,40 81 1,-45-111-64,0-1-1,1 0 1,2-1-1,1 0 1,1-2-1,0 0 0,2-2 1,40 32-1,-50-45-6,0 0 0,0 0 0,1-1 0,0-1 0,0 0-1,1-1 1,0 0 0,0-1 0,0-1 0,0 0 0,1-1-1,-1 0 1,1-1 0,-1-1 0,1-1 0,-1 0 0,1 0-1,-1-1 1,0-1 0,16-5 0,-6-2 3,1 0 0,-2-2 0,0 0 0,0-1 0,-1-2 0,-1 0 0,27-25 1,-2-4 20,77-95 0,-61 56 29,75-130 0,31-105 41,-84 142-63,-7-3-1,-9-4 0,84-358 1,70-821 379,-178 701 50,-46 471-306,-39-280-1,-160-476-5,161 803-120,-6 1 0,-81-170 0,90 236-26,-3 1-1,-4 2 1,-3 2-1,-3 2 1,-84-89 0,95 119-85,-1 2 1,-67-47 0,75 62 52,-1 3 0,0 0 0,-1 2 0,-56-19 1,-35 3-70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19.749"/>
    </inkml:context>
    <inkml:brush xml:id="br0">
      <inkml:brushProperty name="width" value="0.025" units="cm"/>
      <inkml:brushProperty name="height" value="0.025" units="cm"/>
    </inkml:brush>
  </inkml:definitions>
  <inkml:trace contextRef="#ctx0" brushRef="#br0">1810 215 12347,'0'-7'212,"-1"0"1,0 0 0,-1 0-1,1 0 1,-1 0 0,-1 0 0,1 0-1,-1 1 1,-1-1 0,1 1-1,-1 0 1,0 0 0,0 0 0,-1 1-1,1-1 1,-1 1 0,-1 0-1,1 1 1,-1-1 0,-11-6 0,1 1-48,-1 0 0,0 2 0,-1 0 1,0 1-1,0 0 0,-30-5 1,3 4-108,-1 3 1,1 1-1,0 2 1,-1 3-1,-80 10 1,26 6-58,-146 44 0,148-30-25,1 3-1,2 5 1,-157 89 0,216-106 0,0 2 1,1 2 0,2 1-1,-40 42 1,60-56 9,1 0-1,0 2 1,1-1-1,1 2 1,1-1-1,0 1 0,1 0 1,0 1-1,1 0 1,2 0-1,-1 1 1,-4 31-1,9-39-1,1-1 0,0 1 1,0 0-1,1-1 0,0 1 0,1-1 0,0 1 0,0-1 0,1 0 0,0 0 1,1 0-1,0 0 0,0-1 0,1 1 0,10 13 0,-6-12-6,0 0 0,1 0 0,0-1 0,0 0 0,1-1-1,0-1 1,0 1 0,1-2 0,0 1 0,24 8 0,-2-5-4,-1-1 0,1-2 0,0-1 0,1-1-1,0-3 1,44-1 0,-6-4 14,143-27-1,-139 13 30,0-3 1,-1-4 0,-2-2-1,82-43 1,-97 39 23,-2-3 0,-1-3-1,-1-1 1,-3-3 0,65-64 0,-95 82 8,30-39 1,-45 51-47,-1 1 1,0-1 0,-1 0-1,0-1 1,0 1 0,-1-1-1,4-15 1,-7 23-26,-1 0-1,1 0 1,-1 0-1,1 0 1,-1 0-1,0 0 1,0 0-1,-1 0 1,1 0-1,-1 0 0,1 0 1,-1 0-1,0 0 1,0 0-1,0 0 1,0 0-1,-1 1 1,1-1-1,-4-4 1,2 4-3,0 0 0,-1 0 0,1 0 0,0 1 0,-1 0 0,0-1 0,1 1 0,-1 0 0,0 1 0,0-1 0,0 1 0,0 0 0,-9-2 0,-30-1-130,-4 3-75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31.491"/>
    </inkml:context>
    <inkml:brush xml:id="br0">
      <inkml:brushProperty name="width" value="0.025" units="cm"/>
      <inkml:brushProperty name="height" value="0.025" units="cm"/>
    </inkml:brush>
  </inkml:definitions>
  <inkml:trace contextRef="#ctx0" brushRef="#br0">1723 285 10098,'-32'-31'569,"-1"1"0,-2 2 0,-1 1 0,0 2 0,-2 2 0,-60-28 0,65 37-491,1 2 0,-2 1 1,0 2-1,0 1 0,0 2 0,-1 1 0,1 2 0,-63 2 0,34 6-68,1 3 0,-1 3 0,1 2 0,-99 36-1,73-15-10,2 4-1,-120 72 1,179-94 0,1 1 0,1 0 1,0 2-1,1 1 0,1 1 1,-28 34-1,45-47-4,0 0 1,0 1-1,1-1 1,0 1-1,0 0 1,1 1-1,0-1 1,1 1-1,0 0 1,0 0-1,1 0 1,0 0-1,1 0 0,0 0 1,1 0-1,0 0 1,1 1-1,0-1 1,0 0-1,1 0 1,0 0-1,1 0 1,5 11-1,-4-11 0,1 0 0,0 0 0,1 0 0,0-1 0,1 1 0,-1-1 0,2-1 0,-1 0 0,1 0 0,1 0 0,10 7 0,-5-6 1,0-1 1,0 0-1,0-1 1,1-1 0,0 0-1,0-1 1,19 4-1,1-4 6,-1 0-1,1-2 1,-1-2-1,1-1 1,0-2-1,59-11 1,-18-3 29,0-4 1,-2-3-1,75-34 1,206-115 190,-157 56-70,-163 92-128,-2-1 0,-1-2 0,43-44 0,-65 60-28,-1 0 1,0 0-1,-1-1 0,0-1 1,-1 1-1,-1-1 0,0 0 1,5-16-1,-9 23-5,0 0-1,-1 0 1,0 0-1,0-1 1,-1 1 0,1 0-1,-1 0 1,-1 0-1,1-1 1,-1 1-1,0 0 1,0 0 0,-1 0-1,0 0 1,0 0-1,0 0 1,-1 1 0,0-1-1,0 1 1,0-1-1,-6-6 1,-10-5-30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34.666"/>
    </inkml:context>
    <inkml:brush xml:id="br0">
      <inkml:brushProperty name="width" value="0.025" units="cm"/>
      <inkml:brushProperty name="height" value="0.025" units="cm"/>
    </inkml:brush>
  </inkml:definitions>
  <inkml:trace contextRef="#ctx0" brushRef="#br0">1709 122 9938,'1'-2'123,"-1"-1"1,1 0-1,-1 1 0,0-1 0,0 0 1,0 1-1,0-1 0,0 0 0,0 1 0,-1-1 1,0 0-1,1 1 0,-1-1 0,0 1 1,0-1-1,0 1 0,0-1 0,-1 1 1,1 0-1,-1-1 0,1 1 0,-1 0 1,0 0-1,0 0 0,0 1 0,0-1 0,0 0 1,0 1-1,-1-1 0,1 1 0,-4-2 1,-9-4 24,0 0-1,0 1 1,-1 1 0,1 0 0,-1 2 0,-28-4 0,-98 0 146,8 8-265,-1 5 0,2 7 0,-1 6 1,-241 66-1,332-72-11,0 3 0,0 1 0,2 2 0,-44 28 1,64-34-12,1 1 1,0 1 0,1 1 0,1 1 0,0 0 0,1 1-1,1 1 1,1 1 0,-16 26 0,26-37-12,0 0 0,1 0 1,0 0-1,1 1 0,0 0 0,0-1 0,1 1 1,0 0-1,1 0 0,0 11 0,1-13-1,0-1 0,1 0 1,1 0-1,-1 0 0,1 0 0,0 0 0,0 0 0,1 0 0,0 0 1,0-1-1,1 1 0,0-1 0,0 0 0,8 10 0,2-3-3,0 0-1,0-1 0,2 0 0,-1-1 0,1-1 1,1 0-1,0-2 0,0 0 0,1 0 1,24 6-1,12 0 7,0-1 0,71 5 0,-30-9 41,1-4 1,0-5-1,0-3 1,0-5 0,-1-4-1,163-43 1,-207 40 13,0-2 1,-2-3-1,61-33 0,-86 40-22,-2-1 1,1-1-1,-2-1 0,0-1 1,0 0-1,-2-2 0,-1-1 0,22-28 1,-32 37-18,-2 0 1,1-1-1,-1 0 1,-1 0-1,0-1 1,-1 0-1,0 1 1,-1-1-1,0-1 1,1-19-1,-4 24-29,0 1 0,0-1 0,-1 0-1,0 0 1,0 1 0,-1-1 0,0 0 0,-1 1 0,1 0-1,-2 0 1,1-1 0,-1 2 0,-1-1 0,1 0-1,-1 1 1,-11-13 0,7 12-48,0 0-1,0 0 1,-1 1-1,0 0 1,0 1-1,-1 0 1,1 1-1,-20-7 0,11 5-4,-1 2 0,1 1-1,-1 0 1,-28-1 0,-19 3-182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35.866"/>
    </inkml:context>
    <inkml:brush xml:id="br0">
      <inkml:brushProperty name="width" value="0.025" units="cm"/>
      <inkml:brushProperty name="height" value="0.025" units="cm"/>
    </inkml:brush>
  </inkml:definitions>
  <inkml:trace contextRef="#ctx0" brushRef="#br0">1819 195 9994,'13'-6'398,"45"-31"418,-55 35-754,1-1 0,-1 0 0,0 1 0,0-1 0,0-1-1,0 1 1,-1 0 0,1-1 0,-1 1 0,0-1 0,0 0 0,0 0 0,1-3 0,-3 5-38,1 0 0,-1 1 0,0-1 0,0 1 0,0-1 0,-1 0 0,1 1 0,0-1 0,-1 1 0,1-1 0,-1 1 0,1-1 0,-1 1 0,0-1 0,1 1 0,-1 0 0,0-1 0,0 1 1,0 0-1,0 0 0,0-1 0,0 1 0,-1 0 0,1 0 0,0 0 0,0 0 0,-2 0 0,-4-3 18,0 0-1,0 0 1,-15-4 0,-11-2 1,0 2-1,0 1 1,-59-5 0,-104 5-48,157 7 15,-135 3 38,-235 34 0,332-27-27,1 4 0,1 3 0,1 4 0,-101 41 0,142-47-18,1 1 0,1 2-1,0 2 1,-49 40 0,62-43-4,-1 1 0,2 0 0,1 1-1,0 1 1,1 1 0,1 0-1,-18 38 1,28-49-3,0-1-1,0 1 1,1 0-1,0 1 0,1-1 1,0 1-1,0-1 1,1 1-1,1-1 1,0 1-1,1 12 1,0-16-1,1-1 1,-1 0 0,1 1-1,0-1 1,1 0 0,-1 0 0,1 0-1,1 0 1,-1-1 0,1 1 0,0-1-1,0 0 1,0 0 0,1 0-1,0-1 1,0 0 0,0 0 0,0 0-1,9 5 1,4 0 0,1-1 0,0 0 0,0-1 0,0-2 0,1 0 1,34 5-1,128 2 103,-178-12-95,167-1 333,-1-6-1,0-8 1,-1-8 0,245-64-1,-247 38-48,-134 38-206,-1-2 0,57-32 0,-80 39-69,0 0 0,0 0 0,0-1 1,-1 0-1,9-10 0,-15 15-17,-1 1 1,1-1-1,-1 0 1,1 0-1,-1 0 1,0 0-1,0 0 1,0 0-1,0 0 0,0 0 1,-1-1-1,1 1 1,-1 0-1,1 0 1,-1-1-1,0 1 0,0 0 1,0-1-1,0 1 1,0 0-1,0 0 1,-1-1-1,1 1 0,-1 0 1,0 0-1,1-1 1,-1 1-1,-2-2 1,-2-3-37,0 0 1,-1 0-1,0 0 1,0 1-1,-1 0 1,1 0-1,-1 1 1,-1 0-1,-13-8 0,-11-3-255,-35-13 0,53 24 168,-156-64-1136,134 51 953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6.585"/>
    </inkml:context>
    <inkml:brush xml:id="br0">
      <inkml:brushProperty name="width" value="0.025" units="cm"/>
      <inkml:brushProperty name="height" value="0.025" units="cm"/>
    </inkml:brush>
  </inkml:definitions>
  <inkml:trace contextRef="#ctx0" brushRef="#br0">0 41 19572,'6'-2'1657,"-3"5"-1497,8-4-488,-4-1 784,1-11-480,4 0-184,10 0-105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3.240"/>
    </inkml:context>
    <inkml:brush xml:id="br0">
      <inkml:brushProperty name="width" value="0.025" units="cm"/>
      <inkml:brushProperty name="height" value="0.025" units="cm"/>
    </inkml:brush>
  </inkml:definitions>
  <inkml:trace contextRef="#ctx0" brushRef="#br0">6 534 16484,'-1'4'291,"-3"19"943,4-23-1213,0 1 1,0-1-1,0 1 0,0-1 0,0 0 1,0 1-1,0-1 0,0 0 0,0 1 1,0-1-1,0 0 0,0 1 0,1-1 1,-1 0-1,0 1 0,0-1 0,0 0 1,0 1-1,1-1 0,-1 0 0,0 1 1,0-1-1,1 0 0,-1 0 0,0 0 0,1 1 1,-1-1-1,0 0 0,1 0 0,-1 0 1,0 1-1,1-1 0,-1 0 0,0 0 1,1 0-1,-1 0 0,0 0 0,1 0 1,-1 0-1,0 0 0,1 0 0,-1 0 1,1 0-1,-1 0 0,0 0 0,1 0 1,-1 0-1,0-1 0,1 1 0,-1 0 1,0 0-1,1 0 0,-1 0 0,0-1 1,1 1-1,18-12 454,0 0 1,-1-1-1,0 0 1,-1-2-1,23-25 1,-23 24-245,37-38 406,-2-2-1,55-77 0,-101 125-560,-4 6-41,0-1 0,-1 1-1,1 0 1,0-1 0,-1 0 0,0 1-1,1-1 1,-1 0 0,0 0 0,-1 0 0,2-5-1,-2 8-29,0 0-1,0 0 0,0-1 1,0 1-1,0 0 1,0 0-1,0 0 1,0 0-1,0 0 0,0-1 1,0 1-1,0 0 1,0 0-1,0 0 0,0 0 1,0 0-1,0 0 1,0-1-1,0 1 0,0 0 1,0 0-1,0 0 1,0 0-1,0 0 1,0 0-1,0-1 0,-1 1 1,1 0-1,0 0 1,0 0-1,0 0 0,0 0 1,0 0-1,0 0 1,-1 0-1,1 0 0,0 0 1,0 0-1,0 0 1,0 0-1,0 0 0,0 0 1,-1 0-1,1 0 1,0 0-1,0 0 1,0 0-1,-1 0 0,-8 4 74,-9 12-29,8-3-158,0 0 0,1 0 1,0 1-1,1 0 0,0 0 0,2 1 1,0 0-1,0 1 0,1-1 0,1 1 0,1 0 1,0 0-1,-1 23 0,8-14-849,-4-24 926,0 0 0,1-1 0,-1 1 0,0 0 0,1 0 0,-1 0 0,1-1 0,-1 1 1,1 0-1,-1-1 0,1 1 0,-1 0 0,1-1 0,0 1 0,-1-1 0,1 1 1,0-1-1,-1 1 0,1-1 0,0 0 0,0 1 0,-1-1 0,1 0 0,0 1 0,0-1 1,0 0-1,0 0 0,1 0 0,10-3-610</inkml:trace>
  <inkml:trace contextRef="#ctx0" brushRef="#br0" timeOffset="1">698 8 17940,'-8'-8'1513,"4"15"-563,3 20-7,18 59-394,-10-59-458,-2 0 0,4 47-1,-10-50-86,-1-1 0,0 0-1,-2 0 1,-1 0 0,0 0-1,-2-1 1,-1 1 0,0-2-1,-2 1 1,-1-1 0,0-1-1,-1 0 1,-1-1 0,-1 0-1,-20 21 1,27-33-21,0-1 0,0 1 0,-11 7 0,13-11 0,0-1-1,0 1 1,-1-1 0,1 0-1,-7 1 1,12-3 16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53.327"/>
    </inkml:context>
    <inkml:brush xml:id="br0">
      <inkml:brushProperty name="width" value="0.025" units="cm"/>
      <inkml:brushProperty name="height" value="0.025" units="cm"/>
    </inkml:brush>
  </inkml:definitions>
  <inkml:trace contextRef="#ctx0" brushRef="#br0">1794 125 8530,'-3'-5'174,"1"-1"-1,-1 1 1,0 0 0,-1 0 0,1 1-1,-1-1 1,0 1 0,0-1 0,-1 1-1,1 0 1,-1 1 0,0-1 0,0 1-1,0 0 1,0 0 0,-1 1 0,1-1-1,-1 1 1,1 1 0,-11-3 0,-79-12 41,-162-7 0,-126 25 65,296 1-224,-177 0 40,201-10-20,44 4-10,0 1-1,-1 1 0,-36 2 1,-7 5 287,8 0 97,-54 12-1,103-17-444,2 0-15,0-1 1,0 1-1,1 1 0,-1-1 0,1 0 0,-7 4 0,10-2-4,0-1 0,0 1 1,0-1-1,0 1 0,0-1 0,1 1 0,-1-1 0,1 0 1,1 5-1,0-2-9,1 25 10,-1 1 0,-2-1-1,-1 0 1,-8 50 0,5-48 19,-47 328-2,-8 63-16,35 83 9,28 1-8,-12 428 29,-3-236 2,18-130-20,-12 550-136,-2-1011 112,0 6-20,10 147 1,-3-251 38,2 0-1,-1 1 1,1-1 0,1-1 0,0 1-1,0 0 1,6 12 0,-7-18 1,0-1 1,1 1-1,-1-1 1,1 1 0,0-1-1,0 0 1,0 0-1,1 0 1,-1 0-1,1 0 1,-1-1 0,1 0-1,0 0 1,0 0-1,0 0 1,0 0 0,0-1-1,0 0 1,6 1-1,27 3-27,1-2 0,0-2-1,0-1 1,-1-3 0,72-12-1,91-31-136,10-2 26,-158 40 101,-5 1-12,0-2-1,47-15 1,-80 20 37,0-1 1,0-1 0,-1-1 0,0 0 0,0 0-1,0-1 1,-1-1 0,-1 0 0,1-1 0,17-20-1,-11 7-15,-1-1 0,-1 0-1,16-34 1,30-83-11,-32 70 28,39-102 6,-7-3 0,63-298 1,3-381 58,-107 586-75,-16-287 0,-73-267-55,45 643 77,-87-749-18,98 806 28,-33-275 34,36 347-44,-1 0 0,-3 2-1,-2-1 1,-2 2-1,-40-81 1,46 111-9,0 0 0,-14-17-1,4 10 10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6:55.219"/>
    </inkml:context>
    <inkml:brush xml:id="br0">
      <inkml:brushProperty name="width" value="0.025" units="cm"/>
      <inkml:brushProperty name="height" value="0.025" units="cm"/>
    </inkml:brush>
  </inkml:definitions>
  <inkml:trace contextRef="#ctx0" brushRef="#br0">97 89 12227,'-19'56'261,"3"0"1,2 0-1,-7 70 1,-3 176-344,21 187 122,26 2 12,-12-280-44,19 516-132,-25 0-24,-36-21 93,4-138 198,24 1 88,4-13 75,-2-533-249,5 43 0,-3-60-47,0 1-1,0-1 1,1 1 0,0-1-1,0 0 1,0 0 0,1 0-1,0 0 1,0 0-1,1 0 1,5 6 0,-7-9-9,1-1 0,-1 0-1,1 0 1,-1 0 0,1-1 0,0 1 0,0-1 0,0 1 0,0-1 0,0 0 0,0 0 0,0 0 0,0-1 0,0 1 0,0-1 0,1 0 0,-1 0 0,0 0 0,6 0 0,6-3-2,-1 0 0,-1 0 0,19-7 0,-17 5 2,146-47 50,292-53 0,-325 84-49,83-11-1,-152 26-12,92 2-1,-147 4 20,1 0-1,0 1 0,-1-1 1,1 1-1,-1 0 0,1 0 1,-1 0-1,1 0 1,-1 1-1,0 0 0,0 0 1,0 0-1,0 1 0,0-1 1,0 1-1,0 0 0,-1 0 1,0 0-1,1 0 0,-1 1 1,0-1-1,-1 1 1,1 0-1,-1 0 0,1 0 1,-1 0-1,0 0 0,1 6 1,-8-28 45,1 0 0,0-1 0,-1-32 0,3-60-67,2 79 24,22-1181 19,88 5 0,62 390-57,-32 189 30,-115 474-2,-7-1 1,-6-2 0,-12-191-1,-4 278 41,-15-83-1,14 127-11,-1 0 0,-2 0 0,0 1 0,-2 0 0,-1 1 0,-15-27 0,16 37 7,0 1 0,-1 0 0,-1 1 0,0 0-1,-1 1 1,0 1 0,-1-1 0,0 2-1,-22-12 1,-14-5 183,-83-31 0,88 40-213,-36-12-60,-2 3 0,-1 5-1,-1 3 1,-1 3 0,-129-6 0,25 17-665,-270 26 0,321-8 443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7:26.043"/>
    </inkml:context>
    <inkml:brush xml:id="br0">
      <inkml:brushProperty name="width" value="0.025" units="cm"/>
      <inkml:brushProperty name="height" value="0.025" units="cm"/>
    </inkml:brush>
  </inkml:definitions>
  <inkml:trace contextRef="#ctx0" brushRef="#br0">1 214 6657,'2443'-108'5716,"-2305"104"-5692,1351-31 537,-4 25 663,-1311 13-1067,309-6 191,-474 3-448,36-6-318,-43 6 406,0 0 1,0-1-1,0 1 0,0-1 1,-1 0-1,1 0 1,0 0-1,-1 0 1,1 0-1,-1 0 1,1 0-1,-1 0 1,1 0-1,-1-1 1,0 1-1,1-1 1,-1 1-1,0-1 1,0 1-1,1-3 1,3-22-161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7:34.575"/>
    </inkml:context>
    <inkml:brush xml:id="br0">
      <inkml:brushProperty name="width" value="0.025" units="cm"/>
      <inkml:brushProperty name="height" value="0.025" units="cm"/>
    </inkml:brush>
  </inkml:definitions>
  <inkml:trace contextRef="#ctx0" brushRef="#br0">52 186 11202,'-3'0'368,"-1"0"-1,0 0 0,0-1 0,1 1 1,-1-1-1,0 0 0,1 0 0,-1 0 1,0 0-1,1-1 0,-1 1 0,-4-4 1,28 2 556,474-15-472,67-3-473,-203-1-134,644-26-787,-307 84 410,-678-34 533,28 2-15,49-1 0,-81-3 58,0-1-1,-1-1 1,1 0 0,-1 0 0,0-1 0,1-1-1,-2 0 1,22-10 0,-24 9-31,0 1-1,1 1 1,0 0-1,-1 0 1,1 0-1,0 2 1,19-3-1,-11 2-500,-17 2 459,0 0 0,0 0 0,-1 0 0,1 0-1,0 0 1,0 0 0,-1 0 0,1-1 0,0 1 0,-1 0 0,1-1-1,0 1 1,-1 0 0,1-1 0,0 1 0,-1-1 0,1 1 0,-1-1 0,1 1-1,-1-1 1,1 1 0,-1-1 0,1 1 0,-1-1 0,0 0 0,1 1 0,-1-1-1,0 0 1,1 1 0,-1-1 0,0 0 0,0 0 0,0 1 0,0-1 0,0 0-1,0 0 1,0 1 0,0-1 0,0 0 0,0 0 0,0 1 0,0-1 0,-1-1-1,-1-19-351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8:03.518"/>
    </inkml:context>
    <inkml:brush xml:id="br0">
      <inkml:brushProperty name="width" value="0.025" units="cm"/>
      <inkml:brushProperty name="height" value="0.025" units="cm"/>
    </inkml:brush>
  </inkml:definitions>
  <inkml:trace contextRef="#ctx0" brushRef="#br0">2388 466 10346,'-44'-43'456,"-2"3"0,-2 2 0,-2 1-1,-1 3 1,-1 3 0,-2 1 0,-1 3 0,-77-26-1,93 40-395,0 3-1,0 1 0,-1 3 1,-76-5-1,63 11-18,0 3 0,0 1 1,-62 14-1,16 6-34,1 5-1,1 4 1,-132 64 0,140-54-33,-106 70 0,141-77 50,2 3 0,1 2 0,-47 50 0,70-61 6,1 0 1,2 2-1,1 0 0,2 2 1,-35 70-1,45-76-7,1 2-1,1-1 1,2 1 0,1 1-1,1 0 1,1 0 0,2 0 0,1 46-1,4-49-28,0-1-1,2 0 1,1 0 0,1-1-1,1 0 1,2 0 0,16 36-1,-9-31-26,0-2 0,2 0-1,2 0 1,0-2 0,37 37-1,-23-31-9,1-1-1,2-3 1,1 0-1,1-3 1,1-1-1,2-2 1,0-2-1,88 31 0,-26-22 25,1-4 0,1-5-1,168 12 1,-105-26-3,261-21 0,-297 2 142,0-7 1,228-62-1,-289 59-46,0-4 0,-2-2-1,-1-4 1,-2-2 0,-1-4 0,83-62 0,-116 75 41,-2-3 0,0-1 1,-2-1-1,-1-1 0,-1-1 1,32-53-1,-44 60-40,-1 0 0,-2-2 0,-1 1 1,0-1-1,-3-1 0,0 1 0,-1-2 0,-2 1 0,-1-1 0,1-34 0,-6 31-31,-1 1-1,-2 0 0,-1 0 0,-1 0 0,-1 0 1,-2 1-1,-1 0 0,-2 1 0,-27-51 0,13 36-26,-1 2 0,-2 1-1,-3 1 1,0 1 0,-53-46-1,34 41-40,-1 3 0,-3 2 0,-1 3 0,-1 2 0,-2 2 0,-2 4 0,0 1 0,-109-29 0,58 27-24,-2 6 0,0 5 1,-1 4-1,-137 2 1,33 18-17,3 9-20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8:09.758"/>
    </inkml:context>
    <inkml:brush xml:id="br0">
      <inkml:brushProperty name="width" value="0.025" units="cm"/>
      <inkml:brushProperty name="height" value="0.025" units="cm"/>
    </inkml:brush>
  </inkml:definitions>
  <inkml:trace contextRef="#ctx0" brushRef="#br0">4007 310 8170,'-16'-10'409,"0"1"0,-1 0 1,-1 1-1,1 1 0,-1 1 0,0 0 1,-1 1-1,-30-4 0,-74-4 307,-71-11-201,13-10-54,-360-53 85,-261 16 43,677 63-504,-1 5-1,0 5 0,1 6 0,-1 5 1,2 6-1,-184 51 0,-160 97-24,337-123-48,87-32 3,1 3-1,1 1 1,-43 24 0,78-36-12,-1 1-1,1 0 1,0 0 0,1 1 0,-1-1 0,1 2 0,0-1 0,1 1 0,-1-1 0,1 2 0,1-1 0,-8 16 0,8-13 2,1 0 0,0 1 0,0-1 0,1 1 0,0 0 0,1 0 1,1-1-1,-1 1 0,4 21 0,-1-16-5,1-1 0,1 0 0,0 0 0,2-1 0,-1 1 0,2-1 0,0 0 0,0 0 1,1-1-1,1 0 0,0-1 0,1 0 0,0 0 0,15 12 0,18 13-6,2-1 0,75 45 1,-68-47 5,31 20-1,3-4 0,2-4 0,1-4 0,3-4 0,1-4 0,188 43 0,253 6-9,4-29-17,967-9 115,-1206-55-68,321-16-9,-516 19-15,179-35 0,-248 34 5,-1-1 0,0-2 0,0-1 0,-2-1-1,1-2 1,-2-2 0,0 0 0,55-44 0,-74 51 1,-1-1 1,-1 0 0,0-1-1,0 0 1,-1-1-1,-1 0 1,0 0 0,-1-1-1,11-27 1,-11 22 3,-2-1-1,0 0 1,-2 0 0,0 0 0,-1-1 0,-1-39-1,-3 32 6,-1 0-1,-2 0 0,0 1 1,-2 0-1,-1 0 0,-1 1 1,-1 0-1,-2 1 0,0 0 1,-2 0-1,-21-28 0,10 21 9,-1 2 0,-2 0 0,-1 2-1,-2 1 1,-48-34 0,31 30-2,-2 2 0,-1 1 1,-69-25-1,6 14-4,-2 5 1,-1 5 0,-129-15-1,2 12-254,-2 12 1,-282 12-1,335 18 111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8:16.249"/>
    </inkml:context>
    <inkml:brush xml:id="br0">
      <inkml:brushProperty name="width" value="0.025" units="cm"/>
      <inkml:brushProperty name="height" value="0.025" units="cm"/>
    </inkml:brush>
  </inkml:definitions>
  <inkml:trace contextRef="#ctx0" brushRef="#br0">4 306 12867,'-1'1'66,"1"0"0,-1 0 0,1 0 0,0 0 0,-1 0 0,1 1 0,0-1 0,0 0 0,-1 0 0,1 0 0,0 0 0,0 1 0,0-1 0,1 2 0,-1-3-46,0 1 1,1-1-1,-1 0 1,0 0-1,0 1 1,1-1-1,-1 0 1,0 0-1,0 0 1,1 1-1,-1-1 1,0 0-1,1 0 1,-1 0-1,0 0 1,1 0-1,-1 0 1,0 0 0,1 1-1,-1-1 1,1 0-1,-1 0 1,0 0-1,1-1 1,-1 1-1,0 0 1,1 0-1,-1 0 1,0 0-1,1 0 1,33-17 558,-31 15-554,39-22 193,2 2 0,0 2 0,1 2 1,1 1-1,1 3 0,0 2 0,1 2 1,88-8-1,505-69 70,-577 73-280,-20 3 21,0 1 1,1 3-1,89-3 0,-131 10-64,0 1 0,0-1-1,-1 1 1,1-1-1,0 1 1,-1 0 0,5 2-1,-2-1-1538,-25-15 659,6 3 400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08:17.479"/>
    </inkml:context>
    <inkml:brush xml:id="br0">
      <inkml:brushProperty name="width" value="0.025" units="cm"/>
      <inkml:brushProperty name="height" value="0.025" units="cm"/>
    </inkml:brush>
  </inkml:definitions>
  <inkml:trace contextRef="#ctx0" brushRef="#br0">1203 495 10274,'-40'-20'420,"0"2"0,0 1 0,-2 3 0,0 1 0,0 2 0,-1 2 0,-1 2 0,1 1 0,-1 3 0,-87 4 0,98 2-308,0 2 1,0 1-1,0 1 0,1 2 0,1 2 0,-46 20 0,54-19-91,0 1-1,1 1 1,0 0 0,1 2-1,1 1 1,0 0 0,1 2-1,-29 37 1,27-27-14,2 0 0,1 2 0,1 0 0,2 1 0,1 1 0,1 0 0,2 1 0,1 0 0,2 1 0,-4 44 1,9-53-14,2 0 1,1 0 0,1 0 0,2-1 0,0 1 0,9 34 0,-6-41-12,0 0 0,1-1 1,1 1-1,1-1 0,1-1 1,0 0-1,1 0 0,25 28 1,-20-30-11,0 0 0,1-1 0,1 0 0,0-2 0,1 0 1,0-1-1,1-1 0,0-1 0,0-1 0,1 0 0,0-2 0,0 0 1,23 2-1,-3-2-26,0-2 1,0-1 0,0-3 0,0-1 0,0-2-1,47-10 1,-36 2 26,0-3 0,-1-2 0,0-2 0,87-45 0,-80 31 55,-1-3-1,-3-2 1,79-68-1,-110 83 76,-2 0 0,0-1 0,-1-1 0,-1 0 0,-2-2 0,28-51 0,-30 42 101,0 0 1,-2-1-1,-2-1 1,-1 0-1,5-45 1,-8 32 34,-3 1 1,-2-1-1,-6-77 1,0 94-169,-1 0 1,-1 0 0,-2 1-1,-1 0 1,-1 1 0,-21-41 0,23 56-123,-1 1 0,0 1 0,-1-1 0,-1 1 0,0 1 0,-1 0 0,0 1 0,-1 0 0,-1 1 0,0 0-1,0 1 1,-1 1 0,0 0 0,-1 1 0,1 1 0,-2 0 0,1 1 0,-1 1 0,0 1 0,0 0 0,0 1 0,0 1 0,-36 0 0,19 4-39,1 3 0,-1 0-1,1 3 1,0 0 0,-54 23-1,-52 31-249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0:48.201"/>
    </inkml:context>
    <inkml:brush xml:id="br0">
      <inkml:brushProperty name="width" value="0.025" units="cm"/>
      <inkml:brushProperty name="height" value="0.025" units="cm"/>
    </inkml:brush>
  </inkml:definitions>
  <inkml:trace contextRef="#ctx0" brushRef="#br0">1268 581 7298,'-39'-17'1638,"4"1"-1116,12 8-546,0 2-1,-1 0 1,0 2-1,0 0 1,0 2-1,-1 0 1,1 2-1,0 1 1,-1 0-1,1 2 1,-26 7-1,-13 5 369,1 3 0,-117 51 0,130-47 93,2 2 1,-63 42 0,88-51-574,0 2 0,2 0-1,0 1 1,1 2 0,0 0 0,-25 37 0,30-36 9,1 1 1,1 0 0,0 1 0,2 1 0,-10 32 0,17-42 191,0 0 0,0 1 0,1-1 0,1 1 1,0-1-1,1 1 0,1 0 0,0-1 0,1 1 0,7 26 1,7 6 31,2-2 1,1 0 0,3 0 0,2-2 0,46 64 0,-8-25 152,120 120-1,-117-139-194,3-4-1,86 59 0,164 80 117,-224-148-121,2-3 1,2-5-1,3-5 1,0-3-1,2-5 1,1-5-1,114 12 1,177-9 9,3-26-4,-189-3-19,810-42 2,-405-35 75,-469 52 87,-1-6 0,167-62 1,-289 87-169,165-68 268,-161 63-229,-1-1 1,0-1 0,-1-1-1,43-38 1,-12 0 57,-3-3-1,-3-2 1,44-66 0,-81 106-126,-2-1-1,0 1 1,0-2 0,-2 1 0,-1-1-1,0-1 1,-2 1 0,0-1 0,-2 0 0,2-25-1,-4 0 18,-2 0-1,-2 0 0,-15-81 0,8 84 1,-2 0 0,-1 1 0,-3 0 0,-27-53 1,6 26-50,-74-103 0,79 130 31,-3 1 1,-1 2 0,-3 1-1,-64-50 1,10 20 40,-108-60 0,93 69-156,-2 4 0,-208-73 0,205 95-70,-1 5-1,0 5 0,-134-10 1,-354 14-156,-33 56 476,2 30 102,-310 85-78,769-109-550,1 8 1,3 7-1,-216 105 0,206-68 166,6 7-82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1:37.683"/>
    </inkml:context>
    <inkml:brush xml:id="br0">
      <inkml:brushProperty name="width" value="0.025" units="cm"/>
      <inkml:brushProperty name="height" value="0.025" units="cm"/>
    </inkml:brush>
  </inkml:definitions>
  <inkml:trace contextRef="#ctx0" brushRef="#br0">32 208 11963,'-3'1'279,"-21"8"425,19-6-598,18-4 125,123-27 400,-13 2-551,430-62-4,-125 40-25,-264 33-34,-23 5-5,2 6 1,-1 6 0,232 32-1,-195-5 22,123 15-9,3-23-13,739-56 48,-99 1-33,-229 77 40,-549-28-46,555 7 33,-525-21-35,805-5 24,-552-16-23,-397 17-18,84-9 21,41-1 42,112 8 17,-108-6 6,2-1 293,-56 18-184,-39 0-152,-25-1 450,109 24 0,-154-25-470,-14-4-45,-5-3 13,-6-1 10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3.655"/>
    </inkml:context>
    <inkml:brush xml:id="br0">
      <inkml:brushProperty name="width" value="0.025" units="cm"/>
      <inkml:brushProperty name="height" value="0.025" units="cm"/>
    </inkml:brush>
  </inkml:definitions>
  <inkml:trace contextRef="#ctx0" brushRef="#br0">6 18 16652,'-5'-3'1672,"8"3"-968,8 0-208,9 0 960,6-2-367,13 1-297,5 0-184,8-1-336,2-1-192,-1 2-656,-4-1-400,-12 0 776,-10 2-192,-24 4-160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2:47.103"/>
    </inkml:context>
    <inkml:brush xml:id="br0">
      <inkml:brushProperty name="width" value="0.025" units="cm"/>
      <inkml:brushProperty name="height" value="0.025" units="cm"/>
    </inkml:brush>
  </inkml:definitions>
  <inkml:trace contextRef="#ctx0" brushRef="#br0">3170 122 11434,'-62'-7'301,"1"-2"-1,-121-34 1,-21-4-480,138 38 111,0 4-1,-116 3 1,-131 30-162,30-2-115,18-19-6,-11 2 175,0 22 247,175-12 18,-146 51 0,178-46 69,1 4 1,-121 70-1,169-87-110,1 2-1,0 0 0,2 1 0,-1 1 0,2 1 0,0 0 0,-20 28 0,20-21-45,1 0 0,2 1 0,0 1 0,1 0 0,-12 44 0,14-35-32,1 0 0,2 0 0,1 1 0,0 50 0,5-64 8,1 0-1,1-1 0,1 1 0,1-1 0,1 1 0,1-1 0,0 0 1,17 33-1,-9-26-26,2-1 1,1-1-1,1 0 1,1-1-1,1-1 1,38 34-1,-26-31 7,1-1 0,0-2 0,2-1 0,52 24 0,-16-17 18,1-2 1,1-4 0,1-3-1,145 20 1,-26-19-434,290-8 1,196-47-2432,-528 24 2481,36-3-333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2:47.586"/>
    </inkml:context>
    <inkml:brush xml:id="br0">
      <inkml:brushProperty name="width" value="0.025" units="cm"/>
      <inkml:brushProperty name="height" value="0.025" units="cm"/>
    </inkml:brush>
  </inkml:definitions>
  <inkml:trace contextRef="#ctx0" brushRef="#br0">1 138 2184,'186'-10'241,"-10"0"-113,-7-3-48,-1 5 328,-3 0-24,-4 1-88,-2 1-8,-3 2-48,-1-3-56,1-5-240,-3 1 208,-5-9-152,-9-2-32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2:48.036"/>
    </inkml:context>
    <inkml:brush xml:id="br0">
      <inkml:brushProperty name="width" value="0.025" units="cm"/>
      <inkml:brushProperty name="height" value="0.025" units="cm"/>
    </inkml:brush>
  </inkml:definitions>
  <inkml:trace contextRef="#ctx0" brushRef="#br0">4091 750 7890,'-332'-159'3343,"181"90"-2367,-29-14-358,-348-109 1,256 125-547,-352-42 1,-287 39-53,264 69-225,345 5 90,159-5 51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01.716"/>
    </inkml:context>
    <inkml:brush xml:id="br0">
      <inkml:brushProperty name="width" value="0.025" units="cm"/>
      <inkml:brushProperty name="height" value="0.025" units="cm"/>
    </inkml:brush>
  </inkml:definitions>
  <inkml:trace contextRef="#ctx0" brushRef="#br0">1 0 11803,'8'2'141,"0"-1"1,-1 1 0,1 0 0,0 1 0,-1 0 0,1 0 0,13 9 0,16 6-59,0-7 0,-1-1-1,1-2 0,1-1 0,66 2 0,153-11 243,-231 1-295,1430-44 813,-1246 39-806,634 39 519,-280 8-417,3-42-46,618-72 627,-1071 71-182,-111 4-484,-10-4-163,-9-6 64,-10-9-36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16.210"/>
    </inkml:context>
    <inkml:brush xml:id="br0">
      <inkml:brushProperty name="width" value="0.025" units="cm"/>
      <inkml:brushProperty name="height" value="0.025" units="cm"/>
    </inkml:brush>
  </inkml:definitions>
  <inkml:trace contextRef="#ctx0" brushRef="#br0">1 1634 15835,'51'-37'596,"88"-84"1,-50 41-449,459-361 617,21 22-415,-425 315-378,245-206-323,-384 305 342,42-40-85,-43 40 50,0 0 1,0 0-1,0-1 0,0 1 0,-1-1 0,0 0 0,3-8 0,-6 13 41,1 1-1,-1-1 1,0 1-1,0-1 0,0 1 1,0-1-1,0 1 1,0-1-1,1 1 1,-1-1-1,0 1 0,-1-1 1,1 1-1,0-1 1,0 1-1,0-1 0,0 1 1,0-1-1,0 1 1,-1-1-1,1 1 0,0-1 1,0 1-1,-1-1 1,1 1-1,0-1 0,-1 1 1,1 0-1,-1-1 1,-17-3-63,-21 8-39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16.690"/>
    </inkml:context>
    <inkml:brush xml:id="br0">
      <inkml:brushProperty name="width" value="0.025" units="cm"/>
      <inkml:brushProperty name="height" value="0.025" units="cm"/>
    </inkml:brush>
  </inkml:definitions>
  <inkml:trace contextRef="#ctx0" brushRef="#br0">419 0 11851,'-103'127'1449,"-41"55"-124,107-130-719,-49 91 0,75-121-444,-16 42-1,24-58-146,2 0-1,-1 1 0,1-1 0,0 0 0,0 0 1,0 1-1,1-1 0,0 0 0,0 1 0,1-1 0,0 0 1,2 10-1,-2-13-12,0-1 0,0 0 0,1 1 0,-1-1 0,0 0 0,1 0 0,-1 0 0,1 0 0,0 0 0,0-1 0,0 1 0,0 0 0,0-1 0,0 1 0,0-1 0,0 0 0,1 0 0,-1 0 0,0 0 0,1 0 0,-1 0 0,1-1 0,-1 1 0,1-1 0,-1 0 0,1 0 0,4 0 0,4 0 4,1-1 0,-1-1 0,0 0 0,0 0 0,12-5 0,39-16 83,0-3 1,74-44 0,-64 32-30,46-23-663,194-134 1,-217 124 396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17.889"/>
    </inkml:context>
    <inkml:brush xml:id="br0">
      <inkml:brushProperty name="width" value="0.025" units="cm"/>
      <inkml:brushProperty name="height" value="0.025" units="cm"/>
    </inkml:brush>
  </inkml:definitions>
  <inkml:trace contextRef="#ctx0" brushRef="#br0">0 541 16452,'0'0'27,"0"0"1,0-1-1,0 1 1,0 0 0,1 0-1,-1 0 1,0 0 0,0 0-1,0 0 1,0-1 0,0 1-1,0 0 1,0 0 0,0 0-1,0 0 1,1 0 0,-1 0-1,0 0 1,0 0 0,0 0-1,0 0 1,0 0 0,1 0-1,-1-1 1,0 1 0,0 0-1,0 0 1,0 0 0,0 0-1,0 0 1,1 0 0,-1 0-1,0 0 1,0 0 0,0 0-1,0 1 1,0-1 0,1 0-1,-1 0 1,0 0 0,0 0-1,0 0 1,0 0 0,0 0-1,0 0 1,1 0 0,-1 0-1,0 0 1,0 1-1,0-1 1,0 0 0,0 0-1,0 0 1,0 0 0,0 0-1,6 14 687,4 25-359,-8-31-179,2 13-49,1 0-66,0 0 1,13 33-1,-16-50-50,0 1 1,0-1-1,0 0 0,1 0 1,-1 0-1,1 0 1,0 0-1,0-1 1,0 1-1,0-1 1,1 0-1,0 0 0,-1 0 1,1 0-1,0-1 1,0 1-1,9 2 1,-10-4 19,1 0 1,-1-1 0,1 0 0,0 0 0,-1 0-1,1 0 1,0 0 0,-1-1 0,1 1 0,-1-1-1,1 0 1,-1 0 0,1-1 0,-1 1 0,0-1-1,0 1 1,0-1 0,1 0 0,-2 0 0,1 0-1,0-1 1,0 1 0,3-5 0,2-2 92,0 0 1,-1-1-1,0 1 0,-1-1 1,0-1-1,4-10 0,-2 2 36,-1 0-1,-1 0 1,-1 0-1,-1-1 1,0 0-1,-2 0 0,0 0 1,-1 0-1,-1 0 1,-1 0-1,-1 0 1,0 0-1,-9-31 1,-1 23-35,12 27-122,0 0 0,-1 0 1,1 0-1,0 1 0,-1-1 1,1 0-1,-1 0 0,1 0 1,-1 1-1,0-1 1,1 0-1,-1 1 0,0-1 1,1 0-1,-1 1 0,0-1 1,0 1-1,0-1 0,0 1 1,1 0-1,-1-1 0,0 1 1,0 0-1,0 0 0,0-1 1,0 1-1,-1 0 0,1 0-7,1 1-1,-1-1 0,1 0 0,-1 0 0,1 1 0,-1-1 0,1 1 0,-1-1 0,1 0 1,0 1-1,-1-1 0,1 1 0,0-1 0,-1 1 0,1-1 0,0 0 0,0 1 0,0-1 1,-1 1-1,1 0 0,0-1 0,0 1 0,0-1 0,0 1 0,0-1 0,0 1 0,0-1 1,0 1-1,0-1 0,0 1 0,0 0 0,0-1 0,0 1 0,0-1 0,1 1 1,-1-1-1,0 1 0,0-1 0,1 1 0,-1-1 0,0 1 0,1-1 0,-1 0 0,0 1 1,1-1-1,0 1 0,20 22-732,-15-20 506,0 0 1,0 0 0,1 0 0,-1-1 0,1 0 0,-1-1 0,1 1 0,0-1 0,0-1 0,-1 1 0,1-1 0,0 0 0,0-1 0,9-1 0,12-3-1240,0-1 1,28-10 0,-50 14 1142,11-3-379,0-1 1,0 0-1,0-2 1,29-17-1,-46 25 734,1 0-1,-1 0 0,1-1 0,-1 1 1,0 0-1,1 0 0,-1-1 0,0 1 1,1 0-1,-1 0 0,0-1 0,1 1 1,-1 0-1,0-1 0,1 1 0,-1-1 1,0 1-1,0 0 0,0-1 0,1 1 1,-1-1-1,0 1 0,0-1 0,0 1 1,0 0-1,0-2 0,-10-1 1559,-19 8 1304,23-2-2505,-1 1-1,1 0 0,0 1 1,1-1-1,-1 1 0,-5 6 1,9-9-360,1-1 1,0 0-1,0 0 0,0 0 0,0 0 1,0 1-1,0-1 0,0 0 1,0 1-1,1-1 0,-1 1 1,0-1-1,1 1 0,-1-1 1,1 1-1,0 0 0,0-1 1,-1 1-1,1-1 0,0 1 1,0 0-1,0-1 0,1 1 0,-1 0 1,0-1-1,1 1 0,-1-1 1,1 1-1,-1-1 0,1 1 1,0-1-1,-1 1 0,3 2 1,-2-4-23,0 1 0,0 0 0,0 0 1,0-1-1,0 1 0,0-1 1,0 1-1,1-1 0,-1 1 1,0-1-1,0 0 0,0 0 0,1 1 1,-1-1-1,0 0 0,0 0 1,0 0-1,1 0 0,-1 0 0,0-1 1,0 1-1,0 0 0,1-1 1,-1 1-1,0 0 0,1-2 0,33-17 4,-24 13-2,-8 4-4,1-1 0,1 1 0,-1 0 1,0 1-1,0-1 0,1 1 0,-1 0 0,1 0 1,-1 0-1,8 0 0,-9 1 0,0 1 0,-1-1-1,1 1 1,0-1 0,-1 1 0,1 0 0,-1 0-1,1 0 1,-1 1 0,0-1 0,1 0 0,-1 1-1,0 0 1,0-1 0,0 1 0,0 0 0,0 0-1,0 0 1,1 3 0,11 14 1,-2 1 0,0 1-1,-1 0 1,9 26 0,-5-5 5,13 55 1,-24-78 34,0 0 1,-2 0-1,0 1 1,-1-1-1,-1 25 1,-1-38 22,1 0 1,-1 1-1,0-1 0,-1 0 1,1 1-1,-1-1 0,-1 0 1,1 0-1,-1 0 0,0-1 1,0 1-1,-1-1 0,1 1 1,-1-1-1,0 0 0,-1-1 1,1 1-1,-1-1 0,-7 6 1,11-10-49,0 1 0,1 0 0,-1 0 1,0-1-1,0 1 0,0-1 1,0 1-1,0-1 0,0 1 0,0-1 1,0 1-1,0-1 0,-1 0 1,1 0-1,0 1 0,0-1 0,0 0 1,0 0-1,0 0 0,0 0 1,-1 0-1,1-1 0,0 1 0,0 0 1,0 0-1,0-1 0,0 1 1,0-1-1,0 1 0,0-1 0,0 1 1,0-1-1,0 0 0,0 1 1,0-1-1,0 0 0,1 0 0,-1 0 1,0 0-1,-1-1 0,1-2-5,-1 1 0,1-1 0,0 0-1,0 1 1,0-1 0,1 0-1,-1 1 1,1-1 0,0 0 0,0 0-1,1-6 1,4-18-23,2 0-1,0 0 1,2 0 0,1 1-1,1 1 1,24-42 0,103-140 29,-76 130 19,-39 53 30,-2-1 0,-2-1 0,0-1 0,22-45 0,-39 69-43,0 0 0,0 0 0,-1 0 0,0 0 0,0 0 0,0 0 0,0 0 0,-1 0 0,1-1 1,-1 1-1,0 0 0,0 0 0,-1-1 0,1 1 0,-1 0 0,0 0 0,0 0 0,0 0 0,-1 0 0,1 0 0,-1 0 0,0 0 0,0 0 1,-1 1-1,1-1 0,-1 1 0,0 0 0,0 0 0,0 0 0,0 0 0,0 0 0,0 0 0,-1 1 0,1 0 0,-1 0 0,0 0 0,0 0 0,0 0 1,0 1-1,0 0 0,-5-2 0,1 2 18,-1-1 0,0 1 0,0 0 0,1 1 0,-1 0 0,0 0 0,0 1 0,0 0 0,1 1 0,-1 0 0,1 0 0,-13 5 0,17-5-36,0 0 0,-1 0 0,1 0-1,1 1 1,-1-1 0,0 1 0,1 0-1,-1 0 1,1 1 0,0-1 0,0 0-1,0 1 1,0 0 0,1 0 0,-1 0-1,1 0 1,0 0 0,0 0 0,1 1-1,-1-1 1,1 0 0,0 1 0,0-1-1,1 1 1,-1 5 0,1-6-75,1 0 0,-1-1 1,1 1-1,0-1 0,0 1 1,0-1-1,1 1 0,-1-1 1,1 0-1,-1 0 0,1 1 0,0-1 1,1 0-1,-1-1 0,0 1 1,1 0-1,0-1 0,-1 1 0,1-1 1,0 0-1,0 0 0,5 3 1,5 1-119,0 1 1,0-2 0,0 0 0,22 6 0,19 0-306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18.368"/>
    </inkml:context>
    <inkml:brush xml:id="br0">
      <inkml:brushProperty name="width" value="0.025" units="cm"/>
      <inkml:brushProperty name="height" value="0.025" units="cm"/>
    </inkml:brush>
  </inkml:definitions>
  <inkml:trace contextRef="#ctx0" brushRef="#br0">10 16 20500,'-3'4'1505,"0"-2"-1273,-1-1-400,4-2-2113,3-2 2369,6-6-504,-1-1-240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3.038"/>
    </inkml:context>
    <inkml:brush xml:id="br0">
      <inkml:brushProperty name="width" value="0.025" units="cm"/>
      <inkml:brushProperty name="height" value="0.025" units="cm"/>
    </inkml:brush>
  </inkml:definitions>
  <inkml:trace contextRef="#ctx0" brushRef="#br0">425 67 15787,'-1'-4'178,"-1"1"-1,0-1 1,0 0 0,0 1-1,0-1 1,0 1-1,-1-1 1,1 1-1,-1 0 1,0 0-1,0 0 1,0 1-1,0-1 1,-1 1-1,1-1 1,-1 1 0,1 0-1,-1 1 1,0-1-1,0 1 1,0-1-1,0 1 1,0 0-1,-7 0 1,3 0-34,-1 0 0,1 0 0,0 1 0,0 1 1,-1-1-1,1 1 0,0 1 0,0 0 0,0 0 0,0 0 0,-12 6 0,6 0-70,1 1-1,0 0 0,1 0 0,0 2 0,0-1 0,1 2 0,1-1 1,0 1-1,0 1 0,-13 24 0,7-8-20,1 0 0,2 1 0,1 1 0,-10 37 0,18-54-42,1 0-1,0 0 1,1 1 0,0 22-1,2-34-32,0 0-1,0 1 0,0-1 0,0 0 0,1 0 0,-1 0 0,1 0 0,0 0 0,0 0 0,0 0 0,0 0 0,1 0 1,-1-1-1,1 1 0,-1 0 0,1-1 0,0 1 0,0-1 0,0 0 0,1 1 0,-1-1 0,0 0 0,1-1 0,0 1 1,-1 0-1,1-1 0,4 3 0,3-2-129,0 0 0,-1 0 0,1-1 0,0 0 1,0-1-1,0 0 0,-1-1 0,1 0 0,0 0 0,0-1 1,-1 0-1,17-6 0,-3-1-475,0-1 0,0-1 1,37-25-1,-45 26 403,0-1 1,-2 0-1,1-1 1,18-21-1,5-13-387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3.568"/>
    </inkml:context>
    <inkml:brush xml:id="br0">
      <inkml:brushProperty name="width" value="0.025" units="cm"/>
      <inkml:brushProperty name="height" value="0.025" units="cm"/>
    </inkml:brush>
  </inkml:definitions>
  <inkml:trace contextRef="#ctx0" brushRef="#br0">248 40 16139,'-1'-2'95,"0"0"-1,0 0 0,0 0 0,-1 0 1,1 0-1,0 1 0,-1-1 0,1 0 1,-1 1-1,0 0 0,1-1 0,-1 1 1,0 0-1,0 0 0,0 0 0,0 0 1,0 0-1,0 0 0,0 0 0,0 1 1,0-1-1,0 1 0,-1 0 0,1 0 1,0-1-1,0 1 0,0 1 0,-1-1 1,1 0-1,-3 1 0,0 0 5,-1 0-1,1 1 1,0 0 0,0-1 0,-1 2-1,1-1 1,1 1 0,-1-1 0,0 1-1,-7 7 1,0 2 6,1 0-1,1 1 1,0 0-1,1 1 1,0 0 0,1 1-1,-10 24 1,10-19-47,1 0 1,1 1 0,1 0-1,0 0 1,-1 31-1,5-46-40,1 0 0,0 0 0,0 1-1,1-1 1,0 0 0,0 0 0,0 0 0,1 0-1,2 7 1,-3-11-11,0 1 0,1-1 0,-1 0-1,1 0 1,0 0 0,-1 0 0,1 0 0,0 0-1,0-1 1,0 1 0,0 0 0,0-1 0,1 0-1,-1 1 1,0-1 0,1 0 0,-1 0 0,0-1 0,1 1-1,0 0 1,-1-1 0,1 1 0,-1-1 0,4 0-1,5 0 40,0-1-1,0 0 0,0 0 0,0-1 0,0-1 1,0 0-1,-1-1 0,1 1 0,-1-2 0,0 0 1,0 0-1,10-8 0,-8 5 51,0-1-1,0 0 1,-1 0 0,0-2-1,-1 1 1,0-1-1,-1-1 1,14-21 0,-19 26-158,-1-1 0,0 1 0,0-1 1,-1 1-1,0-1 0,0 0 1,-1 0-1,0 0 0,0 0 0,-1 0 1,0 0-1,0 0 0,-1 0 1,0 0-1,0 1 0,-1-1 0,0 0 1,-1 0-1,0 1 0,0 0 1,0-1-1,-1 1 0,0 0 0,0 1 1,-1-1-1,0 1 0,0 0 0,0 0 1,-1 0-1,0 1 0,0 0 1,0 0-1,-1 0 0,0 1 0,0 0 1,0 0-1,0 1 0,0 0 1,-1 0-1,0 1 0,1 0 0,-15-2 1,6 3-533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4.113"/>
    </inkml:context>
    <inkml:brush xml:id="br0">
      <inkml:brushProperty name="width" value="0.025" units="cm"/>
      <inkml:brushProperty name="height" value="0.025" units="cm"/>
    </inkml:brush>
  </inkml:definitions>
  <inkml:trace contextRef="#ctx0" brushRef="#br0">0 55 15211,'16'20'1673,"11"-10"-889,2-9-288,12-1 792,4-4-264,5-5-832,0-2-192,-7-9 152,-6-2-136,-12 2-232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4.170"/>
    </inkml:context>
    <inkml:brush xml:id="br0">
      <inkml:brushProperty name="width" value="0.025" units="cm"/>
      <inkml:brushProperty name="height" value="0.025" units="cm"/>
    </inkml:brush>
  </inkml:definitions>
  <inkml:trace contextRef="#ctx0" brushRef="#br0">12 88 14203,'3'-5'447,"1"1"0,1 0 1,-1 0-1,1 0 0,-1 1 0,1-1 1,10-4-1,-3 1 405,1-2-63,29-17 805,-40 24-1500,0 1 1,0 0-1,1 0 1,-1 0-1,1 0 0,-1 1 1,1-1-1,-1 0 0,1 1 1,0 0-1,-1 0 0,1 0 1,-1 0-1,4 0 0,-5 1-83,-1-1-1,1 0 0,0 1 1,-1-1-1,1 1 0,-1-1 1,1 1-1,0-1 0,-1 1 1,1-1-1,-1 1 0,0-1 1,1 1-1,-1 0 0,1-1 0,-1 1 1,0 0-1,0-1 0,1 1 1,-1 0-1,0 0 0,0-1 1,0 1-1,0 0 0,0-1 1,0 1-1,0 0 0,0 0 1,0-1-1,0 1 0,0 0 0,0 0 1,0-1-1,-1 1 0,1 0 1,0-1-1,-1 1 0,1 0 1,-15 29 95,3-14 2,-1-1 1,-29 27-1,31-32-45,1 0 0,-1 1 0,2 0 0,-1 0-1,2 1 1,-1 0 0,-8 18 0,16-29-58,1 1 1,-1-1 0,1 0 0,-1 1 0,1-1-1,-1 1 1,1-1 0,0 1 0,-1-1-1,1 1 1,0-1 0,0 1 0,0-1-1,0 1 1,0-1 0,1 1 0,-1-1-1,0 0 1,1 1 0,-1-1 0,1 1-1,0-1 1,-1 0 0,1 1 0,0-1-1,0 0 1,0 0 0,-1 1 0,1-1-1,1 0 1,-1 0 0,0 0 0,0 0 0,0-1-1,0 1 1,1 0 0,-1 0 0,0-1-1,1 1 1,-1-1 0,1 1 0,-1-1-1,0 1 1,3-1 0,6 2-93,0 0 1,0-1-1,1-1 1,-1 1-1,14-3 1,0-1-191,0-1 0,0-1 1,0-1-1,-1-1 0,28-13 0,-11 4-125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4.623"/>
    </inkml:context>
    <inkml:brush xml:id="br0">
      <inkml:brushProperty name="width" value="0.025" units="cm"/>
      <inkml:brushProperty name="height" value="0.025" units="cm"/>
    </inkml:brush>
  </inkml:definitions>
  <inkml:trace contextRef="#ctx0" brushRef="#br0">0 6 18804,'7'6'1600,"-1"4"-1128,1-2-199,8-3 703,5-4-376,7 0-200,3-1-208,9-1-648,1-2-336,-1-5 664,-1-3-136,-3-3-120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5.094"/>
    </inkml:context>
    <inkml:brush xml:id="br0">
      <inkml:brushProperty name="width" value="0.025" units="cm"/>
      <inkml:brushProperty name="height" value="0.025" units="cm"/>
    </inkml:brush>
  </inkml:definitions>
  <inkml:trace contextRef="#ctx0" brushRef="#br0">92 1 16388,'-10'11'587,"2"0"0,0 1 1,0 0-1,1 0 1,0 1-1,1-1 0,1 2 1,-5 14-1,3-3-181,2 0-1,1 0 0,-2 41 1,5-58-373,1 1 0,1-1 0,-1 1 0,1-1 0,1 1 0,0-1 0,0 1 0,1-1 0,-1 0 0,2 0 0,4 8 0,-7-13-86,1 0 0,0 0 0,1 0 0,-1 0 0,0-1 0,1 1 0,0-1-1,-1 1 1,1-1 0,0 0 0,0 0 0,0 0 0,1-1 0,-1 1 0,0-1 0,1 1 0,-1-1 0,1 0 0,-1-1-1,1 1 1,-1 0 0,1-1 0,0 0 0,-1 0 0,1 0 0,-1 0 0,1-1 0,4 0 0,-2-1-150,0 0 0,0 1-1,0-2 1,-1 1 0,1-1 0,-1 0 0,0 0 0,1 0 0,-1-1 0,0 0 0,-1 0 0,1 0 0,6-8-1,-4 3-227,-1-1 1,1 1-1,-2-1 0,1 0 0,-2-1 0,7-16 0,-10 15 139,-8 17 472,-11 18 553,11-11-104,1 0 1,-8 21-1,13-30-481,0 1 0,0 0 1,0 0-1,0-1 1,0 1-1,1 0 0,0 0 1,-1 0-1,2 0 0,-1 0 1,0 0-1,1 0 0,0 0 1,1 4-1,-1-6-122,0 0 0,0 0 0,1-1-1,-1 1 1,1 0 0,-1 0 0,1-1 0,0 1-1,0-1 1,0 1 0,0-1 0,0 0 0,0 0-1,0 0 1,0 0 0,0 0 0,0 0-1,0-1 1,1 1 0,-1-1 0,0 1 0,1-1-1,-1 0 1,0 0 0,1 0 0,3-1 0,-1 1 1,0-1 0,0 0 0,0 0 0,0 0 0,0 0 0,0-1 0,0 0 0,-1 0 0,1 0 1,0-1-1,3-3 0,13-16 218,-19 18-161,1 1-1,0-1 1,0 1 0,1 0 0,-1 0 0,6-4 0,-9 7-78,0 0 1,0 0-1,1 0 1,-1 0-1,0 0 1,0 0-1,0 0 1,0 0-1,0 0 1,1 0-1,-1 0 1,0 0-1,0 0 1,0 0-1,0 0 1,0 0-1,1 0 0,-1 0 1,0 0-1,0 0 1,0 0-1,0 0 1,0 0-1,1 0 1,-1 0-1,0 0 1,0 0-1,0 1 1,0-1-1,0 0 1,0 0-1,1 0 1,-1 0-1,0 0 1,0 0-1,0 1 1,0-1-1,0 0 1,0 0-1,0 0 0,0 0 1,3 11 126,-2 14-24,-1-23-88,0 2-8,0-1 0,0 1 0,0 0 0,0-1 0,1 1 0,0-1 0,0 1 0,1 4 0,-1-7-11,0 0 1,-1 0-1,1 0 0,0 0 0,0 0 0,0-1 0,0 1 0,-1 0 0,1 0 1,1-1-1,-1 1 0,0-1 0,0 1 0,0-1 0,0 1 0,0-1 0,0 1 1,1-1-1,-1 0 0,0 0 0,0 0 0,0 0 0,1 1 0,-1-2 0,0 1 1,0 0-1,0 0 0,1 0 0,0-1 0,12-2-21,0-1-1,-1-1 1,0 0-1,0 0 1,0-2 0,23-14-1,-23 13-24,0 0 0,0 1 0,1 0 0,-1 2 0,2-1 0,13-2 0,-26 7 47,-1 1 0,1 0 0,-1 0 0,1 0 0,-1 1 0,0-1 0,1 0 1,-1 0-1,1 1 0,-1-1 0,0 1 0,1-1 0,-1 1 0,0 0 0,1-1 0,-1 1 0,0 0 0,0 0 0,0 0 0,0 0 0,0 0 0,0 0 1,0 0-1,1 2 0,3 4 70,-1 0 0,0 0 0,4 11 0,1 1 58,-9-18-156,0-1 0,0 0 0,0 0-1,1 1 1,-1-1 0,0 0 0,0 1 0,0-1 0,0 0 0,1 1-1,-1-1 1,0 0 0,0 0 0,0 0 0,1 1 0,-1-1 0,0 0-1,1 0 1,-1 0 0,0 1 0,0-1 0,1 0 0,-1 0-1,0 0 1,1 0 0,-1 0 0,0 0 0,1 0 0,-1 0 0,0 0-1,1 0 1,-1 0 0,0 0 0,1 0 0,-1 0 0,0 0 0,1 0-1,-1 0 1,0 0 0,0 0 0,1 0 0,-1 0 0,0-1-1,1 1 1,-1 0 0,0 0 0,0 0 0,1-1 0,-1 1 0,0 0-1,0 0 1,1-1 0,-1 1 0,0 0 0,0 0 0,0-1 0,0 1-1,1 0 1,-1-1 0,0 1 0,0-1 0,6-21-758,-6 1 300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5.576"/>
    </inkml:context>
    <inkml:brush xml:id="br0">
      <inkml:brushProperty name="width" value="0.025" units="cm"/>
      <inkml:brushProperty name="height" value="0.025" units="cm"/>
    </inkml:brush>
  </inkml:definitions>
  <inkml:trace contextRef="#ctx0" brushRef="#br0">3 52 18348,'-3'0'2040,"10"-6"-2096,11 1 304,9-8 8,6 0-112,15-1-296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6.125"/>
    </inkml:context>
    <inkml:brush xml:id="br0">
      <inkml:brushProperty name="width" value="0.025" units="cm"/>
      <inkml:brushProperty name="height" value="0.025" units="cm"/>
    </inkml:brush>
  </inkml:definitions>
  <inkml:trace contextRef="#ctx0" brushRef="#br0">20 184 13931,'-1'0'116,"0"-1"0,0 1 0,0 0 0,0 0 0,0-1 0,1 1 0,-1-1 0,0 1 0,0-1 0,0 1 0,0-1 1,1 1-1,-1-1 0,0 0 0,0 1 0,1-1 0,-1 0 0,1 0 0,-1 1 0,1-1 0,-1 0 0,1 0 0,-1 0 0,1 0 0,0 0 0,-1 0 0,1 0 0,0 0 0,0-1 0,0-1 51,1 1-1,0-1 0,0 1 0,0 0 0,0 0 1,0-1-1,1 1 0,-1 0 0,1 0 0,-1 0 1,4-3-1,10-10 230,0 0 0,0 2 0,1-1 0,1 2 0,0 0 0,1 2-1,0-1 1,1 2 0,25-9 0,-43 17-376,1 1 0,-1-1 0,1 1 0,0-1 0,-1 1 0,1 0 0,0-1 0,-1 1 0,1 0 0,0 0-1,-1 0 1,1 1 0,0-1 0,-1 0 0,1 1 0,0-1 0,1 1 0,-2 0-13,-1-1-1,1 1 1,-1 0 0,0-1-1,1 1 1,-1-1 0,1 1-1,-1 0 1,0-1 0,0 1 0,1 0-1,-1 0 1,0-1 0,0 1-1,0 0 1,0-1 0,0 1-1,0 0 1,0 0 0,0-1 0,0 1-1,0 0 1,0 0 0,-1-1-1,1 2 1,-3 6 6,0-1-1,-1 0 1,0 0-1,0 0 1,-6 8-1,-14 15-1,-41 40-1,-9 11 28,73-80-37,-1 0 0,1 1 0,0 0 1,0-1-1,0 1 0,0 0 0,0-1 0,0 1 0,1 0 0,-1 0 0,1 0 0,-1 0 1,1 0-1,-1 0 0,1 0 0,0 3 0,1-4 0,-1 0 0,0 0 0,1 1 0,0-1 1,-1 0-1,1 0 0,0 0 0,-1 0 0,1 0 0,0 0 0,0 0 0,0 0 1,0 0-1,0 0 0,0-1 0,0 1 0,0 0 0,1-1 0,-1 1 0,0-1 1,0 1-1,0-1 0,1 1 0,-1-1 0,2 0 0,18 5 14,0-1 0,1-1 0,42 0 1,66-10-668,-118 6 377,-6 1-7,-1-1 0,1 1-1,-1-1 1,1 0 0,-1-1 0,1 1 0,5-4 0,-11 5 256,1 0 0,-1 0 0,0 0 0,1 0 0,-1 0 1,0 0-1,1 0 0,-1-1 0,0 1 0,1 0 0,-1 0 0,0-1 1,1 1-1,-1 0 0,0 0 0,0-1 0,1 1 0,-1 0 0,0-1 0,0 1 1,0 0-1,0-1 0,1 1 0,-1 0 0,0-1 0,0 1 0,0 0 1,0-1-1,0 1 0,0 0 0,0-1 0,0 1 0,0 0 0,0-1 1,0 1-1,0-1 0,0 1 0,0 0 0,0-1 0,0 1 0,-1 0 0,1-1 1,-5-5-761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6.607"/>
    </inkml:context>
    <inkml:brush xml:id="br0">
      <inkml:brushProperty name="width" value="0.025" units="cm"/>
      <inkml:brushProperty name="height" value="0.025" units="cm"/>
    </inkml:brush>
  </inkml:definitions>
  <inkml:trace contextRef="#ctx0" brushRef="#br0">34 33 13699,'-15'5'1680,"4"2"-816,4-2-335,7-3 1351,7-1-672,12-4-256,5 2-111,9-3-265,4 2-128,8-3-312,1 0-224,2 0-616,-2-1-297,-3 0 769,-8-3-192,-5 2-216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7.058"/>
    </inkml:context>
    <inkml:brush xml:id="br0">
      <inkml:brushProperty name="width" value="0.025" units="cm"/>
      <inkml:brushProperty name="height" value="0.025" units="cm"/>
    </inkml:brush>
  </inkml:definitions>
  <inkml:trace contextRef="#ctx0" brushRef="#br0">1 161 13851,'0'1'68,"0"-1"0,0 0 0,-1 1 0,1-1 1,0 0-1,0 1 0,0-1 0,0 1 0,0-1 0,0 0 0,0 1 0,0-1 1,0 0-1,1 1 0,-1-1 0,0 0 0,0 1 0,0-1 0,0 0 0,0 1 1,1-1-1,-1 0 0,0 0 0,0 1 0,0-1 0,1 0 0,-1 0 1,0 1-1,0-1 0,1 0 0,-1 0 0,1 1 0,13-1 1147,18-11 65,-31 11-1177,27-12 1030,42-25 0,-61 32-1031,-1 0-1,0-1 1,-1 0-1,1 0 1,-1-1-1,0 0 1,-1 0-1,1-1 1,5-9-1,-4-7 80,-8 23-177,0 1 0,0-1 1,0 1-1,0 0 1,0-1-1,0 1 1,0-1-1,0 1 1,0-1-1,0 1 1,0 0-1,0-1 0,0 1 1,0-1-1,0 1 1,0-1-1,-1 1 1,1 0-1,0-1 1,0 1-1,0 0 1,-1-1-1,1 1 0,0 0 1,-1-1-1,1 1 1,0 0-1,0-1 1,-1 1-1,1 0 1,-1 0-1,1-1 0,0 1 1,-1 0-1,1 0 1,0 0-1,-1 0 1,1 0-1,-1-1 1,1 1-1,-1 0 1,1 0-1,0 0 0,-1 0 1,1 0-1,-1 0 1,1 0-1,-1 0 1,1 1-1,0-1 1,-1 0-1,1 0 1,-1 0-1,0 1 0,-4 1 10,0 0-1,0 1 1,1-1-1,-1 1 1,1 1 0,-1-1-1,1 1 1,0-1-1,0 1 1,1 0-1,-1 0 1,1 1-1,-4 5 1,-5 10 24,-17 35 1,28-53-33,-1 3 6,0 0 1,0 0-1,0 0 1,1 0-1,-1 1 1,1-1-1,0 7 1,1-10-10,0-1 1,0 0 0,0 0 0,0 0 0,0 0 0,0 0-1,1 0 1,-1 0 0,0 0 0,1 0 0,-1 0-1,1 0 1,-1 0 0,1-1 0,-1 1 0,1 0-1,-1 0 1,1 0 0,0-1 0,0 1 0,-1 0 0,1 0-1,0-1 1,0 1 0,0-1 0,0 1 0,0-1-1,0 1 1,0-1 0,0 0 0,0 1 0,0-1 0,0 0-1,0 0 1,0 0 0,0 0 0,0 0 0,0 0-1,0 0 1,0 0 0,0 0 0,0 0 0,2-1 0,11-2 19,1-1 0,0 0 1,-1-1-1,0-1 1,0 0-1,25-16 0,-2 1-32,-22 14-6,-3 0 0,0 1-1,0 1 0,1 0 0,16-4 1,-26 8 8,-1 0 1,0 1 0,0 0 0,0-1 0,1 1-1,-1 0 1,0 0 0,0 0 0,1 0 0,-1 1-1,0-1 1,0 1 0,1-1 0,-1 1 0,0 0-1,0 0 1,0 0 0,0 0 0,0 0 0,0 0-1,0 0 1,0 1 0,-1-1 0,1 1 0,-1-1-1,1 1 1,-1 0 0,1-1 0,-1 1 0,0 0-1,2 4 1,7 18-50,-7-16 98,0-1 0,0 0 0,1 0 0,-1 0 0,1 0 0,7 7 0,-10-12-59,1-1 1,0 1-1,0 0 0,0-1 1,0 1-1,1-1 1,-1 0-1,0 0 0,1 0 1,-1 0-1,0 0 1,1-1-1,-1 1 0,1-1 1,-1 1-1,1-1 1,-1 0-1,1 0 0,-1 0 1,1 0-1,0 0 1,-1-1-1,1 1 0,1-2 1,2 0-152,0 0-1,0-1 1,0 0 0,-1 0-1,0 0 1,0-1 0,0 0-1,0 0 1,0 0 0,-1-1-1,1 1 1,-1-1 0,4-6-1,10-14-411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7.555"/>
    </inkml:context>
    <inkml:brush xml:id="br0">
      <inkml:brushProperty name="width" value="0.025" units="cm"/>
      <inkml:brushProperty name="height" value="0.025" units="cm"/>
    </inkml:brush>
  </inkml:definitions>
  <inkml:trace contextRef="#ctx0" brushRef="#br0">108 1 14467,'5'2'371,"-1"0"0,1 0 0,-1 1 1,0-1-1,0 1 0,0 1 0,0-1 0,-1 0 0,1 1 0,-1-1 0,0 1 1,0 0-1,0 0 0,0 1 0,-1-1 0,0 1 0,1-1 0,-2 1 0,1-1 1,-1 1-1,1 0 0,0 5 0,-2-1-270,1-1 0,-1 0 0,-1 0 0,1 0 0,-1 1 0,-1-1 0,0 0 0,0 0 0,0-1 0,-1 1 0,0 0 0,-7 12 0,-10 10 148,15-24-199,1 0-1,0 0 1,0 0-1,0 1 1,1-1-1,0 1 1,-2 9-1,4-15-46,1-1 0,0 1-1,0-1 1,0 1 0,0-1-1,0 1 1,0 0-1,0-1 1,0 1 0,0-1-1,0 1 1,0-1 0,1 1-1,-1 0 1,0-1 0,0 1-1,0-1 1,1 1 0,-1-1-1,0 1 1,1-1-1,-1 1 1,0-1 0,1 0-1,-1 1 1,1-1 0,-1 1-1,1-1 1,18 5-156,22-11-492,-37 4 714,1 0 0,0 0 0,-1 0-1,0-1 1,1 1 0,-1-1 0,0 0 0,6-7 0,-1 1-108</inkml:trace>
  <inkml:trace contextRef="#ctx0" brushRef="#br0" timeOffset="1">8 209 16275,'-7'7'1377,"9"-3"-913,8-4-208,12 0 568,4-4-224,5-2-408,9 0-184,8-2-384,5-1-256,-2 0 456,-1 1-120,-1-1-168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8.036"/>
    </inkml:context>
    <inkml:brush xml:id="br0">
      <inkml:brushProperty name="width" value="0.025" units="cm"/>
      <inkml:brushProperty name="height" value="0.025" units="cm"/>
    </inkml:brush>
  </inkml:definitions>
  <inkml:trace contextRef="#ctx0" brushRef="#br0">11 145 15459,'1'0'93,"0"1"0,0-1-1,0 0 1,0 0 0,0 0-1,1 0 1,-1 1 0,0-1-1,0-1 1,0 1 0,0 0-1,1 0 1,-1 0 0,0-1-1,0 1 1,0 0 0,0-1-1,0 1 1,0-1 0,0 1-1,0-1 1,0 0 0,0 0-1,0 1 1,1-3 0,28-22 862,-26 22-878,-1-1 0,0 1 0,0-1 0,0 0 0,-1 0 1,1 0-1,-1 0 0,0-1 0,0 1 0,0 0 0,-1-1 0,1 0 0,-1 1 0,0-1 0,-1 0 1,1 1-1,-1-1 0,0 0 0,0 0 0,-1-5 0,1 9-65,0 0 1,-1 0-1,1 0 0,-1 1 1,1-1-1,0 0 0,-1 0 0,0 0 1,1 1-1,-1-1 0,1 0 1,-1 1-1,0-1 0,0 1 1,1-1-1,-1 1 0,0-1 1,0 1-1,0-1 0,1 1 0,-1 0 1,0-1-1,0 1 0,0 0 1,0 0-1,0 0 0,0-1 1,0 1-1,0 0 0,0 0 1,0 1-1,1-1 0,-1 0 0,0 0 1,0 0-1,0 1 0,0-1 1,0 0-1,0 1 0,1-1 1,-2 1-1,-2 0 25,0 1 0,0 0 0,1 0 0,-1 0 0,1 0 1,-1 0-1,1 1 0,-4 3 0,3-1-7,0 0-1,1 0 1,-1 0 0,1 1-1,0 0 1,0 0 0,1 0-1,-1 0 1,1 0 0,-1 8-1,3-11-19,-1-1 0,1 0 0,0 0 0,0 0 0,0 0 0,0 0-1,0 0 1,0 0 0,1 1 0,-1-1 0,1 0 0,-1 0 0,1 0 0,0 0-1,0 0 1,0-1 0,0 1 0,0 0 0,0 0 0,1 0 0,-1-1 0,0 1 0,1-1-1,-1 1 1,1-1 0,0 0 0,0 0 0,-1 1 0,1-1 0,0 0 0,0 0-1,0-1 1,0 1 0,4 1 0,-1-1 5,1 0 0,-1 0-1,1-1 1,0 0 0,-1 0 0,1 0-1,0 0 1,-1-1 0,1 0 0,10-3-1,4-3 23,31-15 0,-17 7-5,-16 7 1,-10 4-37,0 0 1,1 1 0,-1 0 0,1 0 0,11-1 0,-18 3 16,-1 1 0,1 0 1,-1 0-1,1 0 1,-1 0-1,1 0 0,-1 1 1,1-1-1,-1 0 1,1 1-1,-1-1 0,1 1 1,-1-1-1,0 1 1,1 0-1,-1 0 0,0-1 1,0 1-1,1 0 1,-1 0-1,0 0 0,0 0 1,0 1-1,0-1 1,0 0-1,-1 0 0,1 1 1,0-1-1,0 0 1,-1 1-1,1-1 0,-1 0 1,1 1-1,-1-1 1,0 1-1,0-1 0,1 3 1,-1-2 20,0 0 0,1 0 0,-1 1 0,1-1 0,-1 0 0,1 0 0,0 0 0,0 0 0,0 0 0,0 0 0,0-1 0,0 1 0,1 0 0,-1 0 0,1-1 0,-1 1 0,1-1 0,-1 1 0,1-1 0,3 2 0,-2-2-115,-1-1 0,1 1 0,-1 0-1,1-1 1,0 0 0,-1 0 0,1 1 0,-1-2 0,1 1-1,0 0 1,-1 0 0,1-1 0,0 0 0,-1 1 0,1-1 0,4-2-1,-5 2 38,0 0-1,0 0 1,0 0-1,0 0 1,-1 0-1,1-1 1,0 1 0,-1-1-1,1 1 1,0-1-1,-1 1 1,0-1-1,2-3 1,5-10-356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8.476"/>
    </inkml:context>
    <inkml:brush xml:id="br0">
      <inkml:brushProperty name="width" value="0.025" units="cm"/>
      <inkml:brushProperty name="height" value="0.025" units="cm"/>
    </inkml:brush>
  </inkml:definitions>
  <inkml:trace contextRef="#ctx0" brushRef="#br0">0 2 15571,'0'-1'1793,"4"1"-1257,4 1-248,0 2 1472,-1 0-2272,1 0 696,-4 1-304,0-1-112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4.533"/>
    </inkml:context>
    <inkml:brush xml:id="br0">
      <inkml:brushProperty name="width" value="0.025" units="cm"/>
      <inkml:brushProperty name="height" value="0.025" units="cm"/>
    </inkml:brush>
  </inkml:definitions>
  <inkml:trace contextRef="#ctx0" brushRef="#br0">342 54 16860,'1'-1'80,"-1"1"-1,0-1 1,0 1 0,0 0 0,0-1 0,0 1 0,0-1 0,0 1 0,0-1 0,0 1 0,0-1 0,0 1 0,0 0 0,0-1 0,0 1 0,0-1-1,0 1 1,0-1 0,0 1 0,-1 0 0,1-1 0,0 1 0,0-1 0,-1 1 0,1 0 0,0-1 0,-1 1 0,1 0 0,0-1 0,-1 1 0,-17-7 1084,-23 5 265,27 4-1295,-1 1 1,0 0-1,1 1 0,0 1 0,0 0 0,0 1 0,1 0 0,0 1 1,-19 14-1,20-13-136,2 0 0,-1 1 1,1 0-1,1 0 0,-1 1 1,2 1-1,-1 0 0,2 0 1,-1 0-1,-9 21 0,15-27 2,0 0 0,0 0 0,1 0 0,0 1-1,0-1 1,0 0 0,0 1 0,1-1 0,0 6 0,0-8 0,1 0 0,-1-1 0,1 1 0,0 0 0,0 0 1,0-1-1,0 1 0,0-1 0,0 1 0,1-1 0,-1 1 0,1-1 1,0 0-1,0 0 0,-1 0 0,1 0 0,1 0 0,-1 0 0,4 2 1,1 0 5,0-1 0,0 0 0,1 0 0,0 0 0,0-1 0,-1 0 0,1 0 0,0-1 0,0 0 0,1-1-1,-1 0 1,15-1 0,0-2 34,-1-1-1,0 0 0,32-12 0,-25 6 72,-1-1-1,0-1 0,-1-2 0,36-24 0,-54 33-56,0-2-1,0 1 0,-1-1 1,0-1-1,0 0 0,-1 0 1,0 0-1,0-1 0,-1 0 1,0 0-1,-1 0 0,0-1 1,0 0-1,-1 0 0,4-18 1,-7 25-71,0 0 1,-1 0 0,1 0-1,-1 0 1,0 0-1,0 0 1,0 0 0,0 0-1,-1 0 1,1 0-1,-1 0 1,0 0 0,1 1-1,-2-1 1,1 0 0,0 0-1,0 1 1,-1-1-1,1 0 1,-1 1 0,0 0-1,0-1 1,0 1-1,0 0 1,0 0 0,-1 0-1,1 0 1,-1 0 0,1 1-1,-1-1 1,1 1-1,-1 0 1,0-1 0,-4 0-1,2 1-111,0 0-1,0 0 1,0 0 0,0 1-1,0-1 1,0 1-1,0 1 1,0-1 0,0 1-1,0 0 1,0 0-1,1 0 1,-1 0 0,0 1-1,0 0 1,1 0-1,-1 0 1,1 1-1,0 0 1,-4 3 0,-15 18-474,8 6-97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3:28.927"/>
    </inkml:context>
    <inkml:brush xml:id="br0">
      <inkml:brushProperty name="width" value="0.025" units="cm"/>
      <inkml:brushProperty name="height" value="0.025" units="cm"/>
    </inkml:brush>
  </inkml:definitions>
  <inkml:trace contextRef="#ctx0" brushRef="#br0">137 372 12779,'-31'13'1016,"0"-1"1,-44 12 0,100-22 1421,24-2-1657,836-70 1131,-555 37-1885,278-32-27,17-2 127,2 30 80,-246 32-73,519-23 328,-90-56-1668,-769 79 750,70-13-263,-68 8 235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4:13.192"/>
    </inkml:context>
    <inkml:brush xml:id="br0">
      <inkml:brushProperty name="width" value="0.025" units="cm"/>
      <inkml:brushProperty name="height" value="0.025" units="cm"/>
    </inkml:brush>
  </inkml:definitions>
  <inkml:trace contextRef="#ctx0" brushRef="#br0">38 223 10234,'-29'9'1962,"21"-7"-542,20-8-480,23-5-295,40-9-1,-17 5-331,108-26 192,2 6 0,194-13 0,-153 34-437,294 19 0,1069 47 8,-1164-74-33,-3-22-15,-200 20-8,-175 20-24,-19 2-1,0 0-1,1 1 1,-1 0 0,1 1-1,-1 0 1,1 1 0,21 4-1,-12 7-269,-16-12 225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4:21.070"/>
    </inkml:context>
    <inkml:brush xml:id="br0">
      <inkml:brushProperty name="width" value="0.025" units="cm"/>
      <inkml:brushProperty name="height" value="0.025" units="cm"/>
    </inkml:brush>
  </inkml:definitions>
  <inkml:trace contextRef="#ctx0" brushRef="#br0">5442 319 8754,'-774'-82'4415,"131"15"-3012,-140-2-1503,523 60-110,-267 26 0,53 39-213,10 47-6,393-78 411,1 2-1,2 3 1,1 3-1,2 3 1,-86 63-1,54-36-15,-157 79-1,141-86 119,-107 72-1,180-102-18,2 2 0,1 2-1,2 1 1,0 2 0,3 1 0,-30 39-1,54-62-65,1 0 0,0 1 0,0 0 0,1 0 0,0 1 0,1 0 0,1 0-1,-4 19 1,6-23-12,1 0 0,1 0 0,-1 0 0,1 0-1,1 0 1,0 1 0,0-1 0,1 0 0,0 0-1,0-1 1,1 1 0,0 0 0,8 12 0,3 3-29,1 0 0,2-1 1,0-1-1,33 33 0,90 70-107,-95-88 109,1-2-1,1-3 1,2-1-1,76 35 0,-27-26 14,1-4 0,2-5-1,194 34 1,321-11-16,907-35 118,-2-45-74,-1072 1-24,-306 8 24,157-37-1,-271 47 10,0-2 1,0 0-1,-1-2 0,-1-1 1,0-1-1,0-1 1,-2-1-1,0-2 1,0-1-1,29-28 0,34-34-94,191-137-1,-235 189 26,-5 4-14,64-53 0,-100 74 95,0 0 1,0 0-1,-1 0 1,1 0 0,-1 0-1,0-1 1,0 1-1,0-1 1,0 1 0,-1-1-1,1 0 1,-1 0-1,0 1 1,0-1 0,-1 0-1,1 0 1,-1 0-1,0 0 1,0 0-1,-1-7 1,-1-4 70,-2-1 1,0 1-1,0 0 1,-8-16-1,-6-19-10,14 32-79,0 0-1,2 0 1,0 0 0,1-1 0,0 1 0,2 0-1,0-1 1,6-27 0,2 7-24,2 1-1,28-68 1,-31 87 10,-1-1 0,0 0 0,-2 0 0,6-36 0,-10 46 12,0 0 1,-1 0-1,-1 0 0,0 0 0,0 0 0,0 0 0,-2 0 1,1 0-1,-1 1 0,0-1 0,-9-16 0,-2 4 10,0 1-1,-1 0 1,-1 1-1,-1 0 1,-1 1-1,-1 2 1,-38-30-1,7 12 31,-2 2-1,-64-30 0,41 29 57,0 3-1,-134-36 1,-167-7 129,242 57-207,-1 5 0,-1 6-1,-246 21 1,266 0-28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08.972"/>
    </inkml:context>
    <inkml:brush xml:id="br0">
      <inkml:brushProperty name="width" value="0.025" units="cm"/>
      <inkml:brushProperty name="height" value="0.025" units="cm"/>
    </inkml:brush>
  </inkml:definitions>
  <inkml:trace contextRef="#ctx0" brushRef="#br0">1 14 6769,'76'11'1347,"1"-3"0,99-4-1,154-22-921,12-1-258,1083 52 104,-329 76 1042,-800-62-969,124 18-115,2-21-176,462-30 16,-3-64-51,1465-97-225,-870 133 241,-1243 16 7,220-2 121,256 3 89,-285 1-130,159 4 12,-2 33-52,290 19-24,233-110-34,-964 36-25,38-4 0,198 4-1,-217 23 17,65 1 11,-105-13-676,1-5 0,-1-5 0,212-52 1,-278 51 221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16.852"/>
    </inkml:context>
    <inkml:brush xml:id="br0">
      <inkml:brushProperty name="width" value="0.025" units="cm"/>
      <inkml:brushProperty name="height" value="0.025" units="cm"/>
    </inkml:brush>
  </inkml:definitions>
  <inkml:trace contextRef="#ctx0" brushRef="#br0">0 33 8922,'0'-7'376,"3"3"-1128,2-2-296,2 1 2016,1 0-1416,4-1-272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17.320"/>
    </inkml:context>
    <inkml:brush xml:id="br0">
      <inkml:brushProperty name="width" value="0.025" units="cm"/>
      <inkml:brushProperty name="height" value="0.025" units="cm"/>
    </inkml:brush>
  </inkml:definitions>
  <inkml:trace contextRef="#ctx0" brushRef="#br0">1 15 6161,'5'0'283,"0"-1"0,0 2 0,1-1 0,-1 0-1,0 1 1,0 0 0,1 0 0,-1 1 0,0 0 0,8 3-1,10 3-1051,-10-5 248,-1 0 0,1-1 0,0-1 0,-1 0 0,1-1 0,0 0 0,-1-1 0,1 0 0,0-1 0,-1-1 0,1 0 0,-1 0 0,0-1 0,13-6 0,-15 2 220,-1-1 194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17.758"/>
    </inkml:context>
    <inkml:brush xml:id="br0">
      <inkml:brushProperty name="width" value="0.025" units="cm"/>
      <inkml:brushProperty name="height" value="0.025" units="cm"/>
    </inkml:brush>
  </inkml:definitions>
  <inkml:trace contextRef="#ctx0" brushRef="#br0">0 172 12251,'26'2'1608,"20"15"-1761,0-3 1,1-1-1,1-2 0,0-3 0,80 4 1,138-24-4,-2-22 206,-162 20-43,102-6 44,235 6-1,25-5-27,-3-23-119,164-10-108,-377 37 143,469-11 314,-603 32-177,-60-2-17,70-4-1,-67-6-52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19.051"/>
    </inkml:context>
    <inkml:brush xml:id="br0">
      <inkml:brushProperty name="width" value="0.025" units="cm"/>
      <inkml:brushProperty name="height" value="0.025" units="cm"/>
    </inkml:brush>
  </inkml:definitions>
  <inkml:trace contextRef="#ctx0" brushRef="#br0">0 54 5217,'701'-29'1013,"-438"25"-596,353 8 14,0 22-421,-441-18 8,1116 0 142,-124-4 161,741 6-2663,-224-62 5393,-1392 30 873,-288 22-3843,0-1-27,-5 1 184,-12-5-196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25.958"/>
    </inkml:context>
    <inkml:brush xml:id="br0">
      <inkml:brushProperty name="width" value="0.025" units="cm"/>
      <inkml:brushProperty name="height" value="0.025" units="cm"/>
    </inkml:brush>
  </inkml:definitions>
  <inkml:trace contextRef="#ctx0" brushRef="#br0">1 42 10210,'0'0'45,"0"1"0,0 0 0,1-1 0,-1 1 0,0 0-1,0-1 1,1 1 0,-1 0 0,1-1 0,-1 1 0,0-1 0,1 1 0,-1-1-1,1 1 1,0-1 0,-1 1 0,1-1 0,-1 1 0,1-1 0,0 0 0,-1 1-1,1-1 1,-1 0 0,1 0 0,0 0 0,0 1 0,-1-1 0,1 0 0,0 0-1,1 0 1,26 1 154,-22-1-220,183-11 193,1 0 264,223 38 725,-237-10-949,503 34-33,-506-46-87,-1-7 0,209-29 0,389-29 1600,-249 23-1226,-510 36-365,0 0 1,0 0-1,0 1 0,0 0 1,0 0-1,0 2 0,0-1 1,0 2-1,13 3 0,-21-5-227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6:50.385"/>
    </inkml:context>
    <inkml:brush xml:id="br0">
      <inkml:brushProperty name="width" value="0.025" units="cm"/>
      <inkml:brushProperty name="height" value="0.025" units="cm"/>
    </inkml:brush>
  </inkml:definitions>
  <inkml:trace contextRef="#ctx0" brushRef="#br0">1 171 7682,'25'9'170,"0"-1"0,1-1 0,0-1 0,0-1 1,36 2-1,137-6 710,-103-2-275,441-15 1214,-349 2-1695,1 8 1,190 19 0,25 31 52,-126-12-70,448 47 413,-568-58-447,196 14 55,215-41-82,-382 1-36,343-30 34,0-24-18,-188 19 1,691-82-27,-89 51 53,-824 70-24,666-13 121,-144 8-51,-258 6 251,-111 9-7,-23 0 60,-217-10-293,0-1 1,0-2-1,0-1 1,0-2-1,59-21 1,-61 15-25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4.983"/>
    </inkml:context>
    <inkml:brush xml:id="br0">
      <inkml:brushProperty name="width" value="0.025" units="cm"/>
      <inkml:brushProperty name="height" value="0.025" units="cm"/>
    </inkml:brush>
  </inkml:definitions>
  <inkml:trace contextRef="#ctx0" brushRef="#br0">8 0 18900,'5'3'1752,"-3"3"-1199,-1 5-209,-1 8 800,-1 8-248,-2 7-376,0 5-176,-1 4-224,-1 3-184,5-5-536,0-2-336,11-13 760,3-7-168,3-19-120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09.352"/>
    </inkml:context>
    <inkml:brush xml:id="br0">
      <inkml:brushProperty name="width" value="0.025" units="cm"/>
      <inkml:brushProperty name="height" value="0.025" units="cm"/>
    </inkml:brush>
  </inkml:definitions>
  <inkml:trace contextRef="#ctx0" brushRef="#br0">23 36 8818,'-13'6'1683,"4"0"-231,23-1-1428,115 19 180,149 8-1,160-32 165,-378 0-306,-1 2 0,77 13 1,-11 0 23,454 52 180,-420-44-238,247 4 0,-119-33-1,205 6 58,-399 6-25,349 11 151,-171-36-177,-3-22-71,-212 31 8,494-44-138,-158 22 178,387-1 702,-107 21-607,-246 1-183,3 20 55,-64-1 46,260 21 138,-174-20-115,0-37-39,-416 26-11,368-18 7,33-3 15,430-18 14,-464 38-39,512 12-10,-525 20 25,364 11 24,-278-14-38,-7 3-1,4-29-2,-196-2 7,838-44 32,-1092 45-31,254-14-6,210-15-5,413 5 43,-564 23-32,-57 8 307,383 55 1,61-10-291,-559-45-16,380-12-147,-4-42-26,-201 13-33,-34 17 217,-336 18 11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1.691"/>
    </inkml:context>
    <inkml:brush xml:id="br0">
      <inkml:brushProperty name="width" value="0.025" units="cm"/>
      <inkml:brushProperty name="height" value="0.025" units="cm"/>
    </inkml:brush>
  </inkml:definitions>
  <inkml:trace contextRef="#ctx0" brushRef="#br0">9 219 10578,'-1'0'16,"0"-1"0,1 0 0,-1 0 0,0 0-1,1 0 1,-1 0 0,1 0 0,-1 0 0,1 0-1,-1 0 1,1 0 0,0 0 0,-1-1 0,1 1 0,0 0-1,0 0 1,0 0 0,0 0 0,0 0 0,0-1-1,0 1 1,0 0 0,0 0 0,1 0 0,-1 0 0,0 0-1,1 0 1,-1-1 0,1 1 0,-1 0 0,1 0-1,0 0 1,-1 1 0,1-1 0,0 0 0,0 0 0,-1 0-1,1 0 1,0 1 0,0-1 0,0 0 0,0 1-1,0-1 1,0 1 0,0-1 0,0 1 0,1 0 0,1-1-1,7-3 71,0 1 0,0 1 0,1 0 0,11-1 0,-18 2-82,115-14-89,268-40-561,-167 18 167,353-15 0,13 65 498,60 29 17,-76-3 19,212 17 653,-58 23 207,176 13-361,1638-17 185,-1701-102-581,0-31-113,-37 2-5,150 7 82,1 25 79,132 44-152,189-3-18,-958-23-20,586-5 35,1 39 274,-841-24-289,1132 51 366,296-43-130,-276-56 88,-1177 42-346,423-18 2,-454 20-17,1 0 1,-1 0 0,0 0-1,1-1 1,-1 1 0,8-3 0,-10 2 10,0 0 1,-1 0-1,1 0 1,-1 0-1,0 0 1,1-1 0,-1 1-1,0 0 1,0-1-1,0 1 1,0-1 0,0 1-1,0-1 1,0 1-1,0-1 1,0 0 0,-1 1-1,1-1 1,0-3-1,7-29-2,-2-10 10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2.377"/>
    </inkml:context>
    <inkml:brush xml:id="br0">
      <inkml:brushProperty name="width" value="0.025" units="cm"/>
      <inkml:brushProperty name="height" value="0.025" units="cm"/>
    </inkml:brush>
  </inkml:definitions>
  <inkml:trace contextRef="#ctx0" brushRef="#br0">230 118 11939,'-20'-4'824,"1"1"-696,-1-3-80,0-4 104,1 0-160,-1-3-664,-3-2-329,-3-4 801,-1 2-168,-9-3-160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3.125"/>
    </inkml:context>
    <inkml:brush xml:id="br0">
      <inkml:brushProperty name="width" value="0.025" units="cm"/>
      <inkml:brushProperty name="height" value="0.025" units="cm"/>
    </inkml:brush>
  </inkml:definitions>
  <inkml:trace contextRef="#ctx0" brushRef="#br0">2876 1 6793,'-884'12'4304,"602"11"-3624,-313 65 0,570-83-665,-358 77 106,259-50-117,-124 51 0,214-70-19,1 2 0,1 1 0,0 2-1,-30 23 1,49-32-8,1 1-1,0 0 1,1 0-1,0 2 1,1-1 0,0 1-1,0 1 1,2 0-1,-1 0 1,2 1-1,-12 27 1,17-33 5,-1 0 0,2 0 0,-1 1 0,1-1 0,0 0 0,1 1 0,0-1 0,0 1 0,1-1 0,3 15 0,-1-11-3,1 0 1,1 0 0,0 0 0,0 0 0,1-1-1,10 15 1,7 4 9,2 0 0,1-1 0,50 42 0,-7-14 115,3-3 0,2-3 0,3-3 0,118 55 0,-108-66-44,1-4 0,1-3-1,2-4 1,1-5 0,139 16 0,476-8 26,206-66-57,-5-43-23,-163-16-28,-12-66 32,-650 138 43,0-4 1,110-53-1,-182 75-26,0 0-1,-1 0 1,0-1-1,12-10 1,-19 14-25,0 0 0,-1 1 1,1-1-1,-1 0 0,0 0 1,1-1-1,-1 1 0,-1 0 1,1-1-1,0 1 0,-1-1 1,0 1-1,0-1 0,0 0 1,0 0-1,-1 1 0,1-8 1,-2 4-33,0 0 0,0 0 0,-1 1 0,0-1 0,0 0 0,0 1 0,-1 0 0,0 0 0,-1-1 0,1 2 0,-1-1 0,-8-9 0,-4-2 18,0 0 0,-28-22 0,-35-22-54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4.402"/>
    </inkml:context>
    <inkml:brush xml:id="br0">
      <inkml:brushProperty name="width" value="0.025" units="cm"/>
      <inkml:brushProperty name="height" value="0.025" units="cm"/>
    </inkml:brush>
  </inkml:definitions>
  <inkml:trace contextRef="#ctx0" brushRef="#br0">3147 114 11434,'-86'-17'454,"-246"-46"164,-4 29-672,-77 39-618,0 23-71,153-10 567,158-11 188,-510 46-220,562-47 183,1 3 1,1 2-1,-59 20 1,90-24 27,0 0 0,0 1 1,1 0-1,0 2 0,1 0 1,0 1-1,0 0 0,1 1 1,1 0-1,0 2 1,1-1-1,-11 16 0,4 0 34,2 1 0,1 0 0,2 2 0,1-1 0,1 2 0,1-1 0,3 1 0,-8 47 0,11-40 22,2 1 0,1 0-1,2-1 1,2 1-1,2-1 1,15 72-1,-11-82-36,2-1-1,0 0 1,2 0 0,1-1-1,1-1 1,35 48 0,-24-42-13,1-2 0,2 0 0,1-2 0,53 40 0,-17-24-40,1-3 0,2-2 0,2-4 0,147 53-1,-117-55-119,1-5 0,1-5 0,187 21 0,-167-37-49,1-5 0,235-24 0,-201-3 202,-1-7 1,-2-7-1,-2-6 0,-1-7 0,235-115 1,-273 108 317,-3-5 1,-2-4-1,-4-5 1,182-164 0,-255 206-182,-1-1 0,-1-1 1,-2-1-1,-1-2 0,26-46 1,-44 66-98,0 0 0,-2 0 0,1-1 0,-2 0 1,0 0-1,-1 0 0,-1-1 0,0 1 0,-1-1 1,-1 0-1,-1 1 0,0-1 0,-1 0 1,-1 1-1,0-1 0,-7-23 0,2 21-148,0 0-1,-2 1 0,0 0 1,-1 0-1,-1 1 0,0 0 1,-1 1-1,-1 0 0,-1 1 1,-25-22-1,7 10-89,-2 2 0,-1 1 0,-1 2-1,-43-20 1,-29-9-216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5.893"/>
    </inkml:context>
    <inkml:brush xml:id="br0">
      <inkml:brushProperty name="width" value="0.025" units="cm"/>
      <inkml:brushProperty name="height" value="0.025" units="cm"/>
    </inkml:brush>
  </inkml:definitions>
  <inkml:trace contextRef="#ctx0" brushRef="#br0">11063 309 13355,'-10'-18'16,"-2"1"-1,0 0 1,-1 0 0,-1 2-1,0-1 1,-1 2 0,-1 0-1,0 0 1,-1 2 0,0 0-1,-33-16 1,3 7 33,-1 1 1,0 3-1,-1 2 1,-1 3-1,0 1 0,-1 3 1,-57-3-1,-364 14-46,468-3-8,-1790 69-376,-775-56 508,2418-13-109,-1826-39 142,1011 27 26,651 22-21,-332 55 0,511-43-75,1 7 0,-139 49 1,186-47-25,2 5 1,1 3 0,2 3 0,-78 55 0,107-60 8,2 2 0,1 2 1,-56 59-1,84-75-35,1 1 1,1 1-1,1 1 0,2 1 0,1 0 0,1 1 0,1 1 0,-10 33 0,20-46-33,0 0-1,1 1 1,1-1 0,1 1-1,0 0 1,2-1-1,0 1 1,1 0-1,1 0 1,6 27 0,-4-31-13,0 0 1,1 0-1,1-1 0,0 1 1,1-1-1,0-1 1,1 1-1,1-2 1,0 1-1,1-1 1,0 0-1,1-1 1,13 11-1,-9-11-8,1-1 0,27 14-1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6.690"/>
    </inkml:context>
    <inkml:brush xml:id="br0">
      <inkml:brushProperty name="width" value="0.025" units="cm"/>
      <inkml:brushProperty name="height" value="0.025" units="cm"/>
    </inkml:brush>
  </inkml:definitions>
  <inkml:trace contextRef="#ctx0" brushRef="#br0">22 116 15315,'-2'-14'2375,"-1"25"-918,-4 29-533,7-39-921,-6 60 282,3 0 0,8 119-1,-5-175-286,1 1-1,0-1 0,0 0 1,1 0-1,-1 0 0,1 1 0,0-2 1,1 1-1,-1 0 0,5 6 1,-6-10 0,0 0 0,0 0 0,0 0 0,0 0 0,0 0 0,0-1 0,0 1 0,1 0 0,-1-1 0,0 1 0,1 0 0,-1-1 1,0 0-1,1 1 0,-1-1 0,0 0 0,2 1 0,0-2 0,0 1 0,-1 0 1,1-1-1,0 1 0,-1-1 0,1 0 0,-1 0 0,1 0 1,-1 0-1,1 0 0,-1 0 0,3-3 0,11-8 13,0-1-1,-1 0 0,0-1 0,-1-1 0,-1-1 0,21-31 0,59-112 161,-91 157-167,15-29 45,28-57 98,-39 76-106,-1-1-1,0 1 0,-1-1 0,4-26 0,-9 22 27,1 17-65,0 0 0,0 0 0,-1 0 0,1 0 0,0 0 0,0 0 0,0 0 0,-1 0 0,1 0 0,0 0 0,0 0 0,0 0 0,-1 0 0,1 0 0,0 0 0,0 0 0,0 0 0,-1 0 0,1 0-1,0 0 1,0 0 0,0 0 0,0 0 0,-1 1 0,1-1 0,0 0 0,0 0 0,0 0 0,0 0 0,0 0 0,-1 0 0,1 1 0,0-1 0,0 0 0,0 0 0,0 0 0,0 0 0,0 1 0,-16 26 36,10-9-373,-8 30-1,13-43 269,0 0-1,0 0 1,1-1-1,-1 1 1,1 0-1,0 0 1,1 0-1,-1 0 1,1 0-1,0 0 1,3 8-1,8 4-240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7.372"/>
    </inkml:context>
    <inkml:brush xml:id="br0">
      <inkml:brushProperty name="width" value="0.025" units="cm"/>
      <inkml:brushProperty name="height" value="0.025" units="cm"/>
    </inkml:brush>
  </inkml:definitions>
  <inkml:trace contextRef="#ctx0" brushRef="#br0">89 426 15499,'-39'19'2262,"25"-13"-1626,11-4-618,0 0 0,1 0-1,-1 0 1,1 0 0,0 0-1,0 1 1,0-1 0,0 1-1,0-1 1,0 1 0,1 0-1,-1 0 1,1 0 0,0 0 0,0 0-1,0 0 1,0 0 0,0 0-1,0 4 1,1-5-25,0 0 0,0 0 0,-1 1 0,2-1 0,-1 0 0,0 0-1,0 0 1,1 0 0,-1 0 0,1 0 0,-1 0 0,1 0 0,1 3 0,-1-4-1,0 0 0,-1 0 0,1 0 0,0 0 0,0 0 0,0 0 0,0-1 0,0 1 1,0 0-1,1 0 0,-1-1 0,0 1 0,0-1 0,0 1 0,1-1 0,-1 1 0,0-1 0,1 0 0,-1 0 0,0 1 0,0-1 0,3 0 0,5-2-21,0 1 1,0-1-1,0 0 0,0-1 0,-1 0 0,1 0 0,-1-1 0,0 0 1,11-8-1,36-14-58,-51 24 84,1 0 0,-1 1 0,1 0 1,0 0-1,-1 0 0,1 1 0,0 0 0,0 0 0,-1 0 0,6 1 1,-7 0 4,0-1 1,0 1 0,-1 1 0,1-1 0,0 0-1,-1 1 1,1-1 0,-1 1 0,0 0 0,1 0 0,-1 0-1,0 0 1,0 0 0,0 0 0,-1 1 0,1-1 0,0 1-1,-1-1 1,1 1 0,-1 0 0,1 3 0,3 8 12,-1 0-1,0-1 1,1 16 0,-4-26-12,6 38 32,-2-1 1,-1 45 0,-4-63 21,-1 1 0,-1 0 0,-1 0 0,-1-1 0,-9 28 0,10-41-1,-1-1 0,0 1-1,0-1 1,-1 0 0,0-1 0,-1 1 0,1-1 0,-1 0-1,-1 0 1,1-1 0,-13 10 0,15-13-30,0 0 1,-1 0-1,1-1 1,-1 1-1,0-1 1,1 0-1,-1 0 1,0 0-1,0-1 1,0 0-1,-1 0 1,1 0-1,0 0 1,0-1-1,-1 0 0,1 0 1,0-1-1,0 1 1,0-1-1,0 0 1,-10-3-1,14 3-34,-1 0 1,0 0-1,1 0 0,-1 0 0,0 0 0,1 0 0,-1 0 0,1 0 1,0-1-1,-1 1 0,1 0 0,0-1 0,0 1 0,0-1 1,0 0-1,0 1 0,0-1 0,0 0 0,1 1 0,-1-1 0,1 0 1,-1 0-1,1 0 0,-1 0 0,1 1 0,0-1 0,0 0 1,0 0-1,0 0 0,0 0 0,1 0 0,0-3 0,1-3-32,1 0 0,0 0-1,0 0 1,1 0 0,-1 0-1,8-9 1,29-38-89,1 3 1,72-70-1,26-32 89,-93 96 33,56-92-1,-88 127 31,-2 0-1,-1-1 0,0-1 0,-2 0 0,-1 0 1,-1 0-1,6-43 0,-13 67-17,2-54 118,-2 52-108,0 1 0,0 0 0,0-1 1,-1 1-1,1 0 0,-1 0 0,1-1 0,-1 1 1,0 0-1,0 0 0,0 0 0,0 0 1,0 0-1,0 0 0,-1 0 0,1 0 1,-1 0-1,1 1 0,-4-3 0,5 3-5,-1 1-1,0 0 1,1-1-1,-1 1 1,0 0-1,0 0 1,1 0-1,-1-1 1,0 1-1,0 0 1,1 0-1,-1 0 1,0 0-1,0 0 1,0 0-1,1 0 1,-1 1-1,0-1 1,0 0-1,1 0 1,-1 1-1,0-1 1,1 0-1,-1 1 1,0-1-1,-1 1 1,-14 17 151,14-15-131,-11 15 68,1 1 0,0 0 0,2 0 0,1 1 0,0 0 0,-7 25 0,8-15-16,0 1 1,2 0-1,-3 55 0,8-76-85,1 1 0,0-1 0,1 0 0,0 1 0,1-1 0,0 0 0,5 15 0,-5-21-46,-1-1 0,1 0 0,-1 1 0,1-1 0,0 0 1,0 0-1,1 0 0,-1 0 0,1 0 0,-1-1 0,1 1 1,0-1-1,0 0 0,0 1 0,0-1 0,0-1 0,1 1 0,-1 0 1,0-1-1,1 0 0,0 0 0,-1 0 0,1 0 0,4 0 1,1 0-40,1-1 1,-1-1 0,1 0-1,-1 0 1,12-4-1,14-4-269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7.843"/>
    </inkml:context>
    <inkml:brush xml:id="br0">
      <inkml:brushProperty name="width" value="0.025" units="cm"/>
      <inkml:brushProperty name="height" value="0.025" units="cm"/>
    </inkml:brush>
  </inkml:definitions>
  <inkml:trace contextRef="#ctx0" brushRef="#br0">59 0 21437,'-14'24'1424,"3"-4"-1872,-5-8-256,6-15 848,3-10-168,7-10-224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8.327"/>
    </inkml:context>
    <inkml:brush xml:id="br0">
      <inkml:brushProperty name="width" value="0.025" units="cm"/>
      <inkml:brushProperty name="height" value="0.025" units="cm"/>
    </inkml:brush>
  </inkml:definitions>
  <inkml:trace contextRef="#ctx0" brushRef="#br0">0 0 12915,'4'4'1944,"-3"8"-902,-2 18 56,0-23-465,-1 73-43,3 1 1,4-1-1,29 152 1,-31-218-577,0 2-2,1 0 0,7 19 0,-10-31-15,1-1 1,-1 1-1,1-1 1,0 0-1,0 1 1,0-1 0,1 0-1,-1 0 1,1 0-1,-1-1 1,1 1-1,0-1 1,0 1-1,6 3 1,-6-5-10,-1-1 0,0 1 1,0 0-1,0-1 0,0 1 0,1-1 0,-1 0 1,0 0-1,0 0 0,0 0 0,1 0 0,-1 0 1,0 0-1,0-1 0,1 1 0,-1-1 0,0 0 1,0 0-1,0 0 0,0 0 0,0 0 0,0 0 1,0 0-1,2-2 0,1-2-74,1 0-1,0-1 1,-1 1-1,0-1 1,0 0-1,5-9 1,3-8-122,-1 0 0,-1-1 0,8-26 1,19-81-177,-14 29 24</inkml:trace>
  <inkml:trace contextRef="#ctx0" brushRef="#br0" timeOffset="0.99">317 58 12307,'-8'49'960,"0"2"-688,4-1-128,4-2 304,2 0-80,5-5-136,1-1-72,2-5-72,3-1-88,0-6-176,-3 0-88,-1-4-120,-2-5-408,-4-3 600,-2-5-112,-1-6-144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5.400"/>
    </inkml:context>
    <inkml:brush xml:id="br0">
      <inkml:brushProperty name="width" value="0.025" units="cm"/>
      <inkml:brushProperty name="height" value="0.025" units="cm"/>
    </inkml:brush>
  </inkml:definitions>
  <inkml:trace contextRef="#ctx0" brushRef="#br0">161 46 17388,'0'-2'202,"8"-31"2842,-8 32-2978,0 1 1,0 0 0,0-1 0,0 1-1,0-1 1,0 1 0,0 0-1,0-1 1,0 1 0,-1 0 0,1-1-1,0 1 1,0-1 0,0 1 0,0 0-1,0-1 1,-1 1 0,1 0-1,0-1 1,0 1 0,-1 0 0,1 0-1,0-1 1,-1 1 0,1 0-1,0 0 1,-1-1 0,0 1 50,0 0 0,0 0 0,0 0 0,0 0 0,0 1 0,0-1 0,0 0 0,0 1 0,0-1 0,0 0 0,0 1 0,0-1 0,0 1 0,1 0 0,-1-1 0,-1 2 0,-8 6 189,0 0 1,1 1 0,0 0-1,-11 15 1,16-19-303,0 1 0,0 0-1,0 0 1,1 0 0,0 0 0,0 0-1,1 1 1,0-1 0,-3 14 0,5-18-8,0 0 1,0-1-1,1 1 1,-1 0-1,0 0 1,1 0-1,-1-1 1,1 1-1,0 0 1,0-1-1,-1 1 1,1 0-1,0-1 1,0 1-1,1-1 1,-1 1-1,0-1 1,0 0-1,1 1 1,-1-1-1,0 0 1,1 0-1,0 0 1,-1 0-1,1 0 1,-1 0-1,1-1 1,0 1-1,3 0 1,6 3-36,1-1 1,-1-1-1,18 2 1,-21-3 20,39 4-60,-34-5 46,-1 0 1,1 2 0,0-1-1,-1 2 1,0 0-1,1 0 1,-1 1-1,20 9 1,-30-12 26,0 1 0,0-1 0,0 0 1,-1 0-1,1 1 0,0-1 0,-1 1 0,1 0 0,-1-1 0,0 1 1,1 0-1,-1 0 0,0 0 0,0 0 0,0 0 0,0 0 0,-1 0 0,1 0 1,-1 0-1,1 4 0,-1-3-1,0 0 0,0 1 1,-1-1-1,1 0 0,-1 0 0,0 0 1,0 0-1,0 0 0,-1 0 0,1 0 1,-1 0-1,-2 4 0,-4 3-2,0 0-1,0 0 1,-1-1-1,0-1 1,-20 15-1,20-16-18,-1-1 0,0 0-1,0-1 1,0 0 0,-1 0 0,1-1 0,-1 0-1,0-1 1,-1-1 0,1 0 0,-13 1 0,19-3-74,-1 0 0,1 0 0,0 0 0,-1-1 0,1 0 0,0 0 0,-1-1 0,1 1 0,0-1 0,0 0 0,0 0 0,0-1 0,1 0 0,-1 0 0,1 0 0,0 0 0,-1-1 0,1 1 0,1-1 1,-1 0-1,1 0 0,-1 0 0,1-1 0,0 1 0,-3-8 0,-9-24-393,8-7-156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8.796"/>
    </inkml:context>
    <inkml:brush xml:id="br0">
      <inkml:brushProperty name="width" value="0.025" units="cm"/>
      <inkml:brushProperty name="height" value="0.025" units="cm"/>
    </inkml:brush>
  </inkml:definitions>
  <inkml:trace contextRef="#ctx0" brushRef="#br0">12 185 13475,'-10'7'1240,"8"-5"-656,2-4-144,7-5 649,8-1-17,5-7-120,3 2-96,5-2-160,0-1-31,0 2-241,2 1-288,0-5-737,-1 1 650,-2-9-202,-1-4-87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9.246"/>
    </inkml:context>
    <inkml:brush xml:id="br0">
      <inkml:brushProperty name="width" value="0.025" units="cm"/>
      <inkml:brushProperty name="height" value="0.025" units="cm"/>
    </inkml:brush>
  </inkml:definitions>
  <inkml:trace contextRef="#ctx0" brushRef="#br0">167 116 16420,'-4'-4'262,"-1"0"0,0 0 0,0 1 1,0 0-1,0 0 0,-1 0 1,1 1-1,-1-1 0,0 1 1,1 1-1,-1-1 0,-12-1 0,15 3-224,0-1-1,0 1 0,0 0 0,0 0 0,0 0 1,0 0-1,0 1 0,0-1 0,0 1 0,0 0 1,0 0-1,0 0 0,0 0 0,0 1 0,1-1 1,-1 1-1,0-1 0,1 1 0,-1 0 0,1 0 1,0 0-1,0 0 0,0 1 0,0-1 0,0 1 1,-2 3-1,2-2-41,0 0 0,1 0 0,-1 1-1,1-1 1,0 0 0,0 1 0,1-1 0,-1 1 0,1 0 0,0-1 0,0 1 0,0-1 0,1 1 0,0-1 0,2 8 0,-3-10 0,1 0 0,0 0 1,0-1-1,0 1 0,0 0 1,0 0-1,0 0 0,0-1 1,0 1-1,1-1 1,-1 1-1,1-1 0,-1 1 1,1-1-1,0 0 0,-1 0 1,1 0-1,0 0 1,0 0-1,0 0 0,0 0 1,0-1-1,0 1 0,0-1 1,0 1-1,0-1 0,0 0 1,0 0-1,0 0 1,0 0-1,0 0 0,0 0 1,0-1-1,0 1 0,3-1 1,3-2 4,0 0 1,0 0-1,0-1 0,0 0 1,-1 0-1,0-1 0,0 0 1,0 0-1,0-1 1,-1 0-1,0 0 0,0 0 1,7-12-1,-5 8 68,-1-1 0,-1 0 0,0 0-1,0-1 1,-1 0 0,0 0 0,-1 0 0,3-17 0,-7 28-43,0 0 1,1 0 0,-1-1 0,0 1 0,0 0 0,0 0 0,0-1 0,0 1 0,0 0 0,0-1 0,0 1 0,0 0 0,-1-1 0,1 1-1,-1 0 1,1 0 0,-1 0 0,0-2 0,-6 4 261,-2 13-119,6-5-117,0 0-1,0 0 1,1 1 0,0-1 0,0 1 0,0 12-1,2-19-105,-1 0 0,1 0 0,0 1 0,0-1 0,0 0 0,1 0 0,-1 0 0,1 0 0,0 1-1,-1-1 1,2 0 0,-1 0 0,0-1 0,0 1 0,1 0 0,0 0 0,-1-1 0,1 1 0,0 0 0,0-1-1,1 0 1,4 4 0,-6-5 11,1 0 0,-1-1 1,1 0-1,-1 1 0,1-1 0,0 0 0,-1 0 0,1 0 0,0 0 0,-1 0 0,1 0 0,0 0 0,-1 0 1,1-1-1,0 1 0,-1-1 0,1 1 0,-1-1 0,1 0 0,-1 1 0,1-1 0,2-2 0,1-1-36,0 0-1,0 0 1,0-1-1,6-6 1,18-27-432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19.686"/>
    </inkml:context>
    <inkml:brush xml:id="br0">
      <inkml:brushProperty name="width" value="0.025" units="cm"/>
      <inkml:brushProperty name="height" value="0.025" units="cm"/>
    </inkml:brush>
  </inkml:definitions>
  <inkml:trace contextRef="#ctx0" brushRef="#br0">11 70 14659,'-4'25'632,"2"-17"-515,0 1-1,1 0 1,0-1-1,1 1 0,0 0 1,2 13-1,-2-21-97,0 0-1,0 0 1,0 0 0,0-1-1,0 1 1,0 0-1,1 0 1,-1-1 0,0 1-1,1 0 1,-1-1-1,0 1 1,1 0 0,-1-1-1,1 1 1,-1-1-1,1 1 1,-1 0 0,1-1-1,0 1 1,-1-1-1,1 0 1,0 1 0,-1-1-1,1 0 1,0 1-1,-1-1 1,2 1 0,-1-2-1,0 1 1,1 0-1,-1 0 1,0-1-1,1 1 1,-1 0-1,0-1 1,0 1-1,0-1 1,1 0-1,-1 1 1,0-1-1,0 0 1,1-1-1,5-5 27,-1 1 1,1-1-1,5-10 0,-3 2-18,0 0 0,-1 0 0,7-20 0,9-19 27,-24 54-53,0-1-1,0 1 0,0 0 1,0 0-1,0-1 1,1 1-1,-1 0 0,0 0 1,0-1-1,0 1 0,0 0 1,0 0-1,0 0 0,0-1 1,0 1-1,0 0 0,1 0 1,-1 0-1,0-1 1,0 1-1,0 0 0,1 0 1,-1 0-1,0-1 0,0 1 1,0 0-1,1 0 0,-1 0 1,0 0-1,0 0 0,1 0 1,-1 0-1,0 0 1,0 0-1,1 0 0,-1 0 1,0-1-1,0 1 0,1 0 1,-1 1-1,0-1 0,0 0 1,1 0-1,-1 0 1,0 0-1,0 0 0,0 0 1,1 0-1,-1 0 0,0 0 1,0 0-1,1 1 0,-1-1 1,0 0-1,0 0 0,0 0 1,1 0-1,-1 1 1,0-1-1,0 0 0,0 0 1,0 0-1,0 1 0,0-1 1,1 0-1,-1 0 0,0 1 1,0-1-1,5 18 1,-5-17 0,15 142 33,4 21 18,-15-145-50,1 1-1,1-1 0,0-1 0,2 1 0,0-1 1,14 23-1,-7-17-18,-1-3 81,-1 0 0,-1 1 0,11 29 0,-20-43 30,-1 0 0,0 0-1,0 0 1,-1 0 0,0 0-1,0 1 1,-1-1 0,0 0-1,0 1 1,-1-1 0,0 0-1,-1 0 1,-4 15 0,1-10 205,0 0 0,-1 0 1,-1 0-1,0-1 1,-12 16-1,16-23-181,0-1-1,0 0 1,-1 0 0,0-1 0,0 1-1,0-1 1,0 1 0,0-1 0,-1-1-1,1 1 1,-1 0 0,0-1 0,1 0-1,-1 0 1,0-1 0,0 1-1,-8 0 1,11-2-91,-1 0 1,1 0-1,0-1 0,-1 1 1,1-1-1,0 1 0,-1-1 0,1 0 1,0 0-1,0 0 0,0 0 0,0 0 1,0 0-1,0-1 0,0 1 0,0 0 1,1-1-1,-1 0 0,0 1 0,1-1 1,0 0-1,-1 0 0,1 0 0,0 0 1,-2-4-1,-1-4-49,0 0 0,1 0 0,0 0 0,-3-17 0,1-7-301,2 1 0,2 0 0,1-1 0,4-38 0,2 23 205,3 0-1,16-56 1,-7 51-248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20.150"/>
    </inkml:context>
    <inkml:brush xml:id="br0">
      <inkml:brushProperty name="width" value="0.025" units="cm"/>
      <inkml:brushProperty name="height" value="0.025" units="cm"/>
    </inkml:brush>
  </inkml:definitions>
  <inkml:trace contextRef="#ctx0" brushRef="#br0">1 262 13387,'23'-17'1006,"0"-2"1,-1-1-1,19-22 1,-9 8-940,-24 27-49,-2 0 1,1 0-1,-1-1 1,0 0 0,0 0-1,-1-1 1,-1 1-1,1-1 1,-1 0-1,-1-1 1,4-13-1,-6 22-6,-1 1 0,0-1-1,0 0 1,0 0-1,0 0 1,0 1-1,0-1 1,0 0-1,0 0 1,0 0-1,0 1 1,0-1-1,-1 0 1,1 0 0,0 1-1,0-1 1,-1-1-1,0 2-3,1 0-1,0 0 1,-1-1 0,1 1-1,0 0 1,-1 0 0,1 0-1,0 0 1,-1 0 0,1 0-1,0 0 1,-1 0 0,1 0-1,0 0 1,-1 0 0,1 0-1,0 0 1,-1 0 0,1 0-1,0 0 1,-1 0 0,1 0-1,0 1 1,-1-1-1,1 0 1,-1 0 0,-2 2 35,0 0 0,0 1 0,0-1 0,1 0 0,-1 1 0,-3 4 1,-2 5 52,0 0 1,0 0 0,1 1-1,1 1 1,-9 24 0,4-3 45,-7 42 0,17-75-142,-2 14 35,0 1-1,0 24 1,3-37-45,0 0 0,1 0 0,-1 1 0,1-1 0,0 0 0,2 7 0,-2-10-6,-1 0 0,1 1 0,-1-1 0,1 0 0,0 0 0,0 0-1,0 1 1,-1-1 0,1 0 0,0 0 0,1 0 0,-1-1 0,0 1 0,0 0-1,0 0 1,0 0 0,1-1 0,-1 1 0,2 0 0,0-1-26,-1 1 1,0-1 0,0 0 0,0 0-1,0 0 1,1 0 0,-1-1-1,0 1 1,0 0 0,0-1 0,0 0-1,0 1 1,0-1 0,0 0-1,0 0 1,0 0 0,0 0 0,0 0-1,-1-1 1,1 1 0,2-2 0,2-4-47,1 0 1,-1 0 0,9-14 0,16-31-207,3-9-90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20.585"/>
    </inkml:context>
    <inkml:brush xml:id="br0">
      <inkml:brushProperty name="width" value="0.025" units="cm"/>
      <inkml:brushProperty name="height" value="0.025" units="cm"/>
    </inkml:brush>
  </inkml:definitions>
  <inkml:trace contextRef="#ctx0" brushRef="#br0">18 74 13059,'-8'57'1645,"2"0"0,3 1 0,4 67 0,6-29-1027,23 103 0,-29-192-605,0 0 0,1 0 0,0 0 0,4 8 0,-5-14-9,-1 0 0,0 0 0,1 0 0,-1 0 0,1-1 1,-1 1-1,1 0 0,-1-1 0,1 1 0,-1 0 1,1-1-1,-1 1 0,1 0 0,0-1 0,0 1 1,-1-1-1,1 0 0,0 1 0,0-1 0,-1 1 1,1-1-1,0 0 0,0 0 0,0 1 0,0-1 1,0 0-1,-1 0 0,1 0 0,0 0 0,0 0 1,0 0-1,0 0 0,0 0 0,-1-1 0,1 1 1,0 0-1,0 0 0,0-1 0,0 1 0,-1 0 1,1-1-1,0 1 0,0-1 0,-1 1 0,2-2 1,7-6 40,-1 0-1,1-1 1,-2-1 0,1 1 0,-1-1 0,-1 0 0,10-20 0,2-1 30,60-101-121,108-252-1,-184 381-44,12-43-257,-14 44 339,0 1 0,1-1 0,-1 0 1,0 1-1,0-1 0,0 1 0,0-1 0,-1 0 0,1 1 1,-1-4-1,0 5 0,1-1-1,0 1 1,0-1 0,-1 1-1,1-1 1,-1 1 0,1 0-1,0-1 1,-1 1 0,1-1 0,-1 1-1,1 0 1,-1 0 0,1-1-1,-1 1 1,1 0 0,-1 0 0,1 0-1,-1-1 1,0 1 0,1 0-1,-1 0 1,1 0 0,-1 0-1,1 0 1,-1 0 0,1 0 0,-1 0-1,0 0 1,0 1 0,-18 5-293</inkml:trace>
  <inkml:trace contextRef="#ctx0" brushRef="#br0" timeOffset="1">282 444 16147,'17'40'1865,"1"-3"-1313,-4-10-240,3-4 848,2-11-728,-3-7-408,2-10 88,-3-12-120,3-12-216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7:27.659"/>
    </inkml:context>
    <inkml:brush xml:id="br0">
      <inkml:brushProperty name="width" value="0.025" units="cm"/>
      <inkml:brushProperty name="height" value="0.025" units="cm"/>
    </inkml:brush>
  </inkml:definitions>
  <inkml:trace contextRef="#ctx0" brushRef="#br0">6307 194 10130,'-13'-7'180,"-1"0"-1,1 1 1,-1 1-1,0 0 1,-1 1-1,1 0 1,-1 1 0,-24-1-1,-12 1-478,-61 6 0,59-1-47,-359 8-1698,-209-6 4176,86-1-966,-1244-46-281,889-39-792,731 65-42,-183-8 298,258 25-238,1 3 1,-92 15-1,79-2-75,-126 39 0,181-42-28,1 2 1,1 1-1,1 3 1,0 0-1,-58 43 1,74-45-6,1 2 0,1 0 0,1 1 0,0 1 0,2 1 0,0 0 0,2 1 0,0 1 0,2 1 0,1 0 0,0 0 0,2 1 0,1 0 0,-6 34 0,10-39 0,2-1 0,0 1 0,1 0 1,1 0-1,1 0 0,1 0 0,1 0 0,1-1 0,1 1 0,0-1 1,2 0-1,0 0 0,1 0 0,2-1 0,-1 0 0,2 0 1,1-1-1,0 0 0,21 24 0,-7-16 18,1-2 0,1 0 0,1-2 0,0-1 0,2-1 0,1-2 1,0-1-1,1-1 0,58 19 0,1-7 0,2-3 0,133 17 1,91-4-42,434-2 1,323-65-12,-538 8 55,288-11-3,-3-33 24,-523 36-4,66-7 33,-4-21-5,-267 35-56,-1-5 1,-1-3-1,89-44 1,248-146 26,-425 218-38,10-5 4,-1 0 0,0-1 1,0 0-1,0-1 0,10-11 0,-19 18-3,-1 0 0,0-1 1,0 1-1,0-1 0,-1 0 0,1 0 0,-1 1 0,1-1 0,-1 0 0,0 0 0,0-1 0,0 1 0,0 0 0,-1 0 0,1 0 0,-1 0 1,0-1-1,0 1 0,0 0 0,0 0 0,-1-1 0,1 1 0,-1 0 0,0 0 0,0 0 0,0 0 0,0 0 0,-3-4 0,-2-4 14,-1 0-1,-1 1 1,1 0-1,-1 0 1,-1 1-1,-12-11 1,-62-45 97,74 59-103,-47-33 91,-3 3 0,-101-47 0,-138-31 110,159 73-200,-1 7 1,-2 5-1,-212-14 0,-438 39-411,547 18 293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20.094"/>
    </inkml:context>
    <inkml:brush xml:id="br0">
      <inkml:brushProperty name="width" value="0.025" units="cm"/>
      <inkml:brushProperty name="height" value="0.025" units="cm"/>
    </inkml:brush>
  </inkml:definitions>
  <inkml:trace contextRef="#ctx0" brushRef="#br0">28 52 9202,'-1'-1'196,"-17"-19"1638,17 19-1704,1 0 1,-1 0-1,0 0 0,0 0 1,1 0-1,-1 0 0,0 0 0,1 0 1,-1-1-1,1 1 0,0 0 1,-1 0-1,1-1 0,0 1 1,0 0-1,0-1 0,0-1 1,0 3-115,1-1 1,-1 1-1,0 0 1,1-1 0,-1 1-1,1 0 1,-1-1 0,1 1-1,-1 0 1,1 0 0,-1 0-1,1-1 1,-1 1-1,1 0 1,-1 0 0,1 0-1,0 0 1,-1 0 0,1 0-1,-1 0 1,1 0 0,-1 0-1,1 0 1,-1 1-1,1-1 1,-1 0 0,1 0-1,-1 0 1,2 1 0,22 8-13,-15-5 15,24 5 0,1 0-1,63 6 0,72-4 18,-110-8-25,374-4 26,41 3-1,-41 30 2,690 32 132,-942-61-150,340 2 8,-264-8-33,537 10 42,-257 1-5,-5-39 8,-132-19-22,-58 5-5,-242 34-13,491-35 17,150 50-38,536-5 74,-1206 0-53,-23 0-9,1 3-1,-1 2 0,0 2 1,94 24-1,-124-27 17,1 0 0,0-1 0,-1-1-1,1-1 1,0-1 0,0 0 0,22-5 0,14 0 5,351-16-39,-311 20 31,353 4 32,-148 34-42,34 2 4,-79-8-69,-4 0-10,-49-17 48,271 0-54,-2-26 116,196-13 25,49-49-149,-651 68 51,589-36-29,-109 43 38,-346 4 2,1081 57 6,-833-47 38,0-23-15,-445 9 4,325-17-5,-66 2 3,1523 32-22,-625-6 8,-1059-16 17,404-12 7,123 40-2,-433-7-3,234 26 3,13-11 3,-301-27-3,-23 0 26,201-18 0,4-1 20,-111 10-39,51-2-32,89-7-10,160-22 40,-219 19-6,582-9-4,316 3 12,-915 14-11,903 12-34,-446 7 16,-547-10 25,655 20 121,-773-17 391,-67-3-544,1-1 0,-1 1 0,0 0 0,1-1 0,-1 1 0,0-1 0,0 1 0,1 0 0,-1-1 0,0 1 0,0-1 0,0 1 0,0-1 0,0 1 0,0-1 0,1 1 0,-1 0 0,0-1 0,0 1 0,0-1 1,0 1-1,-1-1 0,1 1 0,0-1 0,0 1 0,0-1 0,0 1 0,0-1 0,0 1 0,-1 0 0,1-1 0,0 1 0,-1-1 0,-2-6-224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28.374"/>
    </inkml:context>
    <inkml:brush xml:id="br0">
      <inkml:brushProperty name="width" value="0.025" units="cm"/>
      <inkml:brushProperty name="height" value="0.025" units="cm"/>
    </inkml:brush>
  </inkml:definitions>
  <inkml:trace contextRef="#ctx0" brushRef="#br0">0 1097 12851,'9'-18'1072,"10"-6"-900,0 1-1,1 1 1,2 1-1,32-26 1,3-3 64,182-158 570,293-195 1,-457 351-749,2 3-1,2 4 1,3 4 0,143-53-1,-263 99-303,8 2 202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28.809"/>
    </inkml:context>
    <inkml:brush xml:id="br0">
      <inkml:brushProperty name="width" value="0.025" units="cm"/>
      <inkml:brushProperty name="height" value="0.025" units="cm"/>
    </inkml:brush>
  </inkml:definitions>
  <inkml:trace contextRef="#ctx0" brushRef="#br0">270 0 12363,'-27'26'439,"1"1"0,2 2 0,0 0 0,-20 34 0,36-50-344,-20 32 289,-27 56 0,49-88-335,1 0 0,0 1 0,1-1 0,0 1 0,1 0-1,0 0 1,1 0 0,1 0 0,0 23 0,1-34-34,1 0-1,-1-1 1,0 1 0,1 0 0,0 0-1,-1 0 1,1 0 0,1 0-1,-1-1 1,0 1 0,0 0-1,1-1 1,0 1 0,-1-1-1,1 0 1,0 1 0,0-1 0,1 0-1,-1 0 1,0 0 0,0-1-1,1 1 1,0-1 0,-1 1-1,1-1 1,0 0 0,-1 0-1,1 0 1,0 0 0,0 0 0,0 0-1,0-1 1,0 0 0,0 0-1,3 0 1,7 0 65,-1-1 0,1 0 0,0-1 0,0-1 0,-1 0 1,23-9-1,67-33 661,185-111 0,-163 84-516,225-120-281,-248 132 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0.096"/>
    </inkml:context>
    <inkml:brush xml:id="br0">
      <inkml:brushProperty name="width" value="0.025" units="cm"/>
      <inkml:brushProperty name="height" value="0.025" units="cm"/>
    </inkml:brush>
  </inkml:definitions>
  <inkml:trace contextRef="#ctx0" brushRef="#br0">42 1 14403,'0'0'27,"0"0"1,0 0-1,1 0 0,-1 0 1,0 0-1,0 0 0,0 0 1,1 0-1,-1 0 1,0 1-1,0-1 0,0 0 1,1 0-1,-1 0 0,0 0 1,0 0-1,0 1 0,0-1 1,0 0-1,1 0 0,-1 0 1,0 1-1,0-1 0,0 0 1,0 0-1,0 0 0,0 1 1,0-1-1,0 0 0,0 0 1,0 0-1,0 1 0,0-1 1,0 0-1,0 0 0,0 1 1,0-1-1,0 0 0,0 0 1,0 0-1,0 1 1,0-1-1,0 0 0,0 0 1,-1 1-1,-1 17-56,0-13 144,-18 156 442,-1 306 0,25-563-3407,-4 53 2338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5.836"/>
    </inkml:context>
    <inkml:brush xml:id="br0">
      <inkml:brushProperty name="width" value="0.025" units="cm"/>
      <inkml:brushProperty name="height" value="0.025" units="cm"/>
    </inkml:brush>
  </inkml:definitions>
  <inkml:trace contextRef="#ctx0" brushRef="#br0">0 97 16540,'9'-6'2048,"-1"3"-1248,7-1-280,5 2 1233,11-2-649,7 1-192,7 0-488,7 1-328,4-1-808,0-2 1816,1-12-1096,-4-3-64,-8-4-40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0.565"/>
    </inkml:context>
    <inkml:brush xml:id="br0">
      <inkml:brushProperty name="width" value="0.025" units="cm"/>
      <inkml:brushProperty name="height" value="0.025" units="cm"/>
    </inkml:brush>
  </inkml:definitions>
  <inkml:trace contextRef="#ctx0" brushRef="#br0">1 65 12003,'0'-1'39,"0"1"0,1 0 1,-1 0-1,0 0 1,0 0-1,0 0 1,1 0-1,-1 0 1,0 0-1,0 0 0,0 0 1,1 0-1,-1 0 1,0 0-1,0 0 1,1 0-1,-1 0 1,0 0-1,0 0 0,1 0 1,-1 0-1,0 0 1,0 0-1,0 0 1,1 0-1,-1 1 1,0-1-1,0 0 0,0 0 1,0 0-1,1 0 1,-1 0-1,0 1 1,0-1-1,0 0 0,0 0 1,0 0-1,1 1 1,-1-1-1,0 0 1,0 0-1,0 0 1,0 1-1,0-1 0,0 0 1,0 0-1,0 0 1,0 1-1,0-1 1,0 0-1,0 0 1,0 1-1,0-1 0,7 20 336,-6-16-71,103 270 2229,-86-237-2459,1-1-1,1-1 1,2-1-1,1-1 1,35 38-1,-54-67-34,0 0 1,1 0-1,-1 0 0,1 0 0,0-1 0,9 6 1,-13-9-12,1 1 1,-1 0 0,1-1-1,-1 1 1,1-1-1,-1 0 1,1 1 0,0-1-1,-1 0 1,1 0 0,-1 0-1,1 0 1,0 0 0,-1-1-1,1 1 1,-1 0-1,1-1 1,-1 1 0,1-1-1,-1 0 1,1 1 0,-1-1-1,1 0 1,-1 0 0,0 0-1,1 0 1,-1 0-1,0 0 1,2-2 0,3-5 126,0 0 1,0-1 0,-1 0-1,0 0 1,0-1 0,-1 1-1,5-19 1,13-72 496,-17 64-591,-2 1 0,-2 0 0,-1-1 0,-1 1 0,-2 0 0,-2 0 0,-1 0 0,-21-65 0,19 80-200,6 16 22,0 1 0,1 0 0,0 0 0,-1-1 0,1 1 0,1-1 1,-1 1-1,0-6 0,1 9 108,0-1 1,0 1 0,0 0 0,0-1 0,0 1-1,0 0 1,0-1 0,0 1 0,0 0-1,0-1 1,1 1 0,-1 0 0,0 0-1,0-1 1,0 1 0,1 0 0,-1-1 0,0 1-1,0 0 1,1 0 0,-1 0 0,0-1-1,0 1 1,1 0 0,-1 0 0,0 0 0,1 0-1,-1-1 1,0 1 0,1 0 0,-1 0-1,0 0 1,1 0 0,-1 0 0,15 1-294,1 2-6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1.886"/>
    </inkml:context>
    <inkml:brush xml:id="br0">
      <inkml:brushProperty name="width" value="0.025" units="cm"/>
      <inkml:brushProperty name="height" value="0.025" units="cm"/>
    </inkml:brush>
  </inkml:definitions>
  <inkml:trace contextRef="#ctx0" brushRef="#br0">29 42 14995,'1'-3'388,"4"-28"1026,-5 23-675,-5 18 261,-3 13-732,2 0-1,1 1 1,1 0 0,1 0 0,0 0 0,2 0-1,1 0 1,5 34 0,-5-51-235,1 0 1,1 0 0,-1-1-1,1 1 1,0 0-1,1-1 1,0 1 0,0-1-1,0 0 1,1 0-1,-1 0 1,7 6 0,-7-9 1,0 1 0,1-1 1,0 0-1,-1-1 0,1 1 1,0-1-1,1 1 0,-1-1 1,0-1-1,1 1 0,-1 0 1,1-1-1,-1 0 0,1 0 1,-1 0-1,1-1 0,0 0 1,9 0-1,-4-1 43,1 0 0,-1-1 0,1 0 0,-1-1 0,0 0 0,0-1 0,0 0 0,-1 0 0,1-1 0,-1 0-1,0-1 1,0 0 0,-1 0 0,0-1 0,0 0 0,0-1 0,-1 0 0,0 0 0,7-11 0,-6 7 6,-1-1-1,0 0 1,0 0-1,-2 0 1,1-1-1,-2 0 1,0 0-1,0 0 1,-2-1-1,0 1 1,0-1 0,-1 1-1,-2-23 1,1 35-81,0 0-1,0 0 1,-1 0 0,1 0 0,-1 0 0,1 0 0,-1 0 0,1 1 0,-1-1 0,0 0 0,0 0 0,0 0 0,0 1 0,-2-3 0,3 4-3,-1 0 0,1-1 0,0 1 0,0 0 0,-1 0 0,1 0 0,0 0 0,0 0 0,-1 0 0,1-1 0,0 1 1,-1 0-1,1 0 0,0 0 0,-1 0 0,1 0 0,0 0 0,0 0 0,-1 0 0,1 0 0,0 0 0,-1 0 0,1 1 0,0-1 1,-1 0-1,1 0 0,0 0 0,0 0 0,-1 0 0,1 0 0,0 1 0,-10 15-2,8-8-16,0 0 1,1 0 0,0 1-1,0-1 1,0 0-1,1 0 1,1 1 0,-1-1-1,2 0 1,-1 0 0,1 1-1,0-1 1,0-1 0,1 1-1,0 0 1,7 12-1,-5-12-125,0 1 1,0-1-1,1 0 0,0 0 0,1-1 0,-1 0 0,1 0 0,1 0 0,-1-1 0,1 0 0,0-1 0,1 0 0,15 8 0,1-8-229,-3-10-117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2.935"/>
    </inkml:context>
    <inkml:brush xml:id="br0">
      <inkml:brushProperty name="width" value="0.025" units="cm"/>
      <inkml:brushProperty name="height" value="0.025" units="cm"/>
    </inkml:brush>
  </inkml:definitions>
  <inkml:trace contextRef="#ctx0" brushRef="#br0">183 389 11723,'3'-4'336,"0"-1"0,-1 1 0,1-1 1,-1 1-1,0-1 0,0 0 1,0 0-1,-1 0 0,0 0 1,0 0-1,0-9 0,0 12-250,-1 0-1,0 1 1,0-1 0,-1 0-1,1 0 1,0 1-1,0-1 1,-1 0-1,1 1 1,-1-1-1,0 0 1,1 1 0,-1-1-1,0 1 1,0-1-1,0 1 1,0-1-1,0 1 1,0 0-1,-1 0 1,1-1 0,0 1-1,-1 0 1,1 0-1,-1 0 1,1 0-1,-1 0 1,1 1-1,-1-1 1,1 0 0,-1 1-1,0-1 1,0 1-1,1 0 1,-1-1-1,0 1 1,-2 0-1,0 0-38,-1 1-1,0 0 0,0-1 0,1 2 0,-1-1 0,0 0 1,1 1-1,-1 0 0,1 0 0,0 0 0,-1 1 1,1-1-1,0 1 0,1 0 0,-6 5 0,-1 1-35,1 0 0,0 1 0,1 0 0,-11 17 0,13-18-6,2 0 0,-1 0 0,1 1 1,0 0-1,1 0 0,1 0 0,-1 0 0,0 10 1,3-16 0,-1-1 0,1 0 0,0 0 0,1 0 0,-1 0 0,0 0 0,1 0 0,0 0 0,0 0 0,0 0 1,0 0-1,0 0 0,3 4 0,-3-5 2,1-1-1,0 1 1,-1 0 0,1-1 0,0 1 0,0-1-1,0 1 1,0-1 0,0 0 0,1 0 0,-1 0 0,0 0-1,0 0 1,1-1 0,-1 1 0,1-1 0,-1 1-1,0-1 1,5 0 0,1 0 12,-1-1 0,0 0 0,1 0 0,-1-1-1,0 0 1,0 0 0,0-1 0,0 0 0,0 0 0,-1 0 0,1-1 0,-1 0 0,0 0-1,0-1 1,9-9 0,2-2 96,-2-1 0,0-1 0,23-34-1,-26 34 7,-1 0 0,-1-1-1,-1 0 1,0-1 0,-2 0-1,0 0 1,-1-1-1,-2 0 1,0 0 0,0 0-1,-2 0 1,-1-1 0,-1 1-1,-2-24 1,1 41-94,0 0 0,0 0 0,0 1 1,0-1-1,-1 0 0,0 1 0,1-1 0,-1 1 0,0 0 1,-1-1-1,1 1 0,-5-5 0,6 7-22,0 1 1,0-1-1,0 0 0,0 1 0,0-1 0,0 0 1,0 1-1,0-1 0,0 1 0,0 0 0,0-1 0,0 1 1,-1 0-1,1 0 0,0 0 0,0-1 0,0 1 1,0 0-1,-2 1 0,1-1-3,1 1 1,-1 0-1,1-1 1,-1 1-1,1 0 1,-1 0-1,1 0 1,-1 0-1,1 0 1,0 1-1,-1-1 1,1 0-1,0 1 1,0-1-1,0 1 1,-1 2-1,-2 3 8,1 1 1,0 0-1,0 0 0,1 0 0,0 0 0,0 0 0,1 1 0,-1 14 1,2-1 7,0-1 1,5 31-1,-1-30-112,1 0 0,2-1 0,0 1 0,1-1 0,0-1 0,2 1 0,1-1 0,0-1 0,2 0 0,0-1 0,1 0 0,1-1 0,24 22 0,-34-35-46,1 1-1,0-1 1,0 0-1,12 5 1,-16-8 107,0 0 1,0 0 0,0-1-1,0 1 1,0-1 0,0 0-1,0 1 1,0-1-1,0 0 1,1 0 0,-1 0-1,0 0 1,0-1 0,0 1-1,0-1 1,0 1 0,0-1-1,0 0 1,0 1-1,2-3 1,18-15-504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3.499"/>
    </inkml:context>
    <inkml:brush xml:id="br0">
      <inkml:brushProperty name="width" value="0.025" units="cm"/>
      <inkml:brushProperty name="height" value="0.025" units="cm"/>
    </inkml:brush>
  </inkml:definitions>
  <inkml:trace contextRef="#ctx0" brushRef="#br0">100 41 13539,'-3'2'236,"1"0"-1,-1 0 1,1 0 0,-1 1 0,1-1 0,0 1-1,0 0 1,0-1 0,0 1 0,1 0 0,-1 0-1,1 0 1,-1 1 0,1-1 0,0 0 0,-1 5-1,-1 7 107,0 0-1,0 18 0,1-5-225,2 1 1,2 0 0,0 0-1,2-1 1,1 0 0,1 1-1,2-2 1,0 1 0,2-1 0,1-1-1,25 43 1,-33-64-110,0 1-1,-1-1 1,1 1 0,-1 0-1,0-1 1,-1 1 0,1 0-1,-1 0 1,0 0 0,-1 7-1,0-10 0,0 0 0,-1 0 0,1 0 0,-1 0 0,0 0 0,0 0 0,0 0 0,-1 0 0,1 0 0,-1 0 0,1-1 0,-1 1 0,0 0 0,0-1 0,0 0 0,0 1 0,-1-1 0,1 0 0,0 0 0,-1 0 0,-3 1 0,0 1 57,0-1-1,0 0 0,0 0 0,-1-1 0,0 0 0,1 0 1,-1 0-1,0-1 0,0 0 0,-11 1 0,16-2-41,0 0 0,0 0 0,0 0 0,1-1-1,-1 1 1,0 0 0,0-1 0,0 1 0,0-1-1,1 0 1,-1 1 0,0-1 0,1 0 0,-1 0-1,0 0 1,1 0 0,-1-1 0,1 1-1,0 0 1,-1-1 0,1 1 0,0 0 0,0-1-1,0 0 1,0 1 0,0-1 0,0 0 0,0 1-1,0-1 1,1 0 0,-1 0 0,1 0 0,0 1-1,-1-1 1,1 0 0,0 0 0,0 0 0,0 0-1,0 0 1,0 0 0,1 1 0,-1-1 0,1-2-1,1-4 4,-1 0 0,2 0 0,-1 0-1,1 1 1,0-1 0,1 1-1,0-1 1,6-7 0,44-54-8,-39 51-8,78-89 23,96-124 172,-183 223-171,-1-1 0,0 0 0,0 0 0,-1-1 0,5-12 0,-8 19-19,-1 0-1,1 1 1,-1-1 0,1 1 0,-1-1-1,0 0 1,0 1 0,0-1 0,-1 0 0,1 1-1,-1-4 1,0 5-4,1 0 0,-1-1-1,0 1 1,1 0 0,-1 0-1,0 0 1,0-1 0,0 1-1,0 0 1,0 0 0,0 0 0,0 0-1,0 0 1,0 1 0,-1-1-1,1 0 1,0 0 0,0 1-1,-1-1 1,1 1 0,-2-1 0,-2 0 6,0 0 1,0 0-1,0 1 1,0 0 0,1 0-1,-1 0 1,0 0 0,0 1-1,0 0 1,0 0 0,0 0-1,1 1 1,-1-1 0,1 1-1,-1 0 1,1 1-1,0-1 1,-1 1 0,1-1-1,1 1 1,-1 1 0,0-1-1,1 0 1,-1 1 0,1 0-1,0 0 1,0 0-1,1 0 1,-1 0 0,1 0-1,0 1 1,0-1 0,0 1-1,1 0 1,0-1 0,0 1-1,0 0 1,0 0 0,1 0-1,-1 0 1,1 0-1,1 0 1,-1-1 0,1 1-1,0 0 1,0 0 0,3 8-1,0-4-175,1 0 0,1 0 0,-1-1-1,2 1 1,-1-1 0,1-1 0,0 1 0,10 7-1,-10-10 17,-1 0-1,1 0 1,0 0-1,0-1 1,0-1-1,0 1 0,1-1 1,-1 0-1,1-1 1,0 1-1,8 0 1,19-3-490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4.555"/>
    </inkml:context>
    <inkml:brush xml:id="br0">
      <inkml:brushProperty name="width" value="0.025" units="cm"/>
      <inkml:brushProperty name="height" value="0.025" units="cm"/>
    </inkml:brush>
  </inkml:definitions>
  <inkml:trace contextRef="#ctx0" brushRef="#br0">7 14 11170,'0'-1'143,"0"1"0,0 0-1,1-1 1,-1 1 0,0-1-1,0 1 1,0-1 0,1 1-1,-1-1 1,0 1 0,0 0 0,0-1-1,0 1 1,0-1 0,0 1-1,0-1 1,0 1 0,0-1-1,0 1 1,0-1 0,0 1-1,0-1 1,0 1 0,-1-1-1,1 1 1,0 0 0,0-1-1,-1 0 1,-3 1 2086,2 9-1055,2 5-869,0 0 0,1 0-1,1 1 1,0-1 0,1 0 0,9 26 0,-9-31-271,1 0 1,0 0-1,0 0 1,1-1-1,0 0 0,0 0 1,1 0-1,0 0 1,0-1-1,1 0 0,8 6 1,-13-11-23,1 0 1,-1-1-1,0 1 0,1-1 1,0 1-1,-1-1 0,1 0 1,0 0-1,-1 0 0,1-1 1,0 1-1,0-1 0,0 1 1,0-1-1,-1 0 1,1 0-1,0 0 0,0-1 1,0 1-1,3-2 0,-2 1 5,0-1-1,0 0 0,0 0 1,0 0-1,-1-1 0,1 1 1,-1-1-1,1 0 0,-1 0 1,0 0-1,0 0 1,3-5-1,-1 0 11,0 0 1,0 0 0,-1-1-1,0 1 1,0-1-1,-1 0 1,0 0-1,-1 0 1,0 0 0,0 0-1,0-18 1,-9 5 49,7 22-75,0 1-1,0-1 1,0 0 0,0 0-1,0 1 1,0-1 0,0 0-1,0 1 1,0-1 0,0 0-1,0 0 1,0 1 0,0-1-1,-1 0 1,1 0 0,0 1-1,0-1 1,0 0 0,0 0-1,0 1 1,-1-1 0,1 0-1,0 0 1,0 0 0,0 0-1,-1 1 1,1-1 0,0 0-1,0 0 1,0 0 0,-1 0-1,1 0 1,0 1 0,0-1-1,-1 0 1,1 0 0,0 0-1,-1 0 1,1 0 0,0 0-1,0 0 1,-1 0 0,1 0-1,0 0 1,0 0 0,-1 0-1,1 0 1,0 0-1,0 0 1,-1-1 0,1 1-1,0 0 1,0 0 0,-1 0-1,1 0 1,0 0 0,0-1-1,-1 1 1,1 0 0,0 0-1,0 0 1,0-1 0,0 1-1,-1 0 1,1 0 0,0 0-1,0-1 1,0 1 0,-1 1 1,1-1 1,0 1-1,0 0 1,0 0-1,0 0 1,0 0-1,0 0 1,0 0-1,0-1 1,0 1-1,0 0 1,0 0-1,0 0 1,1 0-1,-1 0 1,0-1-1,1 1 1,-1 0-1,0 0 1,1-1-1,-1 1 1,1 0-1,-1 0 1,1-1-1,1 2 1,0-1 1,0 1 1,0-1 0,0 0-1,0 0 1,0 0 0,1 0-1,-1 0 1,0-1 0,4 1-1,6 1 14,0-1-1,23-1 0,-34 0-16,26-3 31,0-1 1,0-1 0,51-17 0,8-3-14,-82 24-23,1 1 1,-1-1 0,0 1 0,0 0 0,1 0 0,-1 1 0,0-1 0,0 1 0,1 0 0,5 2 0,39 19-21,-39-16 24,-1-1 0,1-1 0,0 0-1,13 4 1,-18-7-70,1 0 1,0-1-1,-1 1 0,1-1 0,0 0 0,0 0 1,-1-1-1,1 0 0,0 0 0,9-3 0,-12 3-1,1 0 0,-1-1 0,1 0 0,-1 0 0,0 0 0,0 0-1,0 0 1,0-1 0,0 1 0,0-1 0,-1 0 0,1 1 0,-1-1 0,0-1-1,0 1 1,0 0 0,1-4 0,3-10-325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5.161"/>
    </inkml:context>
    <inkml:brush xml:id="br0">
      <inkml:brushProperty name="width" value="0.025" units="cm"/>
      <inkml:brushProperty name="height" value="0.025" units="cm"/>
    </inkml:brush>
  </inkml:definitions>
  <inkml:trace contextRef="#ctx0" brushRef="#br0">233 23 17716,'-2'-2'89,"0"0"1,-1 0-1,1 0 1,-1 0-1,0 0 1,1 0-1,-1 1 0,0 0 1,0-1-1,0 1 1,0 0-1,0 1 1,0-1-1,0 0 1,-1 1-1,1 0 1,0 0-1,0 0 0,0 0 1,0 0-1,-1 0 1,1 1-1,0 0 1,-4 1-1,-5 1 41,0 1 0,1 0 0,-1 0-1,1 1 1,-11 8 0,14-8-80,0 0-1,0 1 1,1 0 0,0 0 0,0 1-1,-10 12 1,16-17-43,0 0 0,-1 0 0,1-1 0,0 1 0,-1 0 0,1 0 0,0 0 0,1 0 0,-1 1 0,0-1 0,1 0 0,-1 0 0,1 0 0,-1 1 0,1-1 0,0 0 0,0 0 0,0 1 0,0-1 0,1 0 0,-1 0 0,1 0 0,-1 1 0,1-1 0,0 0 0,-1 0 0,1 0 0,0 0 0,1 0 0,-1 0 0,0 0 0,0 0 0,3 2 0,1 0-9,0 1 1,1-1 0,-1 0 0,1 0 0,0-1-1,0 0 1,0 0 0,0 0 0,13 3 0,2-1-149,39 3 0,-42-6 9,0 0 0,0 2 1,22 6-1,-34-8 97,0 0 0,0 1 1,0 0-1,-1 0 0,1 1 0,-1-1 0,0 1 0,0 0 0,0 0 1,-1 1-1,1 0 0,-1 0 0,5 7 0,-3-2 26,0 1 1,-1 0-1,0 0 0,-1 1 0,0-1 0,-1 1 0,-1-1 1,1 1-1,-2 0 0,0 0 0,0 0 0,-1 1 0,0-1 0,-1 0 1,-1 0-1,0 0 0,-4 12 0,1-5 153,-1 0-1,-1-1 0,-1 0 1,0 0-1,-1-1 1,-1 0-1,-1 0 0,-1-1 1,-24 26-1,29-34 43,-1-1 0,0-1 0,-14 10 0,20-14-139,1-1-1,-1 0 1,1 0-1,-1 0 1,0 0-1,1-1 1,-1 1-1,0 0 1,0-1 0,1 1-1,-1-1 1,0 1-1,0-1 1,0 0-1,0 0 1,0 0-1,0 0 1,1 0-1,-1-1 1,0 1-1,0 0 1,0-1 0,0 1-1,1-1 1,-1 0-1,0 0 1,-2-1-1,3 1-11,0-1-1,-1 0 0,1 0 1,0 0-1,0 0 1,0 0-1,0 0 0,1-1 1,-1 1-1,1 0 0,-1 0 1,1-1-1,0 1 1,-1 0-1,1 0 0,0-1 1,1 1-1,-1-3 1,1-4 25,0-35-64,3 1 1,1 0 0,3 0 0,15-53 0,-3 33-446,3 0 0,33-64 0,-47 108 118,2 1 0,18-25 0,-24 35 198,1 1 1,1 1 0,-1-1-1,1 1 1,0 0-1,0 0 1,15-8 0,-5 7-285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5.600"/>
    </inkml:context>
    <inkml:brush xml:id="br0">
      <inkml:brushProperty name="width" value="0.025" units="cm"/>
      <inkml:brushProperty name="height" value="0.025" units="cm"/>
    </inkml:brush>
  </inkml:definitions>
  <inkml:trace contextRef="#ctx0" brushRef="#br0">12 7 17404,'-12'-6'1432,"15"6"-1336,13 7-40,1 2-856,3 2 736,0 2-200,-4 3-128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8:36.798"/>
    </inkml:context>
    <inkml:brush xml:id="br0">
      <inkml:brushProperty name="width" value="0.025" units="cm"/>
      <inkml:brushProperty name="height" value="0.025" units="cm"/>
    </inkml:brush>
  </inkml:definitions>
  <inkml:trace contextRef="#ctx0" brushRef="#br0">1 463 13899,'0'0'41,"0"0"-1,0 0 1,0-1 0,0 1 0,0 0-1,0-1 1,0 1 0,0 0 0,0-1-1,0 1 1,0 0 0,0-1 0,0 1-1,0 0 1,0-1 0,0 1 0,0 0-1,0-1 1,0 1 0,0 0-1,0-1 1,0 1 0,1 0 0,-1 0-1,0-1 1,0 1 0,0 0 0,1 0-1,-1-1 1,0 1 0,0 0 0,1 0-1,-1-1 1,0 1 0,1 0 0,-1 0-1,0 0 1,0 0 0,1 0-1,-1-1 1,0 1 0,1 0 0,12 12 794,11 25 16,47 96-133,60 154 0,-94-189-711,-5 2 0,30 151 1,-31-74-223,78 349-4590,-103-495 3682,-10-23 647,4-8 493,-1 0-1,0 0 1,1 0-1,-1 0 1,1 0-1,-1-1 1,0 1-1,1 0 1,-1 0-1,1-1 1,-1 1-1,0 0 1,1-1-1,-1 1 1,1-1 0,-1 1-1,1-1 1,0 1-1,-2-2 1,2 2 76,-1-1 0,0 1 0,1-1 1,-1 1-1,1-1 0,-1 0 0,1 1 0,-1-1 1,1 0-1,-1 1 0,1-1 0,0 0 1,-1 0-1,1 0 0,0 1 0,0-1 0,-1 0 1,1 0-1,0-1 0,0 2-34,1-1-1,-1 1 1,0-1-1,0 1 1,1-1-1,-1 1 1,0 0-1,1-1 1,-1 1-1,1 0 1,-1-1-1,0 1 1,1 0-1,-1-1 1,1 1-1,-1 0 1,1 0-1,-1 0 1,1-1-1,-1 1 1,1 0-1,-1 0 1,1 0-1,42 0 1489,-31 0-1368,555-15 1904,-346-7-2621,398-90 0,121-108-181,-244 66 734,7 31 346,185 26 1109,-254 42-646,-405 51-816,87-16-15,-100 17 4,-1-2 1,1 0-1,-1 0 1,0-2-1,15-8 0,-25 12 15,1-1 0,-1 0 0,0-1 0,0 1 0,0-1 0,-1 0 0,0 0 0,0 0 0,0-1 0,-1 1-1,1-1 1,-1 0 0,-1 0 0,1 0 0,1-7 0,2-10 97,-1-1 0,3-44 0,3-12 4,-4 49-102,-3 17-6,0-1 0,-1 1 0,-1-1 0,-1 1 0,0-18 1,-4 5-4,-1 1 0,-1 0 1,-1 0-1,-1 1 1,-2 0-1,0 0 1,-2 0-1,-19-31 1,0 7-9,-2 1 1,-69-79 0,80 105 0,0 1 0,-1 1 0,-2 1 0,0 1 0,0 0 0,-2 3 0,0 0 0,-1 1 0,0 2 0,-48-16 1,-33-3-178,-2 5 1,0 5-1,-1 4 1,-178-3-1,-450 51-763,-1539 300 440,2243-323 320,1-1-728,-48 6 1,58-15 538,7-5-110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03.640"/>
    </inkml:context>
    <inkml:brush xml:id="br0">
      <inkml:brushProperty name="width" value="0.025" units="cm"/>
      <inkml:brushProperty name="height" value="0.025" units="cm"/>
    </inkml:brush>
  </inkml:definitions>
  <inkml:trace contextRef="#ctx0" brushRef="#br0">1 429 13867,'11'42'985,"-8"-27"-785,1 0 0,1-1 0,6 16 0,-8-25-155,0 0 0,0 0 0,0 0 0,0-1 0,1 1 0,0-1 0,0 0 1,0 0-1,1 0 0,-1 0 0,10 5 0,-10-7 47,0 1-1,1-1 1,-1 0 0,1 0-1,-1-1 1,1 1 0,0-1 0,-1 0-1,1 0 1,0-1 0,0 1 0,0-1-1,0 0 1,-1 0 0,1-1-1,0 1 1,0-1 0,0 0 0,-1-1-1,1 1 1,0-1 0,-1 0 0,0 0-1,1 0 1,-1-1 0,0 1 0,0-1-1,0 0 1,0 0 0,-1-1-1,1 1 1,-1-1 0,0 1 0,0-1-1,0 0 1,3-8 0,3-9 228,-2 0 1,0-1-1,-1 0 1,-2 0-1,0 0 1,-1-1-1,-1 1 1,-2-32-1,2 51-267,2 10-29,10 25-35,-4-8-35,-7-19-66,0 0 0,0 0 0,0 0 0,1-1 0,-1 1 0,1-1-1,0 0 1,0 0 0,1-1 0,-1 1 0,1-1 0,0 0 0,8 4 0,-8-5-204,1 0 1,-1 0-1,1-1 1,0 0 0,-1 0-1,1 0 1,0-1 0,0 0-1,-1 0 1,1 0 0,0-1-1,0 0 1,-1 0 0,1 0-1,0-1 1,-1 0-1,1 0 1,-1 0 0,0-1-1,9-5 1,-3 0-625,1 0 1,-2-1-1,1 0 0,-1-1 1,16-19-1,-20 21 1021,0 0 1,-1-1-1,0 0 1,0 0-1,3-9 1,-8 16 75,1 1 0,-1 0 0,1 0-1,-1 0 1,0 0 0,1 0 0,-1-1 0,0 1 0,0 0 0,0 0 0,0 0-1,0-1 1,0 1 0,0 0 0,-1 0 0,1 0 0,0-1 0,-1 0 0,0 1-3,1 1 1,0-1 0,-1 1 0,1-1 0,-1 1-1,1 0 1,-1-1 0,1 1 0,-1 0 0,1-1 0,-1 1-1,1 0 1,-1 0 0,0 0 0,1-1 0,-1 1 0,1 0-1,-1 0 1,0 0 0,1 0 0,-1 0 0,1 0 0,-1 0-1,1 0 1,-2 1 0,0-1-16,1 0 0,-1 1 0,1 0 0,-1-1 0,1 1 0,-1 0 0,1 0 1,0-1-1,-1 1 0,1 0 0,0 0 0,0 1 0,0-1 0,0 0 0,0 0 0,0 1 0,0-1 0,0 0 0,0 1 0,0-1 0,1 1 1,-1-1-1,1 1 0,-1-1 0,1 1 0,-1 2 0,1 4-109,0 0 1,1 0-1,0 1 1,1-1-1,-1 0 1,2-1-1,-1 1 0,6 12 1,5 7-43,15 25-1,19 20-21,-25-38 29,32 62-1,-52-92 12,-1-1 0,0 0 0,0 1 0,0-1 0,0 1 0,0-1 0,-1 1 0,0 0 0,1-1 0,-1 1 0,-1-1-1,1 1 1,0 0 0,-1-1 0,0 1 0,0-1 0,0 1 0,0-1 0,-2 4 0,1-5 18,1 0 1,0 0-1,-1 0 0,0-1 0,1 1 1,-1 0-1,0-1 0,0 1 0,0-1 1,1 0-1,-2 0 0,1 0 0,0 0 1,0 0-1,0 0 0,0 0 0,-1-1 1,1 1-1,0-1 0,-1 1 0,1-1 1,0 0-1,-1 0 0,1 0 0,0-1 1,-1 1-1,1 0 0,0-1 0,0 1 1,-3-2-1,2 1-1,1 1 0,0-1 0,-1 0 1,1 0-1,0 0 0,0 0 0,0 0 0,0 0 1,0-1-1,0 1 0,0-1 0,0 1 0,1-1 1,-1 0-1,0 1 0,1-1 0,0 0 0,-1 0 1,1 0-1,0 0 0,0-1 0,0 1 1,0 0-1,0 0 0,1-1 0,-1 1 0,1 0 1,-1-1-1,1-3 0,0 1-8,1 0 1,-1 0-1,1 0 1,0 0-1,1 1 1,-1-1-1,1 0 0,0 1 1,0-1-1,0 1 1,0 0-1,1-1 1,6-6-1,17-17-27,1 2 0,38-30-1,27-25 17,-70 58 4,0-2 0,-2 0 1,-1-1-1,17-31 0,-26 40-6,-1-2-1,-1 1 1,-1-1-1,0 0 1,-1-1-1,-1 0 1,3-32-1,-7 43 4,-1 1-1,0-1 1,-1 1 0,0-1-1,0 0 1,-1 1 0,-2-9-1,3 15-1,0-1 0,0 1-1,0 0 1,0 0 0,0 0 0,-1 0-1,1 0 1,0 0 0,-1 0-1,0 0 1,1 1 0,-4-4-1,3 5 0,1-1 0,-1 0-1,1 1 1,-1-1 0,1 1-1,-1-1 1,1 1 0,-1 0 0,0 0-1,1-1 1,-1 1 0,1 0-1,-1 1 1,0-1 0,1 0-1,-1 0 1,1 1 0,-1-1-1,1 1 1,-1-1 0,-1 2-1,-1 0 6,0 0 0,1 1-1,-1-1 1,0 1 0,1 0-1,0 0 1,0 0 0,0 1-1,0-1 1,1 1 0,-1-1 0,1 1-1,0 0 1,0 0 0,0 0-1,0 0 1,1 0 0,0 1-1,-1 3 1,-1 6-55,0-1 1,2 1-1,-1-1 1,2 27-1,2-26-102,-1 0 0,2-1-1,-1 1 1,2-1-1,0 0 1,1 0 0,0 0-1,0-1 1,2 1-1,-1-1 1,2-1 0,15 20-1,11 5-277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04.122"/>
    </inkml:context>
    <inkml:brush xml:id="br0">
      <inkml:brushProperty name="width" value="0.025" units="cm"/>
      <inkml:brushProperty name="height" value="0.025" units="cm"/>
    </inkml:brush>
  </inkml:definitions>
  <inkml:trace contextRef="#ctx0" brushRef="#br0">28 0 16996,'-15'17'1520,"5"2"-1096,7-5-200,3-2 280,9-1 1529,15-8-1705,9-3 48,7-27-104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6.778"/>
    </inkml:context>
    <inkml:brush xml:id="br0">
      <inkml:brushProperty name="width" value="0.025" units="cm"/>
      <inkml:brushProperty name="height" value="0.025" units="cm"/>
    </inkml:brush>
  </inkml:definitions>
  <inkml:trace contextRef="#ctx0" brushRef="#br0">17 3 14819,'-2'4'303,"1"0"0,-1-1 0,1 1 0,0 0 0,0-1 0,1 1 0,-1 7 0,-2 4 462,2-9-662,0 0 0,0 0 0,0 0 0,1 0 0,-1 0 0,1 0 0,1 1 0,1 8 0,-2-13-92,1 1 0,0-1-1,0 0 1,0 0-1,0 1 1,0-1-1,0 0 1,1 0 0,-1 0-1,1 0 1,-1 0-1,1-1 1,0 1 0,-1 0-1,1-1 1,0 1-1,0-1 1,0 0 0,1 1-1,-1-1 1,0 0-1,0 0 1,1-1 0,3 2-1,3-1 2,0 0 0,0 0 0,0-1 0,-1 0 0,1-1-1,0 0 1,0 0 0,-1-1 0,1 0 0,-1 0 0,1-1 0,-1-1 0,0 1 0,9-6-1,1-1 133,-1-1-1,0-1 1,-1 0-1,0-1 1,15-16-1,-30 27-116,3-1 82,0 0 0,-1-1 1,0 0-1,0 0 0,0 0 0,0 0 0,-1 0 1,0 0-1,4-9 0,-24 43 898,16-23-1003,0-1 1,0 1 0,1-1-1,-1 1 1,2 0 0,-1-1-1,1 1 1,0 0 0,0 6-1,1-11-4,-1 0 0,0-1-1,1 1 1,-1 0-1,1-1 1,0 1 0,-1-1-1,1 1 1,0-1-1,0 1 1,0-1-1,0 1 1,0-1 0,0 0-1,0 0 1,3 2-1,-2-2 3,-1 0-1,1 0 0,0 0 1,0-1-1,0 1 1,0-1-1,0 1 0,1-1 1,-1 0-1,0 1 0,0-1 1,0-1-1,0 1 0,0 0 1,0 0-1,4-2 0,9-2 16,0-2-1,-1 0 1,1-1-1,-1 0 0,-1-1 1,1 0-1,20-19 0,-15 13 36,42-25-1,-60 39-48,0-1 0,0 1 0,0-1-1,-1 1 1,1 0 0,0-1 0,0 1 0,0 0 0,0 0 0,0 0 0,0-1 0,0 1-1,0 0 1,-1 0 0,1 0 0,0 0 0,0 1 0,0-1 0,0 0 0,1 1 0,-1-1-1,-1 0 0,1 1 0,-1-1 0,1 1 0,-1 0 0,0-1 0,1 1 0,-1-1 0,0 1 0,1 0 0,-1-1 0,0 1 0,0 0 0,1-1 0,-1 1 0,0 0 0,0-1 0,0 1 0,0 0 0,0 1 0,-1 6 12,0 0 0,0-1 0,-5 16-1,3-9 6,1-8-9,1 0 0,0 0 0,1 0 0,-1 0 0,1 1-1,1-1 1,0 7 0,-1-11-14,1-1 0,-1 1 0,1 0 0,0-1 0,-1 1 0,1-1 0,0 1 0,0-1 0,0 0 0,0 1 0,0-1 0,0 0 0,0 0 0,1 0 0,-1 0 0,0 0 0,1 0 0,-1 0 0,1 0 0,-1 0 0,1-1 0,-1 1 0,1 0 0,-1-1 0,1 0 0,0 1 0,-1-1 0,1 0 0,0 0 0,2 0 0,4 0-131,0 0 0,-1-1 1,1 0-1,0 0 0,0-1 0,-1 0 1,1 0-1,10-6 0,60-34-846,-22 11 500,-20 13-25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04.698"/>
    </inkml:context>
    <inkml:brush xml:id="br0">
      <inkml:brushProperty name="width" value="0.025" units="cm"/>
      <inkml:brushProperty name="height" value="0.025" units="cm"/>
    </inkml:brush>
  </inkml:definitions>
  <inkml:trace contextRef="#ctx0" brushRef="#br0">0 126 12651,'7'-23'1200,"-5"15"-660,1 0 0,-1 0 0,7-12 0,-12 55 1373,-1 0-1800,2 1 1,1 0-1,2-1 1,2 1 0,1-1-1,13 53 1,-15-79-64,1 0 1,0 0 0,1 0-1,0 0 1,0-1 0,1 0-1,0 0 1,11 13 0,-13-18-2,0 0 0,-1-1 1,2 1-1,-1-1 1,0 1-1,0-1 1,1 0-1,-1-1 1,1 1-1,0 0 1,0-1-1,-1 0 1,1 0-1,0 0 0,0 0 1,0-1-1,0 0 1,0 1-1,0-1 1,0-1-1,0 1 1,0-1-1,4 0 1,2-2 88,-1 0 0,0-1 0,0 0 0,0-1 0,-1 1 1,1-1-1,-1-1 0,0 0 0,-1 0 0,1-1 0,-1 1 0,-1-1 1,1-1-1,8-13 0,-1-1 135,0 0-1,-2-1 1,0-1-1,10-31 1,-16 39-184,0-1-1,-1 0 0,-1 0 1,0 0-1,-2 0 1,0-1-1,0 1 1,-3-34-1,1 50-87,0 0-1,-1-1 1,1 1-1,0-1 1,-1 1-1,1-1 1,-1 1 0,0 0-1,1-1 1,-1 1-1,-1-3 1,1 4-2,1 0 0,0 0 1,-1 0-1,1-1 0,0 1 1,0 0-1,-1 0 0,1 0 1,0 0-1,-1 0 0,1-1 1,0 1-1,-1 0 1,1 0-1,0 0 0,-1 0 1,1 0-1,0 0 0,-1 0 1,1 0-1,0 0 0,-1 0 1,1 0-1,0 1 0,-1-1 1,1 0-1,0 0 0,-1 0 1,1 0-1,0 0 0,-1 1 1,-1 0-4,1 1 1,-1 0-1,1 0 1,-1 0-1,1 0 1,-1 0-1,1 0 0,0 0 1,0 0-1,0 0 1,0 0-1,1 1 1,-2 2-1,-2 17-3,2 0 0,0-1 0,1 1 0,1 0 0,1 0 0,1-1 0,1 1 0,0-1 0,2 1 0,1-1 0,0 0 1,13 25-1,-15-37 6,0-1 1,1 0 0,0-1-1,0 1 1,1-1 0,0 0-1,0 0 1,1-1 0,0 0-1,13 10 1,-16-14 12,0 0-1,-1 0 1,1 0 0,0-1 0,0 1 0,0-1-1,0 0 1,0 0 0,0 0 0,0-1 0,0 0-1,0 1 1,0-1 0,0-1 0,0 1-1,0-1 1,1 1 0,-1-1 0,0 0 0,-1-1-1,1 1 1,0-1 0,0 1 0,0-1 0,6-5-1,-2 0 26,1 0 0,-1-1-1,-1 1 1,0-2 0,0 1-1,0-1 1,-1 0 0,0-1-1,-1 1 1,0-1 0,-1 0 0,0-1-1,0 1 1,-1-1 0,2-10-1,0-8 9,0-1 0,-2 1 0,-2-1-1,-2-40 1,-6-1-93,6 64-20,0 1 0,-1-1 0,0 1 0,0 0 0,-1 0 0,1 0 0,-1 0 0,-6-8 0,9 13 16,-1 1 0,1-1 0,-1 0 0,1 1 0,-1-1 0,1 1 1,-1-1-1,1 1 0,-1-1 0,1 1 0,-1-1 0,0 1 0,1-1 0,-1 1 0,0 0 0,0 0 0,0-1 0,1 1-7,-1 0 0,1 0 0,0 0 0,0 1 0,-1-1 0,1 0 0,0 0 0,0 0 0,-1 0 0,1 1 0,0-1 0,0 0 0,-1 0 0,1 0 0,0 1 0,0-1 0,0 0 0,-1 0 0,1 1 0,0-1 0,0 0 0,0 1 0,0-1 0,0 0 0,0 0 0,0 1 0,0-1 0,-2 27-2478,2-25 2525,0 11-828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05.252"/>
    </inkml:context>
    <inkml:brush xml:id="br0">
      <inkml:brushProperty name="width" value="0.025" units="cm"/>
      <inkml:brushProperty name="height" value="0.025" units="cm"/>
    </inkml:brush>
  </inkml:definitions>
  <inkml:trace contextRef="#ctx0" brushRef="#br0">0 374 16940,'2'0'146,"0"-1"1,0 1 0,-1-1 0,1 1 0,0-1 0,-1 0-1,1 1 1,0-1 0,-1 0 0,1 0 0,-1 0 0,0-1 0,1 1-1,-1 0 1,2-2 0,20-26 528,-17 20-147,8-9 122,-2 0 0,15-26 0,-23 36-534,-1 0-1,1-1 0,-1 1 0,-1-1 1,1 0-1,-1 1 0,-1-1 0,1-15 1,-2 22-98,0 0 0,0 1 0,0-1 0,-1 0 0,1 0 0,0 0 1,-1 0-1,1 1 0,-1-1 0,0 0 0,0 0 0,0 1 0,0-1 1,0 1-1,-1-3 0,1 4-11,0-1 0,1 1 0,-1-1 0,0 1 0,0-1 0,0 1 0,1-1 0,-1 1 0,0 0 0,0 0 0,0-1 0,0 1 0,0 0 0,0 0 0,0 0 0,1 0 0,-1 0 1,0 0-1,0 0 0,0 0 0,0 0 0,0 1 0,0-1 0,0 0 0,1 1 0,-1-1 0,0 0 0,0 1 0,0-1 0,1 1 0,-1-1 0,0 1 0,-1 1 0,-2 2 1,-1 0-1,1 0 1,0 1 0,0 0-1,0 0 1,1 0 0,0 0-1,0 1 1,0 0 0,1-1-1,-1 1 1,1 0-1,-1 7 1,1-4-8,0 0-1,0 1 1,1-1-1,1 0 1,0 0-1,0 0 1,0 0-1,3 13 1,-2-18-7,1 1-1,-1-1 1,1 0 0,-1 0 0,1 0 0,1 0 0,-1 0-1,0 0 1,1 0 0,0-1 0,0 1 0,0-1 0,0 0-1,1 0 1,-1 0 0,1 0 0,-1-1 0,1 1 0,0-1-1,0 0 1,0 0 0,1-1 0,-1 1 0,0-1-1,1 0 1,-1 0 0,1 0 0,-1-1 0,1 1 0,-1-1-1,1 0 1,-1 0 0,7-2 0,-5 1-9,-1 1 0,0-1 1,0 0-1,0-1 0,0 0 0,0 1 0,-1-1 1,1-1-1,0 1 0,-1-1 0,0 0 0,1 0 1,-1 0-1,0 0 0,-1-1 0,1 0 1,-1 0-1,1 0 0,-1 0 0,0 0 0,-1-1 1,1 1-1,-1-1 0,0 1 0,0-1 0,0 0 1,-1 0-1,1 0 0,0-6 0,-2 3 11,0 0 0,-1 0-1,0 0 1,0 1 0,0-1-1,-1 0 1,0 0 0,-7-14-1,-5-23 217,14 44-205,0 0 1,0 1-1,0-1 0,0 1 1,1-1-1,-1 0 0,0 1 1,0-1-1,1 1 1,-1-1-1,0 1 0,1-1 1,-1 1-1,1-1 0,-1 1 1,0 0-1,1-1 0,-1 1 1,1 0-1,-1-1 0,1 1 1,-1 0-1,1-1 0,0 1 1,-1 0-1,1 0 0,-1 0 1,1-1-1,-1 1 1,1 0-1,0 0 0,-1 0 1,2 0-1,28-3 75,-22 3-59,10-2-255,0 0 0,0-1 0,0 0 0,-1-2 0,0 0 1,1-1-1,-2-1 0,1 0 0,-1-2 0,0 1 0,-1-2 0,28-22 0,-16 5-323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06.225"/>
    </inkml:context>
    <inkml:brush xml:id="br0">
      <inkml:brushProperty name="width" value="0.025" units="cm"/>
      <inkml:brushProperty name="height" value="0.025" units="cm"/>
    </inkml:brush>
  </inkml:definitions>
  <inkml:trace contextRef="#ctx0" brushRef="#br0">43 1 14603,'-7'11'418,"2"0"0,-1 0 0,1 0 0,1 1 0,0 0 0,1 0 0,0 0-1,1 0 1,0 0 0,1 1 0,0-1 0,1 1 0,3 21 0,-1-23-310,0 0 1,0 0-1,2 0 1,-1 0-1,1-1 0,1 0 1,0 1-1,0-2 1,12 17-1,-14-22-108,0 0-1,0-1 1,0 1 0,1-1-1,-1 0 1,1 0 0,0 0 0,0 0-1,0 0 1,0-1 0,1 0-1,-1 0 1,1 0 0,-1 0 0,1-1-1,-1 0 1,1 0 0,0 0-1,0 0 1,0-1 0,-1 0 0,1 0-1,9-1 1,4-3-13,-1 0 1,1-2-1,-1 0 0,-1 0 1,18-11-1,29-10 20,-62 27-5,1-1 0,0 0-1,0 1 1,0-1 0,0 1 0,0 0 0,-1 0 0,1 0 0,0-1-1,0 2 1,0-1 0,3 1 0,-4-1 3,-1 0 1,1 0-1,0 1 0,-1-1 1,1 1-1,0-1 0,-1 0 1,1 1-1,-1-1 0,1 1 1,-1-1-1,1 1 0,-1 0 0,1-1 1,-1 1-1,0-1 0,1 1 1,-1 0-1,0-1 0,0 1 1,1 0-1,-1 1 0,0 3 31,0 0 0,0 0 0,0 0-1,-1 1 1,1-1 0,-1 0-1,-3 6 1,-2 15 92,-8 30 500,-38 104 0,51-159-614,1 1-1,-1-1 0,1 0 1,0 0-1,-1 1 1,0-1-1,1 0 0,-1 0 1,0 0-1,0 0 1,1 0-1,-1 0 0,0 0 1,0 0-1,0 0 0,0 0 1,0 0-1,-1-1 1,1 1-1,0 0 0,-2 0 1,2-1-12,0 0 0,0-1 0,0 1 0,1-1 0,-1 1 0,0-1 0,0 1 0,0-1 0,1 0 0,-1 1 0,0-1 0,1 0 0,-1 1 0,1-1-1,-1 0 1,1 0 0,-1 1 0,1-1 0,-1 0 0,1 0 0,0 0 0,-1-1 0,-3-11-163,0-1 0,-3-23 1,7 34 104,-2-8-84,0 3-38,1-1 0,0 0 0,0 0 1,1 0-1,0 0 0,1-13 0,0 22 163,-1 0 0,0-1 0,0 1 0,1 0-1,-1 0 1,0 0 0,1 0 0,-1-1 0,0 1-1,1 0 1,-1 0 0,0 0 0,1 0 0,-1 0-1,1 0 1,-1 0 0,0 0 0,1 0 0,-1 0-1,0 0 1,1 0 0,-1 0 0,0 0 0,1 0-1,-1 1 1,0-1 0,1 0 0,-1 0 0,0 0 0,1 0-1,-1 1 1,0-1 0,1 0 0,-1 1 0,17 9-79,-13-8 52,12 7 10,1-1-1,0 0 1,0-2-1,1 1 1,0-2-1,0-1 1,0 0-1,1-1 1,-1-1-1,27 0 1,-33-2 22,1-1 0,-1-1 1,1 0-1,-1 0 0,1-1 1,-1-1-1,14-6 1,-18 6 12,0 0 0,-1 0 0,1-1 1,-1 0-1,0 0 0,-1-1 0,1 0 0,-1 0 1,0-1-1,0 1 0,5-9 0,-8 8 26,1 1-1,-1-1 1,0 0-1,-1 0 0,0 0 1,2-9-1,-3 13-1,-1 1 1,0-1-1,0 0 1,0 0-1,0 0 0,0 0 1,0 0-1,-2-4 1,2 5-10,0 1 1,-1 0 0,1 0 0,-1 0 0,1 0 0,-1 1 0,0-1-1,1 0 1,-1 0 0,0 0 0,1 0 0,-1 1 0,0-1 0,0 0-1,0 1 1,0-1 0,0 0 0,0 1 0,0-1 0,0 1 0,0 0-1,-2-1 1,3 1-12,0-1 0,0 1-1,-1 0 1,1 0 0,0 0 0,-1 0-1,1-1 1,0 1 0,-1 0 0,1 0-1,0 0 1,-1 0 0,1 0-1,0 0 1,-1 0 0,1 0 0,0 0-1,-1 0 1,1 0 0,0 0-1,-1 0 1,1 0 0,0 1 0,0-1-1,-1 0 1,1 0 0,0 0 0,-1 0-1,1 0 1,0 1 0,0-1-1,-1 0 1,1 0 0,0 1 0,0-1-1,-1 0 1,1 0 0,0 1 0,0-1-1,0 0 1,0 1 0,-1-1-1,1 0 1,0 0 0,0 1 0,0-1-1,0 0 1,0 1 0,0-1-1,0 0 1,0 1 0,0-1 0,0 0-1,0 1 1,0-1 0,0 0 0,0 1-1,0-1 1,0 0 0,0 1-1,1-1 1,-1 0 0,0 1 0,0-1-1,1 2 9,0 0 0,0-1 0,0 1 0,-1-1-1,1 1 1,1-1 0,-1 1 0,0-1 0,0 0-1,0 0 1,1 1 0,1 0 0,3 0-9,0 1 0,0-1 0,1-1-1,-1 1 1,1-1 0,-1 0 0,1-1 0,-1 1 0,12-2 0,2-1 10,39-8-1,-28 1-163,48-20 0,3-2-109,-81 31 244,0-1 0,1 1 1,-1 0-1,0-1 0,0 1 0,1 0 0,-1 0 1,0-1-1,0 1 0,1 0 0,-1 0 1,0 1-1,0-1 0,1 0 0,-1 0 0,0 1 1,0-1-1,1 0 0,-1 1 0,0 0 0,0-1 1,0 1-1,0-1 0,1 2 0,0 1-6,0-1-1,0 1 1,0 0-1,0 0 0,-1 0 1,1 0-1,0 6 1,2-1 34,29 66 3,3-1 1,4-2 0,2-2 0,94 114 0,-97-136-62,-16-21-49,33 51-1,-54-75 111,-1 0 0,0 0 0,0 0 0,0 0 0,0 0 0,-1 0 0,1 0-1,0 0 1,0 4 0,-1-6-7,0 0 0,0 1 1,0-1-1,0 0 0,-1 0 0,1 0 0,0 1 0,0-1 0,0 0 0,0 0 0,0 1 0,0-1 1,0 0-1,0 0 0,0 0 0,-1 0 0,1 1 0,0-1 0,0 0 0,0 0 0,0 0 0,-1 0 0,1 1 1,0-1-1,0 0 0,0 0 0,-1 0 0,1 0 0,0 0 0,0 0 0,0 0 0,-1 0 0,1 0 1,-15-4 426,-3-5-184,1-1-1,0 0 0,0-2 1,1 0-1,1 0 1,0-2-1,1 0 1,-17-21-1,21 23-220,1-1-1,1 0 1,0-1-1,0 0 1,1 0-1,1 0 1,1-1-1,0 0 1,0 0-1,2-1 1,-2-16-1,4 25-33,0 0 0,1 0 0,1 1 0,-1-1 0,1 0 0,0 0 0,0 0-1,1 1 1,3-10 0,-3 12-1,0 0-1,0 1 0,0-1 1,1 0-1,0 1 0,-1-1 1,1 1-1,0 0 0,1-1 1,-1 2-1,0-1 1,1 0-1,0 1 0,-1-1 1,8-2-1,6-1-124,0 1 1,1 1-1,-1 0 1,1 1-1,0 1 1,32 0-1,-29 2-42,0-1 0,-1-1-1,1-1 1,28-8 0,-10-5-142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06.705"/>
    </inkml:context>
    <inkml:brush xml:id="br0">
      <inkml:brushProperty name="width" value="0.025" units="cm"/>
      <inkml:brushProperty name="height" value="0.025" units="cm"/>
    </inkml:brush>
  </inkml:definitions>
  <inkml:trace contextRef="#ctx0" brushRef="#br0">18 480 13875,'-2'2'163,"-1"1"-1,1 0 1,0 0 0,0 0-1,1 0 1,-1 0 0,-1 4-1,3-7-135,0 1 0,0 0 0,0 0 0,0 0 0,0-1-1,0 1 1,0 0 0,0 0 0,0 0 0,0-1 0,0 1-1,1 0 1,-1 0 0,0-1 0,1 1 0,-1 0 0,0 0-1,1-1 1,-1 1 0,1 0 0,-1-1 0,1 1 0,0-1-1,-1 1 1,1-1 0,-1 1 0,1-1 0,0 1 0,-1-1-1,1 0 1,0 1 0,0-1 0,-1 0 0,1 1 0,0-1-1,0 0 1,0 0 0,-1 0 0,1 0 0,0 0 0,1 0-1,13 2 364,0-2-1,-1 0 0,1 0 0,27-5 0,-37 4-313,551-103 4096,-397 69-3557,637-114 1054,5 24-1693,-377 61-1476,-421 63 1464,221-39-2059,-200 34 1349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29.569"/>
    </inkml:context>
    <inkml:brush xml:id="br0">
      <inkml:brushProperty name="width" value="0.025" units="cm"/>
      <inkml:brushProperty name="height" value="0.025" units="cm"/>
    </inkml:brush>
  </inkml:definitions>
  <inkml:trace contextRef="#ctx0" brushRef="#br0">3 241 10410,'-3'-1'990,"9"-4"-651,10-6-53,11-1 104,0 2 0,0 1 1,1 1-1,54-8 0,-49 10-210,708-82 1108,12 60-1217,-582 24-31,312-9-30,822-16 756,1 38 367,-1028 1-1003,423 11 7,2-22-76,-416-3-1009,-284 4 772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28.353"/>
    </inkml:context>
    <inkml:brush xml:id="br0">
      <inkml:brushProperty name="width" value="0.025" units="cm"/>
      <inkml:brushProperty name="height" value="0.025" units="cm"/>
    </inkml:brush>
  </inkml:definitions>
  <inkml:trace contextRef="#ctx0" brushRef="#br0">49 146 8234,'-48'-3'4009,"66"-5"-1808,404-28-1096,-226 23-1035,995-43 112,2 54 380,-572 22-239,-82-1-245,-271-22-40,-215-1-11,-1-2-1,0-3 0,55-16 1,-94 21-14,0 0 0,0 0 0,0 2 0,0 0 0,1 0 0,-1 1 0,0 1 1,1 0-1,-1 1 0,0 0 0,15 4 0,22 8-29,-18-4-361,0-1 0,56 6 0,-77-14 238,-5-1-37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0.736"/>
    </inkml:context>
    <inkml:brush xml:id="br0">
      <inkml:brushProperty name="width" value="0.025" units="cm"/>
      <inkml:brushProperty name="height" value="0.025" units="cm"/>
    </inkml:brush>
  </inkml:definitions>
  <inkml:trace contextRef="#ctx0" brushRef="#br0">0 260 14211,'4'-13'196,"0"-1"0,0 1 0,1 0-1,1 0 1,0 0 0,1 1 0,0 0 0,1 0 0,10-11 0,-2 5 43,0 0 1,1 2-1,1 0 1,30-21 0,-45 35-213,-1 0 1,1 1-1,0-1 0,0 0 1,0 1-1,0 0 1,0 0-1,0 0 1,0 0-1,0 0 0,5 0 1,-6 1-9,-1 0 0,1 1 0,-1-1 0,0 0 0,1 1 1,-1-1-1,1 1 0,-1 0 0,0-1 0,0 1 0,1 0 0,-1 0 0,0 0 1,0 0-1,0 0 0,0 0 0,0 0 0,0 0 0,0 0 0,0 0 0,0 1 1,-1-1-1,1 0 0,0 1 0,-1-1 0,1 2 0,8 19 194,-3-7 92,1 0 0,16 27 0,-20-36-231,1-1 0,0-1 0,1 1 0,-1 0 0,1-1 0,0 0 0,0 0 0,0-1-1,1 1 1,-1-1 0,8 3 0,4 1 86,2-1 0,-1-1 0,0 0 0,1-2 0,31 3 0,98-4 324,-84-3-518,-34 1-112,-11-1-339,-1 1-1,0 0 0,0 2 0,0 0 0,28 7 0,-45-9-84,-2-2-161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1.231"/>
    </inkml:context>
    <inkml:brush xml:id="br0">
      <inkml:brushProperty name="width" value="0.025" units="cm"/>
      <inkml:brushProperty name="height" value="0.025" units="cm"/>
    </inkml:brush>
  </inkml:definitions>
  <inkml:trace contextRef="#ctx0" brushRef="#br0">0 0 14747,'9'2'1576,"0"2"-1039,5 7-129,3 4 712,6 3-424,4 4-104,2 5-56,0 2-96,-6 8-160,-6 6-79,-11 9-89,-6-1-32,-15 5-120,-2-1-201,-6-7 1666,-1-3-1329,2-9 88,5-11 72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1.825"/>
    </inkml:context>
    <inkml:brush xml:id="br0">
      <inkml:brushProperty name="width" value="0.025" units="cm"/>
      <inkml:brushProperty name="height" value="0.025" units="cm"/>
    </inkml:brush>
  </inkml:definitions>
  <inkml:trace contextRef="#ctx0" brushRef="#br0">490 39 15507,'-7'-5'354,"1"1"0,-1 0 0,0 0 0,1 0-1,-2 1 1,1 0 0,0 1 0,-1 0 0,1 0-1,-1 0 1,1 1 0,-16-1 0,1 2 231,0 0 1,1 1-1,-31 6 1,41-5-446,0 1 1,0 0-1,0 1 0,1 0 1,-1 0-1,1 1 1,0 1-1,-15 10 1,23-14-142,-1 0 1,1-1-1,0 1 1,-1 1 0,1-1-1,0 0 1,0 0 0,0 1-1,1-1 1,-1 1-1,1 0 1,-1-1 0,1 1-1,0 0 1,0 0-1,0 0 1,0 0 0,1 0-1,-1 0 1,1 0 0,-1 0-1,1 0 1,0 0-1,1 0 1,-1 0 0,0 0-1,1 0 1,0 0-1,-1 0 1,1 0 0,0 0-1,1 0 1,-1-1 0,0 1-1,1 0 1,2 2-1,6 9-120,2-1 0,0-1 0,0 0-1,1 0 1,18 11 0,-12-8-87,0 1 1,18 20-1,-32-31 163,-1 0-1,1 1 1,-1-1-1,-1 1 1,1 0 0,-1 0-1,0 1 1,0-1 0,-1 1-1,0-1 1,2 14-1,-3-16 35,-1 0 0,0 0 0,0 0 0,0 0 0,0 0-1,-1 1 1,1-1 0,-1 0 0,0 0 0,0 0 0,-1 0 0,1-1-1,-1 1 1,0 0 0,-4 5 0,2-4 34,0 0-1,0 0 1,-1-1-1,0 0 1,0 1 0,0-2-1,0 1 1,-1-1 0,-7 4-1,0-1 87,0-1-1,0 0 0,-1-1 1,0-1-1,1 0 0,-1-1 1,0 0-1,-24-1 0,31-2-103,1 1 0,-1-2-1,0 1 1,1-1 0,-1 0-1,1 0 1,0 0 0,-1-1-1,1 0 1,0-1 0,1 1-1,-1-1 1,1 0 0,-1 0-1,-6-8 1,10 9-24,0 1 0,0 0 1,0-1-1,0 0 0,1 1 1,-1-1-1,1 0 0,-1 0 0,1 0 1,0 0-1,0 0 0,1 0 1,-1 0-1,1 0 0,-1 0 1,1 0-1,0 0 0,0-1 0,0 1 1,1 0-1,-1 0 0,1 0 1,0 0-1,0 0 0,0 0 0,0 0 1,0 0-1,1 0 0,-1 1 1,1-1-1,0 0 0,-1 1 0,1-1 1,5-3-1,17-16-270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2.495"/>
    </inkml:context>
    <inkml:brush xml:id="br0">
      <inkml:brushProperty name="width" value="0.025" units="cm"/>
      <inkml:brushProperty name="height" value="0.025" units="cm"/>
    </inkml:brush>
  </inkml:definitions>
  <inkml:trace contextRef="#ctx0" brushRef="#br0">1 209 16139,'14'3'379,"0"-1"0,0 0 0,1-2 0,-1 1 0,0-2 0,1 0 0,19-4 0,-8 0-79,0-2 0,-1-1 0,27-11 0,-34 11-98,0 0 0,22-15-1,-34 19-106,0 0 0,0-1 0,-1 0 0,0 1 0,0-2 0,0 1 0,0 0 0,-1-1 0,6-10 0,-9 15-62,0-1 0,0 1 0,0-1 1,-1 1-1,1-1 0,-1 1 0,1-1 0,-1 0 0,1 1 0,-1-1 0,0 0 1,0 0-1,0 1 0,0-1 0,0 0 0,0 1 0,-1-1 0,1 0 0,0 1 1,-1-1-1,1 0 0,-1 1 0,0-1 0,0 1 0,1-1 0,-1 1 0,0-1 1,0 1-1,0 0 0,0-1 0,-1 1 0,1 0 0,0 0 0,-1 0 0,1 0 1,0 0-1,-1 0 0,1 0 0,-4-1 0,-1 0 51,0 0 1,0 0-1,-1 0 1,1 0-1,-1 1 0,1 0 1,-1 1-1,-11 0 0,7 1-40,1 1-1,-1 0 0,1 1 0,0 0 1,0 0-1,0 1 0,0 1 0,0 0 0,1 0 1,0 0-1,0 2 0,-15 12 0,19-15-29,1 0-1,0 0 0,0 1 1,0-1-1,0 1 0,0 0 1,1 0-1,0 0 1,0 0-1,0 1 0,1-1 1,0 1-1,0 0 0,0 0 1,1 0-1,0 0 1,0-1-1,0 2 0,1-1 1,0 0-1,0 0 1,1 0-1,2 12 0,-3-16-8,1 1 0,0 0-1,0-1 1,1 1-1,-1 0 1,0-1 0,1 1-1,0-1 1,-1 0-1,1 0 1,0 1 0,0-1-1,0 0 1,1-1 0,-1 1-1,0 0 1,4 1-1,-2-1 0,0 0-1,1-1 0,-1 0 0,1 0 1,-1 0-1,1 0 0,-1 0 1,1-1-1,-1 0 0,6 0 0,2-2-11,-1 1-1,1-2 1,0 1-1,-1-2 1,0 1-1,0-2 1,18-8-1,70-54-443,-99 67 446,1 0 1,-1 0-1,0 0 0,1 0 1,-1 0-1,0 1 1,1-1-1,-1 0 0,0 0 1,1 0-1,-1 0 0,0 1 1,1-1-1,-1 0 1,0 0-1,0 0 0,1 1 1,-1-1-1,0 0 1,0 1-1,1-1 0,-1 0 1,0 0-1,0 1 0,0-1 1,0 0-1,0 1 1,1-1-1,-1 0 0,0 1 1,0-1-1,0 1 0,0-1 1,0 0-1,0 1 1,0-1-1,0 0 0,0 1 1,0-1-1,-1 1 1,3 18-70,-3-15 73,1-1 1,0 0 0,1 0-1,-1 0 1,1 1 0,-1-1-1,1 0 1,0 0 0,0 0-1,0 0 1,0 0 0,1 0-1,-1 0 1,1-1 0,2 4-1,-3-5 4,1 0 1,0 0-1,0 1 0,0-1 0,-1 0 1,1-1-1,0 1 0,0 0 0,0 0 1,0-1-1,1 1 0,-1-1 0,0 0 1,0 0-1,0 0 0,0 0 0,0 0 1,0 0-1,1 0 0,-1-1 0,0 1 0,0-1 1,0 1-1,3-2 0,7-3 3,0 0-1,0 0 1,-1-1 0,0-1-1,17-11 1,48-47 5,-30 25-24,-46 39 14,0 1-1,0 0 1,1 0 0,-1-1-1,0 1 1,0 0-1,0 0 1,1 0 0,-1-1-1,0 1 1,0 0 0,0 0-1,1 0 1,-1 0-1,0 0 1,0-1 0,1 1-1,-1 0 1,0 0-1,0 0 1,1 0 0,-1 0-1,0 0 1,1 0 0,-1 0-1,0 0 1,0 0-1,1 0 1,-1 0 0,0 0-1,1 0 1,-1 0-1,0 0 1,0 0 0,1 1-1,-1-1 1,0 0 0,0 0-1,1 0 1,-1 0-1,0 0 1,0 1 0,0-1-1,1 0 1,-1 0-1,0 0 1,0 1 0,0-1-1,0 0 1,1 0 0,-1 1-1,0-1 1,0 0-1,0 0 1,0 1 0,0-1-1,0 0 1,0 1-1,0-1 1,0 0 0,0 0-1,0 1 1,0-1 0,0 0-1,0 0 1,0 1-1,0-1 1,-2 23 2,2-21-4,-1 3-5,-1 9 19,0-1 0,1 1 0,0 0 0,1-1 0,3 21 0,-2-31-5,-1 0-1,1 0 1,0 0 0,0-1 0,0 1-1,0 0 1,0-1 0,0 1 0,1-1-1,0 1 1,-1-1 0,1 0 0,0 0-1,0 0 1,0 0 0,0 0 0,0 0-1,1 0 1,-1-1 0,0 1 0,1-1-1,0 0 1,-1 0 0,1 1 0,0-2-1,-1 1 1,1 0 0,0-1 0,0 1-1,0-1 1,-1 0 0,1 0-1,4 0 1,-3 0-49,-1 0 0,1 0 0,0-1 0,-1 1 0,1-1 0,-1 0 0,1 0 0,-1-1-1,1 1 1,-1 0 0,0-1 0,0 0 0,1 0 0,-1 0 0,-1 0 0,1-1 0,0 1 0,0-1 0,3-5-1,-2 3 40,-1 0-1,0 0 1,0-1-1,-1 1 0,1-1 1,-1 0-1,-1 0 1,1 0-1,-1 0 0,1-12 1,0-7-208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7.241"/>
    </inkml:context>
    <inkml:brush xml:id="br0">
      <inkml:brushProperty name="width" value="0.025" units="cm"/>
      <inkml:brushProperty name="height" value="0.025" units="cm"/>
    </inkml:brush>
  </inkml:definitions>
  <inkml:trace contextRef="#ctx0" brushRef="#br0">123 136 16884,'-6'1'254,"1"-1"1,0 1 0,0 0-1,0 1 1,0-1 0,0 1 0,0 0-1,1 0 1,-1 1 0,0 0-1,1-1 1,0 1 0,0 1 0,-6 4-1,6-4-145,-1 1 0,1-1 0,0 1-1,0 0 1,1 0 0,-1 0 0,1 0 0,0 1 0,1 0-1,-1-1 1,-2 11 0,5-15-98,-1 0 0,1 1-1,0-1 1,0 0 0,-1 1 0,1-1-1,0 1 1,1-1 0,-1 0 0,0 1-1,0-1 1,0 0 0,1 1 0,-1-1 0,1 0-1,-1 1 1,1-1 0,-1 0 0,1 0-1,0 0 1,0 1 0,0-1 0,-1 0-1,3 1 1,-1 0-6,0-1 0,1 0 0,-1 0 0,1 0-1,-1 0 1,1 0 0,-1 0 0,1-1 0,-1 1 0,1-1-1,0 1 1,2-1 0,9-1-20,-1 1-1,0-2 1,1 0-1,13-4 1,-3-1-42,1 0 1,-1-2 0,-1-1 0,1-1-1,30-20 1,-41 23 40,-1 0-1,0-2 1,0 1 0,-1-2-1,0 1 1,-1-2 0,0 1-1,-1-1 1,0-1 0,11-20-1,-18 28 20,0 0 0,-1 0 0,1 0 0,-1 0 0,0-1 0,1-5 0,-2 10 0,0 1 0,0-1 0,0 0 0,0 1 0,0-1 0,0 0 0,0 1 0,0-1-1,0 0 1,0 1 0,0-1 0,0 0 0,0 1 0,0-1 0,-1 0 0,1 1 0,0-1 0,-1 1 0,1-1 0,0 0 0,-1 1-1,1-1 1,-1 1 0,1-1 0,0 1 0,-1-1 0,1 1 0,-1 0 0,0-1 0,1 1 0,-1-1 0,1 1 0,-1 0 0,0 0-1,1-1 1,-1 1 0,0 0 0,1 0 0,-1 0 0,0 0 0,1 0 0,-1 0 0,0 0 0,1 0 0,-1 0 0,0 0 0,1 0 0,-1 0-1,0 0 1,1 1 0,-1-1 0,1 0 0,-1 0 0,0 1 0,1-1 0,-1 0 0,1 1 0,-1 0 0,-6 2 14,0 1 0,1 1 0,0-1 1,0 1-1,1 0 0,-1 0 0,1 1 0,0-1 1,0 1-1,-6 12 0,2-5-96,2 1 1,0-1-1,1 1 0,-7 21 1,12-31 65,0 0 1,-1 0 0,2 0-1,-1 0 1,0 0 0,1 0-1,0 0 1,0 1-1,0-1 1,0 0 0,1 0-1,0 0 1,0 0 0,2 8-1,0-9-7,-1 1-1,1-1 1,0 0-1,0 1 1,6 4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2.965"/>
    </inkml:context>
    <inkml:brush xml:id="br0">
      <inkml:brushProperty name="width" value="0.025" units="cm"/>
      <inkml:brushProperty name="height" value="0.025" units="cm"/>
    </inkml:brush>
  </inkml:definitions>
  <inkml:trace contextRef="#ctx0" brushRef="#br0">38 31 18044,'0'0'81,"-1"-1"0,0 0 0,1 1 0,-1-1-1,0 1 1,0-1 0,0 1 0,1-1 0,-1 1 0,0 0 0,0-1 0,0 1 0,0 0 0,0 0 0,0 0-1,0 0 1,0 0 0,0 0 0,1 0 0,-1 0 0,0 0 0,0 0 0,0 0 0,0 0 0,0 1 0,0-1-1,0 0 1,-1 1 0,1 1 22,0 0-1,0-1 0,0 1 0,0 0 1,1 0-1,-1-1 0,0 1 0,1 0 1,-1 0-1,1 0 0,0 0 0,-1 0 1,1 2-1,-2 23 271,1 0 0,1-1 0,2 1 0,0 0 0,2-1-1,0 0 1,13 38 0,-14-55-313,1-1 1,-1 1-1,2-1 0,-1 0 0,1 0 0,1 0 0,-1 0 0,11 10 1,-12-15-36,0 0 0,-1 1 1,1-2-1,0 1 1,1 0-1,-1-1 1,0 0-1,1 0 0,-1 0 1,1-1-1,0 1 1,-1-1-1,1 0 0,0-1 1,0 1-1,0-1 1,0 0-1,6 0 1,2-3 24,1 1 0,-1-2 0,-1 0 0,1 0 1,0-1-1,-1-1 0,0 0 0,-1-1 1,1 0-1,-1 0 0,19-18 0,-6 2 32,0-1 0,-1-1 0,29-43 0,-49 64-84,48-73 32,-46 69-78,-1-2 0,1 1 0,-1 0 0,-1-1 0,0 0 0,3-15 0,-5 24-15,-1 0-1,0 0 0,0-1 1,1 1-1,-1 0 0,0-1 1,0 1-1,0 0 0,-1 0 1,1-1-1,0 1 0,0 0 1,-1 0-1,1-1 0,0 1 1,-1 0-1,1 0 1,-1 0-1,0 0 0,1-1 1,-1 1-1,0 0 0,0 0 1,0 0-1,1 1 0,-1-1 1,0 0-1,0 0 0,0 0 1,-1 1-1,1-1 0,0 0 1,0 1-1,0-1 0,-2 0 1,-1 1-163,1 0 1,0-1 0,0 1 0,-1 0-1,1 1 1,0-1 0,0 1 0,-1-1 0,1 1-1,0 0 1,0 0 0,-5 3 0,-9 4-700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3.506"/>
    </inkml:context>
    <inkml:brush xml:id="br0">
      <inkml:brushProperty name="width" value="0.025" units="cm"/>
      <inkml:brushProperty name="height" value="0.025" units="cm"/>
    </inkml:brush>
  </inkml:definitions>
  <inkml:trace contextRef="#ctx0" brushRef="#br0">1 136 15755,'2'8'282,"0"0"-1,1-1 1,0 1-1,1-1 1,0 0-1,0 0 1,0 0-1,1-1 1,0 1-1,7 6 0,-8-9-136,0-1-1,0 0 0,0 0 0,1-1 1,-1 0-1,1 1 0,-1-1 0,1-1 0,0 1 1,0-1-1,0 1 0,-1-2 0,1 1 0,0 0 1,1-1-1,-1 0 0,7-1 0,2-1-98,-1 0 0,0-1-1,0 0 1,-1-1 0,1-1 0,-1 0-1,1-1 1,-2 0 0,1-1 0,14-11-1,-14 9-152,0 0-1,-1-1 0,0-1 1,-1 0-1,0 0 0,-1-1 1,0 0-1,-1 0 0,7-15 1,-11 16-4,-4 14 145,0 1 1,-1-1-1,2 1 0,-1-1 0,0 0 1,1 1-1,-1-1 0,1 1 0,0-1 1,0 0-1,1 1 0,-1-1 1,1 0-1,-1 0 0,1 0 0,4 5 1,-3-4 10,0 0 0,0 0 0,1-1 0,-1 1 0,1-1 0,0 0 1,0 0-1,1 0 0,-1 0 0,0-1 0,9 4 0,-3-4 0,1 1-1,0-2 1,0 1 0,-1-2-1,1 1 1,0-1-1,0-1 1,0 0-1,0-1 1,-1 0-1,15-4 1,-2-2-3,-1 0 0,0-1 0,-1-1 1,24-15-1,-30 16-56,-1 0 1,1-1-1,-2 0 1,0-1-1,0-1 1,11-13-1,-18 17-67,-6 8-29,-9 20-39,8-13 160,0 0 1,0 0-1,1 0 0,0 0 0,0 0 0,1 1 1,-1-1-1,2 0 0,-1 0 0,1 0 1,0 0-1,0-1 0,1 1 0,7 12 1,5 8 60,1-1 0,22 26 0,-32-44-65,67 80 7,-47-59-219,-1 1 1,-2 2-1,-1 0 0,20 40 1,-39-67 176,-1 0 1,0 0 0,-1 0 0,1 1 0,-1-1 0,0 0 0,0 1-1,-1-1 1,1 1 0,-1-1 0,0 1 0,-1-1 0,0 1 0,-1 5 0,1-8 72,0-1 1,0 1-1,0-1 1,0 1 0,-1-1-1,1 0 1,-1 0-1,1 1 1,-1-1 0,0 0-1,0 0 1,0-1-1,0 1 1,0 0 0,0-1-1,-1 1 1,1-1 0,0 0-1,-1 0 1,1 0-1,-1 0 1,1 0 0,-1 0-1,0-1 1,1 1-1,-1-1 1,0 0 0,1 0-1,-1 0 1,-4 0-1,2-1 67,1 1-1,-1-1 1,1 0-1,0 0 1,-1 0-1,1 0 0,0-1 1,-1 0-1,1 0 1,0 0-1,0 0 0,-6-5 1,4 1 15,0 1 0,1-1 1,-1 0-1,1 0 0,0 0 0,-7-13 1,5 6-57,1 0 1,0 0 0,1-1-1,1 1 1,0-1 0,1 0-1,-3-24 1,5 32-116,1 1 0,-1-1 0,1 1 0,1-1 0,-1 1 0,1-1 0,0 1 0,0 0 0,0-1 0,1 1 0,0 0 0,0 0 0,0 0 0,1 0 0,-1 0 0,1 0 0,0 1 0,1-1 0,-1 1 0,6-5 0,54-50-353,-26 20 135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4.548"/>
    </inkml:context>
    <inkml:brush xml:id="br0">
      <inkml:brushProperty name="width" value="0.025" units="cm"/>
      <inkml:brushProperty name="height" value="0.025" units="cm"/>
    </inkml:brush>
  </inkml:definitions>
  <inkml:trace contextRef="#ctx0" brushRef="#br0">223 284 13291,'6'-5'367,"1"1"-1,-2-1 1,1 0 0,0 0-1,-1-1 1,0 0 0,0 0 0,-1 0-1,0 0 1,0-1 0,4-9 0,-6 14-229,-1 0 0,0-1 0,-1 0 1,1 1-1,0-1 0,-1 1 0,1-1 0,-1 0 1,0 1-1,0-1 0,0 0 0,0 0 1,-1 1-1,1-1 0,-1 1 0,1-1 1,-1 0-1,0 1 0,0-1 0,0 1 1,0-1-1,-1 1 0,1 0 0,-1 0 1,1-1-1,-1 1 0,0 0 0,0 0 1,1 1-1,-2-1 0,1 0 0,0 1 1,0-1-1,-5-2 0,0 1-59,0 0 0,0 1 0,0-1 0,0 1 0,0 1 0,-1-1 0,1 1 0,-1 1 0,1-1 0,0 1 0,-1 1 0,1-1 0,-1 1 0,1 0 0,0 1 0,-1 0 0,1 0 0,0 0 0,0 1 0,-9 5 0,10-4-74,-1-1 0,1 1 0,-1 0 0,1 1 1,0 0-1,1 0 0,-1 0 0,1 0 0,0 1 0,1 0 0,-1 0 0,1 0 0,0 1 0,1-1 0,-1 1 0,1 0 1,1 0-1,-1 0 0,1 0 0,-1 9 0,2-14-2,1 0 0,-1 0 0,1 0 0,0-1 1,0 1-1,0 0 0,0 0 0,0 0 0,1 0 0,-1 0 1,0 0-1,1-1 0,-1 1 0,1 0 0,0 0 0,0-1 0,0 1 1,-1 0-1,1-1 0,1 1 0,-1-1 0,0 1 0,0-1 0,1 0 1,-1 1-1,0-1 0,1 0 0,-1 0 0,1 0 0,0 0 1,-1 0-1,1 0 0,0-1 0,0 1 0,-1-1 0,1 1 0,0-1 1,0 1-1,0-1 0,0 0 0,0 0 0,-1 0 0,5-1 1,4 1 24,0-1 0,0-1 0,0 0 0,0 0 0,-1-1 0,18-8 0,6-5 57,-2-1 0,0-2 0,-1-1 0,-1-2 1,-1-1-1,-1 0 0,-1-2 0,29-36 0,-51 55-71,0 3-5,-1-1 0,0 0-1,0 1 1,-1-1 0,1-1-1,-1 1 1,0 0 0,3-8-1,-5 11-7,0 1-1,0 0 0,1-1 0,-1 1 0,0 0 0,0-1 0,0 1 0,0 0 0,0-1 0,0 1 0,0 0 0,0-1 0,0 1 0,0-1 1,0 1-1,0 0 0,0-1 0,0 1 0,0 0 0,0-1 0,0 1 0,0 0 0,0-1 0,0 1 0,-1 0 0,1-1 0,0 1 0,0 0 1,0-1-1,-1 1 0,1 0 0,0 0 0,0-1 0,-1 1 0,1 0 0,-14 5-13,-12 18-14,20-15 20,1 0 1,0 1-1,0 0 0,0 1 0,1-1 0,1 1 1,0-1-1,0 1 0,1 0 0,0 0 1,0 0-1,1 17 0,0-24 7,1 1 1,1 0-1,-1 0 1,0-1-1,1 1 1,0 0-1,0-1 0,0 1 1,0-1-1,1 1 1,-1-1-1,1 1 1,0-1-1,0 0 1,0 0-1,0 0 0,1 0 1,-1 0-1,1-1 1,0 1-1,-1-1 1,1 1-1,1-1 0,-1 0 1,0 0-1,0-1 1,1 1-1,-1 0 1,1-1-1,-1 0 0,1 0 1,0 0-1,-1-1 1,1 1-1,0-1 1,6 0-1,-3 0-1,0 0-1,0-1 1,0 1-1,-1-2 1,1 1-1,0-1 0,0 0 1,6-3-1,49-28-167,-16 8-108,-45 24 262,1 1 1,-1-1-1,0 1 1,0-1-1,1 1 1,-1-1-1,0 1 1,1 0-1,-1 0 1,0 0-1,1 0 0,-1 0 1,1 0-1,-1 0 1,0 0-1,1 0 1,-1 1-1,0-1 1,0 1-1,1-1 1,-1 1-1,0-1 0,0 1 1,1 0-1,-1-1 1,0 1-1,0 0 1,0 0-1,0 0 1,0 0-1,0 0 1,0 0-1,-1 0 0,1 0 1,0 0-1,-1 1 1,1-1-1,0 0 1,-1 0-1,1 1 1,-1 0-1,4 9-42,-1-1-1,0 1 1,-1-1-1,1 13 1,-2-12 41,3 14-9,-2-7 47,1 1 1,10 33-1,-13-51-8,0 0 1,0 0 0,1 0-1,-1-1 1,0 1-1,1 0 1,-1 0-1,0 0 1,1-1 0,-1 1-1,1 0 1,-1-1-1,1 1 1,-1 0-1,1-1 1,0 1 0,-1-1-1,1 1 1,0-1-1,-1 1 1,1-1-1,1 1 1,-1-1 0,-1 0 1,1-1-1,0 1 0,-1 0 1,1 0-1,-1-1 0,1 1 1,0 0-1,-1-1 0,1 1 1,-1 0-1,1-1 0,-1 1 1,1-1-1,-1 1 0,0-1 1,1 1-1,-1-1 0,0 1 1,1-1-1,-1 0 0,16-38 424,-7-3-183,-1 0 1,1-49 0,4-16-263,-13 105-54,0 0-1,0 0 1,1-1 0,-1 1 0,1 0-1,-1 1 1,1-1 0,0 0 0,0 0-1,0 0 1,0 0 0,0 0 0,0 1-1,0-1 1,0 0 0,1 1 0,1-2-1,0 1-208,0 1-1,0 0 0,0 1 1,-1-1-1,1 0 0,0 1 0,0 0 1,0-1-1,0 1 0,0 1 1,6 0-1,84 8-1537,-34-5 648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5.065"/>
    </inkml:context>
    <inkml:brush xml:id="br0">
      <inkml:brushProperty name="width" value="0.025" units="cm"/>
      <inkml:brushProperty name="height" value="0.025" units="cm"/>
    </inkml:brush>
  </inkml:definitions>
  <inkml:trace contextRef="#ctx0" brushRef="#br0">0 11 16099,'1'0'96,"-1"-1"-1,0 0 0,1 1 0,-1-1 1,0 1-1,1-1 0,-1 1 0,0-1 0,1 1 1,-1-1-1,1 1 0,-1-1 0,1 1 0,0-1 1,-1 1-1,1 0 0,-1-1 0,1 1 1,-1 0-1,1 0 0,0 0 0,-1-1 0,1 1 1,0 0-1,-1 0 0,2 0 0,-2 0-8,1 1 0,0-1-1,-1 1 1,1-1-1,0 1 1,-1-1 0,1 1-1,-1 0 1,1-1 0,-1 1-1,1 0 1,-1-1 0,1 1-1,-1 0 1,0 0-1,0-1 1,1 3 0,8 43 1242,-8-39-1173,13 121 738,-9-63-925,3-2 1,25 96-1,-27-142-514,-3-9-1091,-8-18-115,-28-53 171,7 11 682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5.548"/>
    </inkml:context>
    <inkml:brush xml:id="br0">
      <inkml:brushProperty name="width" value="0.025" units="cm"/>
      <inkml:brushProperty name="height" value="0.025" units="cm"/>
    </inkml:brush>
  </inkml:definitions>
  <inkml:trace contextRef="#ctx0" brushRef="#br0">49 108 14243,'-22'-21'1888,"2"8"-1143,15 6-193,3 3 840,11-1-144,8 0-7,17 0-265,2-3-144,14 2-200,5-6-80,4 4-168,-1 1-224,4 2-696,-5 4-424,-11 1 768,-10 6-168,-13-1-200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6.015"/>
    </inkml:context>
    <inkml:brush xml:id="br0">
      <inkml:brushProperty name="width" value="0.025" units="cm"/>
      <inkml:brushProperty name="height" value="0.025" units="cm"/>
    </inkml:brush>
  </inkml:definitions>
  <inkml:trace contextRef="#ctx0" brushRef="#br0">14 0 18516,'-5'24'772,"1"0"-1,2-1 1,0 1-1,3 45 1,3-18-532,14 60 0,-16-102-212,-1-1 62,1 1 0,0-1 0,0 0-1,1 1 1,0-1 0,0 0 0,6 9 0,-9-17-71,0 1 0,1-1 1,-1 0-1,0 1 0,1-1 0,-1 0 1,0 1-1,1-1 0,-1 0 0,1 1 1,-1-1-1,1 0 0,-1 0 0,0 1 1,1-1-1,-1 0 0,1 0 0,-1 0 0,1 0 1,-1 0-1,1 0 0,-1 0 0,1 0 1,-1 0-1,1 0 0,-1 0 0,1 0 1,-1 0-1,1 0 0,-1 0 0,1 0 0,-1-1 1,1 1-1,-1 0 0,1 0 0,-1-1 1,0 1-1,1 0 0,-1 0 0,1-1 1,-1 1-1,1-1 0,10-16 432,-6 7-286,-2 0 0,1 0 0,-1-1 0,-1 1 1,3-20-1,-1-57 156,-3 59-302,-3-103-1064,2 131 995,0 0 0,0-1 0,0 1 0,-1-1 0,1 1 0,0-1 0,0 1 0,0-1 0,0 1 0,0-1 0,0 1 0,1-1 0,-1 1 0,0-1 0,0 1 0,0-1 0,0 1 0,0 0 0,1-1 0,-1 1 0,0-1 0,0 1 0,1 0 0,-1-1 0,0 1 0,1-1 0,-1 1 0,0 0 0,1 0 0,-1-1 0,1 1 0,-1 0 0,1 0 0,-1-1 0,0 1 0,1 0 0,-1 0 0,1 0 0,-1 0 0,1 0 0,-1-1 0,1 1 0,-1 0 0,1 0 0,25 8-1748,-13-3 908,15 1-654,-1-2 0,1 0 0,29-1 0,-14-3 384</inkml:trace>
  <inkml:trace contextRef="#ctx0" brushRef="#br0" timeOffset="1">475 72 13067,'-9'10'783,"0"0"0,0 1 0,1 0 0,0 1 0,1 0 0,-6 12 0,10-18-602,1-1 0,0 1-1,1-1 1,-1 1 0,1 0 0,0-1 0,0 10-1,1-12-104,0 0 0,1 0 0,-1 0-1,1 0 1,-1 1 0,1-1 0,0 0 0,0 0-1,0 0 1,1-1 0,-1 1 0,1 0 0,0 0-1,3 3 1,-2-3-2,1 0-1,-1 0 1,1 0-1,0 0 1,0-1-1,0 0 1,0 0-1,1 0 1,-1 0-1,1-1 1,-1 1-1,1-1 0,-1 0 1,1-1-1,0 1 1,-1-1-1,1 0 1,8 0-1,4-2 103,0 0-1,1-1 1,26-9-1,-6-1-43,0-3 0,70-39 0,-98 49-193,-8 5 41,-1 0 1,0 1 0,1-1 0,-1 0 0,1 0-1,-1 1 1,1-1 0,0 1 0,-1-1 0,1 1-1,-1-1 1,1 1 0,0 0 0,-1 0 0,4 0-1,-4 1 0,0 0 1,-1 0-1,1-1 0,0 1 0,0 0 0,-1 0 0,1 0 0,0 0 0,-1 0 0,1 0 0,-1 0 0,0 0 0,1 0 1,-1 1-1,0-1 0,1 0 0,-1 0 0,0 0 0,0 0 0,0 0 0,0 2 0,0 0 14,0-1 0,0 0-1,1 1 1,-1-1-1,1 0 1,-1 0 0,1 1-1,0-1 1,0 0 0,0 0-1,0 0 1,0 0 0,1 0-1,-1 0 1,1-1 0,-1 1-1,1 0 1,0-1 0,-1 1-1,1-1 1,0 1 0,3 1-1,-1-2-47,1 1-1,-1-1 1,0 0-1,0 0 1,1-1-1,-1 1 1,0-1-1,1 0 1,-1 0-1,0-1 1,8 0-1,11-5-262,0-1 0,-1-1 0,0-1 0,0 0 0,-1-2 0,37-25 0,-1 0-230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6.526"/>
    </inkml:context>
    <inkml:brush xml:id="br0">
      <inkml:brushProperty name="width" value="0.025" units="cm"/>
      <inkml:brushProperty name="height" value="0.025" units="cm"/>
    </inkml:brush>
  </inkml:definitions>
  <inkml:trace contextRef="#ctx0" brushRef="#br0">87 1 16684,'-18'10'1135,"-24"18"132,39-26-1161,1 0 1,0 0 0,0 0 0,0 0 0,0 0 0,0 1 0,0-1 0,0 1-1,1-1 1,-1 1 0,1 0 0,0-1 0,-1 6 0,1-7-109,1 0 1,1 0-1,-1 1 0,0-1 1,0 0-1,0 0 1,1 1-1,-1-1 0,0 0 1,1 0-1,-1 0 1,1 0-1,0 0 1,-1 0-1,1 0 0,0 0 1,0 0-1,-1 0 1,1 0-1,0 0 0,0 0 1,0-1-1,1 2 1,31 17-515,-22-12 336,-8-5 111,12 6-127,0 1-1,0 1 1,-2 1 0,22 20 0,-32-29 203,-1 1 0,0 0 0,0-1 0,0 1 0,0 0 0,0 1 0,-1-1 0,1 0 0,-1 0 0,0 1 0,0-1 0,1 7 0,-2-7 24,0 0-1,0-1 1,-1 1-1,1 0 1,-1-1 0,1 1-1,-1-1 1,0 1-1,0-1 1,0 1-1,-1-1 1,1 1-1,0-1 1,-1 0-1,0 0 1,1 0 0,-1 0-1,0 0 1,-3 2-1,0 1 85,-1-1 0,0 0 0,0 0 0,0 0 0,0-1 0,-1 0 0,1-1 0,-12 4 0,16-5-66,0 0-1,0-1 1,0 1 0,0-1-1,0 0 1,0 1 0,0-1-1,0 0 1,-1 0 0,1 0-1,0-1 1,0 1-1,0 0 1,0-1 0,0 1-1,0-1 1,0 0 0,0 0-1,0 0 1,0 0 0,0 0-1,1 0 1,-1 0 0,0-1-1,1 1 1,-1 0 0,1-1-1,-1 0 1,1 1 0,0-1-1,0 0 1,-2-2 0,-2-23 255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7.120"/>
    </inkml:context>
    <inkml:brush xml:id="br0">
      <inkml:brushProperty name="width" value="0.025" units="cm"/>
      <inkml:brushProperty name="height" value="0.025" units="cm"/>
    </inkml:brush>
  </inkml:definitions>
  <inkml:trace contextRef="#ctx0" brushRef="#br0">300 264 15931,'-4'-3'283,"-1"0"0,1 0-1,-1 1 1,0-1-1,1 1 1,-1 0-1,0 1 1,0-1 0,0 1-1,-1 0 1,1 0-1,0 1 1,0-1-1,-7 1 1,3 1-47,1 0 1,0 1-1,0 0 0,0 0 1,0 1-1,0 0 1,1 0-1,-11 6 0,5-1-83,0 1 0,1 0 0,0 1-1,0 0 1,1 0 0,1 1 0,0 1 0,0 0-1,-10 18 1,18-27-125,0 1-1,0 0 1,0-1-1,1 1 1,0 0-1,-1 0 1,2 0-1,-1 0 1,0 0-1,1 0 1,0 0-1,0 0 1,0 0-1,0 0 1,1 5-1,0-8-16,-1 1 0,1-1-1,-1 1 1,1-1 0,0 0-1,-1 1 1,1-1-1,0 0 1,0 1 0,0-1-1,0 0 1,0 0-1,0 0 1,1 0 0,-1 0-1,0 0 1,2 1-1,-1-1-1,1-1 0,-1 1-1,1 0 1,-1-1 0,1 1-1,-1-1 1,1 0-1,-1 0 1,1 0 0,-1 0-1,1 0 1,-1 0 0,5-2-1,5-1 23,0-1 1,0-1-1,0 0 0,-1 0 0,0-1 0,0-1 1,14-10-1,-7 2 13,0 0 0,-1-1 1,18-21-1,-27 28-32,0 0-1,-1-1 1,-1 1-1,1-2 1,-1 1-1,-1 0 1,0-1-1,-1 0 1,0-1-1,4-13 1,-10 9-29,2 16 16,0 0 0,0 0 0,-1 0 0,1-1 0,0 1 0,0 0 0,0 0 0,-1 0 0,1 0 0,0 0 0,0 0 0,-1 0 0,1 0 0,0 0 0,0 0 0,0 0 0,-1 0 0,1 0 0,0 0 0,0 0 0,-1 0 0,1 0-1,0 0 1,0 0 0,0 0 0,-1 0 0,1 0 0,0 0 0,0 1 0,0-1 0,-1 0 0,1 0 0,0 0 0,0 0 0,0 1 0,-3 0-4,1 1-1,0 0 1,1 0-1,-1 1 1,0-1-1,1 0 1,-1 1-1,-1 4 1,-3 6-73,2 1 0,-1 0 0,2 0 0,-4 29 0,6-37-37,0 0 0,1 0 1,0 1-1,0-1 0,1 0 0,0 0 0,0 0 0,0 0 1,1-1-1,-1 1 0,2 0 0,-1 0 0,0-1 0,7 9 1,-8-12 31,1 0-1,-1 0 1,1-1 0,0 1 0,0-1 0,0 1 0,0-1 0,0 0 0,0 0 0,0 0 0,1 0 0,-1 0 0,0 0 0,1-1 0,-1 1 0,0-1 0,1 1 0,-1-1 0,1 0 0,-1 0 0,0 0 0,1 0 0,-1-1 0,1 1 0,-1-1 0,0 1 0,1-1 0,-1 0 0,0 0-1,0 0 1,3-1 0,3-3-210,1 1-1,-1-2 0,0 1 0,0-1 0,0 0 0,10-11 0,-1-4 74,-1 0 0,-1-1 0,-1-1 1,-1 0-1,-1-1 0,-1 0 0,-1-1 0,-1 0 0,-1-1 0,4-26 0,-9 44 304,-2-1-1,1 0 1,-1 1-1,0-1 1,-1 0-1,0 1 1,0-1 0,-3-10-1,3 19-67,0-1 0,0 1 0,0 0 1,0-1-1,0 1 0,0-1 0,0 1 0,0 0 0,0-1 0,0 1 0,0 0 0,-1-1 0,1 1 0,0 0 0,0-1 0,0 1 1,-1 0-1,1 0 0,0-1 0,0 1 0,-1 0 0,1 0 0,0-1 0,-1 1 0,1 0 0,0 0 0,-1 0 0,1 0 1,0-1-1,-1 1 0,1 0 0,0 0 0,-1 0 0,1 0 0,-1 0 0,1 0 0,0 0 0,-1 0 0,1 0 0,-14 12 460,-8 22 200,13-14-387,2 1 0,0 0-1,1 0 1,1 0 0,-3 28-1,6-36-136,1 1-1,1-1 1,0 0-1,1 0 0,0 1 1,1-1-1,0 0 0,1 0 1,9 23-1,-10-32-93,0 0 0,0 0 0,0 0-1,0 0 1,0-1 0,1 1 0,0-1 0,0 0-1,0 0 1,0 0 0,0 0 0,1 0-1,-1-1 1,1 1 0,-1-1 0,1 0 0,0 0-1,0-1 1,0 1 0,0-1 0,0 0-1,1 0 1,4 1 0,-3-2-2,0 0-1,-1-1 1,1 1 0,-1-1-1,1 0 1,-1 0 0,1-1-1,-1 0 1,0 0 0,1 0-1,-1-1 1,0 1-1,0-1 1,-1 0 0,1-1-1,-1 1 1,6-6 0,1-3 25,0 1 0,-1-1-1,-1-1 1,0 0 0,-1 0 0,10-21 0,-13 25-201,-1-1-1,-1-1 1,1 1 0,-1-1 0,-1 1 0,0-1-1,-1 0 1,0 0 0,0 1 0,-2-12 0,1 19 49,0 1 0,0 0 0,0 0 0,-1-1 0,1 1 0,-1 0 0,1 0 0,-1 0 0,0 0 0,0 0 0,0 0 0,0 0 0,0 0 0,0 0 0,-1 0 0,1 1 0,-1-1 0,1 0 0,-1 1 0,0-1 0,1 1 0,-1 0 0,0-1 0,0 1 0,-2-1 0,-12 0-567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7.600"/>
    </inkml:context>
    <inkml:brush xml:id="br0">
      <inkml:brushProperty name="width" value="0.025" units="cm"/>
      <inkml:brushProperty name="height" value="0.025" units="cm"/>
    </inkml:brush>
  </inkml:definitions>
  <inkml:trace contextRef="#ctx0" brushRef="#br0">0 109 11210,'19'20'1241,"5"-13"-745,1-7-208,3-13 648,2-5-424,2-12-232,-3-5-40,1-5-240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8.038"/>
    </inkml:context>
    <inkml:brush xml:id="br0">
      <inkml:brushProperty name="width" value="0.025" units="cm"/>
      <inkml:brushProperty name="height" value="0.025" units="cm"/>
    </inkml:brush>
  </inkml:definitions>
  <inkml:trace contextRef="#ctx0" brushRef="#br0">32 1 14523,'-3'5'247,"-1"1"0,1-1 0,0 1 1,1 0-1,-1 0 0,1 1 0,0-1 0,1 0 0,-2 9 0,-2 60 986,4-67-1003,2 23 125,1 0-1,1-1 0,2 1 0,1-1 0,1-1 1,2 1-1,13 31 0,-22-60-329,13 25 266,-13-25-267,1 0 1,-1 0-1,0-1 1,1 1 0,-1 0-1,1 0 1,-1-1-1,1 1 1,-1 0 0,1-1-1,-1 1 1,1-1-1,0 1 1,-1-1 0,1 1-1,0-1 1,0 1-1,-1-1 1,1 0 0,0 1-1,0-1 1,0 0-1,-1 0 1,1 1-1,1-1 1,-1-1 3,0 1-1,0-1 0,-1 0 1,1 1-1,0-1 1,-1 0-1,1 0 1,0 1-1,-1-1 1,1 0-1,-1 0 1,1 0-1,-1 0 1,0 0-1,1 0 1,-1 0-1,0 0 0,0 0 1,0 0-1,1 0 1,-1 0-1,0-1 1,0-29 251,0 24-171,-1-32 116,-1-1 1,-2 1-1,-2 0 0,-14-50 1,13 71-241,6 16-2,1 4-3,12 26-27,-4-17 49,0 0-1,1-1 1,0 1 0,1-2 0,0 1-1,0-1 1,1-1 0,0 0 0,1 0-1,-1-1 1,2-1 0,-1 0 0,1-1-1,23 7 1,-27-9 25,1-1 0,-1-1 0,1 0 0,0 0 0,-1 0 0,1-2 0,-1 1 0,1-1 0,16-4 0,-19 3 13,0 0 0,0-1 0,0 0 0,-1 0 0,1-1 1,-1 1-1,0-1 0,0-1 0,0 1 0,0-1 0,-1 0 0,0-1 1,8-9-1,-9 10 13,-1-1 1,1 0-1,-1 0 1,3-6 0,-6 10-37,1 0 1,0 0-1,0 0 1,-1 0-1,1 0 1,-1 0-1,0 0 1,0 0-1,1 0 1,-1 0-1,-1 0 1,1 0-1,0 0 1,0 0-1,-1 0 1,1 0-1,-2-2 1,2 3-15,0 1 1,0 0-1,0-1 1,0 1 0,-1 0-1,1-1 1,0 1-1,0 0 1,-1-1-1,1 1 1,0 0-1,0-1 1,-1 1-1,1 0 1,0 0 0,-1 0-1,1-1 1,0 1-1,-1 0 1,1 0-1,0 0 1,-1 0-1,1-1 1,-1 1-1,1 0 1,0 0 0,-1 0-1,1 0 1,-1 0-1,1 0 1,0 0-1,-2 1 1,-9 9 28,-4 18-14,11-17-46,1 0 1,1 0-1,0 0 1,1 0-1,0 0 1,1 1-1,0-1 1,0 0 0,1 1-1,1-1 1,0 0-1,1 0 1,6 19-1,-8-28-68,0-1 0,0 1 0,0 0 0,0-1 0,0 1 0,0-1 0,0 1 0,1-1 0,-1 1 0,1-1 0,-1 0 0,1 0 0,-1 0 0,4 2 0,-4-3 41,0 1 1,0-1-1,0 0 0,0 0 0,0 0 1,0 0-1,0 0 0,0 0 0,0 0 1,0 0-1,0 0 0,0 0 0,0 0 1,0-1-1,0 1 0,-1 0 0,1-1 1,0 1-1,0-1 0,0 1 0,0-1 1,-1 1-1,1-1 0,0 0 0,0 1 1,-1-1-1,1 0 0,0 0 0,-1 1 1,2-3-1,9-19-522,1-10-205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7.859"/>
    </inkml:context>
    <inkml:brush xml:id="br0">
      <inkml:brushProperty name="width" value="0.025" units="cm"/>
      <inkml:brushProperty name="height" value="0.025" units="cm"/>
    </inkml:brush>
  </inkml:definitions>
  <inkml:trace contextRef="#ctx0" brushRef="#br0">182 94 16612,'0'-3'166,"-1"-1"0,1 1 0,-1-1 0,0 1 0,0 0 0,0 0 0,-1 0 0,1-1 0,-1 1 0,1 0 1,-1 1-1,0-1 0,0 0 0,-1 0 0,-3-3 0,4 5-70,0 0 0,-1-1 0,1 1 0,0 0 0,-1 1 0,1-1 0,-1 0 0,1 1 0,-1-1 0,1 1 0,-1 0 0,1 0 0,-1 0 0,1 0 0,-1 0 0,1 0 0,-1 1 0,1 0 0,-1-1 0,1 1 0,0 0 0,-4 1 0,-1 2-14,1-1 1,-1 1-1,1 0 1,0 1-1,0-1 1,1 1-1,-1 0 1,1 1-1,0-1 0,0 1 1,-4 7-1,6-9-79,0 0 0,1 1 0,-1-1 0,1 1 0,0-1 0,0 1 0,1 0-1,-1 0 1,1-1 0,0 1 0,0 0 0,1 0 0,-1 1 0,1-1 0,0 0-1,1 0 1,0 6 0,0-10-2,-1 1 0,1-1-1,-1 1 1,1-1 0,0 0-1,0 1 1,0-1 0,-1 0 0,1 0-1,0 1 1,1-1 0,-1 0 0,0 0-1,0 0 1,0 0 0,1 0-1,-1-1 1,3 2 0,-1 0 0,0-1 0,1 0 0,-1-1 0,1 1 0,-1 0 0,1-1 1,-1 0-1,4 0 0,6-1 7,-1-1 1,0 0 0,21-6 0,-5-1 6,-1-2-1,-1-1 1,0-1 0,-1-1-1,0-1 1,-1-1 0,-1-1-1,0-1 1,-2-1 0,34-39-1,-49 50-9,-8 9 7,-12 14 3,1 2-30,1 0 0,0 1 0,1 0 0,1 1 0,1 0 0,1 1 0,-10 33 0,17-50-5,0 0 0,1 0-1,0 0 1,-1 0 0,1 0-1,0 0 1,0 0 0,1 0 0,-1 0-1,1-1 1,-1 1 0,2 4-1,-1-5-7,0-1 0,0 1 0,0 0 1,1-1-1,-1 0 0,0 1 0,0-1 0,1 0 0,-1 1 0,1-1 0,-1 0 0,1 0 0,0 0 0,-1-1 0,1 1 0,0 0 0,0 0 0,-1-1 0,1 1 0,0-1 0,2 0 0,6 1-103,0 0 0,0-1 0,0 0 1,0-1-1,0 0 0,-1-1 0,1 0 0,0 0 0,-1-1 0,1 0 0,-1-1 0,10-5 0,2-2-24,-1-1 1,0 0-1,0-2 1,18-17-1,18-19-313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8.520"/>
    </inkml:context>
    <inkml:brush xml:id="br0">
      <inkml:brushProperty name="width" value="0.025" units="cm"/>
      <inkml:brushProperty name="height" value="0.025" units="cm"/>
    </inkml:brush>
  </inkml:definitions>
  <inkml:trace contextRef="#ctx0" brushRef="#br0">11 10 15323,'-11'-10'1391,"12"12"-512,20 16-273,10 3-1545,2-1 1,0-2 0,1-2 0,1-1 0,1-1 0,55 13 0,-85-26 1062,-2 0 92,-1 0 1,0 0 0,1 0 0,-1-1-1,0 0 1,1 0 0,-1 0-1,1 0 1,3-1 0,-10 1 515,1 0 0,-1 1 0,0-1 0,1 0 0,0 1 0,-1-1 0,1 1 0,-5 2 0,0 1-332,0 0-1,1 1 1,0 0-1,0 1 1,0-1-1,-5 8 1,8-10-326,1 0 1,-1 0-1,1 0 1,0 0-1,0 1 1,1-1-1,-1 1 1,1-1-1,0 1 1,0-1-1,0 1 1,0 0-1,0 0 1,1 7-1,0-10-52,0 0-1,0 1 1,0-1 0,1 0-1,-1 0 1,0 0-1,1 0 1,-1 1-1,1-1 1,0 0 0,-1 0-1,1 0 1,0 0-1,-1 0 1,1 0-1,0-1 1,0 1 0,0 0-1,0 0 1,0-1-1,2 2 1,0 0 10,-1-1 1,1 0-1,0 0 0,0-1 1,0 1-1,1 0 0,-1-1 1,4 0-1,6 0 39,-1-1 0,0 0 0,19-5 0,16-7 34,77-33 1,-25 8-388,-99 37 276,0 1-1,0 0 0,1 0 1,-1-1-1,0 1 1,1 0-1,-1 0 1,0 0-1,1-1 1,-1 1-1,0 0 0,1 0 1,-1 0-1,0 0 1,1 0-1,-1 0 1,1 0-1,-1 0 1,0 0-1,1 0 1,-1 0-1,0 0 0,1 0 1,-1 0-1,0 0 1,1 0-1,-1 1 1,1-1-1,-1 0 1,0 0-1,0 0 0,1 1 1,-1-1-1,0 0 1,1 0-1,-1 1 1,0-1-1,0 0 1,1 0-1,-1 1 1,0-1-1,0 0 0,0 1 1,1-1-1,-1 0 1,0 1-1,0-1 1,0 0-1,0 1 1,0-1-1,0 1 0,0-1 1,0 0-1,0 1 1,0-1-1,0 1 1,-8 27-103,1-6 84,7-20 28,-1 1-1,1-1 1,0 1-1,0 0 1,0-1-1,0 1 1,1-1-1,-1 1 1,1-1-1,-1 1 1,1-1-1,0 1 1,0-1-1,0 1 1,0-1-1,0 0 1,1 0-1,-1 0 1,4 4-1,-2-3 7,0-1 1,0 1-1,1-1 0,-1 0 0,1 0 1,-1 0-1,1-1 0,0 1 0,-1-1 1,1 0-1,7 1 0,1 0 19,0-1 0,0-1-1,0 0 1,-1-1 0,1 0 0,0 0-1,21-7 1,-13 1 14,0-2-1,34-18 1,-14 5-76,-39 22 31,-1-1 1,0 1 0,1 0-1,-1 0 1,0-1 0,1 1-1,-1 0 1,1 0 0,-1 0-1,0 0 1,1-1 0,-1 1-1,1 0 1,-1 0-1,1 0 1,-1 0 0,1 0-1,-1 0 1,1 0 0,-1 0-1,0 0 1,1 0 0,-1 1-1,1-1 1,-1 0 0,1 0-1,-1 0 1,0 0 0,1 1-1,-1-1 1,1 0 0,-1 0-1,0 1 1,1-1-1,-1 0 1,0 1 0,1-1-1,-1 0 1,0 1 0,0-1-1,1 0 1,-1 1 0,0-1-1,0 1 1,0-1 0,1 1-1,1 30-522,-3-29 522,1 1 1,0 0 0,0 0 0,0 0 0,0 0-1,1 0 1,-1-1 0,1 1 0,-1 0-1,1 0 1,2 3 0,-3-6 5,1 0 0,0 0 1,-1 1-1,1-1 0,0 0 1,-1 0-1,1 0 0,0 0 0,-1 0 1,1 0-1,0 0 0,0 0 0,-1 0 1,1 0-1,0 0 0,-1 0 0,1 0 1,0-1-1,-1 1 0,1 0 0,0 0 1,-1-1-1,1 1 0,-1-1 0,1 1 1,0-1-1,13-11-74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39.917"/>
    </inkml:context>
    <inkml:brush xml:id="br0">
      <inkml:brushProperty name="width" value="0.025" units="cm"/>
      <inkml:brushProperty name="height" value="0.025" units="cm"/>
    </inkml:brush>
  </inkml:definitions>
  <inkml:trace contextRef="#ctx0" brushRef="#br0">199 49 14955,'1'0'79,"0"-1"0,-1 1 0,1-1 0,0 1 0,-1-1 0,1 0 0,-1 1 0,1-1 0,-1 0 0,1 1 0,-1-1 0,0 0-1,1 1 1,-1-1 0,0 0 0,0 0 0,1 0 0,-1 1 0,0-1 0,0 0 0,0 0 0,0 0 0,0 0 0,0 1 0,0-1 0,0 0 0,0 0 0,-1 0 0,1 1 0,0-1-1,0 0 1,-1 0 0,1 0 0,-1 1 0,1-1 0,0 0 0,-1 1 0,1-1 0,-1 0 0,0 1 0,1-1 0,-1 1 0,1-1 0,-1 1 0,0-1 0,0 1 0,1-1 0,-1 1-1,0 0 1,0-1 0,1 1 0,-1 0 0,-1 0 0,-4-3 309,-1 1 0,0 0-1,0 0 1,-13-1 0,8 1-208,1 2 0,-1 0 0,0 0 0,-14 3 0,20-2-166,1 0 1,-1 1-1,0-1 0,1 1 0,-1 0 0,1 1 0,0-1 0,-1 1 0,1 0 1,-5 5-1,9-8-14,1 0 1,-1 1-1,1-1 0,0 0 1,-1 1-1,1-1 1,0 0-1,-1 1 1,1-1-1,0 0 1,-1 1-1,1-1 0,0 1 1,0-1-1,-1 1 1,1-1-1,0 1 1,0-1-1,0 1 0,0-1 1,0 1-1,0-1 1,0 1-1,0-1 1,0 1-1,0-1 1,0 1-1,0-1 0,0 1 1,0-1-1,0 0 1,0 1-1,1 0 1,0 1-5,0-1-1,0 0 1,0 0 0,1 0 0,-1 0 0,0 0 0,1 0 0,-1 0 0,1-1-1,-1 1 1,2 0 0,48 13-159,-45-13 135,-4-1 25,16 4-106,0 1 0,35 13 0,-49-16 95,-1-1 1,0 0 0,0 1 0,0 0 0,1 0 0,-1 0-1,-1 0 1,1 0 0,0 0 0,-1 1 0,1-1 0,-1 1-1,1 0 1,-1 0 0,0 0 0,0 0 0,-1 0 0,1 0-1,-1 0 1,1 1 0,-1-1 0,0 1 0,1 4 0,-3-4 30,1-1 0,-1 0 0,0 0 0,0 0 0,0 0 0,0 0 0,0 0 0,-1 0 0,1 0 0,-1 0 0,0 0 0,0-1 0,0 1 0,0-1 0,0 1 0,-1-1 0,1 0 0,-1 0 0,1 0 0,-1 0 0,-3 1 0,-3 3 117,-1-1-1,0 0 0,0 0 0,0-1 0,-12 3 0,16-5-44,0-1 0,0 0 0,0-1 1,0 1-1,0-1 0,0 0 0,0 0 0,-9-2 0,13 2-119,1-1 0,-1 1 0,1-1 0,-1 1 0,1-1 0,-1 1 0,1-1 0,0 0 0,-1 0 0,1 0 0,0 0 0,-1 0 0,1 0 0,0 0 0,0 0 0,0 0 0,0 0 0,0-1 0,0 1 0,1 0 0,-1-1 0,0 1 0,1 0 0,-1-1 0,1 1 0,-1-1 0,1 1 0,0-1 0,-1 1 0,1-1 0,0 0 0,0 1 0,0-1 0,0 1 0,1-1 0,-1 1 0,0-1 0,1-2 0,1-1-50,-1 0 1,1-1-1,0 1 0,1 0 1,-1 0-1,1 0 0,5-6 1,11-11-402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40.399"/>
    </inkml:context>
    <inkml:brush xml:id="br0">
      <inkml:brushProperty name="width" value="0.025" units="cm"/>
      <inkml:brushProperty name="height" value="0.025" units="cm"/>
    </inkml:brush>
  </inkml:definitions>
  <inkml:trace contextRef="#ctx0" brushRef="#br0">116 3 18628,'-1'0'63,"1"0"1,-1-1-1,0 1 1,0 0-1,1-1 1,-1 1-1,0 0 1,0 0-1,0-1 1,0 1-1,0 0 0,1 0 1,-1 0-1,0 0 1,0 0-1,0 1 1,0-1-1,0 0 1,0 0-1,1 0 1,-1 1-1,0-1 1,0 1-1,1-1 0,-1 0 1,0 1-1,0-1 1,1 1-1,-1-1 1,0 1-1,1 0 1,-1-1-1,1 1 1,-2 1-1,-17 26 679,6-5-166,2 0 0,-16 47 0,22-55-431,2-1 0,-1 0 1,2 1-1,0-1 0,1 1 1,1 22-1,0-34-123,0 0 0,0-1 0,1 1 0,-1 0-1,1-1 1,0 1 0,0-1 0,0 1 0,0-1 0,0 0 0,0 1 0,1-1 0,-1 0 0,1 0 0,-1 0 0,1 0-1,0 0 1,0 0 0,0 0 0,0-1 0,0 1 0,0-1 0,1 1 0,-1-1 0,0 0 0,1 0 0,-1 0 0,1 0-1,-1 0 1,1-1 0,-1 1 0,1-1 0,0 0 0,-1 1 0,1-1 0,0 0 0,3-1 0,6 0 14,1-1 0,-1 0-1,0 0 1,0-1 0,0-1 0,18-8 0,-12 4-1,0-2-1,0 0 1,-1-1-1,0 0 1,26-26 0,-33 28-111,0 0 0,-1-1 0,-1-1 0,0 0 1,0 0-1,-1 0 0,-1-1 0,0 0 0,8-22 0,-13 31-98,0 0 0,-1 0 0,1 0-1,-1 0 1,0 0 0,1-1 0,-2 1-1,1-5 1,0 8 143,0-1 1,-1 0-1,1 1 1,0-1-1,0 1 1,0-1-1,-1 0 1,1 1-1,0-1 1,-1 1-1,1-1 1,0 1-1,-1-1 1,1 1-1,0-1 1,-1 1-1,1 0 1,-1-1-1,1 1 1,-1 0-1,1-1 1,-1 1-1,0 0 1,1-1-1,-1 1 1,1 0-1,-1 0 1,1 0-1,-1 0 1,0-1-1,1 1 1,-1 0-1,0 0 1,1 0-1,-1 0 1,1 0-1,-1 1 1,0-1-1,1 0 1,-1 0-1,1 0 1,-1 0-1,0 1 1,1-1-1,-1 0 1,1 1-1,-2 0 1,-15 10-666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40.802"/>
    </inkml:context>
    <inkml:brush xml:id="br0">
      <inkml:brushProperty name="width" value="0.025" units="cm"/>
      <inkml:brushProperty name="height" value="0.025" units="cm"/>
    </inkml:brush>
  </inkml:definitions>
  <inkml:trace contextRef="#ctx0" brushRef="#br0">1 131 12459,'-1'35'1632,"4"-2"-792,4-6-368,15-5 1377,5-2-937,9-12-576,4-4-352,3-8 96,0-7-88,1-9-200</inkml:trace>
  <inkml:trace contextRef="#ctx0" brushRef="#br0" timeOffset="1">454 21 14563,'-2'-1'171,"0"0"0,-1 0 0,1 1 0,-1-1 0,1 0 0,-1 1 0,1 0 0,-1 0 0,1 0 0,-1 0 0,0 0 1,1 0-1,-1 1 0,1-1 0,-1 1 0,1-1 0,-1 1 0,1 0 0,0 0 0,-1 0 0,1 1 0,0-1 0,0 0 0,0 1 0,0-1 0,0 1 0,-2 2 0,-2 2 149,1-1 1,-1 1-1,1 0 0,0 0 0,1 0 1,0 1-1,-7 13 0,10-16-264,-1 0 1,1-1-1,0 1 1,0 0-1,0 0 0,1 0 1,-1 0-1,1 0 1,0 0-1,0 1 0,1-1 1,-1 0-1,1 0 1,0 0-1,0-1 0,0 1 1,0 0-1,1 0 0,-1 0 1,1-1-1,0 1 1,0-1-1,1 1 0,-1-1 1,1 0-1,-1 0 1,1 0-1,0 0 0,0-1 1,0 1-1,1-1 1,-1 0-1,1 0 0,-1 0 1,1 0-1,0 0 1,-1-1-1,1 0 0,0 1 1,0-2-1,0 1 1,0 0-1,0-1 0,0 0 1,0 0-1,0 0 0,0 0 1,5-1-1,-5 0-26,-1 0-1,1 0 0,-1 0 1,1-1-1,-1 1 0,0-1 0,0 0 1,1 0-1,-1 0 0,0 0 1,-1-1-1,1 1 0,0-1 1,-1 0-1,1 0 0,-1 1 1,3-6-1,-2 3 12,-1 0 0,0 0 0,0 0 0,-1 0 0,1 0 0,-1 0 0,0-1 0,-1 1 0,1 0 0,-1-1 0,0-7 0,0 8-60,-1-1-1,1 1 1,-1 0 0,0-1-1,-1 1 1,1 0 0,-1-1-1,0 1 1,0 0 0,-1 1-1,0-1 1,1 0 0,-1 1-1,-1-1 1,1 1 0,-1 0-1,0 0 1,0 0-1,0 1 1,0-1 0,-1 1-1,1 0 1,-1 0 0,-8-3-1,3 5-610,10 4-749,13 8-695,-6-8 1746,0 0 1,1-1-1,0 0 1,-1 0-1,1 0 0,0-1 1,13 0-1,13-1-505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41.237"/>
    </inkml:context>
    <inkml:brush xml:id="br0">
      <inkml:brushProperty name="width" value="0.025" units="cm"/>
      <inkml:brushProperty name="height" value="0.025" units="cm"/>
    </inkml:brush>
  </inkml:definitions>
  <inkml:trace contextRef="#ctx0" brushRef="#br0">134 9 15243,'-5'-2'343,"-1"1"-1,1-1 0,0 1 0,0 0 1,-1 0-1,1 1 0,0 0 0,-1 0 1,1 0-1,0 1 0,-9 1 0,10-2-198,1 1 0,-1 0 0,1 0-1,-1 0 1,1 0 0,0 0 0,-1 1-1,1-1 1,0 1 0,0 0 0,0 0-1,0 0 1,0 1 0,0-1 0,1 1 0,-1-1-1,-3 6 1,6-7-125,-1 0 0,1 1 1,0-1-1,0 0 0,-1 0 0,1 1 1,0-1-1,0 0 0,0 0 0,0 1 1,1-1-1,-1 0 0,0 0 0,0 1 1,1-1-1,-1 0 0,1 0 0,-1 0 0,1 0 1,-1 1-1,1-1 0,0 0 0,0 0 1,-1 0-1,1 0 0,0-1 0,0 1 1,0 0-1,0 0 0,0 0 0,2 0 1,5 5-22,0-1 0,1-1 0,10 5 1,-12-6 11,53 22-131,-39-17-103,0 1-1,0 1 1,33 21-1,-53-30 206,0-1-1,0 1 1,0 0-1,0 0 1,0-1 0,0 1-1,0 0 1,-1 0 0,1 0-1,0 0 1,0 0 0,-1 0-1,1 0 1,-1 0 0,1 0-1,-1 0 1,1 1-1,-1-1 1,0 0 0,0 0-1,1 0 1,-1 0 0,0 2-1,-1-1 6,1 0-1,-1-1 1,1 1 0,-1-1-1,0 1 1,0-1-1,0 1 1,0-1 0,0 1-1,0-1 1,0 0-1,0 0 1,0 1 0,-3 0-1,-6 5 2,0 0 1,0-1-1,-22 8 0,24-10 14,-32 10 79,39-13-107,-1-1 0,0 1 0,1-1 0,-1 1 0,1-1 0,-1 0 0,0 0 0,1 0-1,-1 0 1,0 0 0,1 0 0,-1 0 0,0 0 0,1-1 0,-1 1 0,0-1 0,1 1 0,-1-1 0,1 1 0,-1-1 0,-1-1 0,2 1-8,1 0-1,-1 0 0,1 0 1,-1 0-1,1 0 0,0 0 1,0 0-1,-1 0 0,1 0 0,0 0 1,0 0-1,0 0 0,0-1 1,0 1-1,0 0 0,0 0 1,1 0-1,-1 0 0,0 0 1,1-2-1,11-23-98,-8 18 16,14-26-193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41.685"/>
    </inkml:context>
    <inkml:brush xml:id="br0">
      <inkml:brushProperty name="width" value="0.025" units="cm"/>
      <inkml:brushProperty name="height" value="0.025" units="cm"/>
    </inkml:brush>
  </inkml:definitions>
  <inkml:trace contextRef="#ctx0" brushRef="#br0">49 1 15139,'1'2'182,"0"0"0,-1 1 0,1-1 0,0 1-1,-1-1 1,0 1 0,0 0 0,0-1 0,0 1 0,0-1 0,0 1-1,-1 2 1,0 6 156,1 56 446,2-1 0,4 0 0,2 0 0,4-1 0,35 117 0,-28-118-944,-53-113-1402,-5-14 1017,15 26 1605,-22-45 0,46 81-1035,0 1 0,0 0 0,0-1 0,-1 1 0,1 0 0,0-1 0,0 1 0,0 0 0,0-1 0,0 1 0,0 0 0,0-1 0,0 1 0,0 0 0,0-1 0,0 1 0,0-1 0,0 1 0,0 0 0,0-1-1,1 1 1,-1 0 0,0-1 0,0 1 0,0 0 0,0-1 0,1 1 0,-1 0 0,0 0 0,0-1 0,1 1 0,-1 0 0,0 0 0,0-1 0,1 1 0,-1 0 0,0 0 0,1 0 0,-1 0 0,0-1 0,1 1 0,-1 0 0,0 0 0,1 0 0,-1 0 0,1 0 0,-1 0 0,0 0 0,1 0 0,-1 0 0,1 0 0,20 1 418,59 14-263,-32-6-1611,58 4-1,-81-12 827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42.187"/>
    </inkml:context>
    <inkml:brush xml:id="br0">
      <inkml:brushProperty name="width" value="0.025" units="cm"/>
      <inkml:brushProperty name="height" value="0.025" units="cm"/>
    </inkml:brush>
  </inkml:definitions>
  <inkml:trace contextRef="#ctx0" brushRef="#br0">1 198 12947,'0'2'190,"1"0"1,-1 0 0,1 0-1,0 0 1,-1-1 0,1 1-1,0 0 1,0-1 0,1 1-1,-1-1 1,0 1 0,0-1-1,1 1 1,-1-1-1,1 0 1,-1 0 0,1 0-1,-1 0 1,1 0 0,0 0-1,0 0 1,-1 0 0,1-1-1,0 1 1,0-1 0,0 1-1,0-1 1,0 0 0,3 0-1,8 2 499,1-2 0,-1 0-1,16-2 1,-23 1-521,19-1 439,-1-2 0,0-1 0,31-9 0,-43 10-493,-1 0 1,-1-1-1,1 0 1,-1 0-1,0-1 1,0 0-1,0-1 0,-1-1 1,9-8-1,-14 12-90,0-1-1,-1 0 0,0 0 0,0 0 0,0 0 0,-1 0 0,0 0 0,0-1 1,0 1-1,1-8 0,-2 10-23,-1 0-1,1 0 1,-1-1 0,1 1 0,-1 0 0,0 0 0,-1 0-1,1 0 1,0 0 0,-1-1 0,0 1 0,0 0 0,0 0-1,0 0 1,0 0 0,0 1 0,-1-1 0,1 0-1,-1 1 1,-3-4 0,4 5-6,0-1 1,-1 1-1,1 0 0,-1 0 1,1 0-1,-1 1 0,0-1 0,1 0 1,-1 0-1,0 1 0,0-1 1,1 1-1,-1 0 0,0-1 0,0 1 1,0 0-1,0 0 0,1 0 1,-1 0-1,0 1 0,0-1 0,0 0 1,1 1-1,-1-1 0,0 1 1,0 0-1,1-1 0,-1 1 0,0 0 1,1 0-1,-1 0 0,-1 2 1,-2 1-14,0 0 1,0 1 0,0-1 0,1 1 0,0 0 0,0 0-1,0 0 1,-3 7 0,3-5 6,1 0 1,0 0-1,0 0 0,1 0 0,0 0 1,0 0-1,0 1 0,1-1 1,0 15-1,1-18 11,1 0 0,-1-1 0,1 1 0,0 0 0,0-1 0,0 1 0,0-1-1,1 1 1,-1-1 0,1 0 0,0 1 0,0-1 0,0 0 0,1 0 0,-1 0 0,1-1 0,-1 1 0,1-1 0,0 1 0,0-1 0,7 4 0,0-1 8,0-1 0,0 0-1,1 0 1,-1-1 0,1 0 0,0-1 0,0 0 0,0-1 0,1 0-1,-1 0 1,12-2 0,-8 0 10,0-1-1,-1 0 1,1-1-1,-1-1 1,0 0 0,0-1-1,25-12 1,-35 16-10,-1-1-1,1 0 1,-1 0 0,0 0 0,0-1 0,0 1-1,0-1 1,-1 0 0,4-4 0,-8 9-19,1-2 10,0 0 1,0 1 0,0-1-1,0 1 1,0-1-1,0 1 1,0 0 0,0-1-1,0 1 1,0 0-1,1 0 1,-1-1-1,0 1 1,0 0 0,1 0-1,-1 0 1,0 2-1,0-3 3,1 1 0,0 0 0,0-1 0,0 1 0,0 0 0,0-1 0,0 1 0,0 0 0,0-1 0,0 1 0,0 0 0,0 0-1,0-1 1,0 1 0,1 0 0,-1-1 0,0 1 0,0-1 0,1 1 0,-1 0 0,0-1 0,1 1 0,-1-1 0,1 1 0,0 0-1,1 0 4,-1 0 0,1 0 0,-1 0 0,1 0 0,-1-1 0,1 1 0,0-1 0,-1 1 0,1-1 0,2 1 1,6 0 25,0-1 0,19-1 0,-24 1-22,26-4-11,1-2 1,43-12-1,-39 8-332,44-6-1,-80 16 327,0 0 0,1 0 0,-1 0-1,0 0 1,1 0 0,-1 0 0,0 0 0,1 0-1,-1 0 1,0 0 0,1 0 0,-1 0 0,1 0 0,-1 1-1,0-1 1,1 0 0,-1 0 0,0 0 0,0 0-1,1 1 1,-1-1 0,0 0 0,1 0 0,-1 1-1,0-1 1,0 0 0,0 1 0,1-1 0,-1 0-1,0 0 1,0 1 0,0-1 0,0 0 0,1 1-1,-1-1 1,0 0 0,0 1 0,0-1 0,0 1-1,0-1 1,0 0 0,0 1 0,0-1 0,0 0-1,0 1 1,0-1 0,0 0 0,0 1 0,-1-1-1,1 0 1,0 1 0,0 0 0,-10 24-125,6-17 40,2-2-115,1-1-1,-1 1 0,1 0 0,0 0 1,0 8-1,1-12 147,0 0 0,0 0 0,0 0 1,0 0-1,1 0 0,-1 0 0,1 0 0,-1 0 0,1 0 1,0 0-1,-1 0 0,1 0 0,0-1 0,0 1 0,1 0 1,-1 0-1,0-1 0,0 1 0,2 1 0,13 5-404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19:42.907"/>
    </inkml:context>
    <inkml:brush xml:id="br0">
      <inkml:brushProperty name="width" value="0.025" units="cm"/>
      <inkml:brushProperty name="height" value="0.025" units="cm"/>
    </inkml:brush>
  </inkml:definitions>
  <inkml:trace contextRef="#ctx0" brushRef="#br0">1 782 16724,'1056'-72'2744,"879"-75"-2791,-1001 52 990,1126-99 616,-756 100-1444,467-37-798,-1744 129 528,120-15-562,-138 15 655,0 0 0,-1 0 0,12-5 0,-18 6 32,-1 0-1,1 0 1,0 0-1,0-1 1,-1 1-1,1 0 1,-1-1 0,1 1-1,-1-1 1,2-2-1,-3 4 31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0:33.575"/>
    </inkml:context>
    <inkml:brush xml:id="br0">
      <inkml:brushProperty name="width" value="0.025" units="cm"/>
      <inkml:brushProperty name="height" value="0.025" units="cm"/>
    </inkml:brush>
  </inkml:definitions>
  <inkml:trace contextRef="#ctx0" brushRef="#br0">0 436 6649,'36'-17'761,"68"-27"1655,-82 38-2170,0 1-1,35-3 1,4-1-213,-4 0 139,0 2 1,100 2 0,118 22 186,-158-8-232,37 0 261,171-11 0,-168-10-60,246-8 85,2 47-327,-100-4-59,-208-20 3,113-11 0,-35-9-11,647-45 163,-344 31-141,187-3 14,-395 38-47,290-9 15,-454-4-30,275-14 12,-296 23 2,0 3 0,124 21-1,29 26-1,18 3 27,-185-41-20,120 2 1,271-31-1,62 0 1,-295 25-3,295 6 57,1-21 1,-260-4 35,422-28 257,236-61-319,-690 73-33,749-45 5,5 47-6,-747 20 23,504-21 83,40 0 1,-2 39-21,-710-8-142,84 2-80,-122-8 104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0:53.698"/>
    </inkml:context>
    <inkml:brush xml:id="br0">
      <inkml:brushProperty name="width" value="0.025" units="cm"/>
      <inkml:brushProperty name="height" value="0.025" units="cm"/>
    </inkml:brush>
  </inkml:definitions>
  <inkml:trace contextRef="#ctx0" brushRef="#br0">2257 286 7394,'-562'-103'4622,"502"96"-3949,-104 1-1,126 8-541,0 2-1,0 1 1,-71 20-1,48-5-103,0 3 1,2 3-1,-83 49 0,-150 126 67,234-154-54,1 2 0,3 2 1,3 3-1,-87 117 0,102-119-23,3 3 0,2 0-1,3 2 1,2 1-1,3 2 1,-17 68-1,22-58-10,4 0 0,3 1 0,3 1 1,3-1-1,3 1 0,3 0 0,4 0 0,3-1 0,17 77 0,-15-110-8,2-1-1,1-1 1,2 0-1,2-1 0,1 0 1,1-2-1,2 0 1,48 58-1,-40-59-16,2-2-1,1 0 1,1-2-1,1-2 1,1-1 0,2-2-1,72 35 1,-18-21-10,2-3 0,1-4 1,1-5-1,2-3 0,0-5 1,139 6-1,-94-18 5,0-7 0,0-6 0,258-49-1,-271 29 18,-2-5 0,-1-7-1,121-55 1,-153 51 9,-1-3-1,-3-5 1,-3-3-1,109-90 1,-141 96 15,-1-3 0,-3-2 0,-3-2 0,-2-2 0,-2-2 0,-3-1 0,60-124 0,-59 92 104,-5-3-1,-3-1 0,-5-2 1,-4 0-1,13-113 1,-32 163-60,-1-1 0,-3 0 0,-2 0 1,-3 0-1,-1 0 0,-3 1 0,-15-58 0,14 77-44,-2 0-1,-1 0 0,-1 1 1,-1 1-1,-2 0 1,-1 1-1,-1 0 1,-1 2-1,-2 0 0,0 1 1,-2 1-1,-36-31 1,20 26-14,-1 1 1,-1 2 0,-1 2 0,-1 2 0,-1 1-1,-47-14 1,1 7 118,-1 4 0,-100-12 0,55 15-80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7.568"/>
    </inkml:context>
    <inkml:brush xml:id="br0">
      <inkml:brushProperty name="width" value="0.025" units="cm"/>
      <inkml:brushProperty name="height" value="0.025" units="cm"/>
    </inkml:brush>
  </inkml:definitions>
  <inkml:trace contextRef="#ctx0" brushRef="#br0">1 155 18516,'3'0'1680,"10"-4"-1120,-2-5-207,21-2 695,5-1-160,12-5-312,5 1-152,8-1-272,1 1-112,3 3-440,-3 2-264,-10 4-480,-6 1 1240,-18 0-392,-12 1-168,-18 0-121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8.290"/>
    </inkml:context>
    <inkml:brush xml:id="br0">
      <inkml:brushProperty name="width" value="0.025" units="cm"/>
      <inkml:brushProperty name="height" value="0.025" units="cm"/>
    </inkml:brush>
  </inkml:definitions>
  <inkml:trace contextRef="#ctx0" brushRef="#br0">72 13 14819,'-5'12'380,"-44"133"2242,44-125-2212,1-1 0,1 1 0,0 0 0,1-1 1,2 33-1,0-50-388,0 1 1,0 0-1,1 0 1,-1 0-1,1-1 1,-1 1-1,1 0 1,0-1-1,0 1 1,1 0-1,-1-1 1,0 1-1,1-1 1,-1 0-1,1 0 1,0 1-1,0-1 1,0 0-1,0 0 1,0-1-1,0 1 1,1 0-1,-1-1 1,0 1-1,1-1 1,-1 0 0,1 0-1,0 0 1,-1 0-1,1 0 1,0-1-1,0 1 1,-1-1-1,1 0 1,0 1-1,0-1 1,0 0-1,0-1 1,-1 1-1,1-1 1,4 0-1,3-2-64,-1 0 1,1 0-1,-1-1 0,0 0 1,0 0-1,0-1 0,-1-1 1,0 1-1,0-1 0,0 0 0,9-10 1,0-3-74,0 0 1,-1-1 0,16-26 0,-20 27 46,0-1 0,-1 0 0,-1-1 0,-1 0 0,-1-1 0,-1 1 0,5-24 0,-12 25 92,0 20-23,0 0 1,0-1-1,0 1 1,-1 0 0,1 0-1,0-1 1,0 1-1,0 0 1,0 0-1,0-1 1,-1 1-1,1 0 1,0 0 0,0 0-1,0-1 1,-1 1-1,1 0 1,0 0-1,0 0 1,-1 0 0,1 0-1,0-1 1,0 1-1,-1 0 1,1 0-1,0 0 1,0 0 0,-1 0-1,1 0 1,0 0-1,-1 0 1,-1 1 7,1-1 0,-1 1 0,1 0 1,-1 0-1,1 0 0,-1 0 0,1 0 0,-1 0 0,1 0 1,0 0-1,0 1 0,-1-1 0,1 1 0,-1 1 1,-23 34 373,2 1 1,1 1 0,2 1-1,2 1 1,-25 84-1,42-119-318,-2 4-44,0 2 0,1-1 0,0 0 0,0 18 0,1-27-36,1 0 1,0 0 0,1 0-1,-1 0 1,0 0-1,1 0 1,-1 0-1,1 0 1,-1 0-1,1 0 1,0 0-1,0 0 1,0-1-1,0 1 1,0 0-1,0 0 1,0-1-1,1 1 1,-1-1 0,1 1-1,-1-1 1,1 0-1,-1 0 1,1 0-1,0 1 1,0-1-1,-1-1 1,1 1-1,0 0 1,0 0-1,0-1 1,3 1-1,13 0-239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0:55.056"/>
    </inkml:context>
    <inkml:brush xml:id="br0">
      <inkml:brushProperty name="width" value="0.025" units="cm"/>
      <inkml:brushProperty name="height" value="0.025" units="cm"/>
    </inkml:brush>
  </inkml:definitions>
  <inkml:trace contextRef="#ctx0" brushRef="#br0">741 208 7434,'-64'9'1311,"2"2"0,-119 36 1,147-35-1102,1 2 1,0 1-1,1 1 1,0 2-1,2 1 1,-47 38-1,63-44-187,0 0 0,1 1 0,0 1-1,2 0 1,-1 1 0,2 0-1,0 1 1,-14 35 0,14-28-7,3 1 1,0 0-1,1 1 0,1 0 0,2 0 1,-1 27-1,4-10-17,3 0 1,1 0-1,1-1 0,3 1 1,2-1-1,1-1 0,32 75 1,-19-65-27,2-1-1,62 86 1,85 77-61,-103-140 40,4-3 0,3-4 0,157 105 0,-156-122 49,2-5 0,2-2 0,2-5 0,2-3 0,0-4-1,3-3 1,107 17 0,-56-22 24,0-6-1,1-7 1,280-16 0,-282-8 32,-1-5 0,-1-7 0,-1-6 0,-2-5-1,-1-6 1,-3-6 0,-2-6 0,-2-5 0,144-95 0,-186 100 45,106-93 0,-138 103-30,-2-2-1,82-105 1,-115 129 2,-1 0 1,-2-1-1,0 0 1,-1-1-1,-2-1 1,0 0-1,-2 0 1,8-40-1,-14 46 28,0 0 0,-1-1-1,-1 1 1,-1-1 0,-1 1 0,-1 0-1,-1-1 1,-1 1 0,-1 0 0,-1 0-1,-14-35 1,9 33-1,-1 0-1,-1 0 1,-1 1 0,-1 1-1,-1 1 1,-27-28 0,17 22-39,-2 2-1,-1 2 1,0 0 0,-34-17 0,-5 3-23,-2 4-1,-1 2 1,-132-35-1,-313-56-7,-6 25-55,312 59-19,-657-91-613,635 109 501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08.648"/>
    </inkml:context>
    <inkml:brush xml:id="br0">
      <inkml:brushProperty name="width" value="0.025" units="cm"/>
      <inkml:brushProperty name="height" value="0.025" units="cm"/>
    </inkml:brush>
  </inkml:definitions>
  <inkml:trace contextRef="#ctx0" brushRef="#br0">22 141 13875,'-2'-20'978,"0"-2"-137,0 1 0,-2 0 0,-7-26 0,11 70 486,17 96-1210,31 140-232,-46-248 122,2 1 1,0-1-1,0 0 1,9 15 0,-12-24-2,0 0 0,0 0 1,0 0-1,0 0 0,1-1 1,-1 1-1,0-1 1,1 1-1,0-1 0,-1 1 1,1-1-1,0 0 0,0 0 1,-1 0-1,1 0 0,0 0 1,0 0-1,0-1 1,0 1-1,0 0 0,0-1 1,0 0-1,1 1 0,-1-1 1,0 0-1,0 0 0,0 0 1,0-1-1,0 1 1,0 0-1,0-1 0,3 0 1,0-1 15,0-1 1,0 0 0,0 1 0,-1-1 0,1-1 0,-1 1 0,0-1 0,0 0 0,0 0 0,0 0-1,4-7 1,4-7 160,16-30-1,-28 48-177,18-35 305,-1 0 0,-2-1 1,-1-1-1,-2 0 0,-1-1 1,6-51-1,-19 118-263,2 0 1,1 0-1,0-1 0,3 1 0,0 0 1,15 49-1,-17-73-47,0 0 1,0 0 0,0 0-1,1 0 1,0 0-1,0-1 1,0 1 0,0-1-1,1 0 1,4 4-1,-6-6 1,0 0 0,0-1-1,0 0 1,0 1 0,1-1-1,-1 0 1,0 0 0,1 0-1,-1 0 1,0-1 0,1 1-1,-1-1 1,1 0 0,-1 1-1,1-1 1,-1 0 0,1 0 0,-1-1-1,1 1 1,-1 0 0,1-1-1,-1 1 1,5-3 0,1-1 12,1-1 1,-1 0 0,0 0-1,0 0 1,0-1 0,-1-1-1,0 1 1,0-1 0,-1 0 0,0-1-1,7-11 1,3-6 78,-1-1 0,16-38 0,-22 45-166,0-2 0,-2 1 0,0-1 1,-1 0-1,-2-1 0,4-37 1,-8 51-50,-2-6-77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09.443"/>
    </inkml:context>
    <inkml:brush xml:id="br0">
      <inkml:brushProperty name="width" value="0.025" units="cm"/>
      <inkml:brushProperty name="height" value="0.025" units="cm"/>
    </inkml:brush>
  </inkml:definitions>
  <inkml:trace contextRef="#ctx0" brushRef="#br0">1 113 13459,'2'26'2151,"-3"36"0,2 19-1003,0-67-1080,-1-6-30,1 1 0,0 0-1,0-1 1,1 1 0,0-1-1,0 1 1,1-1-1,4 9 1,-7-16-33,1 0 0,-1 0-1,1 0 1,0-1 0,-1 1-1,1 0 1,0 0 0,0 0-1,-1 0 1,1-1 0,0 1 0,0 0-1,0-1 1,0 1 0,0 0-1,0-1 1,0 0 0,0 1-1,0-1 1,0 1 0,0-1 0,0 0-1,1 0 1,-1 0 0,0 0-1,0 0 1,0 0 0,0 0-1,0 0 1,0 0 0,1 0-1,-1-1 1,0 1 0,0 0 0,0-1-1,0 1 1,0-1 0,0 1-1,0-1 1,1-1 0,3-1 15,0-1 1,0 0-1,-1 0 1,0 0-1,0-1 1,6-7-1,12-25 186,-1-1-1,-2-1 0,27-79 1,-46 118-204,1 0-1,-1 0 1,0 0 0,0 0 0,0 0 0,1 0 0,-1 0 0,0 0-1,0 0 1,0 0 0,1 0 0,-1 0 0,0 0 0,0 0 0,1 0-1,-1 0 1,0 0 0,0 0 0,0 0 0,0 0 0,1 1 0,-1-1 0,0 0-1,0 0 1,0 0 0,0 0 0,1 0 0,-1 0 0,0 1 0,0-1-1,0 0 1,0 0 0,0 0 0,0 0 0,1 1 0,-1-1 0,0 0-1,0 0 1,0 0 0,0 1 0,0-1 0,0 0 0,0 0 0,0 0-1,0 1 1,0-1 0,0 0 0,0 0 0,0 0 0,0 1 0,0-1-1,0 0 1,6 20 2,5 35 1,-10-43-1,1-1 1,0 1-1,1 0 1,1-1-1,0 1 1,0-1-1,1 0 1,0 0-1,12 17 1,-16-26 9,1-1 0,-1 1 1,1 0-1,-1-1 0,1 1 0,0-1 1,-1 1-1,1-1 0,0 0 1,0 1-1,0-1 0,0 0 0,0-1 1,0 1-1,1 0 0,-1 0 1,0-1-1,0 0 0,0 1 0,5-1 1,-4 0 20,0-1 1,1 0-1,-1 0 0,0 0 1,0 0-1,0 0 1,0-1-1,0 1 1,0-1-1,-1 0 0,1 0 1,4-4-1,3-4 123,-1 0 0,0 0 0,-1-1-1,0 0 1,11-24 0,-8 12 67,-1-1 0,-1 0 1,-2-1-1,8-39 0,-2-9-2962,-11 63 2001,-1 5 170,0 6-202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09.910"/>
    </inkml:context>
    <inkml:brush xml:id="br0">
      <inkml:brushProperty name="width" value="0.025" units="cm"/>
      <inkml:brushProperty name="height" value="0.025" units="cm"/>
    </inkml:brush>
  </inkml:definitions>
  <inkml:trace contextRef="#ctx0" brushRef="#br0">5 184 15739,'-2'47'1472,"1"-34"-1302,0 0 1,1 0-1,0 0 1,1-1-1,0 1 1,1 0-1,0-1 1,7 20-1,-8-31-156,-1 1 0,1 0 0,-1-1 0,1 1 0,0 0 0,0-1 0,-1 1 0,1-1-1,0 0 1,1 1 0,-1-1 0,0 0 0,0 0 0,0 1 0,1-1 0,-1 0 0,1 0 0,-1 0 0,1-1-1,-1 1 1,1 0 0,-1 0 0,1-1 0,0 1 0,-1-1 0,1 0 0,0 1 0,0-1 0,-1 0-1,1 0 1,0 0 0,0 0 0,-1 0 0,1-1 0,0 1 0,-1 0 0,1-1 0,0 1 0,-1-1-1,1 0 1,0 0 0,1-1 0,6-3 34,-1-1 0,0 1 1,-1-2-1,1 1 0,-1-1 0,8-10 0,5-9 221,32-53 1,0-2 126,-51 80-390,-1 0 0,1-1 0,0 1 0,0 0 0,0 1 0,0-1 0,-1 0 0,1 0 0,1 0 0,-1 0 0,0 1 0,0-1 0,1 0 1,-1 1-6,-1 0 0,0 0 0,1 0 0,-1 0 0,0 0 0,1 0 1,-1 0-1,0 0 0,0 0 0,1 0 0,-1 1 0,0-1 1,1 0-1,-1 0 0,0 0 0,1 0 0,-1 1 0,0-1 0,0 0 1,1 0-1,-1 0 0,0 1 0,0-1 0,0 0 0,1 0 1,-1 1-1,0-1 0,0 0 0,0 1 0,0 0 0,2 3 0,-1 1 0,0 0 0,0-1-1,0 1 1,-1 6 0,1-6-1,0 18 15,1 3 63,5 29 0,-6-49-65,0 0 0,1 0 0,0 0 0,0 0 0,0 0 0,1 0 1,0-1-1,0 1 0,0-1 0,5 6 0,-7-10-1,1 0-1,-1 1 0,0-1 1,0 0-1,0 0 0,1 0 1,-1 0-1,0-1 0,1 1 1,-1 0-1,1 0 0,-1-1 1,1 1-1,-1-1 0,1 0 1,0 1-1,-1-1 0,1 0 1,0 0-1,-1 0 0,3 0 1,-1-1 10,0 0 0,0 1-1,0-1 1,-1-1 0,1 1 0,0 0 0,-1-1 0,1 1-1,-1-1 1,1 0 0,1-2 0,4-4 54,0 0 0,-1-1 0,0 0-1,-1 0 1,7-13 0,6-14 141,-2-1 0,-1 0 0,-2-1 0,11-50 1,-20 54 60,-5 18-227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0.396"/>
    </inkml:context>
    <inkml:brush xml:id="br0">
      <inkml:brushProperty name="width" value="0.025" units="cm"/>
      <inkml:brushProperty name="height" value="0.025" units="cm"/>
    </inkml:brush>
  </inkml:definitions>
  <inkml:trace contextRef="#ctx0" brushRef="#br0">9 58 17604,'-6'8'2072,"4"-2"-1424,2-9-312,1-1 1489,5-8-2033,1-2 552,4-3-264,-1-5-168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0.927"/>
    </inkml:context>
    <inkml:brush xml:id="br0">
      <inkml:brushProperty name="width" value="0.025" units="cm"/>
      <inkml:brushProperty name="height" value="0.025" units="cm"/>
    </inkml:brush>
  </inkml:definitions>
  <inkml:trace contextRef="#ctx0" brushRef="#br0">1 0 17804,'1'0'84,"-1"1"0,1-1 0,-1 0 0,1 1 0,-1-1-1,1 0 1,-1 1 0,1-1 0,-1 1 0,1-1 0,-1 1 0,1-1 0,-1 1 0,0-1 0,1 1 0,-1-1 0,0 1 0,0 0 0,1-1 0,-1 1 0,0-1 0,0 1 0,0 1 0,6 21 297,-4-12 53,10 37 431,-9-31-779,0 0 0,2 0-1,0-1 1,0 0 0,2 0 0,0 0 0,11 17 0,-17-31-75,1 0-1,-1 0 0,1 0 1,0-1-1,-1 1 1,1 0-1,0-1 1,0 1-1,0-1 0,0 0 1,0 0-1,0 1 1,1-1-1,-1-1 1,0 1-1,0 0 1,1 0-1,-1-1 0,1 0 1,3 1-1,-2-1 6,-1-1 1,1 0-1,0 0 0,-1 0 0,1 0 0,-1 0 0,1-1 1,-1 1-1,0-1 0,0 0 0,0 0 0,4-3 0,6-7 46,0 0 0,-1-1 0,-1 0 0,16-23 0,52-92 210,-79 128-272,0-1 0,0 0 0,1 1 0,-1-1 0,1 1 0,-1-1 0,0 0-1,1 1 1,-1-1 0,1 1 0,-1-1 0,1 1 0,0 0 0,-1-1 0,1 1 0,-1-1 0,1 1 0,0 0 0,-1 0 0,1-1 0,0 1 0,-1 0 0,1 0 0,0 0-1,0 0 1,-1 0 0,1 0 0,0 0 0,0 0 0,0 1 0,0 0 0,-1-1-1,1 1 1,0 0 0,-1 0 0,1 0 0,-1 0-1,1 0 1,-1-1 0,0 1 0,1 0-1,-1 0 1,0 0 0,0 0 0,1 2 0,1 47-5,-2-49 6,-4 56 17,2-37-394,1 0 0,2 37 0,-1-57 359,0 1 0,0-1 1,0 1-1,0-1 0,0 1 0,0-1 0,0 0 0,0 1 1,0-1-1,0 1 0,0-1 0,0 1 0,0-1 0,1 1 1,-1-1-1,0 0 0,0 1 0,0-1 0,1 0 0,-1 1 1,0-1-1,1 0 0,-1 1 0,0-1 0,1 0 1,-1 1-1,0-1 0,1 0 0,-1 0 0,1 1 0,-1-1 1,1 0-1,-1 0 0,1 0 0,12-8-327,1-8-53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1.411"/>
    </inkml:context>
    <inkml:brush xml:id="br0">
      <inkml:brushProperty name="width" value="0.025" units="cm"/>
      <inkml:brushProperty name="height" value="0.025" units="cm"/>
    </inkml:brush>
  </inkml:definitions>
  <inkml:trace contextRef="#ctx0" brushRef="#br0">128 53 16179,'-42'86'2114,"-14"32"-116,50-101-1718,0 0 0,2 1-1,0-1 1,0 1-1,0 23 1,3-38-238,1 1 0,0 0 0,0 0 1,0 0-1,0 0 0,1 0 0,0 0 1,0-1-1,0 1 0,0 0 0,0 0 1,1-1-1,0 1 0,-1-1 0,1 1 1,0-1-1,1 0 0,-1 0 0,1 0 1,-1 0-1,5 3 0,-4-4-26,1 0-1,-1 0 0,1-1 1,0 0-1,0 1 1,0-1-1,-1 0 1,1-1-1,0 1 1,0-1-1,0 1 0,0-1 1,0-1-1,0 1 1,0 0-1,0-1 1,0 0-1,0 0 0,0 0 1,5-3-1,-1 1 43,0 0 0,0-1-1,0 0 1,-1 0-1,1-1 1,-1 0 0,0 0-1,-1-1 1,1 0 0,-1 0-1,0 0 1,-1-1-1,9-13 1,-8 10 16,-1 0 0,-1 0 1,0 0-1,0 0 0,-1 0 0,0-1 0,-1 0 1,0 0-1,-1 1 0,0-15 0,-1 13-38,0-1-1,-1 1 1,-1-1-1,0 1 1,0 0-1,-2 0 1,1 0-1,-1 0 1,-1 1 0,0-1-1,-1 1 1,0 0-1,-1 1 1,0-1-1,0 1 1,-1 1-1,0 0 1,-1 0 0,-19-15-1,24 21-65,0 1 0,0-1 0,-1 1 0,0 0 0,1 0 0,-1 0 0,0 0 0,0 1 0,0 0 0,-6-1 0,9 2-25,1 0 0,-1 0 0,0 0-1,0 1 1,0-1 0,1 0 0,-1 1 0,0-1 0,0 1 0,1 0 0,-1-1 0,0 1 0,1 0 0,-1 0 0,1 0 0,-1 0-1,1 0 1,-1 0 0,1 1 0,0-1 0,-1 0 0,1 1 0,0-1 0,0 1 0,0-1 0,0 1 0,1 0 0,-1-1 0,0 1-1,0 2 1,0 4-314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2.056"/>
    </inkml:context>
    <inkml:brush xml:id="br0">
      <inkml:brushProperty name="width" value="0.025" units="cm"/>
      <inkml:brushProperty name="height" value="0.025" units="cm"/>
    </inkml:brush>
  </inkml:definitions>
  <inkml:trace contextRef="#ctx0" brushRef="#br0">0 1 12859,'5'86'5659,"2"-31"-5207,26 95 1,-31-141-443,1 0 1,0 0 0,0 0-1,1-1 1,1 1 0,-1-1-1,1 0 1,10 12-1,-12-17-4,0 0-1,0 0 1,0-1-1,0 0 0,1 1 1,-1-1-1,1 0 0,-1-1 1,1 1-1,0 0 0,-1-1 1,1 0-1,0 0 0,0 0 1,0-1-1,0 1 0,0-1 1,0 0-1,0 0 0,0 0 1,0-1-1,7-1 1,96-30 106,-106 31-112,0 1 0,0 0 1,0-1-1,0 1 0,0 0 0,0 0 1,0 0-1,0 0 0,0 0 1,0 0-1,0 0 0,0 0 1,0 1-1,0-1 0,0 0 1,0 0-1,0 1 0,-1-1 1,1 1-1,0-1 0,0 1 1,0-1-1,0 1 0,-1-1 1,1 1-1,0 0 0,-1-1 1,1 1-1,0 0 0,-1 0 1,1 0-1,-1-1 0,1 1 1,-1 0-1,0 0 0,1 0 0,-1 0 1,0 0-1,1 0 0,-1 0 1,0 0-1,0 0 0,0 0 1,0 0-1,0 1 0,0 3 22,-1 0 0,0 0 0,0 0 0,0 0 0,0 0 0,-1 0 0,-3 8 0,-4 4 208,-1 0 0,-1-1 0,0 0 0,-1-1 0,0-1 0,-1 1 0,-1-2 0,-22 17 0,32-27-166,0 0 1,0-1-1,0 1 1,0-1-1,-1 0 1,1 0-1,-1-1 1,1 1-1,-1-1 0,0 0 1,1-1-1,-1 1 1,0-1-1,-5 0 1,7 0-118,1 0 0,0-1 0,0 1 1,-1-1-1,1 0 0,0 0 0,0 0 1,0 0-1,0 0 0,0 0 0,0 0 1,0-1-1,1 1 0,-1-1 0,0 1 1,1-1-1,-1 0 0,1 0 0,-1 1 1,1-1-1,0 0 0,0 0 0,0 0 1,0-1-1,0 1 0,1 0 0,-1 0 1,0 0-1,1-1 0,0 1 0,-1-3 1,0-4-125,1-1 0,0 1 0,0 0 0,2-12 0,4-8-427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2.519"/>
    </inkml:context>
    <inkml:brush xml:id="br0">
      <inkml:brushProperty name="width" value="0.025" units="cm"/>
      <inkml:brushProperty name="height" value="0.025" units="cm"/>
    </inkml:brush>
  </inkml:definitions>
  <inkml:trace contextRef="#ctx0" brushRef="#br0">63 241 12707,'8'-3'473,"-1"-1"0,0 1 0,0-1 0,0-1 0,0 1 0,-1-1 0,0 0 0,0-1 0,0 1 1,0-1-1,-1-1 0,7-10 0,-6 7-63,0 0 1,-1 0 0,-1 0-1,1-1 1,-2 1 0,0-1-1,0 0 1,2-18 0,-5 27-352,1-1 0,-1 1 1,0-1-1,0 1 0,0-1 1,0 1-1,-1-1 0,1 1 1,-1-1-1,1 1 0,-1 0 1,0-1-1,0 1 1,0 0-1,0-1 0,0 1 1,-2-2-1,1 3-34,1 0 0,0 0 1,0 0-1,-1 0 0,1 0 1,-1 1-1,1-1 0,-1 0 1,1 1-1,-1-1 0,1 1 0,-1 0 1,1 0-1,-1-1 0,1 1 1,-1 0-1,0 0 0,1 0 0,-1 1 1,1-1-1,-1 0 0,1 1 1,-1-1-1,1 1 0,-1-1 1,1 1-1,-3 1 0,-4 2 8,1 0 1,-1 1-1,1 0 0,0 0 1,0 1-1,0-1 0,1 2 1,0-1-1,0 1 0,1 0 0,0 0 1,-8 13-1,6-6-23,0 1 1,0 0-1,1 0 1,1 1-1,1-1 0,-3 17 1,6-23-6,0-1 1,0 0 0,1 1 0,0-1-1,0 0 1,1 1 0,0-1 0,0 0 0,4 11-1,-4-16-7,0 0-1,1 0 0,-1 0 0,1 0 0,-1-1 1,1 1-1,0 0 0,0-1 0,0 1 1,1-1-1,-1 0 0,0 0 0,1 0 0,0 0 1,-1 0-1,1 0 0,0-1 0,0 1 1,0-1-1,0 0 0,0 0 0,0 0 1,0 0-1,0 0 0,0-1 0,1 0 0,3 1 1,2-2-96,-1 1 0,0-1 0,1 0 0,-1-1 0,0 0 0,0 0 1,0-1-1,0 0 0,0-1 0,12-6 0,4-6-140,41-33-1,-14 6-73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3.204"/>
    </inkml:context>
    <inkml:brush xml:id="br0">
      <inkml:brushProperty name="width" value="0.025" units="cm"/>
      <inkml:brushProperty name="height" value="0.025" units="cm"/>
    </inkml:brush>
  </inkml:definitions>
  <inkml:trace contextRef="#ctx0" brushRef="#br0">1 15 13555,'0'0'194,"1"1"0,0-1 0,-1 0 0,1 0-1,-1 0 1,1 0 0,-1 0 0,1 0 0,0 0 0,-1 0 0,1 0 0,-1 0 0,1 0 0,-1 0-1,1-1 1,0 1 0,-1 0 0,1 0 0,-1 0 0,1-1 0,-1 1 0,1 0 0,-1-1 0,0 1 0,1 0-1,-1-1 1,1 1 0,-1-1 0,0 1 0,1-1 0,-1 1 0,0-1 0,1 1 0,-1-1 0,0 1 0,0-1-1,0 1 1,1-1 0,-1 1 0,0-1 0,0 0 0,0 1 0,0-1 0,0 1 0,0-1 0,0 1-1,0-2 1291,1 17-1067,40 211-158,-7-58-243,-24-103 4,-2 1 1,-1 70-1,-7-129-10,0-6-7,0 0 0,0 1 0,1-1-1,-1 0 1,0 1 0,-1-1 0,1 0 0,0 1-1,0-1 1,0 0 0,-1 1 0,1-1-1,-1 0 1,1 0 0,-1 1 0,0 0 0,-2-25 13,3-21-37,15-383-864,-14 421 864,1-8-10,-1 1 0,8-23 0,-9 34 29,0 0 1,1 0-1,0 0 1,-1 1-1,1-1 1,0 0-1,0 0 1,0 0-1,0 1 1,0-1-1,0 1 0,0-1 1,0 1-1,1-1 1,-1 1-1,1 0 1,-1-1-1,1 1 1,-1 0-1,1 0 1,0 0-1,0 1 0,-1-1 1,1 0-1,0 0 1,0 1-1,2-1 1,-3 1 0,0 0 0,0 0 0,0 0 0,0 1 0,0-1 0,0 0 0,0 1 0,0-1 0,0 0 0,0 1 0,0-1 0,0 1 0,-1-1 0,1 1 0,0 0 0,0-1 0,-1 1 0,1 0 1,0-1-1,-1 1 0,1 0 0,-1 0 0,1 0 0,-1 0 0,1 0 0,-1-1 0,0 1 0,1 0 0,-1 0 0,0 0 0,0 0 0,0 0 0,1 0 0,-1 0 0,0 0 0,0 0 0,-1 0 0,1 0 0,0 0 0,0 0 0,-1 1 0,0 5-2,0 1 0,-1-1-1,0 0 1,-3 8-1,-10 17-119,-1-1-1,-1-1 0,-42 55 1,51-76-638,11-17-472,13-20 289,4-4 376,5-6-182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8.787"/>
    </inkml:context>
    <inkml:brush xml:id="br0">
      <inkml:brushProperty name="width" value="0.025" units="cm"/>
      <inkml:brushProperty name="height" value="0.025" units="cm"/>
    </inkml:brush>
  </inkml:definitions>
  <inkml:trace contextRef="#ctx0" brushRef="#br0">6 223 12747,'-1'1'139,"0"1"1,1-1 0,-1 0-1,0 1 1,1-1-1,0 1 1,-1-1 0,1 1-1,0-1 1,0 1 0,0-1-1,0 1 1,0-1-1,0 1 1,0-1 0,0 0-1,0 1 1,1-1 0,-1 1-1,1-1 1,-1 1-1,1-1 1,0 0 0,-1 1-1,1-1 1,0 0 0,0 0-1,2 2 1,-1-2 42,0 0-1,1 0 1,-1 0 0,0 0 0,1 0 0,-1-1 0,1 1-1,-1-1 1,1 0 0,-1 0 0,1 0 0,0 0 0,-1 0-1,1-1 1,-1 1 0,5-2 0,13-4 133,-1 0-1,1-2 1,-1-1 0,0 0 0,-1-1-1,0-1 1,0-1 0,-1 0 0,-1-1-1,0-1 1,21-25 0,-28 29-273,-1 0 0,-1 0 0,8-15 1,-13 22-38,-1 0 0,1 0 0,-1-1 1,0 1-1,0-1 0,0 1 0,0-6 0,-1 8-3,0-1-1,0 1 1,0 0-1,0-1 0,0 1 1,0 0-1,-1 0 1,1-1-1,-1 1 0,1 0 1,-1-1-1,1 1 1,-1 0-1,1 0 0,-1 0 1,0 0-1,0 0 1,0 0-1,-2-2 0,2 2 0,-1 0 0,1 0 0,-1 0 0,0 1 0,0-1 0,0 1 0,1-1 0,-1 1 0,0-1 0,0 1 0,0 0 0,0 0 0,0 0 0,1 0 0,-1 0 0,0 1 0,0-1-1,0 1 1,0-1 0,1 1 0,-1-1 0,-3 3 0,-38 21-16,23-10 11,1 1-1,1 0 0,1 1 1,0 1-1,1 1 1,1 1-1,0 0 1,2 0-1,0 2 1,2-1-1,-12 27 0,22-44 5,0-1 0,0 0 0,0 1 0,0 0 0,1-1 0,-1 1 0,1-1 0,0 1 0,-1 0 0,1-1 0,1 1 0,-1 0 0,0-1 0,0 1 0,1 0 0,1 4 0,-1-5-5,1 0 1,-1-1-1,1 1 1,-1 0 0,1-1-1,0 1 1,-1-1 0,1 0-1,0 1 1,0-1 0,0 0-1,0 0 1,0 0 0,0-1-1,0 1 1,0 0 0,0-1-1,1 1 1,-1-1 0,3 0-1,15 2-257,0-1 0,1-1-1,-1-1 1,20-4-1,8 1 58,-10 1-67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3.672"/>
    </inkml:context>
    <inkml:brush xml:id="br0">
      <inkml:brushProperty name="width" value="0.025" units="cm"/>
      <inkml:brushProperty name="height" value="0.025" units="cm"/>
    </inkml:brush>
  </inkml:definitions>
  <inkml:trace contextRef="#ctx0" brushRef="#br0">0 45 13155,'7'-12'1305,"-5"9"-983,0-1-1,0 1 0,0 0 0,0-1 1,1 1-1,-1 0 0,1 0 0,3-2 1,-5 5-244,-1-1 1,0 1 0,0 0-1,0 0 1,0 0 0,1 0-1,-1 0 1,0 0-1,0 0 1,0 0 0,1 0-1,-1 0 1,0 0 0,0 0-1,0 0 1,0 0 0,1 0-1,-1 0 1,0 0-1,0 0 1,0 0 0,1 0-1,-1 0 1,0 0 0,0 1-1,0-1 1,0 0 0,1 0-1,-1 0 1,0 0 0,0 0-1,0 0 1,0 1-1,0-1 1,0 0 0,1 0-1,-1 0 1,0 1 0,5 11 1237,-1 15-643,-3-24-432,5 54 619,-3-24-612,2 0 0,1 0-1,11 35 1,-16-66-259,0 1 1,0-1-1,0 0 0,0 0 1,1 0-1,-1 0 0,1 0 1,-1 0-1,1 0 0,3 2 1,-5-4-13,0 1 0,0-1 1,1 0-1,-1 0 1,0 0-1,1 1 0,-1-1 1,1 0-1,-1 0 1,0 0-1,1 0 0,-1 0 1,0 0-1,1 0 1,-1 0-1,1 1 0,-1-2 1,0 1-1,1 0 1,-1 0-1,0 0 0,1 0 1,-1 0-1,1 0 1,-1 0-1,1-1-26,0 0 1,-1 1-1,1-1 0,-1 0 1,1 1-1,-1-1 1,1 0-1,-1 1 0,0-1 1,1 0-1,-1 0 0,0 0 1,0 1-1,0-1 0,1 0 1,-1 0-1,0-1 1,2-66 329,-1 41-565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4.142"/>
    </inkml:context>
    <inkml:brush xml:id="br0">
      <inkml:brushProperty name="width" value="0.025" units="cm"/>
      <inkml:brushProperty name="height" value="0.025" units="cm"/>
    </inkml:brush>
  </inkml:definitions>
  <inkml:trace contextRef="#ctx0" brushRef="#br0">3 233 13131,'-3'9'3157,"5"-14"-53,7-17-942,87-165-456,-83 159-820,-12 29-843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4.595"/>
    </inkml:context>
    <inkml:brush xml:id="br0">
      <inkml:brushProperty name="width" value="0.025" units="cm"/>
      <inkml:brushProperty name="height" value="0.025" units="cm"/>
    </inkml:brush>
  </inkml:definitions>
  <inkml:trace contextRef="#ctx0" brushRef="#br0">1 34 18028,'6'-23'1656,"-2"16"-1160,-4 3-232,0 11 777,0 10-305,1 12-352,1 4-112,-1 6-232,4 2-32,2-2-128,1-2-128,2-7-328,0-5-240,2-14 623,-5-5-143,-1-9-112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5.060"/>
    </inkml:context>
    <inkml:brush xml:id="br0">
      <inkml:brushProperty name="width" value="0.025" units="cm"/>
      <inkml:brushProperty name="height" value="0.025" units="cm"/>
    </inkml:brush>
  </inkml:definitions>
  <inkml:trace contextRef="#ctx0" brushRef="#br0">2 0 20452,'-1'17'1505,"1"-11"-1241,1 0-120,8-2 328,2 1-392,5-3-776,0 3-344,3-1-905,-1-1 1505,-2 3-344,0-2-344</inkml:trace>
  <inkml:trace contextRef="#ctx0" brushRef="#br0" timeOffset="1">404 3 12563,'4'0'233,"3"-1"138,-1 0-1,1 1 1,-1 0-1,1 0 1,-1 0-1,11 3 1,-15-2-243,0 0 0,0-1 0,-1 1 1,1 0-1,-1 0 0,1 0 0,-1 0 1,1 0-1,-1 1 0,0-1 0,1 0 1,-1 1-1,0-1 0,0 1 1,0-1-1,0 1 0,0-1 0,-1 1 1,1 0-1,0-1 0,-1 1 0,1 0 1,-1 0-1,1-1 0,-1 1 0,0 0 1,0 0-1,0 0 0,0 2 0,-1 8 298,0-1-1,0 1 0,-1-1 0,0 1 1,-1-1-1,0 0 0,-8 16 0,-41 75 1143,29-59-1120,20-36-397,1-4-28,0 0 1,1 0 0,-1 0-1,1 0 1,0 0-1,0 0 1,-1 5 0,2-7-22,0-1 1,0 1-1,0-1 1,0 1-1,0-1 1,1 1-1,-1-1 1,0 0-1,0 1 1,0-1 0,0 1-1,1-1 1,-1 1-1,0-1 1,0 1-1,1-1 1,-1 0-1,0 1 1,1-1-1,-1 1 1,1-1 0,0 1-2,1 0 1,-1-1 0,0 1 0,0-1 0,1 0 0,-1 1 0,0-1 0,1 0 0,-1 0 0,0 0-1,3 0 1,10 0-63,-1-1-1,1-1 0,-1-1 1,1 0-1,23-8 0,-28 8 63,0-1 1,-1 0-1,1 0 0,-1-1 0,0 0 0,-1 0 0,1-1 0,-1 0 0,9-10 1,-6 4-108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5.555"/>
    </inkml:context>
    <inkml:brush xml:id="br0">
      <inkml:brushProperty name="width" value="0.025" units="cm"/>
      <inkml:brushProperty name="height" value="0.025" units="cm"/>
    </inkml:brush>
  </inkml:definitions>
  <inkml:trace contextRef="#ctx0" brushRef="#br0">0 414 15251,'0'3'1401,"12"-3"-969,-2-8-184,8-5 592,4-1-416,4-7-576,2 0-1024,0-3 1088,0-1-248,-3-5-161</inkml:trace>
  <inkml:trace contextRef="#ctx0" brushRef="#br0" timeOffset="1">340 283 16556,'0'1'83,"1"0"-1,-1 1 1,0-1 0,1 0 0,-1 0 0,1 1 0,0-1 0,-1 0 0,1 0 0,0 0 0,0 0 0,0 1 0,-1-1 0,1-1 0,0 1 0,0 0 0,1 0 0,-1 0 0,0 0 0,0-1 0,0 1 0,1-1 0,-1 1 0,0-1 0,0 1 0,1-1 0,-1 1 0,0-1 0,1 0-1,-1 0 1,1 0 0,-1 0 0,0 0 0,1 0 0,-1 0 0,0-1 0,1 1 0,-1 0 0,0-1 0,1 1 0,-1-1 0,1 0 0,8-2 204,0-1 0,0 0 0,0-1 0,-1 0 0,0-1 0,0 0 0,0 0 0,10-10 0,-4 1 30,0 0 0,-1-1-1,15-20 1,-20 23-90,-1 0-1,10-22 1,-15 29-165,0 0 0,-1 0-1,0 0 1,-1-1 0,1 1 0,-1 0 0,-1-1 0,1-10-1,-1 15-53,0 0-1,0 1 0,0-1 0,0 1 0,-1-1 0,1 0 1,0 1-1,-1-1 0,1 1 0,-1-1 0,0 1 0,1-1 1,-1 1-1,0 0 0,0-1 0,0 1 0,0 0 0,0 0 1,0 0-1,-1 0 0,1-1 0,0 2 0,0-1 0,-1 0 1,1 0-1,-1 0 0,1 1 0,-1-1 0,1 0 0,-1 1 1,1 0-1,-1-1 0,1 1 0,-1 0 0,0 0 0,-2 0 1,-1 0-8,0 0 1,0 1 0,0 0 0,0 0 0,0 0-1,0 1 1,0 0 0,1 0 0,-1 0 0,1 0-1,-5 4 1,-3 3-6,0 1-1,1 0 1,1 0-1,0 1 0,0 0 1,1 1-1,1 0 1,-1 1-1,-10 22 1,14-23-1,0 1 0,0-1 0,1 1 0,0 0 0,1 0 0,1 0 0,0 0 0,1 1 0,0-1 0,2 27 0,0-35-28,0 0 0,0 0 0,0-1 0,1 1 0,-1 0 0,1-1 1,0 1-1,1-1 0,-1 1 0,1-1 0,0 0 0,0 0 0,0 0 0,0-1 0,1 1 0,-1-1 1,1 0-1,0 0 0,0 0 0,0 0 0,1-1 0,-1 1 0,0-1 0,1 0 0,0-1 1,-1 1-1,1-1 0,8 2 0,-2-2-213,0 0 0,0 0 0,0-1 0,0-1 0,-1 1 0,1-2 0,0 0 0,0 0 1,-1-1-1,1 0 0,-1 0 0,12-7 0,20-12-511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6.022"/>
    </inkml:context>
    <inkml:brush xml:id="br0">
      <inkml:brushProperty name="width" value="0.025" units="cm"/>
      <inkml:brushProperty name="height" value="0.025" units="cm"/>
    </inkml:brush>
  </inkml:definitions>
  <inkml:trace contextRef="#ctx0" brushRef="#br0">1 131 22885,'1'0'1864,"2"-2"-1720,4-11-704,2-4 192,-5-10 352,-1-7-248,-2-4-240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6.462"/>
    </inkml:context>
    <inkml:brush xml:id="br0">
      <inkml:brushProperty name="width" value="0.025" units="cm"/>
      <inkml:brushProperty name="height" value="0.025" units="cm"/>
    </inkml:brush>
  </inkml:definitions>
  <inkml:trace contextRef="#ctx0" brushRef="#br0">160 138 14843,'1'-2'168,"2"-8"440,0 1 1,0-1 0,-2 0 0,2-13-1,-2 21-512,-1 1 0,0-1 0,0 1 0,0-1-1,0 1 1,0 0 0,0-1 0,-1 1-1,1-1 1,0 1 0,-1-1 0,1 1 0,-1 0-1,1-1 1,-1 1 0,0 0 0,1-1 0,-1 1-1,0 0 1,0 0 0,0 0 0,0 0-1,0 0 1,0 0 0,0 0 0,-1 0 0,1 0-1,0 0 1,-1 0 0,1 1 0,0-1 0,-1 1-1,1-1 1,0 1 0,-1-1 0,1 1-1,-1 0 1,-2 0 0,1 0-44,-1 1-1,0-1 1,1 1 0,-1 0-1,1 0 1,0 0 0,-1 1 0,1-1-1,0 1 1,0 0 0,0 0-1,0 0 1,0 0 0,0 0-1,0 1 1,1-1 0,-1 1 0,1 0-1,0 0 1,-2 3 0,-4 6-24,0 0 0,1 1 0,-10 22 0,10-15-10,0 1 0,1-1 1,-6 40-1,10-46-13,1 0-1,0-1 1,1 1-1,1 0 0,0 0 1,1 0-1,4 13 1,-6-24-3,1-1 1,-1 0-1,1 1 1,0-1-1,0 0 1,0 0-1,0 1 0,0-1 1,1 0-1,-1 0 1,1 0-1,-1-1 1,1 1-1,0 0 1,0 0-1,0-1 0,0 1 1,0-1-1,0 0 1,0 0-1,3 2 1,-3-3-1,1 1 0,-1-1 1,1 0-1,-1 0 1,1 0-1,-1 0 1,1 0-1,-1 0 1,1-1-1,-1 1 1,1-1-1,-1 0 1,1 0-1,-1 0 1,0 0-1,1 0 0,-1 0 1,0-1-1,0 1 1,2-3-1,5-3 9,-1-1 0,1-1 0,-2 1 0,1-2 0,-1 1 0,-1-1 0,0 1 0,0-2 0,-1 1 0,5-14 0,-4 7-9,0 0 0,-2 0 0,0 0 0,0-1 0,-2 1 0,1-20 0,-3 23-147,-1 0-1,0-1 1,-1 1-1,-5-17 1,6 26-38,0 0 0,-1 1 0,1-1 0,-1 0 0,-1 0 0,1 1 0,-1-1 0,1 1 0,-1 0 0,0 0 0,-1 0 0,1 0 0,-1 0 0,1 1 0,-6-4 0,0 3-444,4 7-160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17.194"/>
    </inkml:context>
    <inkml:brush xml:id="br0">
      <inkml:brushProperty name="width" value="0.025" units="cm"/>
      <inkml:brushProperty name="height" value="0.025" units="cm"/>
    </inkml:brush>
  </inkml:definitions>
  <inkml:trace contextRef="#ctx0" brushRef="#br0">1 334 14875,'63'-33'2111,"51"-24"566,-93 48-2126,0 1 1,1 1 0,34-7 0,-50 13-429,1 0 0,-1 1 0,1-1 0,-1 1 0,1 0 0,11 3 1,-16-3-103,0 0 0,0 1 0,0-1 0,-1 1 0,1 0 0,0 0 1,-1-1-1,1 1 0,-1 0 0,1 1 0,-1-1 0,1 0 0,-1 0 1,0 0-1,1 1 0,-1-1 0,0 1 0,0-1 0,0 1 0,0-1 1,0 1-1,-1 0 0,1 0 0,0-1 0,-1 1 0,1 0 1,0 3-1,-1 3 33,0 0 0,0 0 0,0 0 0,-1 0 0,0-1 0,-1 1 0,-3 11 0,-22 54 416,19-53-300,8-19-155,0-1-1,0 0 1,0 1 0,0-1-1,-1 1 1,1-1 0,0 0-1,0 1 1,0-1 0,0 1-1,-1-1 1,1 0 0,0 1-1,0-1 1,-1 0 0,1 1-1,0-1 1,0 0 0,-1 0-1,1 1 1,0-1 0,-1 0-1,1 0 1,-1 1 0,1-1-1,-1 0 1,-2-10 157,1-31-116,1 27 8,0-6-48,-1 0 0,-1 0 0,-1 1 1,0-1-1,-2 1 0,0 0 0,-1 0 0,-1 0 0,-10-17 0,18 36-17,0 0 0,0 0 0,0 1 0,1-1 0,-1 0 0,0-1 0,0 1 0,0 0-1,1 0 1,-1 0 0,0 0 0,0 0 0,0 0 0,0 0 0,1 0 0,-1 0 0,0 0 0,0 0-1,0 0 1,0 0 0,1-1 0,-1 1 0,0 0 0,0 0 0,0 0 0,0 0 0,0 0 0,0-1-1,0 1 1,1 0 0,-1 0 0,0 0 0,0 0 0,0-1 0,0 1 0,0 0 0,0 0 0,0 0-1,0-1 1,0 1 0,0 0 0,0 0 0,0 0 0,0-1 0,0 1 0,0 0 0,0 0 0,0 0-1,0 0 1,0-1 0,-1 1 0,1 0 0,0 0 0,0 0 0,0 0 0,0-1 0,0 1 0,0 0-1,0 0 1,-1 0 0,1 0 0,0 0 0,0 0 0,0 0 0,0-1 0,-1 1 0,1 0-1,23 7-115,4 1-93,-7-7-110,-1 0 0,1-1 1,0-1-1,0-1 0,-1 0 0,1-2 1,37-12-1,-32 8-162,-1-2-1,1-1 1,-2-1 0,1-1-1,29-22 1,-49 32 412,0-1 1,0 1-1,0-1 1,0 1-1,-1-1 1,5-6-1,-7 4 124,-8 7 31,-7 8 71,7-3-67,0 0 1,1 1 0,0 0 0,0 0-1,0 1 1,1 0 0,0 0-1,-6 13 1,8-16-34,1 1-1,0 0 1,0-1-1,0 1 1,1 0-1,0 0 1,0 1-1,0-1 1,1 0-1,0 0 1,0 0 0,0 0-1,1 0 1,1 7-1,-1-10-39,0-1 0,0 1-1,0-1 1,0 1 0,0-1-1,1 0 1,-1 1 0,1-1-1,0 0 1,0 0 0,0 0 0,-1 0-1,2 0 1,-1 0 0,0-1-1,0 1 1,1-1 0,-1 0-1,0 1 1,1-1 0,-1 0-1,1 0 1,0-1 0,3 2 0,6-1 5,1 0 1,-1 0 0,1-1 0,16-2 0,-19 1-28,0 0 1,0 1 0,1 0-1,-1 1 1,15 2 0,-15 2-7,1-1 1,-1 1-1,0 1 1,-1 0-1,1 0 1,-1 1 0,0 0-1,-1 1 1,1 0-1,-2 0 1,1 0-1,7 13 1,5 7-14,-1 1 1,25 56-1,-32-58 228,-1 1 0,-1 0 0,-1 0 0,-1 1 0,-2 1 0,-1-1-1,-2 1 1,0-1 0,-2 1 0,-2 0 0,0 0 0,-2 0 0,-1-1 0,-2 1 0,-1-1 0,-12 33 0,19-59-131,-1 0 0,-1-1 0,1 1 0,0-1 0,-1 1 0,1-1 0,-1 0 0,1 1 0,-1-1 1,0 0-1,-4 3 0,6-5-53,-1 1 1,1-1 0,-1 0-1,1 0 1,-1 0 0,1 1-1,-1-1 1,1 0 0,-1 0-1,0 0 1,1 0 0,-1 0-1,1 0 1,-1 0 0,0 0-1,1 0 1,-1 0 0,1 0-1,-1-1 1,1 1 0,-2 0-1,1-1 0,-1 0-1,1 0 1,0 0-1,-1 0 1,1-1-1,0 1 0,0 0 1,0-1-1,0 1 1,-2-3-1,-9-18-63,0-1 0,2 0 0,0 0-1,2-1 1,-8-38 0,7 18-339,2-1-1,-2-54 1,8 69 55,1 0-1,2 0 1,1 0-1,1 1 1,1 0-1,2 0 1,0 0 0,3 0-1,22-48 1,9 0-181,7-6 34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27.324"/>
    </inkml:context>
    <inkml:brush xml:id="br0">
      <inkml:brushProperty name="width" value="0.025" units="cm"/>
      <inkml:brushProperty name="height" value="0.025" units="cm"/>
    </inkml:brush>
  </inkml:definitions>
  <inkml:trace contextRef="#ctx0" brushRef="#br0">33 10 12483,'-9'-2'441,"-15"-4"935,24 6-1361,0 0 0,0 0-1,1 0 1,-1 0 0,0 0 0,0 0 0,0 0 0,0 0 0,0 0 0,0 0 0,0 0 0,0 0-1,0 0 1,0 0 0,0 0 0,0 0 0,0 0 0,0-1 0,0 1 0,0 0 0,0 0 0,0 0 0,0 0-1,0 0 1,0 0 0,0 0 0,0 0 0,0 0 0,0 0 0,0 0 0,0 0 0,0 0 0,0 0-1,0 0 1,17 1 321,102 16-25,10 0-220,123-5 39,88 7-53,-41 15-53,340 23 159,196-69 139,77 2-192,-515 32-102,403 7 21,-50-74 59,-139 3-50,-570 41-50,593-2 458,-624 3-418,-1 0 24,0 1 0,-1-1 0,1 1 0,0 1 0,-1 0 0,0 0 0,1 0 0,10 6 0,-19-8-66,0 0-1,0 0 0,0 0 1,0 0-1,0 0 0,0-1 0,0 1 1,0 0-1,0 0 0,0 0 1,0 0-1,0 0 0,0 0 1,0 0-1,0 0 0,1 0 0,-1 0 1,0 0-1,0 0 0,0 0 1,0 0-1,0 0 0,0 0 0,0 0 1,0 0-1,0 0 0,0 0 1,0 0-1,0 0 0,0 0 0,0 0 1,0 0-1,0 0 0,0 0 1,0 0-1,0 0 0,0 0 0,0 0 1,0 0-1,0 0 0,0 0 1,0 0-1,1 0 0,-1 0 0,0 0 1,0 0-1,0 0 0,0 0 1,-5-8 198,-9-13-34,12 19-182,-13-19 60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1:53.214"/>
    </inkml:context>
    <inkml:brush xml:id="br0">
      <inkml:brushProperty name="width" value="0.025" units="cm"/>
      <inkml:brushProperty name="height" value="0.025" units="cm"/>
    </inkml:brush>
  </inkml:definitions>
  <inkml:trace contextRef="#ctx0" brushRef="#br0">1 116 14955,'3'-3'0,"-1"1"0,1 0 0,0 0 0,0 0-1,0 0 1,0 1 0,1-1 0,5-1 0,-4 2-1,1 0 1,0-1-1,0 2 1,0-1 0,0 1-1,0 0 1,0 0-1,-1 1 1,1-1-1,0 1 1,6 2-1,8 3-5,35 17 0,2 0 1,29 1 10,0-3 1,2-5-1,0-3 0,104 2 0,360-23 40,-198-3-30,425 47 43,-303-7 64,1150 5 159,-1485-33-266,629 14 297,430 0 73,241-53-241,0-30-117,-334 14 9,188-33-15,-535 10 19,-660 71-33,-1 3 0,1 5-1,157 24 1,-246-24 59,20 4-34,-30-6 19,0 0 0,0 0 1,0 0-1,0 0 0,0 0 0,0 0 0,0 0 1,0 0-1,0 0 0,0 0 0,-1 0 0,1-1 1,0 1-1,0 0 0,0-1 0,0 1 0,0-1 1,0 1-1,-1-1 0,1 1 0,0-1 0,0 0 1,1-1-1,-2 2 280,1-1-306,-1 0 0,1 0 0,0 1 1,-1-1-1,1 0 0,0 0 0,-1 0 1,0 0-1,1 0 0,-1 0 0,1 0 0,-1-1 1,0 1-1,0 0 0,1-1 0,-1-1 4,6-20-136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9.594"/>
    </inkml:context>
    <inkml:brush xml:id="br0">
      <inkml:brushProperty name="width" value="0.025" units="cm"/>
      <inkml:brushProperty name="height" value="0.025" units="cm"/>
    </inkml:brush>
  </inkml:definitions>
  <inkml:trace contextRef="#ctx0" brushRef="#br0">248 41 17716,'-3'-2'156,"0"0"1,1 1 0,-1-1-1,0 1 1,0 0 0,0 0-1,0 0 1,0 0-1,0 0 1,-1 1 0,1 0-1,0-1 1,0 1-1,0 0 1,-1 1 0,1-1-1,0 0 1,0 1 0,-5 1-1,-2 1 163,0 0 0,0 1 0,0 0 0,-15 9 0,13-5-126,0 0 0,1 0 0,0 1-1,-15 16 1,22-20-168,-1 0-1,1 0 1,0 0 0,0 1-1,0 0 1,1 0-1,0 0 1,0 0 0,0 0-1,1 1 1,-2 9-1,3-14-26,1-1-1,0 1 1,0 0-1,0-1 0,0 1 1,0 0-1,1-1 1,-1 1-1,0 0 0,1-1 1,-1 1-1,1-1 1,0 1-1,-1-1 0,1 1 1,0-1-1,0 1 1,0-1-1,0 0 0,0 0 1,0 1-1,1-1 1,-1 0-1,0 0 0,1 0 1,-1 0-1,0 0 1,1-1-1,-1 1 0,1 0 1,-1-1-1,1 1 1,2 0-1,3 0-27,-1 1-1,1-1 1,-1 0 0,1-1 0,0 0-1,0 0 1,7-1 0,4-2-72,0-1 1,0 0 0,-1-2-1,1 0 1,-1-1 0,-1 0 0,0-1-1,0-1 1,23-17 0,-6 0-249,0-2 0,55-61 1,-73 73 196,-11 12 68,-2 6 30,-5 7-24,-22 51-37,-10 28 187,31-77-36,1 1 0,0-1 0,1 1 0,0-1 0,0 21 0,2-30-26,0 1 0,0-1 0,0 0 0,0 1 0,1-1 0,-1 0-1,1 0 1,0 1 0,0-1 0,-1 0 0,1 0 0,1 0 0,-1 0 0,0 0 0,0 0 0,1 0-1,-1 0 1,1 0 0,0-1 0,-1 1 0,1-1 0,0 1 0,0-1 0,0 0 0,0 0 0,0 1-1,0-1 1,1-1 0,-1 1 0,0 0 0,0-1 0,1 1 0,-1-1 0,0 1 0,5-1-1,4 0-16,0 0-1,0-1 1,-1 0-1,1-1 0,0 0 1,14-5-1,14-7-110,-1-1 0,-1-3 0,0 0 0,-2-3 0,0-1 0,57-47 0,-96 77 310,-27 43 569,29-48-727,1-1 0,-1 1 1,1 0-1,0 0 0,0-1 0,0 1 1,0 0-1,1 0 0,-1 0 0,1 0 1,0 0-1,0 0 0,0 0 0,0 0 1,0 0-1,1 5 0,0-7-15,0 1 0,0-1-1,0 0 1,1 1 0,-1-1-1,0 0 1,1 0 0,-1 0 0,0 0-1,1 0 1,-1 0 0,1-1 0,-1 1-1,1 0 1,0-1 0,-1 1 0,1-1-1,0 0 1,-1 1 0,4-1 0,35 0 150,-36-1-158,21-2-29,0-2 1,0-1-1,-1 0 0,44-19 1,-4 1-195,-63 24 204,0 0-1,0-1 0,0 1 0,1-1 0,-1 1 0,0 0 0,0 0 1,1 0-1,-1 0 0,0 0 0,1 0 0,1 1 0,-3-1 3,0 0 0,1 0-1,-1 0 1,0 0 0,1 1-1,-1-1 1,0 0 0,1 0 0,-1 1-1,0-1 1,0 0 0,1 1-1,-1-1 1,0 0 0,0 1-1,0-1 1,1 0 0,-1 1-1,0-1 1,0 0 0,0 1-1,0-1 1,0 0 0,0 1 0,0-1-1,0 1 1,0 3-79,0 0 1,-1-1-1,0 1 1,0 0-1,0-1 1,-3 7-1,2-5-134,-10 30-790,11-33 974,1-1 0,0 1 0,-1-1 0,1 1-1,0-1 1,0 1 0,0-1 0,0 1 0,0-1-1,0 1 1,1-1 0,-1 1 0,0-1 0,1 1 0,-1-1-1,1 1 1,-1-1 0,1 0 0,0 1 0,1 0-1,13 5-408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2:56.531"/>
    </inkml:context>
    <inkml:brush xml:id="br0">
      <inkml:brushProperty name="width" value="0.025" units="cm"/>
      <inkml:brushProperty name="height" value="0.025" units="cm"/>
    </inkml:brush>
  </inkml:definitions>
  <inkml:trace contextRef="#ctx0" brushRef="#br0">51 131 8538,'-12'6'826,"7"-4"-390,1 1 0,-1-1 0,1 1 0,0-1 0,-6 6 0,9-7-384,1-1-1,-1 1 0,1 0 1,-1-1-1,1 1 1,-1 0-1,1 0 1,-1-1-1,1 1 1,0 0-1,0 0 0,-1 0 1,1-1-1,0 1 1,0 0-1,0 0 1,0 0-1,0 0 1,0-1-1,0 1 0,0 0 1,0 0-1,0 0 1,0 0-1,0-1 1,1 1-1,-1 0 1,0 0-1,1 0 0,-1-1 1,1 1-1,-1 0 1,1-1-1,-1 1 1,1 0-1,-1-1 1,2 2-1,4 3 0,0 1 1,1-2-1,-1 1 0,1-1 0,0 0 1,0 0-1,1-1 0,-1 0 0,1 0 1,-1-1-1,1 0 0,0 0 1,0-1-1,0 0 0,12 0 0,15 0 116,-1-2 1,40-6-1,760-51 537,-502 69-669,1 0-26,344-37-6,-229 2-6,510 8 64,0 45-29,-224-20-21,-148-6-5,405 10 44,0-61 4,-509 0-28,580-37 16,-840 85 165,250 31-1,-433-26-105,71 3 654,-138-17-893,6 1 12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3:20.784"/>
    </inkml:context>
    <inkml:brush xml:id="br0">
      <inkml:brushProperty name="width" value="0.025" units="cm"/>
      <inkml:brushProperty name="height" value="0.025" units="cm"/>
    </inkml:brush>
  </inkml:definitions>
  <inkml:trace contextRef="#ctx0" brushRef="#br0">6 171 12387,'-6'12'860,"12"-14"-779,15-8-125,-8 8 48,1 0-1,0 0 1,-1 1-1,1 1 1,0 1-1,26 3 1,18 1 7,1-7-56,0-3 0,0-3 0,75-19 1,-57 11-17,87-8 0,1 16 448,-1 7 0,304 39 0,416 39-28,-314-61-287,-42-3-1,-242 4-15,615 16 144,-276-71-48,11-45-86,176-17 79,-367 82 712,-435 17-710,0 1 0,-1 1 1,1 0-1,0 0 0,-1 1 0,1 0 0,-1 1 0,16 6 0,-24-10-179,0-1 1,0 1-1,1-1 0,-1 1 0,-1-1 0,1 1 0,0-1 0,0 0 0,-1 1 0,1-1 0,-1 0 0,1 0 0,-1 0 0,0 1 0,1-1 0,-1 0 0,0 0 0,0 0 1,-1-2-1,-9-16-200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3:40.994"/>
    </inkml:context>
    <inkml:brush xml:id="br0">
      <inkml:brushProperty name="width" value="0.025" units="cm"/>
      <inkml:brushProperty name="height" value="0.025" units="cm"/>
    </inkml:brush>
  </inkml:definitions>
  <inkml:trace contextRef="#ctx0" brushRef="#br0">0 58 6601,'220'-49'2236,"-182"44"-2056,1 3 0,-1 0 0,1 3 1,-1 1-1,41 8 0,66 2 718,281-12 1,385 5 389,-538 2-1159,69-6-9,8 0-64,-2 22-9,172 26 397,564-21 0,-696-27-334,1 33-5,-6 40-46,-36-7-21,402 40-14,-631-99-26,226-13 0,116-44 32,-335 33-17,-28 4 146,0 5 1,129 5 0,-121 6 63,0-4 0,0-5 0,174-30 0,-217 22-319,-2-6-10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5.111"/>
    </inkml:context>
    <inkml:brush xml:id="br0">
      <inkml:brushProperty name="width" value="0.025" units="cm"/>
      <inkml:brushProperty name="height" value="0.025" units="cm"/>
    </inkml:brush>
  </inkml:definitions>
  <inkml:trace contextRef="#ctx0" brushRef="#br0">43 754 14475,'-4'1'312,"-25"2"1221,20-8-844,9 5-658,0-1 1,0 0 0,0 1 0,0-1 0,0 0-1,0 0 1,0 1 0,0-1 0,0 0 0,0 1 0,1-1-1,-1 0 1,0 1 0,0-1 0,1 1 0,-1-1-1,0 0 1,1 0 0,2-3 105,0 0 0,0 0 0,1 0 0,-1 1-1,1-1 1,0 1 0,0 0 0,7-4 0,40-20 391,-23 14-265,190-104 132,248-118 266,-432 222-669,0 1-1,0 2 0,1 1 0,0 1 0,66-4 0,-20 5-230,0-4 0,0-4 0,-2-3 0,0-4 0,-1-2-1,136-65 1,-195 79 32,-1 0-1,21-16 1,-19 11-188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5.562"/>
    </inkml:context>
    <inkml:brush xml:id="br0">
      <inkml:brushProperty name="width" value="0.025" units="cm"/>
      <inkml:brushProperty name="height" value="0.025" units="cm"/>
    </inkml:brush>
  </inkml:definitions>
  <inkml:trace contextRef="#ctx0" brushRef="#br0">408 1 12835,'-29'25'605,"1"1"0,2 2 0,1 0-1,-33 49 1,-122 218 1764,168-274-2271,1 1 0,1 0 0,0 1-1,-6 25 1,16-46-98,-1 0 0,1 0-1,-1 0 1,1 0-1,0 0 1,-1 0-1,1 0 1,0 0 0,0 0-1,1 0 1,-1 0-1,0 0 1,1 0 0,-1 0-1,1-1 1,-1 1-1,1 0 1,0 0 0,0 0-1,0-1 1,1 3-1,0-3-18,-1 0 0,1 0 0,0 1 0,-1-1 0,1-1 0,0 1 0,0 0 0,0 0 0,0-1 0,0 1-1,0-1 1,0 1 0,0-1 0,0 0 0,0 0 0,4 0 0,6-2-172,0 1-1,0-2 1,0 0-1,-1 0 1,16-7 0,80-37-1174,16-5 705,-23 15 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6.310"/>
    </inkml:context>
    <inkml:brush xml:id="br0">
      <inkml:brushProperty name="width" value="0.025" units="cm"/>
      <inkml:brushProperty name="height" value="0.025" units="cm"/>
    </inkml:brush>
  </inkml:definitions>
  <inkml:trace contextRef="#ctx0" brushRef="#br0">26 0 14243,'4'37'3810,"-10"22"-3106,1-20 219,2 9-757,1 1 0,3 0 0,1 0 0,3 0 0,2-1-1,2 0 1,16 48 0,-28-105-647,-1 1-1,0 0 1,-9-13-1,-2-4 133,-8-16-187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6.740"/>
    </inkml:context>
    <inkml:brush xml:id="br0">
      <inkml:brushProperty name="width" value="0.025" units="cm"/>
      <inkml:brushProperty name="height" value="0.025" units="cm"/>
    </inkml:brush>
  </inkml:definitions>
  <inkml:trace contextRef="#ctx0" brushRef="#br0">35 86 14803,'-19'-29'1560,"9"15"-999,4 4-121,18 7 840,3 2-16,15-1-232,6 1-127,14-1-233,9 1-80,11-2-16,2 0-192,-2 0-680,1 0-432,-8-2 632,-3 2-160,-13 0-96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7.661"/>
    </inkml:context>
    <inkml:brush xml:id="br0">
      <inkml:brushProperty name="width" value="0.025" units="cm"/>
      <inkml:brushProperty name="height" value="0.025" units="cm"/>
    </inkml:brush>
  </inkml:definitions>
  <inkml:trace contextRef="#ctx0" brushRef="#br0">38 1 18868,'-1'0'48,"1"0"0,0 0-1,-1 0 1,1 0 0,0 0 0,-1 0-1,1 0 1,-1 0 0,1 0-1,0 0 1,-1 1 0,1-1 0,0 0-1,-1 0 1,1 0 0,0 1 0,0-1-1,-1 0 1,1 0 0,0 0 0,-1 1-1,1-1 1,0 0 0,0 1 0,0-1-1,-1 0 1,1 1 0,0-1 0,0 0-1,0 1 1,0-1 0,0 0 0,-1 1-1,1-1 1,0 0 0,0 1 0,0 0-1,-6 20 130,-2 24 117,2 0 1,1 0-1,3 1 0,1 0 1,12 87-1,-10-122-235,8 36 148,-8-45-161,-1 0 0,1 0 0,-1 0 0,1 0-1,0 0 1,0-1 0,0 1 0,0 0 0,0 0 0,0-1 0,0 1-1,0 0 1,1-1 0,-1 0 0,1 1 0,-1-1 0,1 0 0,2 2-1,-4-3-9,1 0-1,0 0 0,0 0 0,0 1 0,0-1 0,0 0 0,0 0 1,-1 0-1,1 0 0,0 0 0,0-1 0,0 1 0,0 0 0,0 0 1,0 0-1,-1-1 0,1 1 0,0-1 0,0 1 0,0 0 0,-1-1 0,1 1 1,0-1-1,0 0 0,-1 1 0,1-1 0,-1 0 0,1 1 0,-1-1 1,1 0-1,-1 1 0,1-1 0,0-1 0,11-31 566,-12 29-548,7-29-46,-2 0 0,-2 0 0,-1 0 0,-2-1 0,-7-64 0,8 98-49,-1 0-1,0 0 0,0-1 1,0 1-1,0 0 0,0 0 0,1 0 1,-1-1-1,0 1 0,0 0 0,0 0 1,1 0-1,-1 0 0,0 0 0,0-1 1,1 1-1,-1 0 0,0 0 0,0 0 1,1 0-1,-1 0 0,0 0 0,0 0 1,1 0-1,-1 0 0,0 0 1,0 0-1,1 0 0,-1 0 0,0 0 1,0 0-1,1 0 0,-1 0 0,0 0 1,0 0-1,1 0 0,-1 1 0,0-1 1,0 0-1,1 0 0,-1 0 0,0 0 1,0 0-1,0 1 0,1-1 1,21 10-793,-3-1-40,-4-5 386,1 0 0,-1-2 0,1 1 0,-1-2-1,1 0 1,0-1 0,0-1 0,-1 0 0,17-4 0,-13 2 181,-1-2 0,0 0-1,0-1 1,0 0 0,0-2 0,-1 0 0,18-12 0,-27 14 395,-1 1 0,1-2 0,6-7 0,-23 21 1865,-11 14-1064,12-11-605,1 1-1,1 0 0,-1 0 0,2 0 0,0 1 0,0 0 1,1 0-1,0 0 0,1 0 0,1 1 0,0-1 0,0 1 0,1 15 1,1-25-236,1 0 0,-1 0 1,1 1-1,0-1 0,0 0 0,0 0 1,0 0-1,0 0 0,0 0 1,1 0-1,0 0 0,-1-1 1,1 1-1,0 0 0,1-1 0,-1 0 1,3 3-1,-1-2 3,0 0 0,0-1-1,0 0 1,1 0 0,-1 0 0,1 0 0,-1-1-1,1 1 1,-1-1 0,9 1 0,1-2 24,0 1 0,1-2 1,-1 0-1,0 0 0,0-1 0,27-8 1,-15 1 20,0 0 1,-1-2-1,0-1 1,33-21-1,-47 26-78,0-1-1,0 0 0,0-1 0,-1 0 0,-1-1 1,1 0-1,-2 0 0,1-1 0,-2 0 1,12-21-1,-16 20-48,-9 9-5,5 4 33,0-1 0,-1 0 0,1 1 0,-1 0 0,1-1 0,0 1 0,-1 0 0,1-1 0,0 1 0,0 0 0,-2 1 0,0 2-3,0-1 0,0 1 0,0 0 1,1 0-1,-1 0 0,1 0 0,0 1 1,0-1-1,-1 5 0,2-8 8,1 0-1,0 1 1,-1-1 0,1 0-1,0 0 1,0 1-1,0-1 1,0 0-1,0 1 1,0-1 0,0 0-1,0 0 1,1 1-1,-1-1 1,0 0 0,1 0-1,-1 0 1,1 1-1,-1-1 1,1 0-1,0 0 1,-1 0 0,1 0-1,0 0 1,0 0-1,0 0 1,0-1 0,0 1-1,0 0 1,0 0-1,0-1 1,0 1-1,0 0 1,0-1 0,0 1-1,1-1 1,-1 1-1,0-1 1,3 0 0,4 2 8,-1-1 0,1 0 0,0 0 0,0-1 1,0 0-1,0-1 0,14-2 0,53-17 64,-33 7-57,-38 12-19,-1 0 0,0 0 0,0 1 0,1-1 0,-1 1 0,0 0 0,1 0 0,-1 0 0,0 0 0,0 1 0,1-1 0,-1 1 0,5 1 0,-6-1-2,-1 0 0,1 1 1,0-1-1,0 0 1,-1 1-1,1-1 0,-1 1 1,1-1-1,-1 1 0,0 0 1,1-1-1,-1 1 1,0 0-1,0 0 0,0 0 1,-1 0-1,1 0 1,0 0-1,-1 0 0,1 0 1,-1 4-1,2 1-82,-1 0-1,1 0 1,0 1 0,0-1-1,1-1 1,0 1 0,0 0-1,6 8 1,-7-13-5,-1 0 0,1 0 0,0 0 0,0 0 0,0 0 0,0 0 0,1 0 0,-1-1 0,0 1 0,1-1-1,-1 0 1,1 0 0,-1 0 0,1 0 0,0 0 0,-1 0 0,1-1 0,0 1 0,0-1 0,-1 0 0,1 0 0,0 0 0,0 0 0,0 0 0,3-2 0,5 0-267,0-2 0,-1 1 0,1-1 0,-1-1 0,0 0 1,0 0-1,-1-1 0,0 0 0,0-1 0,0 0 0,-1-1 0,0 1 0,11-15 0,-9 10 224,-1 0-1,0-1 0,-1 0 0,-1 0 0,0-1 0,0 0 1,-2 0-1,0 0 0,5-21 0,-10 31 249,1 0 1,-1 0-1,0 0 0,0 0 1,0 0-1,0 0 0,-1 0 1,1 0-1,-1 0 0,0 0 1,-1 0-1,1 0 0,-1 1 1,-1-5-1,2 7-33,0 0 0,1 0 0,-1 0 0,0 0 0,1 1 0,-1-1 0,0 0 0,0 0 0,0 1 0,0-1 0,0 0 0,0 1 0,0-1 0,0 1 0,0-1 0,0 1 0,0 0 0,0-1 0,-1 1 0,0 0 1,0 0 21,0 0 0,0 1 0,0-1 0,0 1 0,0-1 0,0 1 0,0 0 0,1 0 0,-1 0 0,0 0 0,1 0 0,-1 0 0,0 0 0,1 0 0,-1 1 0,0 1 0,-3 1 103,1 1 1,0 0 0,0 0 0,0 1-1,1-1 1,-1 1 0,1 0-1,1 0 1,-1 0 0,-1 7 0,3-10-180,0-1 0,1 1 0,-1 0 0,1-1 0,0 1 1,0 0-1,0-1 0,0 1 0,0 0 0,0-1 0,1 1 0,-1-1 1,1 1-1,0 0 0,0-1 0,0 1 0,0-1 0,0 0 1,1 1-1,-1-1 0,1 0 0,-1 0 0,1 0 0,0 0 0,0 0 1,0 0-1,3 2 0,16 9-4,1-1 0,0-2 1,1 0-1,24 6 0,-20-6-10,0 0 0,36 20 0,-61-29-1,0 0 0,-1 1-1,1-1 1,0 0 0,0 1 0,-1-1 0,1 1 0,-1-1 0,1 1 0,-1 0 0,2 2 0,-3-3 1,0-1 0,0 1-1,0-1 1,0 1-1,0 0 1,0-1 0,0 1-1,0 0 1,0-1 0,0 1-1,0 0 1,0-1 0,0 1-1,-1 0 1,1-1 0,0 1-1,-1-1 1,1 1-1,0-1 1,-1 1 0,1 0-1,0-1 1,-1 1 0,1-1-1,-1 0 1,1 1 0,-1-1-1,0 1 1,1-1 0,-1 0-1,1 1 1,-1-1-1,1 0 1,-1 0 0,0 0-1,1 1 1,-1-1 0,0 0-1,0 0 1,-12 4 96,-1-1 1,1 0-1,0-1 0,-1-1 0,-20 0 1,-14 2-314,37-2 64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8.745"/>
    </inkml:context>
    <inkml:brush xml:id="br0">
      <inkml:brushProperty name="width" value="0.025" units="cm"/>
      <inkml:brushProperty name="height" value="0.025" units="cm"/>
    </inkml:brush>
  </inkml:definitions>
  <inkml:trace contextRef="#ctx0" brushRef="#br0">1 61 13491,'0'-9'708,"0"-35"925,0 36-404,-1 29 833,16 395 1305,-3-217-2680,-11-176-593,7 232 1354,-8-370 414,-1-153-1747,-1 236-221,1 13-59,1-1-1,3-36 1,-3 56 159,0 0 1,-1-1 0,1 1 0,0-1-1,0 1 1,0 0 0,0-1 0,0 1 0,0 0-1,0-1 1,1 1 0,-1-1 0,0 1-1,0 0 1,0-1 0,0 1 0,0 0-1,0-1 1,1 1 0,-1 0 0,0-1 0,0 1-1,0 0 1,1 0 0,-1-1 0,0 1-1,1 0 1,-1 0 0,0-1 0,0 1-1,1 0 1,-1 0 0,0 0 0,1-1 0,-1 1-1,1 0 1,-1 0 0,0 0 0,1 0-1,-1 0 1,0 0 0,1 0 0,-1 0-1,1 0 1,-1 0 0,0 0 0,1 0 0,-1 0-1,0 0 1,1 0 0,-1 1 0,0-1-1,1 0 1,-1 0 0,0 0 0,1 0-1,-1 1 1,0-1 0,1 0 0,-1 0 0,0 1-1,1-1 1,18 23-123,-15-17 105,5 4 2,-1-1-1,1 1 1,0-2-1,1 1 1,17 11-1,-25-19 23,0 1 0,0-1-1,-1 0 1,1 0 0,0 0-1,0-1 1,0 1-1,0 0 1,0-1 0,0 1-1,0-1 1,1 0 0,-1 1-1,0-1 1,0 0 0,0 0-1,0-1 1,0 1 0,0 0-1,0-1 1,0 1 0,0-1-1,0 0 1,0 1-1,0-1 1,0 0 0,0 0-1,0-1 1,0 1 0,-1 0-1,1 0 1,-1-1 0,1 1-1,-1-1 1,1 0 0,-1 1-1,0-1 1,0 0 0,0 0-1,0 0 1,0 1 0,1-5-1,-1 4-2,0-1 0,0 1 0,0-1 0,0 1 0,-1-1 0,1 1 0,-1-1 0,0 1 0,0-1 0,0 0 0,0 1 0,0-1 0,-1 1 0,1-1 0,-1-2 0,0 4-1,1 1 1,0-1-1,0 0 1,-1 1-1,1-1 0,0 1 1,-1-1-1,1 1 1,0-1-1,-1 1 1,1 0-1,-1-1 1,1 1-1,-1-1 0,1 1 1,-1 0-1,1-1 1,-1 1-1,1 0 1,-1 0-1,1-1 0,-1 1 1,0 0-1,0 0 1,-1 0-3,1 0-1,0 0 1,-1 1 0,1-1 0,-1 1 0,1-1 0,0 1 0,-1-1-1,1 1 1,0 0 0,0-1 0,-1 1 0,1 0 0,0 0 0,-1 1-1,-4 4-10,0 0 0,1 0 0,0 0 0,1 1-1,-1 0 1,1 0 0,0 0 0,-4 11 0,6-13 14,1-1 0,-1 1 1,0 0-1,1 0 0,0 0 1,0 0-1,1 0 0,-1 0 1,1 1-1,0-1 0,1 0 1,-1 0-1,1 0 0,1 5 1,-1-8 2,0-1-1,0 1 1,0-1 0,0 1 0,0-1 0,0 1-1,0-1 1,1 0 0,-1 0 0,1 0 0,-1 0-1,0 0 1,1 0 0,0 0 0,-1 0 0,1 0-1,0-1 1,1 2 0,34 5 21,-31-6-19,10 0 5,-1 0-1,1-1 1,0-1 0,0 0 0,-1-2 0,28-6 0,94-36 45,-90 27-37,-37 15-8,-1 0 1,0-1-1,-1-1 1,1 1 0,-1-1-1,0-1 1,0 1-1,7-8 1,-12 11 7,-1 0 0,0-1 0,-1 1 1,1 0-1,0-1 0,-1 1 0,1-1 1,-1 0-1,0 1 0,0-1 0,0 0 0,0 0 1,0 0-1,0 0 0,-1 0 0,0 0 1,0 0-1,1 0 0,-2 0 0,1 0 1,0 0-1,-1 0 0,1 1 0,-1-1 0,0 0 1,0 0-1,0 0 0,0 0 0,0 1 1,-3-4-1,-8-14 291,-28-33 1,27 36-122,0 0 1,-14-25 0,26 42-185,1-1 0,0 1 0,-1-1 0,1 1 0,0-1 0,-1 1 1,1-1-1,0 1 0,0-1 0,-1 1 0,1-1 0,0 1 0,0-1 0,0 0 1,0 1-1,0-1 0,0 1 0,0-1 0,0 1 0,0-1 0,0 0 0,0 1 0,0-1 1,0 1-1,0-1 0,0 1 0,1-1 0,-1 1 0,0-1 0,0 1 0,1-1 1,-1 1-1,0-1 0,1 1 0,-1-1 0,0 1 0,1-1 0,-1 1 0,1 0 0,-1-1 1,1 1-1,-1 0 0,1 0 0,-1-1 0,1 1 0,-1 0 0,1 0 0,-1 0 1,1-1-1,0 1 0,-1 0 0,1 0 0,-1 0 0,1 0 0,-1 0 0,1 0 0,1 0 1,6 1-108,0-1 1,0 1 0,12 3 0,-9-2-169,100 5-915,-105-7 1142,36 0-302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39.897"/>
    </inkml:context>
    <inkml:brush xml:id="br0">
      <inkml:brushProperty name="width" value="0.025" units="cm"/>
      <inkml:brushProperty name="height" value="0.025" units="cm"/>
    </inkml:brush>
  </inkml:definitions>
  <inkml:trace contextRef="#ctx0" brushRef="#br0">1 17 13995,'1'-16'1497,"1"17"66,0 32 477,18 213 960,3 177-1065,-23-410-1792,-1-1-1,1 1 0,-2 0 0,0-1 0,-1 1 0,-7 20 0,5-27 574,3-15-398,3-19-3,50-257 246,-30 197-816,38-103 1,-56 183 227,0 0 1,1-1-1,0 1 1,0 0-1,1 1 1,0-1 0,0 1-1,7-7 1,-8 10 17,0 1 1,0 0 0,0 0 0,0 0 0,1 1-1,-1-1 1,1 1 0,0 0 0,-1 1 0,1-1-1,0 1 1,0 0 0,0 0 0,0 0-1,6 0 1,31 2-77,-40-1 75,0 0 1,0 0-1,0 1 1,0-1-1,0 1 0,0-1 1,0 1-1,0 0 1,0 0-1,0 0 1,0 0-1,0 0 1,-1 0-1,1 0 1,0 1-1,-1-1 0,3 3 1,-4-4 4,1 1 0,-1 0 1,0 0-1,0-1 0,0 1 1,1 0-1,-1-1 0,0 1 0,0 0 1,0 0-1,0-1 0,0 1 1,0 0-1,0 0 0,-1-1 1,1 1-1,0 0 0,0 0 0,0-1 1,-1 1-1,1 0 0,0-1 1,-1 1-1,1 0 0,-1-1 0,1 1 1,-2 0-1,-17 17-74,15-15 63,-28 20-5,-36 19 1,38-25-508,-53 42 1,122-96-2628,-13 12 2366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0.537"/>
    </inkml:context>
    <inkml:brush xml:id="br0">
      <inkml:brushProperty name="width" value="0.025" units="cm"/>
      <inkml:brushProperty name="height" value="0.025" units="cm"/>
    </inkml:brush>
  </inkml:definitions>
  <inkml:trace contextRef="#ctx0" brushRef="#br0">171 135 15371,'-17'9'693,"0"1"1,0 0-1,1 2 0,1 0 0,0 0 0,0 2 0,-24 29 0,37-40-585,-1 0 0,1 0 0,1 0 0,-1 0 0,0 0 0,1 0 0,-1 0 0,1 1-1,0-1 1,0 1 0,0 6 0,1-9-82,0 0-1,0 0 1,0 1-1,1-1 1,-1 0 0,0 0-1,1 0 1,-1 0-1,1 0 1,-1 0 0,1 0-1,0 0 1,-1 0-1,1 0 1,0 0 0,0 0-1,0 0 1,0 0-1,0 0 1,-1-1 0,2 1-1,-1 0 1,0-1-1,0 1 1,0-1 0,0 1-1,0-1 1,0 0 0,0 1-1,1-1 1,-1 0-1,0 0 1,0 0 0,0 0-1,1 0 1,1 0-1,9 0-64,1 0-1,-1-1 0,1-1 0,-1 0 1,0 0-1,0-1 0,0-1 0,0 0 1,0 0-1,-1-1 0,0-1 0,0 0 1,0-1-1,-1 1 0,0-2 1,12-10-1,-10 6-47,1 0 1,-2-1-1,0-1 1,0 1-1,-1-1 1,-1-1-1,0 0 1,-1-1-1,-1 1 1,-1-1-1,6-20 1,-10 28 74,0 1 0,-1 0 0,0-1 0,1-12 0,-2 19 10,0 1 1,0 0-1,0-1 1,0 1 0,0 0-1,0-1 1,0 1-1,-1 0 1,1-1 0,0 1-1,0 0 1,0 0-1,0-1 1,0 1 0,0 0-1,-1 0 1,1-1 0,0 1-1,0 0 1,0 0-1,-1-1 1,1 1 0,0 0-1,0 0 1,-1 0-1,1-1 1,0 1 0,0 0-1,-1 0 1,1 0-1,0 0 1,0 0 0,-1 0-1,0-1 1,-11 6-14,-7 12 49,8-4 46,1 0 0,0 1 0,-12 22 0,17-28-55,1 1-1,0 0 0,1 0 1,0 0-1,0 0 0,1 0 1,-2 14-1,4-20-23,0-1 0,0 0 0,0 1 0,0-1 0,0 1 0,1-1 0,-1 1 0,1-1 0,0 0 0,-1 1 0,1-1 0,0 0 0,0 0 0,1 0 0,-1 1 0,0-1 0,1 0 0,1 2-1,0-2-24,0 0-1,0 1 1,0-1-1,1 0 0,-1 0 1,0-1-1,1 1 0,-1-1 1,1 1-1,6 0 0,6 1-179,0-1-1,1-1 0,-1-1 1,21-1-1,-31 0 126,51-5-539,-37 3 142,37 0-1,-56 3 473,0 0-1,-1 0 1,1 0-1,0 0 1,0 0-1,-1 0 1,1 0 0,0 0-1,0 1 1,0-1-1,-1 0 1,1 0 0,0 1-1,-1-1 1,1 0-1,0 1 1,-1-1-1,1 1 1,0-1 0,-1 1-1,1-1 1,-1 1-1,1 0 1,-1-1-1,1 1 1,-1 0 0,1-1-1,-1 2 1,1 0 20,-1-1 1,0 1-1,0-1 1,0 1-1,0 0 0,0-1 1,0 1-1,-1 0 1,1-1-1,-1 1 1,1-1-1,-2 4 1,-3 4 160,0 1 0,0-1 0,-9 10 1,13-18-154,-2 3 22,-8 13 386,11-16-296,9-9-230,-2-1-109,1 1 0,-1-1 0,-1-1 0,0 1 0,0-1 0,-1 0 0,8-20 0,-3-4 462,9-40 0,-19 74-231,1 0-1,-1-1 1,0 1-1,1 0 0,-1-1 1,0 1-1,1 0 0,-1 0 1,1-1-1,-1 1 0,0 0 1,1 0-1,-1 0 1,1-1-1,-1 1 0,1 0 1,-1 0-1,1 0 0,-1 0 1,0 0-1,1 0 0,-1 0 1,1 0-1,-1 0 1,1 0-1,-1 0 0,1 0 1,-1 1-1,1-1 0,-1 0 1,0 0-1,1 1 0,19 5 383,-19-5-326,27 9 149,0-1-1,0-1 1,1-1 0,53 5 0,-59-11-182,0 0 0,0-1-1,-1-1 1,1-2 0,0 0 0,39-11 0,-54 11-11,1 0 0,-1 0 0,0-1 0,0 0 0,14-11 0,-20 14-23,0 0-1,-1 0 1,1 0-1,-1 0 1,1-1-1,-1 1 0,0-1 1,0 1-1,1-1 1,-1 0-1,0 1 1,0-1-1,0 0 1,-1 0-1,1 1 0,0-1 1,-1 0-1,1 0 1,-1 0-1,0 0 1,1 0-1,-1 0 0,0 0 1,0 0-1,0 0 1,-1 0-1,1 0 1,0 0-1,-1 0 1,1 0-1,-1 0 0,-1-1 1,1 1 1,0 0 0,0 1 0,0-1 0,-1 0 0,1 1 0,-1-1 0,1 1 0,-1 0 0,0-1 0,0 1-1,1 0 1,-1 0 0,0 0 0,0 0 0,0 0 0,0 1 0,0-1 0,0 1 0,0-1 0,0 1 0,-1 0 0,1 0 0,0 0 0,0 0 0,0 0 0,0 0 0,0 0 0,0 1 0,0-1 0,-4 2 0,1-1 2,0 1-1,1 0 1,-1 0 0,0 0 0,1 0 0,0 1 0,-1-1-1,1 1 1,0 0 0,0 0 0,1 1 0,-5 3 0,7-5-14,-1 0 1,0 0 0,1 0-1,-1 0 1,1 0-1,0 1 1,0-1 0,-1 0-1,2 1 1,-1-1-1,0 1 1,0-1 0,1 1-1,-1-1 1,1 1-1,0-1 1,0 1 0,0-1-1,0 1 1,0 0-1,1-1 1,-1 1 0,1-1-1,0 1 1,-1-1 0,1 0-1,0 1 1,0-1-1,1 0 1,-1 1 0,0-1-1,1 0 1,-1 0-1,1 0 1,0 0 0,3 2-1,1 1-36,1 0 0,0-1 0,0 0-1,0 0 1,1 0 0,0-1 0,-1 0-1,1-1 1,0 0 0,13 2 0,7-1-454,51-1-1,-52-2 141,0 1-1,32 4 1,-57-5 367,-1 1 0,1-1 0,-1 0 0,1 1 0,-1-1 0,1 0 0,-1 1 0,0 0 0,1-1 0,-1 1 0,0 0 0,1 0 0,-1-1-1,0 1 1,0 0 0,0 0 0,0 1 0,0-1 0,0 0 0,0 0 0,0 0 0,0 1 0,-1-1 0,1 0 0,0 1 0,-1-1 0,1 0 0,-1 1 0,0-1 0,1 1 0,-1-1 0,0 1 0,0-1 0,0 4 0,5 18 453,-4-22-491,-1 0 0,0 0 0,1 0 0,0 0 0,-1 0 0,1 0-1,-1 0 1,1-1 0,0 1 0,0 0 0,-1 0 0,1-1 0,0 1 0,0 0 0,0-1 0,0 1-1,0-1 1,0 1 0,0-1 0,0 0 0,0 1 0,0-1 0,0 0 0,0 0 0,0 1 0,0-1-1,0 0 1,2-1 0,0 1-1,0 0-1,0-1 1,-1 1-1,1-1 1,0 0 0,0 0-1,-1 0 1,1-1-1,0 1 1,2-2-1,22-21-193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40.427"/>
    </inkml:context>
    <inkml:brush xml:id="br0">
      <inkml:brushProperty name="width" value="0.025" units="cm"/>
      <inkml:brushProperty name="height" value="0.025" units="cm"/>
    </inkml:brush>
  </inkml:definitions>
  <inkml:trace contextRef="#ctx0" brushRef="#br0">49 0 13435,'0'9'443,"-1"-1"1,0 1-1,-1-1 1,1 0-1,-2 0 1,1 0-1,-1 0 0,-7 14 1,5-11 213,0 1-1,-5 20 1,8-20-375,1 0 0,-1 1 1,2-1-1,0 0 0,0 0 0,3 13 0,-3-22-214,1 0-1,0 0 0,0 0 1,0 0-1,0 0 0,0 0 1,1 0-1,-1 0 1,1 0-1,0 0 0,4 4 1,-4-5-25,-1-1 0,1 0 0,0 0 0,-1 0 1,1 0-1,0 0 0,0 0 0,0 0 0,0-1 0,0 1 1,0-1-1,0 1 0,0-1 0,0 0 0,0 0 0,0 0 1,0 0-1,0 0 0,0 0 0,4-1 0,-2-1 36,-1 1 0,1-1 1,0 0-1,-1 0 0,0 0 0,1 0 0,-1 0 0,0-1 0,0 0 0,0 1 0,0-1 0,-1 0 0,1-1 0,-1 1 0,0 0 1,0-1-1,0 1 0,2-5 0,1-2 54,-1 0 1,0-1 0,0 0-1,-1 0 1,2-13 0,-3-1-82,1-30 1,-4 50-208,-1 7 76,0 11 18,3-10 58,0 0 0,-1 0 0,1 1 0,0-1 0,0 0 0,1 0 0,-1 0 0,1 0 0,-1 0-1,1-1 1,0 1 0,0 0 0,0-1 0,1 1 0,-1-1 0,0 0 0,1 0 0,0 0 0,-1 0-1,1 0 1,0 0 0,0-1 0,0 0 0,0 1 0,0-1 0,0 0 0,1-1 0,-1 1 0,0 0-1,0-1 1,1 0 0,-1 0 0,0 0 0,5 0 0,-2-1 6,0 1 1,1-1 0,-1-1-1,0 1 1,0-1-1,-1 0 1,1 0-1,0-1 1,-1 1-1,1-1 1,-1-1-1,0 1 1,0-1-1,0 0 1,0 0-1,-1 0 1,7-9-1,-8 10 2,-1-1-1,1 1 1,-1-1-1,0 1 1,-1-1 0,1 0-1,0 0 1,-1 0 0,0 0-1,1-8 1,-9 22-2,0 9 0,5-8 10,1 0 0,0 0 0,1 0-1,1 15 1,-1-23-23,0 0 0,0 0 0,1 0-1,-1 0 1,1-1 0,-1 1 0,1 0 0,0-1 0,0 1 0,1 0 0,-1-1-1,0 1 1,1-1 0,0 0 0,-1 1 0,1-1 0,0 0 0,0 0 0,0 0-1,1-1 1,-1 1 0,3 1 0,-4-2-22,0-1 1,1 1-1,-1-1 1,0 0-1,1 0 1,-1 0-1,0 0 1,1 0-1,-1 0 1,1 0-1,-1 0 1,0 0-1,1 0 0,-1-1 1,0 1-1,1-1 1,-1 1-1,0-1 1,0 0-1,1 1 1,-1-1-1,0 0 1,0 0-1,0 0 1,0 1-1,0-1 0,0 0 1,0-1-1,0 1 1,-1 0-1,1 0 1,0 0-1,-1 0 1,1-1-1,0-1 1,3-5 8,0-1 1,-1 1-1,3-17 1,-6 25 13,9-37-324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40.887"/>
    </inkml:context>
    <inkml:brush xml:id="br0">
      <inkml:brushProperty name="width" value="0.025" units="cm"/>
      <inkml:brushProperty name="height" value="0.025" units="cm"/>
    </inkml:brush>
  </inkml:definitions>
  <inkml:trace contextRef="#ctx0" brushRef="#br0">16 4 17516,'-7'-3'1672,"2"10"-1144,1 3-192,4 5 761,4 5-233,5 0-472,4 3-272,6 1-544,3 3-232,6-4-409,2 3 161,3-2 520,1-5-272,-1-2-176</inkml:trace>
  <inkml:trace contextRef="#ctx0" brushRef="#br0" timeOffset="1">364 292 15163,'-6'0'2933,"-3"0"-2332,-1 1 1,1 1-1,0-1 1,0 2-1,0-1 0,1 1 1,-17 7-1,15-5-393,-1 1 0,1 0 0,0 1 0,0 0 0,1 0 0,0 1 0,0 0 0,1 1 0,-13 16 0,19-23-183,1-1 0,0 1 0,-1 0 1,1-1-1,0 1 0,0 0 0,1 0 0,-1 0 1,0 0-1,1 0 0,-1 0 0,1 0 1,-1 0-1,1 0 0,0 0 0,0 0 1,0 0-1,0 0 0,0 0 0,1 0 0,-1 1 1,1-1-1,-1 0 0,3 3 0,-2-3-17,1 1 0,0-1 0,0 0 0,0-1 0,1 1 0,-1 0 0,0-1 0,1 1 0,-1-1 0,1 0 0,-1 0 0,1 0 0,0 0-1,-1 0 1,1 0 0,0-1 0,4 1 0,7 1-239,0-2-1,0 1 0,1-2 1,-1 1-1,0-2 1,0 0-1,22-7 0,-15 3-126,-1-1-1,0-1 0,-1-1 0,27-16 0,-4-3-365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41.650"/>
    </inkml:context>
    <inkml:brush xml:id="br0">
      <inkml:brushProperty name="width" value="0.025" units="cm"/>
      <inkml:brushProperty name="height" value="0.025" units="cm"/>
    </inkml:brush>
  </inkml:definitions>
  <inkml:trace contextRef="#ctx0" brushRef="#br0">22 110 14635,'-1'4'285,"-6"25"1770,-4 34 0,10-56-1842,0 0 1,1 1-1,0-1 1,0 0 0,1 1-1,0-1 1,0 0-1,1 1 1,-1-1 0,5 9-1,-5-14-185,0-1-1,-1 1 0,1-1 0,0 1 1,1-1-1,-1 1 0,0-1 1,0 0-1,0 0 0,1 1 1,-1-1-1,1 0 0,-1 0 0,1 0 1,-1 0-1,1-1 0,-1 1 1,1 0-1,0-1 0,1 1 0,1 0-1,-1-1-1,1 0 0,-1 0 0,0 0 0,1 0 0,-1-1 1,1 1-1,-1-1 0,6-2 0,1-1 13,0 0-1,-1-1 1,0 0 0,0 0-1,16-13 1,-8 3 9,-1-1 1,-1 0-1,0-1 1,-1-1-1,22-37 0,-36 55-49,0-1 0,0 1 0,1 0 0,-1-1-1,0 1 1,0-1 0,1 1 0,-1 0 0,1-1 0,-1 1-1,0 0 1,1-1 0,-1 1 0,1 0 0,-1 0 0,1-1 0,-1 1-1,1 0 1,-1 0 0,1 0 0,-1 0 0,1 0 0,-1-1-1,1 1 1,-1 0 0,1 0 0,-1 0 0,1 0 0,-1 1 0,1-1-1,-1 0 1,1 0 0,-1 0 0,1 0 0,-1 0 0,1 1-1,-1-1 1,1 1 0,22 16-42,2 1 33,-14-15-22,0 0-1,0-1 0,0 0 1,0-1-1,0-1 0,1 1 0,-1-2 1,0 1-1,0-2 0,1 1 0,-1-2 1,0 1-1,12-6 0,3-2-556,0 0 0,-1-2 0,0-1 0,26-19 0,-28 15-266,-17 12 429,0 0 0,0 1 0,12-6 0,-8 7 106,-9 3 322,0 0 0,0 0 0,0 0 0,-1-1 0,1 1 1,0 0-1,0 0 0,-1-1 0,1 1 0,0 0 0,-1-1 0,1 1 0,0-1 0,-1 1 0,1-1 1,0 1-1,-1-1 0,1-1 0,27-31 343,-25 34 102,-2 8-203,-2 10 111,-1-3-179,1-1 1,0 1 0,2 0-1,-1-1 1,2 1-1,0 0 1,1-1 0,0 1-1,1-1 1,1 0-1,0-1 1,1 1-1,1-1 1,12 19 0,52 62 343,-47-66-405,-1 2-1,24 42 1,-44-67-107,-1-1 1,1 1-1,-1 0 0,0 0 1,0 0-1,-1 0 0,0 0 1,0 0-1,0 0 1,-1 12-1,0-15 15,0-1 0,-1 1 0,1 0 0,-1 0-1,0 0 1,0-1 0,0 1 0,0 0 0,-1-1 0,1 1 0,-1-1 0,1 1 0,-1-1 0,0 0 0,0 0 0,0 0-1,0 0 1,0 0 0,-1 0 0,1-1 0,-1 1 0,1-1 0,-1 1 0,1-1 0,-4 1 0,1 0 41,1 0 0,-1-1 1,0 0-1,0 0 1,0 0-1,0 0 0,0-1 1,0 0-1,0 0 1,0 0-1,0 0 0,0-1 1,0 0-1,0 0 1,0-1-1,0 1 0,0-1 1,0 0-1,1 0 1,-1-1-1,1 1 0,0-1 1,0 0-1,0 0 1,0 0-1,0-1 0,1 1 1,-1-1-1,-4-6 1,0-2-7,1 1 0,0-1 1,0 0-1,1-1 0,1 0 1,0 0-1,1 0 0,0 0 1,-3-25-1,5 22-90,1 1 1,0-1-1,1 0 1,1 0-1,0 0 1,2 1-1,6-29 0,-6 36 7,0 0-1,0 0 1,0 1-1,1-1 0,0 1 1,0 0-1,1 0 0,0 0 1,0 1-1,1 0 0,0 0 1,0 0-1,0 1 0,1 0 1,0 0-1,11-6 0,0 3-222,0 1-1,1 1 1,19-5-1,-15 5 61,31-12 0,-6-3-76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42.762"/>
    </inkml:context>
    <inkml:brush xml:id="br0">
      <inkml:brushProperty name="width" value="0.025" units="cm"/>
      <inkml:brushProperty name="height" value="0.025" units="cm"/>
    </inkml:brush>
  </inkml:definitions>
  <inkml:trace contextRef="#ctx0" brushRef="#br0">1 1240 14643,'97'568'2591,"-47"-319"-2400,-8-10-82,54 252 182,-90-465-268,-2-6-18,1-1 1,1 1-1,0-1 1,2 0-1,0-1 1,14 25-1,-21-42-7,0 0 0,-1 0 0,1 0 0,0 0 0,0 0 0,0-1 0,-1 1 0,1 0 0,0 0 0,0-1 0,0 1 0,0-1 0,0 1-1,0-1 1,2 1 0,-3-1 0,1 0-1,-1 0 0,1 0 0,0 0 1,-1 0-1,1 0 0,-1-1 0,1 1 0,-1 0 1,1 0-1,-1 0 0,1-1 0,-1 1 1,1 0-1,-1-1 0,1 1 0,-1 0 1,1-1-1,-1 1 0,0-1 0,1 1 1,-1-1-1,0 1 0,1-1 0,-1 1 1,0-1-1,0 1 0,0-1 0,1 1 1,-1-1-1,0 0 0,4-16-59,0 0 1,-1 0-1,-1 0 0,0-1 1,-2 1-1,0 0 0,-2-20 1,1 20 10,-20-249-430,-2-77 245,23 286 320,3 1-1,2 0 1,2 1 0,16-61-1,-19 100-33,0-1 0,2 1 1,0 1-1,0-1 0,2 1 0,0 0 0,0 1 0,1 0 0,1 0 0,1 1 0,0 0 1,0 1-1,27-21 0,-4 9 42,1 1 1,1 2-1,67-27 1,130-34-40,194-30-270,12 17-76,-163 38 122,550-125-225,451-96-217,5 33 257,-541 116 872,-13-22 835,-166 13 72,-562 137-1422,32-7 79,1-1 37,1 1 1,67-6-1,-98 14-113,0 0 0,1-1 0,-1 1 0,1 1 0,-1-1 0,0 0 0,1 1 0,-1 0 0,0 0 0,0 0-1,1 0 1,-1 0 0,0 0 0,0 1 0,0 0 0,0 0 0,3 2 0,-5-1-5,1-1 0,0 1 0,-1-1 0,0 1 1,1 0-1,-1-1 0,0 1 0,-1 0 0,1 0 0,0 0 0,-1 0 0,0 0 0,1 0 0,-1 0 1,0 0-1,-1 0 0,1 0 0,0 0 0,-1-1 0,-1 6 0,-7 23 8,-1 0 0,-2-1 0,-21 40-1,0 0 10,-83 233 129,91-220-87,-25 154 0,35-108-41,2 195 0,34 131-1226,-18-410 875,3 12-128,-4-1 0,-1 0 0,-11 78 1,-2-71-172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4:43.227"/>
    </inkml:context>
    <inkml:brush xml:id="br0">
      <inkml:brushProperty name="width" value="0.025" units="cm"/>
      <inkml:brushProperty name="height" value="0.025" units="cm"/>
    </inkml:brush>
  </inkml:definitions>
  <inkml:trace contextRef="#ctx0" brushRef="#br0">417 1202 11819,'-55'10'436,"-279"48"1233,313-55-1403,14-3-94,9-1 208,62-15-4,91-8-1,-79 13-313,744-112 413,-54-17 42,-1-22 112,-516 109-404,663-148 419,764-156-605,-921 207-766,-580 116 486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6:28.295"/>
    </inkml:context>
    <inkml:brush xml:id="br0">
      <inkml:brushProperty name="width" value="0.025" units="cm"/>
      <inkml:brushProperty name="height" value="0.025" units="cm"/>
    </inkml:brush>
  </inkml:definitions>
  <inkml:trace contextRef="#ctx0" brushRef="#br0">5737 79 12651,'-1507'-71'1829,"1152"63"-2021,-354 39 0,487-7 210,1 10-1,-379 108 0,423-82-6,3 7 0,-298 161-1,299-123-206,-213 170-1,292-201 69,4 5-1,3 3 1,4 3 0,4 5 0,-69 100-1,127-157 139,1 1 0,1 0 0,2 1 0,1 1 0,2 1 0,2 0 0,1 0 0,2 2 0,-5 47 0,10-42 7,2 0-1,2 0 1,2 0 0,2 0 0,2 0-1,1-1 1,28 85 0,-19-84-12,1 0 1,3-2-1,1 0 1,3-1-1,1-1 1,46 56-1,-32-51-16,2-2 0,2-3 0,2-1 0,83 57 0,-57-52-45,2-2 0,142 57 1,-111-61-94,175 40 0,-69-38-53,257 15 0,218-33 56,-245-32 196,484-75 1,-538 23 171,562-165 0,-596 117-107,370-170-1,-25-63-49,-506 235-37,270-203-1,-426 284-21,280-234 17,-281 229-10,-2-1 1,-2-2-1,-1-1 1,-1-1-1,-2-1 1,35-72-1,-52 90 31,-1-1-1,-1 0 1,-1 0-1,-1-1 0,0 0 1,-2 0-1,1-39 1,-5 43 15,0 1 0,-1-1 0,0 0 0,-2 1 0,0 0 0,-1 0 0,-1 0-1,0 1 1,-1-1 0,-12-18 0,-5-2 67,-2 2-1,-1 0 0,-2 2 0,-1 1 0,-1 2 0,-2 1 1,-49-34-1,6 12 88,-2 4 0,-131-59 0,81 52-159,-2 6 1,-3 6-1,-169-32 0,109 41-98,-350-14-1,136 46 19,-25 10 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03.997"/>
    </inkml:context>
    <inkml:brush xml:id="br0">
      <inkml:brushProperty name="width" value="0.025" units="cm"/>
      <inkml:brushProperty name="height" value="0.025" units="cm"/>
    </inkml:brush>
  </inkml:definitions>
  <inkml:trace contextRef="#ctx0" brushRef="#br0">1 137 9818,'15'18'181,"0"-1"0,1 0 0,1-1 0,0-1 0,1 0-1,1-2 1,0 0 0,1-1 0,24 11 0,-4-6-140,-1-1-1,2-2 1,0-2 0,47 8 0,-8-8 12,0-3 0,159-5 0,163-39 184,179-44 48,305-32 246,433 45 406,4 61-661,-320 6-130,-194-28 51,15 1 43,-416 45 422,-280-11-382,-49-6-270,1-3 0,0-4 0,-1-3 0,149-35 0,-143 19-70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44.277"/>
    </inkml:context>
    <inkml:brush xml:id="br0">
      <inkml:brushProperty name="width" value="0.025" units="cm"/>
      <inkml:brushProperty name="height" value="0.025" units="cm"/>
    </inkml:brush>
  </inkml:definitions>
  <inkml:trace contextRef="#ctx0" brushRef="#br0">563 0 10986,'-163'65'1518,"-11"3"-636,-30 3 23,192-67-921,10-3-53,6-3 3,1-2 46,-5 3 94,1 1 0,-1-1 1,1 0-1,-1 0 0,0 1 0,1-1 0,-1 0 0,0 0 0,0 0 0,0 0 0,0 0 0,1 1 0,-1-1 0,0 0 0,-1 0 0,1 0 0,0 0 1,0 0-1,0 1 0,0-1 0,-1 0 0,1 0 0,0 0 0,-1-1 0,-10-21-539,5 14 321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46.229"/>
    </inkml:context>
    <inkml:brush xml:id="br0">
      <inkml:brushProperty name="width" value="0.025" units="cm"/>
      <inkml:brushProperty name="height" value="0.025" units="cm"/>
    </inkml:brush>
  </inkml:definitions>
  <inkml:trace contextRef="#ctx0" brushRef="#br0">1 137 10322,'151'-6'1595,"-75"2"-1064,91 7 0,-72 2 111,137-9-1,94-28-82,-98 8-334,46-4-134,79-7-35,3 24 30,428 69 130,-97-4-84,437 7 78,-310-18 385,-743-44-551,-1-3 1,74-13 0,-104 9-14,0-1 1,-1-3-1,0-1 0,73-35 0,-95 39 5,1 1 0,35-12 0,-45 18 0,1 0 1,0 1-1,0-1 1,0 2-1,0-1 1,-1 1-1,1 0 1,15 3-1,-7 0 65,-13-3-11,1 1 0,-1-1-1,0 1 1,1 0 0,-1 0-1,0 1 1,1-1 0,-1 1-1,0 0 1,0 0 0,0 0-1,-1 1 1,5 2 0,-1 2-144,-7-7 42,0 0 0,0 0 0,0 0 0,0 0 0,0 0 0,0 0 0,0 0 0,-1 0 0,1 0 0,0 0 0,0 0 0,0 0-1,0 0 1,0 0 0,0 0 0,0 0 0,0 0 0,0 0 0,0 0 0,0 0 0,0 1 0,0-1 0,0 0 0,0 0 0,-1 0 0,1 0-1,0 0 1,0 0 0,0 0 0,0 0 0,0 0 0,0 0 0,0 0 0,0 1 0,0-1 0,0 0 0,0 0 0,0 0 0,0 0 0,0 0 0,0 0-1,0 0 1,0 0 0,0 0 0,0 0 0,1 1 0,-14 1 43,-9 5-168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51.459"/>
    </inkml:context>
    <inkml:brush xml:id="br0">
      <inkml:brushProperty name="width" value="0.025" units="cm"/>
      <inkml:brushProperty name="height" value="0.025" units="cm"/>
    </inkml:brush>
  </inkml:definitions>
  <inkml:trace contextRef="#ctx0" brushRef="#br0">977 162 8978,'-8'-16'561,"0"1"1,0 1-1,-2-1 1,0 1-1,-21-22 1,25 30-449,0 1 1,0 0 0,0 1-1,-1-1 1,1 1-1,-1 1 1,-1-1 0,1 1-1,0 0 1,-1 1-1,1 0 1,-1 0 0,1 1-1,-1-1 1,-9 1-1,-11 1 21,0 2-1,-1 0 1,1 2-1,0 1 1,0 1-1,-49 18 1,29-5 135,0 3 1,-82 48-1,105-53-184,1 0-1,0 1 0,2 1 0,0 1 0,1 1 0,1 1 1,-34 49-1,41-50-71,0 1 1,2 1-1,0 0 1,2 0-1,0 1 1,2 0-1,1 1 1,0 0-1,-2 41 1,6-41-14,1 1 1,1 0 0,1 0-1,1-1 1,2 1 0,7 26-1,-9-42 8,2 0 0,-1-1 0,1 1 0,1-1 0,-1 0 0,2 0 0,-1 0-1,1-1 1,0 0 0,1 0 0,0 0 0,0-1 0,1 0 0,0-1 0,0 0 0,1 0 0,-1 0-1,12 4 1,1-1 24,0-2 0,0 0 0,1-1 0,0-1 0,24 2 0,116 3 90,-123-8-96,779 63 97,254-5 514,-908-55-595,42-1 29,338-36-1,-428 16-128,0-5-1,0-5 1,-3-5 0,150-63-1,-250 89-45,5-2-1,-1-1-1,0 0 0,0-1 1,17-14-1,-21 9-95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1.389"/>
    </inkml:context>
    <inkml:brush xml:id="br0">
      <inkml:brushProperty name="width" value="0.025" units="cm"/>
      <inkml:brushProperty name="height" value="0.025" units="cm"/>
    </inkml:brush>
  </inkml:definitions>
  <inkml:trace contextRef="#ctx0" brushRef="#br0">442 101 15931,'0'-2'183,"1"-1"0,-1 0 0,1 0 0,-1 0 0,0 0 0,0 0 0,0 1 0,0-1 0,0 0 0,-1 0 0,0 0 0,1 0-1,-1 1 1,0-1 0,0 0 0,0 1 0,-1-1 0,1 0 0,-1 1 0,1 0 0,-1-1 0,0 1 0,0 0 0,0 0 0,0 0 0,0 0-1,0 0 1,-1 1 0,-4-4 0,-2 1 23,-1 0 0,1 1-1,-1 0 1,0 0-1,0 1 1,0 1 0,0-1-1,0 1 1,-1 1 0,1 0-1,0 1 1,0 0 0,-18 4-1,7-1-165,0 2 0,1 0 0,0 2 0,0 0 1,-29 17-1,39-19-52,1 0 0,-1 1 0,1 0 0,1 0 0,-12 13-1,18-18-2,0 0-1,1 0 0,-1 0 1,1 1-1,0-1 0,-1 0 1,1 1-1,0-1 0,0 1 0,1-1 1,-1 1-1,0 4 0,1-5-3,0-1 0,0 1 0,1 0 0,-1 0 0,0-1 0,1 1 0,-1 0 0,1 0-1,0-1 1,0 1 0,-1-1 0,1 1 0,0-1 0,0 1 0,1-1 0,-1 1 0,0-1-1,0 0 1,1 0 0,2 2 0,3 3-79,1-1 0,0-1 0,0 0 0,0 0 0,1 0 0,17 4 0,59 9-458,-42-9 296,-32-6 202,0 0-1,0 1 0,0 0 0,0 1 0,16 8 1,-25-11 59,0 0 1,0 1 0,0-1-1,0 0 1,-1 1-1,1-1 1,0 1 0,-1 0-1,1 0 1,-1-1 0,1 1-1,-1 0 1,0 0-1,0 0 1,0 1 0,0-1-1,0 0 1,-1 0 0,1 0-1,-1 1 1,1-1 0,-1 0-1,0 1 1,0-1-1,0 0 1,0 1 0,0-1-1,0 0 1,-1 1 0,1-1-1,-1 0 1,0 0-1,-1 5 1,-3 2 58,0 1-1,0-1 1,-1 0-1,0 0 1,-1-1-1,0 0 1,0 0-1,-1-1 1,0 0-1,0 0 1,0 0-1,-14 6 1,0 0 46,0-1 1,0-1 0,-1-1 0,-28 7 0,40-13-291,0-2 0,0 1-1,-17 0 1,26-3 133,-1 0 1,1 0-1,-1 0 1,1 0-1,-1-1 1,1 1-1,-1-1 1,1 1-1,-5-3 1,6 2 37,1 1 1,-1-1 0,0 1 0,0-1-1,0 0 1,1 1 0,-1-1-1,0 0 1,1 0 0,-1 0 0,0 0-1,1 1 1,-1-1 0,1 0-1,0 0 1,-1 0 0,1 0 0,0 0-1,-1 0 1,1 0 0,0 0 0,0 0-1,0 0 1,0-2 0,8-24-356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52.096"/>
    </inkml:context>
    <inkml:brush xml:id="br0">
      <inkml:brushProperty name="width" value="0.025" units="cm"/>
      <inkml:brushProperty name="height" value="0.025" units="cm"/>
    </inkml:brush>
  </inkml:definitions>
  <inkml:trace contextRef="#ctx0" brushRef="#br0">1 241 10250,'0'-4'70,"1"0"0,0 0 0,0 0 0,0 0 0,1 0-1,0 0 1,-1 0 0,1 1 0,1-1 0,-1 1 0,0-1 0,1 1 0,0 0-1,5-5 1,3-2 81,0 1 0,0 1-1,16-9 1,10-3-103,1 2-1,1 2 0,0 1 1,1 2-1,1 1 0,0 3 1,62-7-1,303-1 160,-329 16-122,1233 4 1427,-2 46-601,-946-24-542,751 32 454,-1101-57-746,14 1 171,45-6 0,-63 4-225,-1 0 1,0-1 0,0 0 0,1 0-1,-1-1 1,-1 0 0,1 0 0,0 0-1,-1-1 1,12-9 0,-13 8 6,0 0 0,-1 0 0,0 0 1,5-8-1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53.745"/>
    </inkml:context>
    <inkml:brush xml:id="br0">
      <inkml:brushProperty name="width" value="0.025" units="cm"/>
      <inkml:brushProperty name="height" value="0.025" units="cm"/>
    </inkml:brush>
  </inkml:definitions>
  <inkml:trace contextRef="#ctx0" brushRef="#br0">497 182 10426,'-4'-4'222,"1"-1"1,0 0-1,1 0 0,-1 0 0,1 0 0,-3-9 1,4 13-193,1 0 0,0-1 0,0 1 1,0 0-1,0 0 0,0-1 0,0 1 1,0 0-1,0-1 0,0 1 0,0 0 1,1 0-1,-1-1 0,0 1 0,1 0 1,-1 0-1,1 0 0,0 0 0,-1 0 1,1 0-1,0 0 0,0 0 0,0 0 1,-1 0-1,1 0 0,0 0 0,0 0 1,0 1-1,0-1 0,1 0 1,-1 1-1,0-1 0,0 1 0,0-1 1,3 0-1,16-4 164,1 0 0,-1 2 0,1 0 0,31 1 0,1-2-19,138-14 201,272-23-97,-1 20-260,697 80 106,-9 101-114,-675-50-28,-358-72 22,221 104 0,-282-114-4,9 4 30,106 69-1,-164-96-28,0 0-1,0 1 1,-1-1 0,0 1 0,0 0 0,0 1 0,-1-1 0,7 12 0,-10-14 1,-1 0-1,1 0 0,-1 0 1,0 0-1,0 0 0,0 0 1,-1 0-1,1 0 1,-1 0-1,0 0 0,0 0 1,0 1-1,-1-1 1,0 0-1,1 0 0,-1 0 1,-1 0-1,1 0 1,-3 4-1,-3 7 6,-1 0 1,-1-1-1,0 0 1,-1 0-1,0-1 1,-1 0-1,-14 12 1,-11 7 23,-48 33 1,46-38-18,-2-2-1,0-2 0,-2-2 0,0-1 1,-2-2-1,0-3 0,0-1 0,-2-2 1,-72 10-1,-307 6 57,-3-33-82,147-7-43,2-12 0,-344-76 1,79-13 32,-2 26-9,343 63 15,-840-122 377,964 130-408,-90-29 1,104 21 50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34.752"/>
    </inkml:context>
    <inkml:brush xml:id="br0">
      <inkml:brushProperty name="width" value="0.025" units="cm"/>
      <inkml:brushProperty name="height" value="0.025" units="cm"/>
    </inkml:brush>
  </inkml:definitions>
  <inkml:trace contextRef="#ctx0" brushRef="#br0">259 146 15475,'2'-4'245,"0"-1"0,-1 1 0,0 0 1,0-1-1,0 1 0,0-1 0,-1 0 0,0 1 0,0-1 0,0 1 0,-1-1 0,1 1 0,-1-1 0,0 1 0,0-1 0,-1 1 0,1 0 0,-1-1 0,0 1 0,0 0 1,0 0-1,-1 0 0,0 1 0,1-1 0,-1 0 0,0 1 0,-1 0 0,1 0 0,-1 0 0,1 0 0,-7-3 0,6 4-170,0 0-1,-1 0 0,1 0 1,0 1-1,0 0 0,-1 0 1,1 0-1,-1 1 1,1-1-1,-1 1 0,1 0 1,-1 0-1,1 1 0,0 0 1,-1-1-1,1 1 0,-1 1 1,1-1-1,0 0 1,0 1-1,-7 4 0,3-1-31,0 0 0,1 1 0,-1 1-1,1-1 1,1 1 0,-1 0-1,1 1 1,0-1 0,1 1 0,0 0-1,0 1 1,0-1 0,-4 14 0,5-11-28,0 0 0,1 0 0,0 0 0,1 0 1,0 1-1,1 0 0,0-1 0,1 1 0,0-1 1,4 23-1,-4-31-15,1 0 1,-1-1 0,1 1-1,0 0 1,0 0 0,0 0-1,0 0 1,1-1 0,-1 1-1,1-1 1,0 1-1,-1-1 1,1 1 0,0-1-1,0 0 1,1 0 0,-1 0-1,0 0 1,1 0 0,-1-1-1,1 1 1,0-1-1,-1 0 1,1 1 0,0-1-1,0-1 1,0 1 0,0 0-1,0-1 1,0 1 0,0-1-1,0 0 1,0 0-1,0 0 1,0 0 0,0-1-1,0 1 1,0-1 0,0 0-1,0 1 1,3-3 0,4-2 4,0 0 0,0-1 0,-1 0 0,1-1 0,-1 0 0,-1 0 0,1-1 1,-1 0-1,0-1 0,11-16 0,-1-2 58,-1-1 1,20-44-1,-30 60-32,-7 12-30,0 0-1,1 0 1,-1 0-1,0 0 0,0 0 1,0 0-1,0 0 1,0 0-1,0 0 1,0 0-1,0 0 0,0 0 1,0 0-1,1 0 1,-1 0-1,0 0 1,0 0-1,0 0 0,0 0 1,0 0-1,0 0 1,0 0-1,0 0 1,0 0-1,1 0 0,-1 0 1,0 0-1,0 0 1,0 0-1,0 0 1,0 0-1,0 0 0,0 0 1,0 0-1,0 0 1,0 0-1,0 0 1,0 1-1,0-1 0,1 0 1,-1 0-1,0 0 1,0 0-1,0 0 1,0 0-1,0 0 0,0 0 1,0 0-1,0 0 1,0 1-1,0-1 1,0 0-1,0 0 0,0 0 1,0 0-1,0 0 1,1 25 14,-2-15-26,1-3 3,0-2 1,0 0-1,0 0 1,0-1-1,1 1 1,2 9-1,-3-13 7,0-1 0,0 1 1,1-1-1,-1 1 0,0-1 0,0 1 0,1-1 1,-1 1-1,0-1 0,1 0 0,-1 1 0,0-1 1,1 1-1,-1-1 0,1 0 0,-1 0 1,1 1-1,-1-1 0,0 0 0,1 0 0,-1 1 1,1-1-1,-1 0 0,2 0 0,-1 0 0,0 0 0,1 0 0,-1-1 1,0 1-1,1 0 0,-1-1 0,0 1 0,0-1 0,1 0 0,-1 1 0,0-1 0,0 0 0,0 0 0,2-1 1,22-24-21,-22 21 19,0 1 0,1 0 0,0 0-1,0 0 1,0 1 0,0-1 0,0 1-1,1 0 1,9-4 0,-13 6 1,0 1 1,0 0-1,0 0 1,-1 0-1,1 0 1,0 0-1,0 0 0,0 0 1,0 1-1,0-1 1,0 0-1,0 0 1,0 1-1,0-1 1,0 1-1,0-1 0,0 1 1,-1-1-1,1 1 1,0-1-1,0 1 1,-1 0-1,1 0 1,0-1-1,-1 1 0,1 0 1,0 0-1,-1 0 1,1-1-1,-1 1 1,1 2-1,12 34-17,-10-29 17,8 34-1,-7-23 1,1-1 0,12 27-1,-17-43 4,1-1-1,0 1 0,0-1 1,-1 1-1,1-1 1,0 0-1,0 0 0,0 1 1,0-1-1,0 0 1,0 0-1,1 0 1,-1 0-1,0 0 0,1-1 1,-1 1-1,0 0 1,1 0-1,-1-1 0,1 1 1,2 0-1,-2-1 1,0 0 0,0 0 0,0-1 0,-1 1 0,1 0 0,0-1 0,0 1 0,0-1 0,-1 0 0,1 1 0,0-1 0,-1 0 0,1 0-1,-1 0 1,1 0 0,-1 0 0,1-1 0,1-1 0,11-13 13,22-31 1,-27 33-12,1 0 1,1 1 0,21-21 0,-30 33-8,0 0 0,0-1 0,0 1 0,0 0 0,0 0 0,1 1 0,-1-1 0,0 0 0,0 1 0,1-1 0,-1 1 0,0 0 0,1-1 1,-1 1-1,0 1 0,1-1 0,-1 0 0,0 0 0,1 1 0,-1-1 0,4 3 0,-2-2-2,0 0 0,0-1 0,0 1 0,0-1 0,0 1 0,1-1 0,5-1 1,2-2-44,0-1 1,0 0 0,0-1 0,17-9 0,-21 9 7,1 0-1,0 1 1,0 0-1,0 1 1,0 0 0,1 0-1,18-2 1,-26 6 33,0-1 0,0 0 0,0 1 0,0-1 0,0 1 0,0 0 0,0 0 0,0 0 0,0 0 0,0 0 0,0 0 0,-1 0 0,1 1 0,0-1 0,-1 1 0,1-1 0,-1 1 0,0-1 0,1 1 0,-1 0 0,0 0 0,0 0 0,0 0 0,0 0 0,0 0 0,0 2 0,4 9-2,-1 0-1,5 26 1,-7-31 4,-1-2-120,0 2 167,1-1-1,0 1 1,5 12 0,-7-19-35,0-1 1,0 0 0,0 0 0,0 1 0,0-1 0,0 0 0,1 0 0,-1 1 0,0-1 0,0 0 0,0 0 0,0 0 0,1 1 0,-1-1 0,0 0 0,0 0 0,0 0 0,1 1 0,-1-1 0,0 0 0,0 0 0,1 0 0,-1 0 0,0 0 0,1 0 0,-1 0 0,0 0 0,0 0 0,1 1 0,-1-1 0,0 0 0,1 0 0,-1 0 0,0-1 0,0 1 0,1 0 0,-1 0 0,0 0 0,0 0-1,1 0 1,1-2 16,-1 1-1,0-1 0,0 0 0,0 0 0,1 0 0,-2 1 0,1-1 0,0 0 0,0 0 0,0-4 0,9-28 80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35.485"/>
    </inkml:context>
    <inkml:brush xml:id="br0">
      <inkml:brushProperty name="width" value="0.025" units="cm"/>
      <inkml:brushProperty name="height" value="0.025" units="cm"/>
    </inkml:brush>
  </inkml:definitions>
  <inkml:trace contextRef="#ctx0" brushRef="#br0">222 28 14931,'-4'-3'239,"0"0"0,0 0 0,-1 0 1,1 1-1,0 0 0,-1 0 0,0 0 0,1 0 0,-1 1 0,0 0 0,0 0 0,0 0 1,0 0-1,0 1 0,0 0 0,0 0 0,0 0 0,1 0 0,-1 1 0,0 0 0,0 0 0,0 1 1,0-1-1,1 1 0,-1 0 0,-5 3 0,4-1-111,-1-1 0,1 1 0,1 0 0,-1 0 0,1 1 0,-1 0 0,1 0 0,1 0 0,-1 0 0,1 1 0,0 0 0,0 0 0,0 0 1,1 0-1,0 0 0,0 1 0,1 0 0,-2 7 0,3-9-108,0 1 0,0 0 0,1-1 0,0 1 0,0 0 1,1-1-1,-1 1 0,1-1 0,0 1 0,4 9 0,-4-13-17,-1-1 1,1 1-1,0-1 0,0 1 0,0-1 0,0 1 0,0-1 1,0 1-1,0-1 0,0 0 0,1 0 0,-1 0 0,1 0 1,-1 0-1,0 0 0,1 0 0,0 0 0,-1 0 1,1-1-1,-1 1 0,1-1 0,0 1 0,0-1 0,-1 0 1,1 1-1,0-1 0,0 0 0,-1 0 0,1 0 1,0-1-1,0 1 0,-1 0 0,1-1 0,0 1 0,-1-1 1,1 1-1,0-1 0,1-1 0,4-1 8,0-1 0,0 0 0,0 0 0,-1-1-1,1 0 1,-1 0 0,0-1 0,-1 1 0,8-11 0,6-8 63,15-28 1,-30 47-63,1-8 7,0 2 28,-3 20-9,-2 8-44,1 1 1,0-1 0,1 0 0,5 19 0,-6-31-22,1 0 0,-1-1 0,1 1 0,1 0 0,-1-1 0,0 1 0,1-1 0,5 6 0,-6-8-27,0 0 1,0 0 0,1 0 0,-1 0 0,0 0 0,1-1 0,0 1 0,-1-1 0,1 0-1,0 1 1,0-1 0,0-1 0,-1 1 0,1 0 0,5 0 0,-4-1-79,0 0 1,0 0 0,0-1 0,-1 0-1,1 1 1,0-1 0,-1 0 0,1 0-1,-1-1 1,1 1 0,-1-1 0,1 0-1,-1 0 1,5-4 0,-1 1-35,0-1 0,-1-1 1,1 1-1,-1-1 0,6-9 0,10-18-526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35.953"/>
    </inkml:context>
    <inkml:brush xml:id="br0">
      <inkml:brushProperty name="width" value="0.025" units="cm"/>
      <inkml:brushProperty name="height" value="0.025" units="cm"/>
    </inkml:brush>
  </inkml:definitions>
  <inkml:trace contextRef="#ctx0" brushRef="#br0">0 0 15683,'10'0'683,"0"1"-1,0-1 1,0 2 0,0 0-1,0 0 1,0 0-1,-1 1 1,1 1-1,-1 0 1,9 5-1,-13-6-618,-1-1 0,0 1 0,0 0 0,0 1 0,0-1-1,-1 1 1,1-1 0,-1 1 0,0 0 0,0 1 0,0-1 0,-1 0-1,1 1 1,-1 0 0,0-1 0,-1 1 0,1 0 0,-1 0-1,0 0 1,0 0 0,0 7 0,-1 3 123,-1-1 1,-1 0-1,0 1 1,-1-1-1,0 0 1,-9 22-1,-5 20 164,16-55-352,1 0 0,0 0 0,-1 0 0,1 0 0,0 0 0,0 0 0,0-1 0,0 1 0,0 0 0,0 0 0,0 0 0,0 0 0,0 0 0,0 0 0,0 0 0,1 0 0,-1 0 0,0 0 1,1 0-1,-1 0 0,1-1 0,-1 1 0,1 0 0,-1 0 0,1 0 0,-1-1 0,1 1 0,0 0 0,-1-1 0,2 2 0,0-2-48,0 1 0,0 0-1,0-1 1,0 0 0,1 1 0,-1-1 0,0 0 0,0 0 0,0 0 0,0 0 0,0-1-1,5 0 1,5-2-501,0-1 0,-1 0 0,20-10 0,-22 9 288,0 0-1,0-1 0,12-10 0,-3-3-375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36.435"/>
    </inkml:context>
    <inkml:brush xml:id="br0">
      <inkml:brushProperty name="width" value="0.025" units="cm"/>
      <inkml:brushProperty name="height" value="0.025" units="cm"/>
    </inkml:brush>
  </inkml:definitions>
  <inkml:trace contextRef="#ctx0" brushRef="#br0">21 79 16860,'-15'10'1616,"11"-6"-1040,3-1-208,11-3 800,8 0-231,11-6-393,4-2-296,10-5-624,1-3-304,4 0 608,-2-1-161,2-3-119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36.901"/>
    </inkml:context>
    <inkml:brush xml:id="br0">
      <inkml:brushProperty name="width" value="0.025" units="cm"/>
      <inkml:brushProperty name="height" value="0.025" units="cm"/>
    </inkml:brush>
  </inkml:definitions>
  <inkml:trace contextRef="#ctx0" brushRef="#br0">99 4 17444,'-17'19'2116,"2"0"0,-28 42 1,40-54-2025,-1 0 0,1 0 0,0 0 0,1 0 0,0 0 1,0 0-1,0 1 0,1-1 0,0 1 0,0-1 0,1 1 0,0 0 0,1-1 1,0 9-1,-1-15-85,0 0 1,0 0-1,0 0 1,1 0-1,-1 0 1,0-1-1,0 1 1,0 0-1,1 0 1,-1 0-1,0 0 0,1 0 1,-1 0-1,1-1 1,-1 1-1,1 0 1,-1 0-1,1-1 1,0 1-1,-1 0 1,1-1-1,0 1 1,-1-1-1,1 1 1,0-1-1,0 1 1,0-1-1,-1 1 1,1-1-1,0 0 1,0 0-1,0 1 1,0-1-1,0 0 1,0 0-1,0 0 0,0 0 1,-1 0-1,1 0 1,0 0-1,0 0 1,0 0-1,0-1 1,0 1-1,0 0 1,0 0-1,0-1 1,-1 1-1,1-1 1,0 1-1,0-1 1,-1 1-1,1-1 1,0 1-1,0-2 1,6-3 11,0 0 1,0-1 0,-1 0-1,8-9 1,59-85 85,-24 31-35,-46 65-67,0 0-1,0 1 1,0-1 0,1 1-1,6-5 1,-10 8-3,1-1 0,-1 1 0,1 0 1,-1-1-1,1 1 0,-1 0 0,1-1 0,0 1 0,-1 0 1,1 0-1,0-1 0,-1 1 0,1 0 0,0 0 0,-1 0 1,1 0-1,0 0 0,-1 0 0,1 0 0,0 0 1,-1 0-1,1 0 0,0 1 0,-1-1 0,1 0 0,0 0 1,-1 1-1,1-1 0,-1 0 0,1 1 0,-1-1 0,1 1 1,0-1-1,-1 0 0,1 1 0,-1-1 0,0 1 0,1-1 1,-1 1-1,1 0 0,-1-1 0,0 1 0,0-1 1,1 1-1,-1 1 0,4 8-5,-1 0 0,-1 0 1,3 16-1,7 25-8,-12-49 13,0-1 0,1 0 0,-1 0 1,1 0-1,-1 0 0,1 0 0,-1 0 0,1 0 0,0-1 1,0 1-1,-1 0 0,1 0 0,0 0 0,0-1 1,0 1-1,0 0 0,0-1 0,0 1 0,0-1 0,0 1 1,0-1-1,0 1 0,0-1 0,0 0 0,0 0 1,0 1-1,1-1 0,-1 0 0,0 0 0,0 0 0,0 0 1,0 0-1,0-1 0,0 1 0,1 0 0,-1 0 1,0-1-1,0 1 0,0-1 0,0 1 0,0-1 0,1 0 1,6-4 0,0 0 1,0 0-1,0 0 1,7-9-1,-7 7-4,16-13 1,-18 14-17,0 0-1,0 0 1,1 1-1,0 0 1,0 0 0,0 1-1,0 0 1,1 0-1,9-3 1,-15 7 8,0 0 1,0 0-1,0 0 1,0 0-1,0 0 1,0 1-1,0-1 1,0 0-1,0 1 1,0 0-1,0-1 0,0 1 1,0 0-1,0 0 1,0 0-1,0 0 1,-1 1-1,1-1 1,-1 0-1,1 1 1,-1-1-1,2 3 1,5 5-35,-1 0 1,11 18 0,-12-17 33,1 1-157,-3-7-12,-1 1-1,1 1 0,-1-1 1,0 0-1,0 1 0,-1-1 1,0 1-1,0 0 1,0 0-1,1 6 0,-3-11-165,2-5-125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3.298"/>
    </inkml:context>
    <inkml:brush xml:id="br0">
      <inkml:brushProperty name="width" value="0.025" units="cm"/>
      <inkml:brushProperty name="height" value="0.025" units="cm"/>
    </inkml:brush>
  </inkml:definitions>
  <inkml:trace contextRef="#ctx0" brushRef="#br0">61 0 19388,'-3'6'1729,"4"-3"-1377,-12 15-200,-2 14 648,3 11-360,-2 3-112,5 7-376,1 0-184,6-4-504,3-5 72,6-20 496,1-11-169,6-16-79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3.655"/>
    </inkml:context>
    <inkml:brush xml:id="br0">
      <inkml:brushProperty name="width" value="0.025" units="cm"/>
      <inkml:brushProperty name="height" value="0.025" units="cm"/>
    </inkml:brush>
  </inkml:definitions>
  <inkml:trace contextRef="#ctx0" brushRef="#br0">139 149 13899,'0'-6'305,"-1"0"0,1-1 1,-1 1-1,-1 0 0,1 0 0,-1 0 1,0 0-1,-1 0 0,1 0 0,-1 1 0,-6-10 1,3 7 99,0 0 0,0 0 0,0 0 0,-1 1-1,0 0 1,-14-10 0,20 16-390,1 1 0,-1-1-1,1 1 1,-1 0 0,0-1-1,1 1 1,-1 0 0,1-1-1,-1 1 1,0 0 0,1 0-1,-1 0 1,1 0 0,-1-1 0,0 1-1,1 0 1,-1 0 0,0 0-1,1 0 1,-1 1 0,0-1-1,1 0 1,-1 0 0,0 0-1,1 0 1,-1 1 0,1-1-1,-1 0 1,0 0 0,1 1-1,-1-1 1,1 1 0,-1-1-1,1 0 1,-1 1 0,1-1-1,0 1 1,-1-1 0,1 1-1,-1-1 1,1 1 0,0 0-1,-1-1 1,1 2 0,-9 31 230,8-28-200,-6 35 296,-3 65 0,9-83-242,1 0 1,2 0 0,0 0 0,8 33-1,-9-51-117,0 0-1,0 0 0,1 0 0,-1 0 0,1 0 0,4 5 0,-6-9-10,0 0-1,0 0 0,0 0 0,0 0 0,1 0 0,-1 0 0,0 0 0,0 0 0,0 0 1,1 0-1,-1 0 0,0 0 0,0 0 0,0-1 0,0 1 0,1 0 0,-1 0 0,0 0 0,0 0 1,0 0-1,0-1 0,0 1 0,0 0 0,0 0 0,1 0 0,-1 0 0,0-1 0,0 1 1,0 0-1,0 0 0,0 0 0,0-1 0,0 1 0,0 0 0,0 0 0,0 0 0,0 0 0,0-1 1,0 1-1,0 0 0,0 0 0,0 0 0,0-1 0,0 1 0,-1 0 0,3-12-208,-7-5-60,-2-1-118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4.496"/>
    </inkml:context>
    <inkml:brush xml:id="br0">
      <inkml:brushProperty name="width" value="0.025" units="cm"/>
      <inkml:brushProperty name="height" value="0.025" units="cm"/>
    </inkml:brush>
  </inkml:definitions>
  <inkml:trace contextRef="#ctx0" brushRef="#br0">349 50 15859,'-1'-3'115,"-1"0"0,1 0 0,-1 0 1,0 0-1,1 0 0,-1 1 0,0-1 0,-1 1 0,1-1 0,0 1 0,-1 0 0,1 0 0,-1 0 0,0 0 0,0 0 0,0 1 0,0-1 0,0 1 0,0 0 0,0 0 0,0 0 0,0 0 0,-1 1 0,1-1 0,-5 1 0,3 0-31,0 0-1,0 1 1,1 0-1,-1 0 1,0 0-1,0 1 1,1 0-1,-1 0 1,1 0-1,0 0 1,0 1-1,-1-1 1,2 1 0,-1 0-1,0 0 1,0 1-1,-3 4 1,-2 4 3,0 0 1,0 1-1,1 1 1,1-1-1,0 1 1,1 0-1,1 1 0,-7 27 1,1 13 214,-5 58 0,10-55 32,2 1 0,7 96 1,0-122-246,2 0-1,1-1 1,1 0 0,2 0 0,1 0-1,17 37 1,-16-50-91,-8-13-10,-7-12-22,-4-9 0,-143-276-280,150 288 315,-1 0 0,1 1-1,0-1 1,0 0 0,0 0 0,1 0-1,-1 0 1,1-4 0,0 6-2,0 1-1,0-1 1,1 0-1,-1 0 1,0 1-1,1-1 1,-1 0-1,1 1 1,-1-1-1,1 0 1,-1 1-1,1-1 1,-1 0-1,1 1 1,0-1-1,-1 1 1,1-1 0,0 1-1,-1 0 1,1-1-1,0 1 1,0 0-1,0-1 1,-1 1-1,1 0 1,0 0-1,0 0 1,0 0-1,-1 0 1,1 0-1,1 0 1,45-8-1510,0-2 0,-1-1 1,-1-3-1,68-30 0,-82 31 546,-14 6 679,0-1 1,0 0 0,-1-1-1,0-1 1,0-1-1,17-15 1,-28 17 1510,-9 6 432,2 3-1435,1 0 1,-1 0 0,1 0 0,-1 0-1,1 1 1,0-1 0,-1 0 0,1 1-1,-1-1 1,-2 2 0,-1 2 38,0 0 1,1 0-1,-1 0 1,1 1-1,0 0 1,0 0-1,0 0 1,1 0-1,-1 0 1,1 1-1,1-1 1,-1 1-1,-2 10 1,2-7-193,0-1 0,1 1 0,1 0 0,0 0-1,0 0 1,0-1 0,1 1 0,1 0 0,1 11 0,-2-19-64,0 0 1,0 1-1,0-1 1,1 1-1,-1-1 1,1 0-1,-1 1 0,1-1 1,-1 0-1,1 0 1,0 1-1,0-1 0,0 0 1,-1 0-1,1 0 1,0 0-1,0 0 0,0 0 1,1 0-1,-1 0 1,0-1-1,0 1 0,0 0 1,1 0-1,1 0 1,-1-1-3,0 0 0,0 0 0,0 0 1,0 0-1,0 0 0,0-1 0,0 1 1,0-1-1,0 1 0,0-1 0,-1 0 1,1 0-1,0 0 0,-1 0 0,1 0 1,0 0-1,-1 0 0,1 0 0,1-2 0,5-6 26,1 0 1,-1-1-1,-1 0 0,1 0 0,-2 0 0,1-1 0,5-13 0,28-85 523,-33 87-351,-8 33-145,-1 0-1,1 0 1,1 0 0,1 17-1,0-11-56,-1-14 4,0 9-225,1 1 0,4 23 0,-5-34 142,1 0 0,-1 0 0,0 0 0,1-1 0,-1 1 0,1 0 0,0 0-1,0 0 1,0 0 0,0-1 0,0 1 0,0 0 0,0-1 0,0 1 0,1-1 0,-1 1 0,1-1-1,-1 0 1,1 0 0,-1 0 0,1 0 0,0 0 0,0 0 0,-1 0 0,1 0 0,0 0-1,2 0 1,-2-1 34,-1 0 0,1-1-1,0 1 1,-1 0 0,1 0 0,-1-1-1,1 1 1,-1-1 0,1 0-1,-1 1 1,1-1 0,-1 0-1,1 0 1,-1 0 0,0 0-1,0 0 1,1 0 0,-1 0-1,0 0 1,0 0 0,1-2 0,16-18-712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1.838"/>
    </inkml:context>
    <inkml:brush xml:id="br0">
      <inkml:brushProperty name="width" value="0.025" units="cm"/>
      <inkml:brushProperty name="height" value="0.025" units="cm"/>
    </inkml:brush>
  </inkml:definitions>
  <inkml:trace contextRef="#ctx0" brushRef="#br0">91 104 18148,'-31'119'2289,"-11"46"-81,36-132-1699,1 0 0,1-1 0,2 39 0,2-66-493,0-3-28,0 1 1,0-1 0,0 1 0,0-1 0,0 1 0,1-1-1,-1 1 1,1-1 0,-1 0 0,1 1 0,0-1 0,0 1 0,0-1-1,3 3 1,-4-5-5,1 0 0,-1-1 1,0 1-1,1 0 0,-1-1 0,1 1 0,-1 0 0,0-1 0,1 1 0,-1-1 0,0 1 0,0-1 1,1 1-1,-1-1 0,0 1 0,0-1 0,0 1 0,0-1 0,1 1 0,-1-1 0,0 1 0,0-1 1,0 1-1,0-1 0,0 0 0,10-63-975,0-8-579,3 1 0,37-116 0,-50 186 1555,9-23-361,0 0 0,2 1-1,26-43 1,-33 61 361,0 0 0,0 0 0,0 0 0,1 1 0,-1 0 0,1-1 1,0 2-1,0-1 0,10-5 0,-12 8 59,0 0-1,1 0 1,-1 0-1,1 0 1,-1 0 0,1 1-1,0-1 1,-1 1-1,1 0 1,0 0 0,-1 0-1,1 1 1,-1-1-1,1 1 1,0 0 0,-1 0-1,0 0 1,4 2-1,-4-2 30,0 0 0,0 1 0,-1-1 0,1 1-1,-1-1 1,1 1 0,-1 0 0,0 0 0,1 0-1,-1 0 1,0 0 0,0 0 0,-1 1 0,1-1-1,0 1 1,-1-1 0,0 1 0,1 0 0,-1 0-1,0-1 1,0 1 0,-1 0 0,1 0 0,0 0-1,-1 0 1,0 0 0,0 0 0,0 0 0,0 0 0,0 0-1,-1 0 1,1 0 0,-1 0 0,0 0 0,1-1-1,-2 1 1,1 0 0,0 0 0,0-1 0,-1 1-1,0-1 1,1 1 0,-5 3 0,-4 5 191,0 0 0,-1-1 0,0-1 0,-1 1 0,0-2 0,-18 11 0,1-4 128,-56 21 0,31-20-1013,53-16 624,1 1-1,0-1 1,0 0 0,-1 0 0,1 0 0,0 1-1,-1-1 1,1 0 0,0 0 0,-1 0-1,1 0 1,0 0 0,-1 0 0,1 0-1,0 0 1,-1 0 0,1 0 0,0 0 0,-1 0-1,1 0 1,0 0 0,-1 0 0,1 0-1,0 0 1,-1 0 0,1-1 0,0 1-1,-1 0 1,1 0 0,0 0 0,-1 0 0,1-1-1,0 1 1,0 0 0,-1 0 0,1-1-1,0 1 1,0 0 0,0-1 0,-1 1-1,1 0 1,0 0 0,0-1 0,0 1 0,0 0-1,0-1 1,0 1 0,0 0 0,-1-1-1,1 1 1,0-1 0,8-15-158,9-6-66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4.996"/>
    </inkml:context>
    <inkml:brush xml:id="br0">
      <inkml:brushProperty name="width" value="0.025" units="cm"/>
      <inkml:brushProperty name="height" value="0.025" units="cm"/>
    </inkml:brush>
  </inkml:definitions>
  <inkml:trace contextRef="#ctx0" brushRef="#br0">176 19 15915,'0'-1'142,"0"1"0,0-1-1,0 0 1,0 1 0,0-1-1,0 0 1,0 0 0,0 1-1,-1-1 1,1 0 0,0 1-1,0-1 1,-1 0 0,1 1-1,0-1 1,-1 0 0,1 1 0,-1-1-1,1 1 1,-1-1 0,1 1-1,-1-1 1,1 1 0,-1-1-1,1 1 1,-2-1 0,1 0 31,0 1 1,-1 0-1,1 0 1,-1-1-1,1 1 1,0 0-1,-1 0 1,1 0-1,0 0 1,-1 1-1,1-1 1,-3 1-1,-1 1 28,0-1 0,1 1-1,-1 0 1,1 1 0,-1-1-1,-5 5 1,-1 3-154,1 0-1,1 0 1,0 1-1,0 0 1,1 0-1,0 1 1,1 1 0,0-1-1,1 1 1,1 0-1,0 0 1,0 1 0,-4 24-1,9-35-59,-1 0-1,1 1 1,0-1-1,0 0 1,0 0-1,1 0 1,-1 0 0,1 1-1,0-1 1,1 3-1,-2-5-10,1 1-1,0-1 0,0 1 1,0-1-1,0 0 0,0 0 1,0 1-1,0-1 0,0 0 1,0 0-1,1 0 0,-1 0 1,0 0-1,1-1 1,-1 1-1,1 0 0,-1-1 1,0 1-1,1 0 0,0-1 1,-1 0-1,3 1 0,5-1-77,-1 0 0,1 0 0,-1-1 0,1 0 0,-1 0 0,1-1 0,-1 0 0,0-1 0,0 0 0,0 0 0,0 0 0,7-6 0,16-9-153,41-32 0,-26 15-162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5.448"/>
    </inkml:context>
    <inkml:brush xml:id="br0">
      <inkml:brushProperty name="width" value="0.025" units="cm"/>
      <inkml:brushProperty name="height" value="0.025" units="cm"/>
    </inkml:brush>
  </inkml:definitions>
  <inkml:trace contextRef="#ctx0" brushRef="#br0">15 129 14787,'-3'6'453,"0"1"-1,1 0 0,0-1 1,1 1-1,0 0 0,0 0 1,-1 10-1,2-16-373,0 1 1,1-1-1,-1 1 1,0-1-1,0 1 1,1-1-1,-1 1 1,1-1-1,-1 0 1,1 1-1,-1-1 1,1 0-1,0 1 0,0-1 1,0 0-1,0 0 1,1 2-1,-1-3-29,0 1-1,1 0 1,-1 0-1,1-1 0,-1 1 1,1-1-1,-1 0 1,1 1-1,0-1 0,-1 0 1,1 0-1,-1 0 1,1 0-1,-1 0 0,1 0 1,0 0-1,-1 0 1,1-1-1,2 0 0,5-2 84,1-1-1,-1 0 1,-1 0 0,1-1-1,-1 0 1,1 0-1,-2-1 1,9-7-1,0-2 179,0-1-1,20-24 1,-36 39-307,29-40 441,-28 39-405,1 0 0,-1-1 0,0 1 0,0-1 0,0 1 0,0-1 0,0 0 0,0 0 0,-1 1 0,1-1 0,-1 0 0,0 0 0,0 1 0,0-1 0,0-3 0,-1 5-29,1 0-1,0 1 0,-1-1 0,1 0 0,-1 0 1,1 0-1,-1 1 0,0-1 0,1 0 0,-1 0 1,0 1-1,1-1 0,-1 1 0,0-1 0,0 0 0,1 1 1,-1 0-1,0-1 0,0 1 0,0-1 0,0 1 1,0 0-1,0 0 0,0-1 0,1 1 0,-1 0 1,0 0-1,0 0 0,0 0 0,0 0 0,0 0 0,0 1 1,0-1-1,-1 0 0,-2 1 13,0 0 0,0 0-1,0 1 1,0-1 0,1 1 0,-8 3 0,3 1 7,0 1 0,0 0 1,1 0-1,-1 0 1,2 1-1,-1 0 0,1 1 1,-9 15-1,12-19-47,0 1 1,0 0-1,0 0 0,1 0 0,0 0 1,0 0-1,0 1 0,1-1 0,0 0 1,1 1-1,-1-1 0,1 1 0,0-1 0,1 1 1,1 6-1,-2-12-27,0 1 0,1-1 0,-1 0 1,1 1-1,-1-1 0,1 0 0,-1 0 0,1 1 1,0-1-1,0 0 0,0 0 0,0 0 0,0 0 1,0 0-1,0 0 0,0 0 0,0 0 0,0 0 1,0-1-1,1 1 0,-1 0 0,0-1 0,1 1 0,-1-1 1,0 0-1,1 1 0,-1-1 0,0 0 0,1 0 1,1 0-1,1 0-19,-1 0 1,1-1-1,0 1 1,-1-1-1,1 0 1,-1 0-1,1 0 1,-1-1-1,1 1 1,4-4-1,18-12-382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6.042"/>
    </inkml:context>
    <inkml:brush xml:id="br0">
      <inkml:brushProperty name="width" value="0.025" units="cm"/>
      <inkml:brushProperty name="height" value="0.025" units="cm"/>
    </inkml:brush>
  </inkml:definitions>
  <inkml:trace contextRef="#ctx0" brushRef="#br0">88 3 12627,'-2'-1'110,"0"1"0,1-1 0,-1 1 1,0 0-1,0 0 0,0 0 0,0 0 1,0 0-1,0 0 0,1 0 0,-1 1 1,0-1-1,0 1 0,0-1 0,1 1 1,-1 0-1,0 0 0,1-1 0,-1 1 1,-2 3-1,1-2 89,0 1 0,0 0 0,1 1 0,-1-1 0,1 0 0,0 1 0,0-1 0,0 1 0,-2 5 0,-1 5 191,1 1 1,1 0 0,0 0 0,-2 19-1,4-16-175,0 0 0,1 0 0,4 30-1,-3-42-168,0 0-1,0 0 0,1 0 0,-1 0 1,1 0-1,1 0 0,-1-1 0,1 1 1,0-1-1,0 0 0,1 0 0,0 0 1,-1 0-1,7 5 0,-7-7-23,0-1-1,0 0 1,0-1-1,1 1 1,-1 0-1,0-1 1,1 0-1,-1 0 1,1 0-1,-1 0 1,1 0-1,-1-1 1,1 0 0,0 1-1,-1-1 1,8-1-1,3-2 17,1 0-1,-1-1 0,15-5 1,-18 5-17,0 0 1,0 1-1,21-3 0,-30 6-18,-1 0-1,1 0 0,0 0 0,-1 0 0,1 0 0,-1 0 0,1 0 0,0 1 0,-1-1 0,1 1 0,-1-1 0,1 1 0,-1 0 0,1-1 0,-1 1 0,0 0 0,1 0 0,-1 0 0,0 0 0,0 0 0,2 2 0,-2-1 1,1 1-1,-1-1 1,0 1-1,0-1 0,0 1 1,0-1-1,0 1 1,-1 0-1,1-1 1,-1 1-1,1 4 1,-1 6 29,-1-1 1,0 1 0,-1-1-1,-4 17 1,1-10 130,-1 1 0,-1-2-1,-10 21 1,14-32-36,-1 1 0,-1 0 0,0-1-1,0 0 1,0 0 0,0-1 0,-1 1-1,-1-1 1,-11 9 0,17-14-109,-1 0 0,0 0 0,0 0 0,0 0 0,0 0 0,0 0 0,0-1 0,0 1 0,0-1-1,0 1 1,0-1 0,0 0 0,0 0 0,0 0 0,0 0 0,0 0 0,0 0 0,0-1 0,0 1 0,0-1 0,0 1 0,0-1 0,0 0 0,0 0 0,0 0 0,0 0 0,0 0 0,1 0 0,-1 0 0,0-1-1,1 1 1,-1-1 0,1 1 0,-1-1 0,-1-3 0,1 2-160,0 0 1,0 0-1,0 0 0,1 0 0,-1 0 1,1-1-1,0 1 0,0-1 0,0 1 0,0-1 1,1 1-1,-1-1 0,1 0 0,0 1 1,0-1-1,1 1 0,-1-1 0,1 0 0,-1 1 1,3-6-1,-1 5 2,0 0 0,0 0 0,0 1 0,1-1 0,-1 0 0,1 1 0,0 0 0,6-6 0,13-7-734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6.475"/>
    </inkml:context>
    <inkml:brush xml:id="br0">
      <inkml:brushProperty name="width" value="0.025" units="cm"/>
      <inkml:brushProperty name="height" value="0.025" units="cm"/>
    </inkml:brush>
  </inkml:definitions>
  <inkml:trace contextRef="#ctx0" brushRef="#br0">172 46 16676,'-13'8'1333,"-1"1"0,-24 9 0,29-15-1175,1 1 0,-1 0 0,1 0 0,0 1 1,1 0-1,-1 0 0,1 1 0,0 0 0,0 0 0,1 0 1,-9 12-1,14-17-154,0 1 1,0-1-1,0 0 1,1 1 0,-1-1-1,1 1 1,-1-1-1,1 1 1,-1 0-1,1-1 1,0 1-1,-1-1 1,1 1 0,0 0-1,1 2 1,-1-3-5,0 0 0,1 0 0,-1 0 0,0 0 0,1-1 0,-1 1 1,1 0-1,-1 0 0,1-1 0,0 1 0,-1 0 0,1-1 0,0 1 0,-1-1 1,1 1-1,0-1 0,0 1 0,0-1 0,-1 1 0,3 0 0,0-1-2,0 1 0,0 0-1,0-1 1,1 0 0,-1 1-1,0-1 1,1 0 0,-1-1-1,0 1 1,0-1 0,0 1-1,1-1 1,5-2-1,-1-2 15,1 0 0,-1 0 0,0 0-1,-1-1 1,1 0 0,-1-1-1,0 1 1,-1-1 0,10-14 0,-12 16-142,0 0-1,-1 0 1,0 0 0,0 0 0,0-1 0,-1 0 0,0 1 0,0-1 0,0 0 0,-1 0 0,1 0 0,-2 0 0,1 0 0,-1 0 0,0 0 0,0-9 0,0 15 71,0-1 1,0 1-1,0-1 1,-1 0-1,1 1 1,0-1 0,0 1-1,0-1 1,0 1-1,-1-1 1,1 1-1,0-1 1,0 1 0,-1-1-1,1 1 1,0-1-1,-1 1 1,1-1-1,-1 1 1,1 0-1,-1-1 1,1 1 0,-1 0-1,1-1 1,-1 1-1,1 0 1,-1 0-1,1-1 1,-1 1-1,1 0 1,-1 0 0,1 0-1,-2 0 1,-1 3-617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7.083"/>
    </inkml:context>
    <inkml:brush xml:id="br0">
      <inkml:brushProperty name="width" value="0.025" units="cm"/>
      <inkml:brushProperty name="height" value="0.025" units="cm"/>
    </inkml:brush>
  </inkml:definitions>
  <inkml:trace contextRef="#ctx0" brushRef="#br0">123 255 17844,'-12'5'438,"0"0"-1,0 1 1,1 1 0,0 0 0,-17 15 0,24-20-393,1 2 1,0-1-1,0 0 1,0 1-1,1-1 1,-1 1-1,1 0 1,0 0-1,0 0 1,0 0-1,0 0 1,1 0-1,0 0 0,-1 1 1,2-1-1,-1 0 1,0 1-1,1-1 1,0 1-1,1 6 1,-1-9-46,0-1 0,0 0 0,0 0 0,0 0 0,1 1 0,-1-1 0,0 0 0,1 0 0,-1 0 0,1 0 0,-1 1-1,1-1 1,0 0 0,-1 0 0,1 0 0,0 0 0,0 0 0,0-1 0,0 1 0,0 0 0,0 0 0,0-1 0,1 2 0,0-2 0,0 1 1,-1-1-1,1 0 1,0 1-1,0-1 0,0 0 1,0 0-1,0 0 1,0 0-1,-1-1 0,1 1 1,0 0-1,3-2 1,3-1 10,0-1 0,0 1 0,-1-1 0,0-1 0,12-8 0,-5 1 65,0-1 1,13-15 0,-22 23-22,-1-1 0,1 1 0,-1-1 0,-1 0 0,1 0 0,-1-1 0,0 1 0,3-11 0,-7 20-25,0-1-1,1 1 1,-1 0-1,0 0 0,1-1 1,0 1-1,-1 0 1,1 0-1,1 5 1,-1-5-48,1 1 0,0-1 0,-1 0 0,1 0 0,1 0 0,-1 0 1,0 0-1,1 0 0,-1 0 0,1 0 0,0 0 0,0-1 0,0 1 0,1-1 0,-1 1 1,3 1-1,-2-3-19,-1 0 0,0 0 1,1 0-1,-1 0 1,1 0-1,0-1 0,-1 1 1,1-1-1,-1 0 1,1 0-1,0 0 0,-1 0 1,1 0-1,-1-1 1,1 1-1,0-1 0,-1 0 1,1 1-1,-1-1 0,1 0 1,2-3-1,7-2-237,-1 0 0,0-2 0,-1 1 0,1-1 0,-1-1 0,-1 0 0,0 0 0,0-1 0,13-20 0,-8 9-325,-1 0 0,-1-1 0,-1 0-1,10-31 1,-20 51 546,15-51-1114,-15 47 1079,1 1 0,-1 0 1,-1-1-1,1 1 1,-1-1-1,0 0 0,-1-8 1,1 14 95,0 0 0,0 0 0,0 0 0,0-1 0,0 1 1,0 0-1,0 0 0,0 0 0,0-1 0,0 1 0,0 0 1,-1 0-1,1 0 0,0 0 0,0 0 0,0-1 0,0 1 1,0 0-1,0 0 0,0 0 0,0 0 0,-1 0 0,1-1 1,0 1-1,0 0 0,0 0 0,0 0 0,0 0 0,-1 0 1,1 0-1,0 0 0,0 0 0,0 0 0,0 0 0,-1 0 0,1-1 1,0 1-1,0 0 0,0 0 0,0 0 0,-1 0 0,1 0 1,0 1-1,0-1 0,0 0 0,-1 0 0,-7 8 425,-5 15 447,8-7-417,1 1-1,1-1 1,1 1-1,0 0 1,2 32 0,13 84 14,-11-123-439,-1-1 1,1 0-1,1 0 1,0 0 0,5 11-1,-8-19-33,1 0-1,-1 0 1,1 0-1,0 0 1,-1 0-1,1 0 1,0-1-1,-1 1 1,1 0-1,0 0 1,0 0-1,0-1 1,0 1-1,0-1 1,0 1-1,0 0 1,0-1-1,0 0 1,0 1-1,2 0 1,-1-2-3,-1 1-1,1 0 1,-1-1 0,1 1 0,0-1 0,-1 1 0,1-1 0,-1 0 0,0 0 0,1 0 0,-1 0 0,0 0-1,1 0 1,-1 0 0,0 0 0,0 0 0,0 0 0,0-1 0,1-1 0,18-27 124,-1 0 0,-2-2 0,-1 0 0,14-40 0,-12 28 99,32-72 680,-50 116-905,0 0 0,0 0 1,0 0-1,0 1 0,0-1 0,0 0 0,0 0 0,0 0 1,0 0-1,0 0 0,0 0 0,0 0 0,0 0 0,0 0 1,0 0-1,0 0 0,0 0 0,0 0 0,0 0 0,0 0 1,0 0-1,0 0 0,0 0 0,0 0 0,0 0 0,0 0 0,0 0 1,0 0-1,0 0 0,0 0 0,0 0 0,1 0 0,-1 0 1,0 0-1,0 0 0,0 0 0,0 0 0,0 0 0,0 0 1,0 0-1,0 0 0,0 0 0,0 0 0,0 0 0,0 0 1,0 0-1,0 0 0,0 0 0,0 0 0,0 0 0,0 0 1,0 0-1,0 0 0,1 0 0,-1 0 0,0 0 0,0 0 1,0 0-1,1 9-207,-1 8-392,-2-6 154,0 0-1,-7 22 1,2-15-2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7.501"/>
    </inkml:context>
    <inkml:brush xml:id="br0">
      <inkml:brushProperty name="width" value="0.025" units="cm"/>
      <inkml:brushProperty name="height" value="0.025" units="cm"/>
    </inkml:brush>
  </inkml:definitions>
  <inkml:trace contextRef="#ctx0" brushRef="#br0">1 0 14075,'0'10'1440,"0"2"-760,0-1-239,1 4 743,3-1-240,2-1-264,1 1-160,0-2-224,2 1-240,1-3-568,-4-3 488,-2-3-120,-3-2-80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7.971"/>
    </inkml:context>
    <inkml:brush xml:id="br0">
      <inkml:brushProperty name="width" value="0.025" units="cm"/>
      <inkml:brushProperty name="height" value="0.025" units="cm"/>
    </inkml:brush>
  </inkml:definitions>
  <inkml:trace contextRef="#ctx0" brushRef="#br0">142 4 14987,'-5'-4'1665,"-10"4"-1105,-9 16-264,0 10 1216,2 20-912,3 5-128,2 14-208,6 5-40,6 0-96,5-1-24,11-7-136,6-7-216,10-17-456,7-8 848,5-20-224,3-7-120,12-10-48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8.477"/>
    </inkml:context>
    <inkml:brush xml:id="br0">
      <inkml:brushProperty name="width" value="0.025" units="cm"/>
      <inkml:brushProperty name="height" value="0.025" units="cm"/>
    </inkml:brush>
  </inkml:definitions>
  <inkml:trace contextRef="#ctx0" brushRef="#br0">60 184 16099,'-12'27'467,"2"1"0,1 1 0,1 0 0,1 0-1,2 0 1,-3 44 0,8-73-455,-1 1 1,1 0-1,0 0 1,0 0-1,0 0 1,0 0-1,0 0 1,0 0-1,0 0 1,0 0-1,1 0 1,-1-1-1,0 1 1,0 0 0,1 0-1,-1 0 1,1 0-1,-1 0 1,1-1-1,-1 1 1,1 0-1,-1 0 1,1-1-1,0 1 1,-1 0-1,1-1 1,0 1-1,-1-1 1,1 1-1,0-1 1,0 1-1,1-1 1,-1 0 3,1 0 0,-1 0 0,0-1 0,1 1 0,-1-1-1,0 1 1,1-1 0,-1 1 0,0-1 0,0 0 0,0 0 0,1 1 0,-1-1 0,0 0 0,0 0 0,0 0 0,0 0 0,-1 0 0,1-1 0,1 0 0,7-13 59,0 1 0,-1-1 0,-1-1 0,-1 1 0,0-1-1,7-28 1,-4-2 47,5-54-1,-12 79-112,1 6-16,-2 0 0,1 0 0,-2 0 0,0-1 0,-1 1 0,-4-23 0,1 32-47,0 11 23,1 11 1,2-8 23,1 0 1,0 0-1,1 0 0,0 0 1,0 0-1,0 0 0,1 0 0,4 10 1,-5-16 6,0 0 0,0 0 0,0 0 0,0 0 0,0 0 0,0 0 0,1 0 0,-1-1 0,1 1 1,-1 0-1,1-1 0,0 1 0,0-1 0,-1 0 0,1 1 0,0-1 0,0 0 0,0 0 0,0 0 0,1 0 1,-1-1-1,0 1 0,0-1 0,0 1 0,1-1 0,-1 0 0,0 0 0,0 0 0,1 0 0,-1 0 0,0 0 0,0-1 1,1 1-1,1-1 0,6-3 2,0 0 1,0-1-1,-1 1 0,1-2 1,-1 1-1,-1-2 0,13-9 1,-11 8 2,-1 0 1,1 1-1,1 1 1,19-10-1,-29 15-5,0 1 0,0 0 0,0 0 0,0 0 0,-1-1 0,1 1 0,0 0 0,0 0 0,0 0 0,0 0 0,-1 1 0,1-1 0,0 0 0,0 0 0,0 0 0,0 1 0,-1-1 0,1 0 0,0 1 0,0-1 0,-1 1 0,1-1 0,0 1 0,-1-1 0,1 1 0,0 0 0,-1-1 0,1 1 0,-1 0 0,1-1 0,-1 1 0,1 0 0,-1-1 0,0 1 0,1 0 1,-1 0-1,0 0 0,0 0 0,1-1 0,-1 1 0,0 0 0,0 0 0,0 1 0,1 6-1,0 0 1,0 1 0,-1 11-1,0-17 1,-5 93-9,-1 45-127,7-131 16,0 0 1,0-1 0,3 11 0,6 2-230,-9-21 339,-1-1 0,1 1-1,0-1 1,-1 1 0,1-1 0,0 1-1,-1-1 1,1 1 0,0-1-1,-1 0 1,1 1 0,0-1 0,0 0-1,-1 1 1,1-1 0,0 0-1,0 0 1,0 0 0,-1 0 0,1 0-1,0 0 1,0 0 0,1 0 0,9-5-228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9.001"/>
    </inkml:context>
    <inkml:brush xml:id="br0">
      <inkml:brushProperty name="width" value="0.025" units="cm"/>
      <inkml:brushProperty name="height" value="0.025" units="cm"/>
    </inkml:brush>
  </inkml:definitions>
  <inkml:trace contextRef="#ctx0" brushRef="#br0">0 210 13355,'0'1'76,"0"0"0,0 1 0,1-1 0,-1 0 0,0 1 0,0-1 1,0 0-1,1 0 0,-1 0 0,1 1 0,-1-1 0,1 0 0,0 0 0,-1 0 0,1 0 0,0 0 1,0 0-1,-1 0 0,1 0 0,0 0 0,0 0 0,0 0 0,0-1 0,1 2 0,0-2 1,-1 0 0,0 0-1,1-1 1,-1 1 0,0 0-1,1 0 1,-1-1 0,0 1-1,0-1 1,1 1 0,-1-1-1,0 0 1,0 1 0,0-1 0,0 0-1,0 0 1,0 0 0,0 0-1,0 0 1,0 0 0,0 0-1,-1 0 1,1 0 0,1-2-1,8-11 217,-1-1-1,-1 0 1,0-1 0,-1 1-1,0-2 1,-1 1-1,-1-1 1,-1 1-1,0-1 1,2-25-1,-8 24-94,1 18-193,1 0 0,0 0 0,0 0-1,0 0 1,0-1 0,0 1 0,-1 0 0,1 0-1,0 0 1,0 0 0,0 0 0,0 0 0,-1 0-1,1 0 1,0 0 0,0-1 0,0 1 0,0 0-1,-1 0 1,1 0 0,0 0 0,0 0 0,0 0 0,-1 0-1,1 0 1,0 0 0,0 0 0,0 1 0,-1-1-1,1 0 1,0 0 0,0 0 0,0 0 0,-1 0-1,1 0 1,0 0 0,0 0 0,0 0 0,0 1-1,-1-1 1,-1 2 15,0 1 0,0-1-1,0 1 1,0-1 0,0 1-1,1 0 1,-1-1 0,0 5-1,-9 22 29,1 1 0,2 0 1,1 1-1,2 0 0,1 0 0,-1 50 0,5-76-72,3 41 87,-3-44-87,0-1 0,0 0 0,0 0 0,1 1 0,-1-1 0,0 0 0,1 0 0,-1 1 1,1-1-1,-1 0 0,1 0 0,-1 0 0,1 0 0,0 0 0,0 0 0,0 0 1,-1 0-1,1 0 0,0 0 0,0 0 0,0 0 0,1 0 0,-1-1 0,0 1 1,0-1-1,0 1 0,0-1 0,3 2 0,-3-3-18,0 1 0,1 0 0,-1 0 0,1 0 0,-1-1-1,0 1 1,1-1 0,-1 1 0,0-1 0,0 0 0,1 1 0,-1-1 0,0 0 0,0 0-1,0 0 1,0 1 0,0-1 0,0-1 0,1 0 0,15-24-223,-2-5-55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49.482"/>
    </inkml:context>
    <inkml:brush xml:id="br0">
      <inkml:brushProperty name="width" value="0.025" units="cm"/>
      <inkml:brushProperty name="height" value="0.025" units="cm"/>
    </inkml:brush>
  </inkml:definitions>
  <inkml:trace contextRef="#ctx0" brushRef="#br0">41 0 14355,'-17'145'4758,"0"-6"-2726,17-133-1977,-4 41 366,2 0-1,2 0 0,10 75 0,-9-118-411,-1-1 0,1 0-1,0 0 1,1 1 0,-1-1 0,0 0 0,1 0 0,0 0 0,2 2-1,-4-4-11,0-1-1,0 0 1,1 0-1,-1 1 1,0-1-1,0 0 1,0 0-1,1 0 1,-1 0-1,0 1 1,0-1-1,1 0 1,-1 0-1,0 0 0,0 0 1,1 0-1,-1 0 1,0 0-1,0 1 1,1-1-1,-1 0 1,0 0-1,1 0 1,-1 0-1,0 0 1,0 0-1,1-1 1,-1 1-1,0 0 1,1 0-1,-1 0 0,0 0 1,0 0-1,1 0 1,-1 0-1,1-1 1,-1 0-21,1-1 0,0 1 0,0 0 0,0-1 0,-1 1-1,1-1 1,0 0 0,-1 1 0,0-1 0,1 1 0,-1-4 0,2-11-211,-1 0 0,0 0 0,-1 0 0,-1 0 0,-1 0-1,0 0 1,-1 0 0,-1 0 0,-10-27 0,13 41 43,2 4 70,2 2 99,-1 0-1,1 0 1,0 0-1,0 0 1,0-1-1,1 0 1,4 5 0,-1-5 1,0 1 0,1-1 1,-1-1-1,1 0 0,0 0 1,-1 0-1,1-1 0,0 0 1,0 0-1,0-1 0,0 0 1,0-1-1,0 0 0,8-1 1,1-2 1,1 0-1,-1-1 1,0-1 0,0-1 0,17-9 0,-30 14 70,0 0 0,0 0 1,0 0-1,0 0 0,-1-1 0,1 1 0,-1-1 0,0 0 1,1 0-1,-1-1 0,-1 1 0,5-6 0,-8 9-20,1-1-1,-1 1 0,1 0 1,-1-1-1,0 1 0,1 0 1,-1 0-1,1-1 0,-1 1 1,0 0-1,1 0 0,-1 0 1,0 0-1,1 0 0,-1 0 1,0 0-1,1 0 0,-1 0 1,0 0-1,1 0 0,-1 1 1,1-1-1,-2 0 0,-4 3 63,1-1-1,-1 1 1,1 0 0,-1 0-1,1 0 1,0 1-1,1 0 1,-1 0-1,0 0 1,1 0-1,0 1 1,0 0-1,-4 6 1,4-5-51,0 1 0,0 0 0,0 0 0,1 0 0,0 1 0,0-1 0,1 1 0,0-1-1,-2 16 1,4-22-37,-1 1-1,1-1 0,0 1 1,0-1-1,0 1 0,0-1 0,0 1 1,0-1-1,0 1 0,1-1 1,-1 1-1,1-1 0,-1 1 1,1-1-1,-1 1 0,1-1 0,0 0 1,-1 1-1,1-1 0,0 0 1,0 0-1,0 0 0,0 0 0,0 1 1,0-1-1,1-1 0,-1 1 1,0 0-1,0 0 0,1 0 0,-1-1 1,0 1-1,1 0 0,-1-1 1,3 1-1,-1-1-4,1 0-1,-1 0 1,1 0 0,-1 0-1,1-1 1,-1 0 0,0 0-1,1 1 1,-1-2 0,0 1-1,0 0 1,0-1 0,0 1-1,5-5 1,-2 2-114,-1 0 0,0 0 1,0-1-1,-1 1 0,0-1 0,1 0 0,-2-1 0,1 1 0,4-8 0,-3 1-104,0 0 0,0-1 0,4-22-1,-1-5-156</inkml:trace>
  <inkml:trace contextRef="#ctx0" brushRef="#br0" timeOffset="1">514 7 17572,'3'29'1672,"4"4"-1224,2-2-216,5 2 768,0 2-439,4 1-161,-6 2-176,-2 1-48,-8 10-32,-4 4-32,-9 4-16,-5 3-144,-12 3-632,-4-4 648,-2-13-72,-2-7-96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2.236"/>
    </inkml:context>
    <inkml:brush xml:id="br0">
      <inkml:brushProperty name="width" value="0.025" units="cm"/>
      <inkml:brushProperty name="height" value="0.025" units="cm"/>
    </inkml:brush>
  </inkml:definitions>
  <inkml:trace contextRef="#ctx0" brushRef="#br0">114 1 18148,'-2'20'1984,"-11"8"-1360,-7 11-215,-1 3 943,1 5-624,1-1-72,6-5-296,8-3-272,7-17-600,10-9-336,6-15 672,4-13-160,2-17-152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22.547"/>
    </inkml:context>
    <inkml:brush xml:id="br0">
      <inkml:brushProperty name="width" value="0.025" units="cm"/>
      <inkml:brushProperty name="height" value="0.025" units="cm"/>
    </inkml:brush>
  </inkml:definitions>
  <inkml:trace contextRef="#ctx0" brushRef="#br0">149 8 15491,'-3'-1'72,"0"0"0,1-1 0,-1 2 0,0-1 0,0 0-1,1 0 1,-1 1 0,0 0 0,0-1 0,0 1 0,0 0 0,1 1-1,-1-1 1,0 0 0,0 1 0,0-1 0,0 1 0,1 0 0,-1 0-1,0 0 1,1 1 0,-1-1 0,1 0 0,0 1 0,-1 0-1,1-1 1,0 1 0,0 0 0,0 0 0,0 0 0,0 1 0,0-1-1,1 0 1,-1 1 0,1-1 0,-1 1 0,1 0 0,0-1 0,0 1-1,-1 4 1,-5 24 156,0 1-1,3 0 1,0 1 0,1 48-1,1-23-32,-9 108 268,-4 125 374,15-284-806,0 0 0,1 0 0,0 0 1,0-1-1,3 11 0,-4-15-25,1-1 1,0 1 0,-1-1-1,1 1 1,0-1-1,0 1 1,0-1-1,0 0 1,0 1-1,0-1 1,1 0 0,-1 0-1,0 0 1,1 0-1,-1 0 1,1 0-1,-1 0 1,1 0 0,-1-1-1,1 1 1,0-1-1,-1 1 1,1-1-1,0 1 1,-1-1-1,1 0 1,2 0 0,9 0 14,0-1 1,1 0-1,-1 0 1,22-7 0,57-20-11,-38 10-104,96-22-1043,23-7-859,-135 35 1407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23.026"/>
    </inkml:context>
    <inkml:brush xml:id="br0">
      <inkml:brushProperty name="width" value="0.025" units="cm"/>
      <inkml:brushProperty name="height" value="0.025" units="cm"/>
    </inkml:brush>
  </inkml:definitions>
  <inkml:trace contextRef="#ctx0" brushRef="#br0">39 25 15275,'-2'-1'210,"-1"-3"100,-1 1 0,-1 0 0,1 0 0,0 0 0,-1 1-1,-6-4 1,55 46 2146,-30-29-2428,0 1 1,-1 0 0,-1 1-1,0 1 1,15 22 0,-21-26-18,0 0 0,-1 1 1,0-1-1,-1 1 0,0 0 1,-1 1-1,0-1 0,-1 1 1,2 17-1,-2 7-28,-4 50-1,1-69 73,-1-1 0,-1 0 1,0 1-1,-1-1 0,-8 20 0,-2-11-11,-1-14-15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23.511"/>
    </inkml:context>
    <inkml:brush xml:id="br0">
      <inkml:brushProperty name="width" value="0.025" units="cm"/>
      <inkml:brushProperty name="height" value="0.025" units="cm"/>
    </inkml:brush>
  </inkml:definitions>
  <inkml:trace contextRef="#ctx0" brushRef="#br0">195 27 14555,'0'-1'78,"-1"-1"1,1 1-1,0 0 0,-1-1 1,1 1-1,-1 0 0,0 0 0,1-1 1,-1 1-1,0 0 0,0 0 1,0 0-1,1 0 0,-1 0 0,0 0 1,-1 0-1,1 0 0,0 1 1,0-1-1,0 0 0,0 1 0,-1-1 1,1 1-1,0-1 0,0 1 1,-1-1-1,1 1 0,0 0 1,-1 0-1,1 0 0,-1 0 0,1 0 1,0 0-1,-1 0 0,1 0 1,0 0-1,-1 0 0,1 1 0,0-1 1,-1 1-1,1-1 0,0 1 1,-2 0-1,-4 3 125,0 0 1,0 0-1,1 0 1,-1 1-1,1 0 1,-7 8-1,0 0 51,1 1 0,-21 29 0,28-35-214,0 0 0,1 0 0,0 0 0,1 1 0,-1 0 0,2 0 0,-4 17 0,5-25-39,1 1 0,-1 0 0,1-1 0,0 1 0,0 0 0,0-1 0,0 1 0,0 0 0,0-1 0,1 1 0,-1 0 0,0-1 0,1 1 0,-1-1 0,1 1 0,0 0 0,-1-1 0,1 0 0,0 1 0,0-1 0,0 1 0,0-1 0,0 0 0,0 0 0,0 1 0,1-1 0,-1 0 0,0 0 0,1 0 0,-1 0 0,1-1 0,-1 1 0,1 0 0,-1-1 0,1 1 0,2 0 0,6 0-8,0 0 0,0 0 0,0-1 1,0-1-1,14-1 0,-14 0 2,0 2 1,0-1 0,11 2-1,-16 0 2,0 0 0,-1 1 0,1-1-1,-1 1 1,0 0 0,0 1 0,0-1-1,0 1 1,0 0 0,0 0 0,0 0 0,-1 0-1,0 0 1,0 1 0,0 0 0,0 0-1,0-1 1,-1 2 0,1-1 0,-1 0-1,0 0 1,2 9 0,2 7-13,0 0 0,-2 0 1,5 37-1,-6-26 109,-2-1-1,0 1 1,-2-1-1,-2 1 1,-6 34-1,6-50 69,-1-1 0,0 1-1,0-1 1,-2 0 0,0 0 0,0-1-1,-1 0 1,-1 0 0,0 0-1,-1-1 1,0 0 0,-16 15 0,22-24-104,0-1 0,0 1 1,-1-1-1,1 0 0,0 0 1,-1 0-1,1 0 0,-1-1 1,0 1-1,1-1 0,-1 0 1,0 0-1,0 0 0,0-1 1,0 1-1,0-1 0,0 0 1,-4 0-1,5-1-32,0 0 0,-1 0-1,1 0 1,0 0 0,0 0 0,0-1-1,-1 1 1,2-1 0,-1 0 0,0 0 0,0 0-1,0-1 1,1 1 0,0 0 0,-1-1-1,1 0 1,0 1 0,0-1 0,0 0-1,-2-5 1,1 2-21,1 0 0,-1 1 0,1-1-1,0-1 1,1 1 0,0 0 0,0 0-1,0 0 1,0-1 0,1 1 0,0 0-1,1-9 1,1 6-139,0 1-1,0-1 1,1 1-1,0-1 1,1 1-1,0 0 1,8-14-1,7-4-878,1 2-1,1 0 0,46-40 0,-38 37-63,12-10 163,1-4-123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24.216"/>
    </inkml:context>
    <inkml:brush xml:id="br0">
      <inkml:brushProperty name="width" value="0.025" units="cm"/>
      <inkml:brushProperty name="height" value="0.025" units="cm"/>
    </inkml:brush>
  </inkml:definitions>
  <inkml:trace contextRef="#ctx0" brushRef="#br0">212 263 15003,'-1'-3'132,"-1"0"0,0 0-1,0 1 1,0-1 0,0 1 0,0-1-1,-1 1 1,1 0 0,-1 0 0,0 0-1,1 0 1,-1 0 0,0 1 0,0-1-1,0 1 1,0 0 0,0 0 0,0 0-1,-1 0 1,1 1 0,-6-1 0,1 0 75,1 0-1,-1 1 1,1 0 0,-1 0 0,1 1 0,0-1-1,-1 2 1,-13 3 0,16-2-179,1-1 1,0 0-1,0 1 0,0 0 1,0 0-1,0 0 0,0 0 1,1 1-1,0-1 0,-1 1 1,1 0-1,1 0 0,-1 0 1,1 0-1,-1 1 0,1-1 1,0 1-1,1-1 1,-1 1-1,1 0 0,0-1 1,0 1-1,0 0 0,1 0 1,0 0-1,0 0 0,0 0 1,0 0-1,1-1 0,0 1 1,1 5-1,-1-5-26,0-1-1,0 0 1,0 1 0,1-1 0,-1 0-1,1 0 1,0 0 0,1 0-1,-1 0 1,0 0 0,1-1 0,0 1-1,0-1 1,0 0 0,0 0-1,1 0 1,-1 0 0,1 0-1,0-1 1,0 1 0,0-1 0,0 0-1,0-1 1,0 1 0,0-1-1,1 1 1,-1-1 0,1 0 0,-1-1-1,1 1 1,-1-1 0,1 0-1,-1 0 1,5-1 0,2-1 52,-1-1 1,1 0-1,-1 0 1,0-1 0,0-1-1,0 0 1,-1 0-1,0-1 1,0 0-1,11-9 1,-16 12 10,1-1-1,-1 0 1,0 0 0,0 0-1,-1-1 1,1 1 0,-1-1-1,0 0 1,0 0-1,0 0 1,-1 0 0,0-1-1,0 1 1,0-1 0,-1 1-1,0-1 1,0 1 0,0-1-1,-1 0 1,0-10 0,-1 12-22,0 0 0,0 0 0,0 1 0,-1-1 1,0 1-1,1-1 0,-1 1 0,-1 0 0,1-1 0,0 1 1,-1 0-1,0 0 0,1 1 0,-1-1 0,0 1 1,0-1-1,-4-1 0,4 2-53,1 0-1,-1 1 1,0-1-1,1 1 1,-1 0-1,0 0 1,0 0 0,0 0-1,0 0 1,0 1-1,0-1 1,0 1-1,0 0 1,0 0-1,0 0 1,0 0 0,0 1-1,0-1 1,0 1-1,0-1 1,0 1-1,-3 2 1,5-3-28,0 0 0,1 1 0,-1-1 1,0 1-1,1-1 0,-1 1 0,0-1 0,1 1 0,-1 0 0,1-1 1,-1 1-1,1-1 0,-1 1 0,1 0 0,-1 0 0,1-1 0,0 1 1,-1 0-1,1 0 0,0-1 0,0 1 0,-1 0 0,1 0 0,0 0 1,0 0-1,0-1 0,0 1 0,0 0 0,0 0 0,0 0 0,1 0 1,-1-1-1,0 1 0,0 0 0,1 0 0,-1 0 0,0-1 0,1 1 1,-1 0-1,2 1 0,0 0-150,-1 1-1,2-1 1,-1 1 0,0-1 0,0 0 0,1 1-1,0-1 1,-1-1 0,5 3 0,-1-1-269,0-1 1,1 1-1,-1-2 1,1 1-1,0-1 0,-1 0 1,1 0-1,0-1 1,0 0-1,-1 0 0,1-1 1,0 1-1,-1-2 1,1 1-1,0-1 0,-1 0 1,11-4-1,-1-1-445,0-1 0,0-1-1,0-1 1,-1 0 0,19-17 0,8-13 626,-17 13 6515,-24 32-5152,-2 6-140,-2 0-110,-1 4-285,0 1 0,0 0 0,2 0 0,0 0-1,1 0 1,1 32 0,0-46-541,0-1-1,0 1 1,1 0-1,-1-1 1,0 1-1,1-1 1,-1 1-1,1-1 1,0 1 0,-1-1-1,1 1 1,0-1-1,0 0 1,0 1-1,0-1 1,0 0 0,0 0-1,0 0 1,0 0-1,0 0 1,1 0-1,1 1 1,-1-1-7,-1-1 1,1 0-1,-1 0 0,1 0 1,0 0-1,-1 0 0,1 0 1,-1 0-1,1 0 0,0-1 1,-1 1-1,1-1 0,-1 1 1,1-1-1,-1 0 0,1 1 0,-1-1 1,2-1-1,3-3 11,1 0 0,-1 0 0,0 0 0,-1-1 0,1 0-1,-1 0 1,7-11 0,-5 5 60,-1 0-1,-1 0 1,7-22 0,-10 27-33,0 1 1,-1-1-1,0 1 1,0-1-1,-1 1 1,1-1 0,-2 0-1,1 1 1,-2-9-1,2 14-34,0 0 1,0 0-1,0 0 0,0 0 0,0 0 0,-1 0 0,1 0 0,0 0 0,-1 0 0,1 0 1,0 1-1,-1-1 0,1 0 0,-1 0 0,1 0 0,-1 1 0,1-1 0,-1 0 0,0 1 1,1-1-1,-1 0 0,0 1 0,0-1 0,0 1 0,1-1 0,-1 1 0,0 0 1,0-1-1,0 1 0,0 0 0,0-1 0,0 1 0,1 0 0,-1 0 0,0 0 0,0 0 1,0 0-1,0 0 0,0 0 0,0 0 0,-1 1 0,-1 0 1,1 0 0,0 0-1,0 0 1,0 1-1,0-1 1,0 1 0,0-1-1,0 1 1,0 0 0,0 0-1,1 0 1,-1 0 0,1 0-1,-2 3 1,1-1-6,-1 0 0,1 0 0,1 0 1,-1 1-1,1-1 0,0 1 0,0-1 0,0 1 0,0-1 0,1 1 1,0 0-1,0 0 0,0-1 0,0 1 0,1-1 0,1 6 0,-2-9-10,1 0 0,0 0 0,0 0 0,-1 0 0,1 0 0,0 0-1,0 0 1,0-1 0,0 1 0,0 0 0,0-1 0,0 1 0,0 0-1,0-1 1,0 1 0,1-1 0,-1 0 0,0 1 0,0-1 0,0 0-1,1 0 1,-1 0 0,0 0 0,0 0 0,0 0 0,1 0-1,-1 0 1,0 0 0,0-1 0,0 1 0,1 0 0,-1-1 0,0 1-1,2-2 1,5-1-92,1-1 0,-1 1 0,11-8 0,18-15-909,0-2 1,38-38 0,7-5-1417,-68 60 1683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24.885"/>
    </inkml:context>
    <inkml:brush xml:id="br0">
      <inkml:brushProperty name="width" value="0.025" units="cm"/>
      <inkml:brushProperty name="height" value="0.025" units="cm"/>
    </inkml:brush>
  </inkml:definitions>
  <inkml:trace contextRef="#ctx0" brushRef="#br0">1 162 5721,'0'6'864,"0"9"571,7-8 2516,-5-5-3798,1 0 1,-1 0 0,1 0-1,-1 1 1,0-1 0,1 1 0,-1 0-1,-1 0 1,1 0 0,0 0-1,-1 0 1,1 0 0,1 5 0,-1-3-30,16 41 464,-2 0 0,-1 1 0,-3 0 0,6 53 0,-6-9 747,-2 114 1,-9-173-1061,-2 72 527,0-90-670,0 0 0,-2 0-1,1 0 1,-2-1 0,-5 16 0,9-28-134,0 0 0,0-1 0,0 1 1,-1 0-1,1-1 0,0 1 0,-1 0 0,1-1 0,0 1 0,-1 0 0,1-1 1,-1 1-1,1-1 0,-1 1 0,1 0 0,-1-1 0,1 0 0,-1 1 0,0-1 1,1 1-1,-1-1 0,1 0 0,-1 1 0,0-1 0,0 0 0,1 0 1,-2 1-1,1-1-13,0-1 0,0 1 0,0-1 1,0 1-1,0-1 0,1 1 0,-1-1 1,0 0-1,0 1 0,0-1 0,1 0 0,-1 0 1,0 1-1,1-1 0,-1 0 0,0-2 1,-2-3-75,-1 0 1,2-1 0,-1 1 0,-2-10 0,0-13-86,2 0 0,1-1 1,1 1-1,1-1 0,8-57 1,43-145 272,-29 144-32,29-109 187,12-53 314,-60 237-464,-4 15 20,-5 20 37,5-19-148,-31 153 413,30-138-405,0 1-1,1-1 1,1 0 0,1 1-1,0-1 1,7 30 0,-7-44-22,0 0 0,0 0 1,1 0-1,-1 0 0,1 0 0,0-1 1,0 1-1,0-1 0,1 1 1,-1-1-1,1 0 0,-1 0 0,1 0 1,0 0-1,0-1 0,1 1 1,3 2-1,-2-3-2,-1 0 1,1 0-1,0-1 1,0 0-1,0 1 1,0-1-1,0-1 0,0 1 1,1-1-1,-1 0 1,0 0-1,5-1 1,6-2-5,-1-1 1,0 0 0,0 0 0,0-2-1,0 0 1,-1-1 0,25-15 0,-21 11 17,-1-2 1,28-24-1,-41 33-7,0 0 0,0-1 0,0 1 0,0-1 0,-1 0 0,0 0 0,0 0 0,0 0 0,0 0 0,-1-1 0,0 1 0,0-1 0,-1 0 0,2-9 0,-3 14 2,1 0 0,-1 0 0,0-1 0,0 1-1,0 0 1,0 0 0,0 0 0,0-1 0,-1 1-1,1 0 1,0 0 0,-1 0 0,1 0 0,-1-1-1,1 1 1,-1 0 0,1 0 0,-1 0 0,0 0-1,1 0 1,-1 0 0,0 0 0,0 1 0,0-1 0,0 0-1,0 0 1,0 1 0,0-1 0,0 0 0,0 1-1,0-1 1,0 1 0,0 0 0,0-1 0,-1 1-1,1 0 1,0-1 0,0 1 0,0 0 0,-1 0-1,1 0 1,0 0 0,0 0 0,-2 1 0,-2-1 27,0 1 0,1 0 1,-1 1-1,1-1 0,-1 1 1,1 0-1,-1 0 0,1 0 1,-8 6-1,7-4 5,0 1 0,0 0-1,0 0 1,1 0 0,0 1 0,0 0-1,0 0 1,1 0 0,0 0 0,0 0-1,1 1 1,-1-1 0,2 1 0,-3 11-1,3-15-51,1 0-1,-1 0 1,1 0-1,0 1 1,0-1-1,1 0 1,-1 0-1,0 0 1,1 1-1,0-1 0,0 0 1,0 0-1,0 0 1,0 0-1,1 0 1,-1-1-1,1 1 1,0 0-1,0-1 1,0 1-1,0-1 1,0 1-1,1-1 1,-1 0-1,1 0 0,-1 0 1,1 0-1,0-1 1,-1 1-1,1-1 1,0 1-1,0-1 1,5 1-1,-1 0-139,1-1 1,-1 0-1,1 0 0,0-1 1,-1 0-1,1 0 0,-1-1 1,1 1-1,0-2 0,9-2 1,-7 1 30,1-1 0,0 0 0,-1 0 0,0-1 0,0 0 0,14-11 0,21-26-536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25.925"/>
    </inkml:context>
    <inkml:brush xml:id="br0">
      <inkml:brushProperty name="width" value="0.025" units="cm"/>
      <inkml:brushProperty name="height" value="0.025" units="cm"/>
    </inkml:brush>
  </inkml:definitions>
  <inkml:trace contextRef="#ctx0" brushRef="#br0">61 1 15051,'-10'0'1657,"0"14"-1145,-4 18-288,2 6 1776,6 10-1744,-1 3-112,7 8-224,-1-2-200,8-7 320,2-5-88,5-22-24,2-10-96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0.340"/>
    </inkml:context>
    <inkml:brush xml:id="br0">
      <inkml:brushProperty name="width" value="0.025" units="cm"/>
      <inkml:brushProperty name="height" value="0.025" units="cm"/>
    </inkml:brush>
  </inkml:definitions>
  <inkml:trace contextRef="#ctx0" brushRef="#br0">308 256 11931,'-9'-39'1058,"-1"1"0,-3 0 0,-1 1 0,-19-36 0,32 71-932,-1-1 0,1 1-1,-1 0 1,0-1 0,0 1 0,1 0 0,-1 0 0,-1 0-1,1 0 1,0 1 0,-5-4 0,6 5-53,-1-1 1,1 1 0,0-1-1,-1 1 1,1 0-1,0 0 1,-1-1-1,1 1 1,0 0 0,-1 0-1,1 0 1,-1 1-1,1-1 1,0 0 0,-1 1-1,1-1 1,0 0-1,-2 1 1,-1 2 57,-1 0 0,1 1 1,0-1-1,-1 1 0,2-1 0,-1 1 1,0 1-1,1-1 0,0 0 0,-5 9 1,-8 16 113,0 2 1,2 0-1,1 1 1,-15 60 0,15-34 9,-11 116-1,21-142-283,2 0-1,2 1 1,1-1-1,10 59 1,-9-79 47,-1-1 0,2 0 0,0 1 0,0-1 0,1 0 0,0-1-1,1 0 1,0 1 0,0-2 0,1 1 0,1-1 0,0 0 0,0 0 0,1-1 0,-1 0 0,17 10 0,26 7-97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1.215"/>
    </inkml:context>
    <inkml:brush xml:id="br0">
      <inkml:brushProperty name="width" value="0.025" units="cm"/>
      <inkml:brushProperty name="height" value="0.025" units="cm"/>
    </inkml:brush>
  </inkml:definitions>
  <inkml:trace contextRef="#ctx0" brushRef="#br0">64 113 12235,'19'-95'3232,"-16"78"1335,-27 110-2204,-38 185-1214,62-261-1591,7-23-163,8-29-329,27-95-1143,25-68 74,-67 197 2004,0 1 0,0-1 0,1 0 0,-1 0 0,0 0 0,1 0 0,-1 0 0,0 1 0,1-1 0,-1 0 0,1 0 0,0 1 0,-1-1 0,1 0 0,0 1 0,-1-1 0,1 0 0,0 1 0,1-1 0,-2 1 11,1 0-1,-1 1 1,1-1-1,-1 1 0,1-1 1,-1 1-1,0-1 1,1 1-1,-1-1 1,0 1-1,1-1 0,-1 1 1,0 0-1,0-1 1,0 1-1,0-1 1,0 1-1,1 0 0,-1-1 1,0 2-1,2 47 514,-2-45-499,-5 106 1041,1-75-834,3 0 0,0 0 0,3 1 0,8 52 0,-10-85-331,1 0 0,0-1 0,0 1-1,0-1 1,1 1 0,-1-1 0,0 1-1,4 2 1,-5-4 72,0-1 0,0 0 0,0 0 1,0 0-1,0 0 0,0 0 0,0 1 0,1-1 0,-1 0 0,0 0 0,0 0 0,0 0 1,0 0-1,1 0 0,-1 0 0,0 0 0,0 1 0,0-1 0,0 0 0,1 0 0,-1 0 1,0 0-1,0 0 0,0 0 0,1 0 0,-1 0 0,0 0 0,0 0 0,0 0 0,1 0 1,-1 0-1,0 0 0,0-1 0,0 1 0,0 0 0,1 0 0,-1 0 0,0 0 0,0 0 1,0 0-1,3-17-987,-3 5 966,-2 0 0,0 0 0,0 0 0,-1 0 0,0 0 0,-1 1 0,-1-1 0,1 1 0,-2 0 0,0 1 0,0-1 0,-1 1 0,-14-16 0,20 24 204,-1 0 0,0 1 0,0-1 0,0 1 0,0 0 0,0-1 0,-1 1 0,1 0 0,-3-1 0,4 2-111,1 0-1,-1 0 1,1 0-1,0-1 1,-1 1 0,1 0-1,0 0 1,-1 0-1,1 0 1,0 0-1,-1 0 1,1 1 0,0-1-1,-1 0 1,1 0-1,-1 0 1,1 0-1,0 0 1,0 0 0,-1 1-1,1-1 1,0 0-1,-1 0 1,1 0 0,-1 1-1,1 0 8,0 0 1,-1-1-1,1 1 0,0 0 1,0 0-1,0 0 0,0 0 1,0-1-1,-1 1 0,2 0 1,-1 0-1,0 0 0,0 0 1,0-1-1,0 1 0,1 1 1,0 2-22,0-1 0,1 0 0,-1 0 0,1 0 0,0 0 1,0 0-1,0-1 0,0 1 0,0 0 0,1-1 0,-1 0 1,1 0-1,0 1 0,-1-1 0,1-1 0,0 1 0,0 0 0,0-1 1,1 1-1,-1-1 0,0 0 0,0 0 0,1-1 0,5 2 1,2 0-266,0-1 1,0 0-1,0-1 1,0 0 0,0-1-1,17-3 1,-17 2-56,0-1 0,-1-1 0,1 0 0,-1-1 0,0 0 0,0 0 0,-1-1 1,15-11-1,5-8-509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1.680"/>
    </inkml:context>
    <inkml:brush xml:id="br0">
      <inkml:brushProperty name="width" value="0.025" units="cm"/>
      <inkml:brushProperty name="height" value="0.025" units="cm"/>
    </inkml:brush>
  </inkml:definitions>
  <inkml:trace contextRef="#ctx0" brushRef="#br0">30 0 16051,'-5'9'1425,"-2"8"-977,-1 6-152,4 9 712,1 3-248,0 5-312,3 5-72,3-5-119,2 2-33,5-7-112,-3-3-128,1-9-369,1-4-263,1-12 544,-1-6-152,1-4-80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2.145"/>
    </inkml:context>
    <inkml:brush xml:id="br0">
      <inkml:brushProperty name="width" value="0.025" units="cm"/>
      <inkml:brushProperty name="height" value="0.025" units="cm"/>
    </inkml:brush>
  </inkml:definitions>
  <inkml:trace contextRef="#ctx0" brushRef="#br0">2 67 15155,'2'-4'2685,"-3"5"-1205,-1 13 15,3 43-911,3 0 0,2-1-1,16 63 1,-22-115-579,1-1 0,0 0 0,0 0 0,1 0 0,-1 0 0,3 5 0,-4-8-4,1 1-1,-1-1 1,0 0 0,0 0 0,0 0 0,0 1 0,1-1-1,-1 0 1,0 0 0,0 0 0,0 0 0,1 1-1,-1-1 1,0 0 0,0 0 0,1 0 0,-1 0 0,0 0-1,1 0 1,-1 0 0,0 0 0,0 0 0,1 0-1,-1 0 1,0 0 0,0 0 0,1 0 0,-1 0-1,0 0 1,1 0 0,-1 0 0,9-13 4,-2-11-47,0 1 0,-2-1 1,-1 0-1,2-35 1,-2 15-41,0-5-35,-3 29 43,1 0-1,0 0 0,2 0 0,6-22 0,-9 41 71,-1 0-1,0 0 0,1 0 0,-1 0 0,1 0 0,-1 0 0,1 1 0,-1-1 0,1 0 0,0 0 1,-1 0-1,1 1 0,0-1 0,-1 0 0,2 0 0,-1 1 2,-1 0 0,1 0-1,-1 0 1,0-1 0,1 1 0,-1 0 0,1 0-1,-1 0 1,1 0 0,-1 0 0,1 0 0,-1 0-1,1 0 1,-1 1 0,0-1 0,1 0-1,-1 0 1,1 0 0,-1 0 0,1 0 0,-1 1-1,0-1 1,1 1 0,0 0-2,1 0 1,-1 0-1,0 0 0,0 1 1,0-1-1,0 1 1,0-1-1,0 1 0,0-1 1,0 1-1,-1-1 1,1 1-1,-1 0 0,1-1 1,-1 4-1,1 4 35,-1 0 0,0 1 1,-1-1-1,0 0 0,0 1 0,-1-1 0,0 0 0,-4 10 1,-1-1 80,-1 0 0,-17 31 1,7-25-262,18-24 115,-1 1 0,1-1 1,0 0-1,0 1 0,-1-1 0,1 1 1,0-1-1,0 0 0,-1 1 0,1-1 1,-1 0-1,1 1 0,0-1 0,-1 0 1,1 0-1,0 1 0,-1-1 1,1 0-1,-1 0 0,1 0 0,-1 0 1,1 0-1,-1 1 0,1-1 0,-1 0 1,1 0-1,0 0 0,-1 0 0,1 0 1,-1-1-1,1 1 0,-1 0 0,1 0 1,-1 0-1,1 0 0,-1 0 0,1 0 1,0-1-1,-1 1 0,1 0 1,-1 0-1,1-1 0,0 1 0,-1 0 1,1-1-1,0 1 0,-1 0 0,1-1 1,0 1-1,0-1 0,-1 1 0,1 0 1,0-1-1,0 1 0,-1-1 0,-3-36-662,4 29 540,-2-25-453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2.684"/>
    </inkml:context>
    <inkml:brush xml:id="br0">
      <inkml:brushProperty name="width" value="0.025" units="cm"/>
      <inkml:brushProperty name="height" value="0.025" units="cm"/>
    </inkml:brush>
  </inkml:definitions>
  <inkml:trace contextRef="#ctx0" brushRef="#br0">1 437 13387,'2'2'179,"-1"-1"0,1 0 1,0 0-1,0 0 0,-1 0 1,1 0-1,0 0 0,0-1 0,0 1 1,0-1-1,0 1 0,0-1 1,0 0-1,0 1 0,1-1 0,-1 0 1,3-1-1,43-5 2202,-37 4-1520,8-1 2,0-1-1,-1 0 1,0-2 0,22-9-1,-33 12-778,0 0 0,0-1 0,0 0-1,-1 0 1,0 0 0,0-1 0,0 0 0,0 0 0,-1 0-1,0-1 1,0 0 0,0 0 0,4-9 0,-8 14-74,0-1 1,0 1 0,-1-1 0,1 1-1,0-1 1,-1 0 0,1 1 0,-1-1-1,0 0 1,0 0 0,0 1-1,0-1 1,0 0 0,0 1 0,0-1-1,0 0 1,-1-3 0,0 4-2,0 0 1,1 0-1,-1-1 0,0 1 1,0 0-1,0 0 1,0 0-1,0 0 0,0 0 1,0 0-1,0 1 1,-1-1-1,1 0 0,0 1 1,0-1-1,-1 0 1,-1 0-1,-2 0 12,0 0-1,0 0 1,0 0 0,0 1-1,0 0 1,0 0 0,-1 0-1,1 1 1,0-1 0,-9 3-1,4 1-12,1 0 0,-1 1 0,1 0-1,0 0 1,0 1 0,0 0 0,1 0 0,0 1-1,0 0 1,1 0 0,0 1 0,0 0-1,1 1 1,0-1 0,0 1 0,1 0 0,0 1-1,1-1 1,0 1 0,0 0 0,1 0 0,0 0-1,1 0 1,-2 19 0,4-25-34,0-1-1,1 1 1,-1-1 0,0 1 0,1-1-1,0 0 1,0 1 0,0-1-1,0 0 1,1 0 0,-1 1 0,1-1-1,0 0 1,0-1 0,0 1 0,0 0-1,0 0 1,0-1 0,1 0-1,-1 1 1,1-1 0,0 0 0,0 0-1,0 0 1,0-1 0,0 1 0,0-1-1,0 1 1,1-1 0,-1 0-1,0 0 1,1-1 0,3 1 0,1 0-168,0 0 1,1-1 0,-1 0 0,1 0 0,-1-1-1,1 0 1,-1 0 0,0-1 0,0-1 0,0 1-1,0-1 1,0 0 0,7-5 0,-2 0-48,0-1 1,-1-1-1,-1 0 0,13-14 1,7-11-538</inkml:trace>
  <inkml:trace contextRef="#ctx0" brushRef="#br0" timeOffset="1">169 0 17396,'-2'13'1512,"1"0"-1096,1 0-192,13-2 472,1 1-440,9-2 1489,6-3-1481,6-1-48,4-3 16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2.632"/>
    </inkml:context>
    <inkml:brush xml:id="br0">
      <inkml:brushProperty name="width" value="0.025" units="cm"/>
      <inkml:brushProperty name="height" value="0.025" units="cm"/>
    </inkml:brush>
  </inkml:definitions>
  <inkml:trace contextRef="#ctx0" brushRef="#br0">1 0 14235,'1'1'107,"0"-1"1,0 0-1,0 0 0,0 1 1,0-1-1,0 1 0,0-1 1,0 1-1,0-1 0,0 1 1,0 0-1,0-1 0,0 1 1,0 0-1,0 0 1,-1 0-1,1 0 0,0 0 1,-1 0-1,1 0 0,-1 0 1,1 0-1,-1 0 0,1 0 1,-1 0-1,1 1 0,8 37 1128,-7-26-896,14 75 1021,18 74 799,-33-159-2107,0 0 0,0 0 0,0 0 0,0-1 0,0 1-1,1-1 1,-1 1 0,1-1 0,0 1 0,-1-1 0,1 0 0,4 4 0,-4-5-38,-1-1 1,0 1 0,0-1-1,0 1 1,1-1-1,-1 0 1,0 0-1,0 1 1,1-1 0,-1 0-1,0 0 1,1 0-1,-1 0 1,0-1 0,0 1-1,1 0 1,-1-1-1,0 1 1,0 0 0,1-1-1,-1 1 1,0-1-1,0 0 1,0 1-1,0-1 1,0 0 0,0 0-1,0 0 1,0 0-1,1-1 1,9-10 7,-1 1-1,0-2 1,-1 1 0,0-2 0,-1 1-1,8-17 1,-5 9-63,19-29 1,-29 49 32,-1 0 1,1 0-1,0 0 1,0 0-1,-1 0 1,1 1-1,0-1 1,0 0-1,0 0 1,0 0 0,0 1-1,0-1 1,0 0-1,0 1 1,0-1-1,0 1 1,1 0-1,-1-1 1,1 1-1,-1 0 1,0 0 0,0 1-1,-1-1 1,1 1-1,0-1 1,0 1 0,-1-1-1,1 1 1,0-1-1,-1 1 1,1 0 0,-1-1-1,1 1 1,0 0 0,-1 0-1,0-1 1,1 1-1,-1 0 1,1 0 0,-1 0-1,0-1 1,0 1-1,1 0 1,-1 0 0,0 1-1,13 56-171,9 25-253,-22-82 414,0 0-1,0 0 0,0 0 0,1 0 0,-1 0 0,0 0 0,1-1 0,-1 1 1,1 0-1,-1 0 0,1 0 0,0-1 0,-1 1 0,1 0 0,0-1 1,-1 1-1,1 0 0,0-1 0,0 1 0,-1-1 0,1 1 0,0-1 0,0 0 1,0 1-1,0-1 0,0 0 0,0 1 0,-1-1 0,1 0 0,0 0 0,0 0 1,2 0-1,-1-1 28,0 1 0,0-1 0,0 0 1,0 0-1,0 0 0,0 0 0,-1 0 1,1 0-1,0-1 0,-1 1 0,1-1 1,-1 1-1,1-1 0,1-2 0,11-16-183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3.190"/>
    </inkml:context>
    <inkml:brush xml:id="br0">
      <inkml:brushProperty name="width" value="0.025" units="cm"/>
      <inkml:brushProperty name="height" value="0.025" units="cm"/>
    </inkml:brush>
  </inkml:definitions>
  <inkml:trace contextRef="#ctx0" brushRef="#br0">44 13 15779,'-16'42'1666,"11"-29"-1156,0-1-1,1 1 0,0 0 0,1 1 0,-3 26 0,6-40-495,0 0-1,0 0 1,0 0-1,0 0 1,0 1-1,0-1 1,0 0-1,0 0 1,0 0-1,-1 1 0,1-1 1,0 0-1,0 0 1,1 0-1,-1 0 1,0 1-1,0-1 1,0 0-1,0 0 1,0 0-1,0 1 1,0-1-1,0 0 0,0 0 1,0 0-1,0 0 1,0 1-1,1-1 1,-1 0-1,0 0 1,0 0-1,0 0 1,0 0-1,0 0 1,1 1-1,-1-1 1,0 0-1,0 0 0,0 0 1,0 0-1,1 0 1,-1 0-1,0 0 1,1 0-1,6-7 280,7-17-126,6-31-74,-14 37-66,0 0 0,11-21-1,-17 39-27,0 0 0,0-1 0,0 1 0,0 0 0,0 0 0,1-1-1,-1 1 1,0 0 0,0 0 0,0 0 0,0-1 0,0 1 0,1 0 0,-1 0 0,0 0-1,0-1 1,1 1 0,-1 0 0,0 0 0,0 0 0,0 0 0,1 0 0,-1-1-1,0 1 1,1 0 0,-1 0 0,0 0 0,0 0 0,1 0 0,-1 0 0,0 0 0,0 0-1,1 0 1,-1 0 0,0 0 0,1 0 0,7 10-342,3 22-405,-9-27 703,3 9-159,3 0-14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3.690"/>
    </inkml:context>
    <inkml:brush xml:id="br0">
      <inkml:brushProperty name="width" value="0.025" units="cm"/>
      <inkml:brushProperty name="height" value="0.025" units="cm"/>
    </inkml:brush>
  </inkml:definitions>
  <inkml:trace contextRef="#ctx0" brushRef="#br0">0 0 14739,'8'15'850,"-1"0"0,-1 1 1,0-1-1,-1 1 0,-1 1 0,0-1 0,1 21 0,11 39 527,-16-75-1367,0-1 0,0 0 0,0 1 1,0-1-1,0 0 0,0 1 0,0-1 0,0 1 0,0-1 0,1 0 1,-1 1-1,0-1 0,0 0 0,0 1 0,1-1 0,-1 0 1,0 0-1,1 1 0,-1-1 0,0 0 0,0 0 0,1 1 0,-1-1 1,0 0-1,1 0 0,-1 0 0,0 1 0,1-1 0,-1 0 1,1 0-1,-1 0 0,0 0 0,1 0 0,0 0 0,11-9 113,11-23-141,-21 28 37,2-1-44,-1 0 0,0 0 1,1 0-1,0 1 1,0 0-1,0 0 1,6-4-1,-9 7 13,0 0 0,0 1 0,0-1 0,1 1 0,-1-1 0,0 1 0,0 0 0,0-1-1,0 1 1,0 0 0,1 0 0,-1 0 0,0 0 0,0 0 0,0 0 0,1 0 0,-1 0 0,0 0 0,0 1 0,0-1 0,0 0 0,1 1 0,-1-1 0,0 1 0,0-1 0,0 1 0,0 0 0,0-1-1,0 1 1,0 0 0,-1 0 0,1 0 0,0 0 0,0-1 0,0 1 0,-1 0 0,1 0 0,-1 1 0,1-1 0,-1 0 0,1 1 0,1 3 14,0-1 1,0 0-1,-1 1 1,1 0 0,-1-1-1,-1 1 1,1 0-1,0-1 1,-1 1-1,0 0 1,0 0-1,-1-1 1,1 1-1,-1 0 1,0-1-1,0 1 1,-1 0-1,1-1 1,-5 8 0,3-5 44,-1 0 1,0 0 0,0 0 0,-1-1 0,0 1 0,0-1 0,0 0 0,-1-1 0,0 1-1,-13 9 1,18-15-78,0 1 0,0 0 0,-1 0 0,1-1 0,0 1 0,0-1 0,-1 1 0,1-1 0,0 1 0,-1-1 0,1 0 0,-1 0 0,1 1 0,0-1 0,-1 0 0,1-1 0,-1 1 0,1 0 0,-1 0 0,1 0 0,0-1 0,-1 1 0,1-1 0,0 1 0,-2-2 0,1 1 3,0-1-1,1 1 1,-1-1-1,1 1 1,-1-1 0,1 0-1,0 0 1,0 1 0,-1-1-1,1 0 1,1 0 0,-1 0-1,0 0 1,-1-5-1,-1-10-326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9:54.140"/>
    </inkml:context>
    <inkml:brush xml:id="br0">
      <inkml:brushProperty name="width" value="0.025" units="cm"/>
      <inkml:brushProperty name="height" value="0.025" units="cm"/>
    </inkml:brush>
  </inkml:definitions>
  <inkml:trace contextRef="#ctx0" brushRef="#br0">1 570 13507,'6'-5'515,"1"1"0,-1-1 0,0-1 1,0 1-1,-1-1 0,1 0 0,-1-1 0,-1 1 0,8-12 1,-6 6 295,0 0 0,-1-1 1,0 1-1,6-27 1,-11 32 18,-7 15-507,-8 16-116,7-8-182,1 0 0,0 0 1,1 1-1,1 0 1,1 0-1,0 1 0,1-1 1,-1 28-1,4-43-37,0 1-1,0-1 1,1 1 0,-1-1 0,0 1-1,1-1 1,0 1 0,0-1-1,-1 1 1,1-1 0,1 0 0,-1 0-1,0 1 1,1-1 0,-1 0 0,1 0-1,-1 0 1,1 0 0,4 2 0,-4-2-7,0-1 1,0 0 0,0 0 0,0-1 0,0 1 0,1 0 0,-1-1 0,0 1 0,1-1 0,-1 0 0,0 0 0,1 0 0,-1 0 0,0 0 0,1 0-1,-1-1 1,0 1 0,1-1 0,-1 0 0,0 0 0,4-1 0,3-3-28,-1 0 1,1 0-1,-1-1 0,0 0 0,0-1 1,-1 1-1,0-2 0,0 1 0,-1-1 0,0 0 1,0 0-1,7-14 0,1-4-11,-2-1 0,0 0-1,7-30 1,-9 25 45,-2 0 1,-1-1-1,-1 0 0,-2 0 1,-1 0-1,-2-54 1,-2 82 9,1 1 1,-1-1 0,0 0-1,-1 1 1,1-1 0,-1 1 0,-3-7-1,5 10 2,-1 1-1,1-1 1,-1 0-1,1 1 0,0-1 1,-1 1-1,1-1 0,-1 1 1,1-1-1,-1 1 1,1 0-1,-1-1 0,0 1 1,1 0-1,-1-1 1,1 1-1,-1 0 0,0 0 1,1-1-1,-1 1 0,0 0 1,0 0-1,-1 0 0,1 1-1,0-1 1,0 1-1,0-1 1,0 1-1,0-1 1,0 1 0,0 0-1,0-1 1,1 1-1,-1 0 1,0 0-1,0 0 1,0-1-1,1 1 1,-1 0-1,1 0 1,-2 2 0,-2 5-8,1-1 1,-1 1 0,1 0-1,1 1 1,-1-1 0,1 0-1,-1 14 1,-1 63-55,4-82 60,-1 19-26,2 0-1,0 0 0,1-1 0,1 1 0,2-1 1,0 0-1,1 0 0,1 0 0,1-1 0,0 0 1,2 0-1,0-1 0,24 32 0,-72-80-2879,34 26 2772,-130-127-95,134 130 265,-1 0-1,1 0 1,0 0 0,0-1-1,-1 1 1,1 0-1,0 0 1,-1-1 0,1 1-1,0 0 1,0 0-1,0-1 1,-1 1 0,1 0-1,0-1 1,0 1 0,0 0-1,0-1 1,-1 1-1,1 0 1,0-1 0,0 1-1,0 0 1,0-1-1,0 1 1,0 0 0,0-1-1,0 1 1,0-1 0,0 1-1,0 0 1,0-1-1,1 1 1,-1 0 0,0-1-1,0 1 1,0 0 0,0-1-1,1 1 1,-1 0-1,0 0 1,0-1 0,0 1-1,1 0 1,-1-1-1,0 1 1,1 0 0,-1 0-1,0 0 1,0-1 0,1 1-1,-1 0 1,0 0-1,1 0 1,-1 0 0,1 0-1,-1 0 1,31-5 486,-11 3-545,-6-2-192,0-1 0,0 0 0,0-1 1,-1-1-1,0 0 0,-1 0 1,1-1-1,-1-1 0,-1 0 0,0-1 1,11-11-1,6-14-306</inkml:trace>
  <inkml:trace contextRef="#ctx0" brushRef="#br0" timeOffset="1">415 1 16820,'0'7'1696,"3"10"-992,0 2-224,2 11 1129,2 4-497,2 11-432,-2 1-48,-1 14-168,-6 6-48,-7 17-112,-5 12-88,-12 22-568,-8 8-2464,-8 17 2560,-21 34-344,-32 10-225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0:12.447"/>
    </inkml:context>
    <inkml:brush xml:id="br0">
      <inkml:brushProperty name="width" value="0.025" units="cm"/>
      <inkml:brushProperty name="height" value="0.025" units="cm"/>
    </inkml:brush>
  </inkml:definitions>
  <inkml:trace contextRef="#ctx0" brushRef="#br0">20644 597 10362,'-26'-18'500,"-97"-61"1254,106 70-1710,0 0 0,-1 2 1,1 0-1,-2 1 0,-31-6 0,-48 0-2858,-148 2 0,47 4 721,-186-24 3106,-92-5 1164,296 25-1928,-1240-82 1011,-669-48 1378,-540 128-2260,158 97-734,2242-77 506,-1505 39-2295,4-68 157,700-43 2986,4-22 152,862 71-950,-957-42 857,907 61-1022,-1 9-1,1 10 1,-252 59 0,-85 79-33,416-111-20,-249 134 1,297-132-18,3 4 0,2 4 0,-101 94 0,125-95-13,3 2 1,2 3 0,3 2-1,3 2 1,-53 102-1,81-130-23,1 0-1,3 2 0,1 0 0,2 1 0,1 1 0,3-1 0,2 2 0,1-1 0,3 1 0,1 0 0,3 0 0,1-1 0,2 1 0,3-1 1,14 55-1,5-8-14,4-1 1,5-2-1,58 110 1,-15-58 98,111 150 0,-103-175 41,4-3 1,5-5 0,4-4 0,5-4 0,5-5 0,3-4-1,158 95 1,-63-68-17,5-10-1,276 98 0,472 95 2,431-8 24,22-118 78,1149-51 416,621-229-204,107-206-723,-701-134 1,-768-76 1578,-1344 327-791,-13-30-110,-329 155-257,-3-6 1,-4-6 0,201-166 0,-232 162-136,110-127 0,-171 170 8,-2-1 0,-1-2 0,-3-1 0,-2-2 1,34-80-1,-50 97 4,-1-1 0,-1 0-1,8-52 1,-16 62 31,0 0 1,-1 0-1,-1 0 0,-1 0 0,-1 0 0,-6-26 0,-1 15 6,-1-1 1,-1 2 0,-2-1-1,-1 2 1,-24-40-1,12 29 57,-3 2-1,-1 0 0,-39-39 0,-123-99 277,-12 17 133,191 152-401,-107-78 338,-5 4 1,-3 6-1,-215-96 0,-260-49 70,-16 43-415,337 104-55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37.768"/>
    </inkml:context>
    <inkml:brush xml:id="br0">
      <inkml:brushProperty name="width" value="0.025" units="cm"/>
      <inkml:brushProperty name="height" value="0.025" units="cm"/>
    </inkml:brush>
  </inkml:definitions>
  <inkml:trace contextRef="#ctx0" brushRef="#br0">1306 164 12291,'-139'-5'808,"8"-4"-736,1-3-32,-1 0 176,4 0-232,12-1-104,6-3-48,5-2-776,-2-5 816,-2-1-104,2 5-105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38.724"/>
    </inkml:context>
    <inkml:brush xml:id="br0">
      <inkml:brushProperty name="width" value="0.025" units="cm"/>
      <inkml:brushProperty name="height" value="0.025" units="cm"/>
    </inkml:brush>
  </inkml:definitions>
  <inkml:trace contextRef="#ctx0" brushRef="#br0">672 38 8842,'68'-14'283,"1"3"1,86-1-1,141 15-78,238 50 246,-93-7 285,680-16 807,-178-11-1215,-77 42-291,-351-21-25,299 29-4,-10 66-1,-47 84 15,-754-219-21,129 53-25,-116-46 14,-1 1 1,1 1-1,-1 1 0,-1 0 1,24 21-1,-34-28 7,-1 1 0,0 0 0,0 0 0,0 0 0,0 0 0,0 0 0,-1 1 1,0-1-1,0 1 0,0 0 0,-1-1 0,1 1 0,-1 0 0,1 8 0,-2-7 1,0 1 0,-1 0 0,1 0 0,-1-1 0,-1 1 0,1 0 0,-1-1 0,0 1 0,-5 9 0,-2 2 6,-2 0 0,0-1 1,-1 0-1,-1-1 1,0-1-1,-17 15 1,-7 6 33,-2-3 0,-2-1 1,-1-2-1,-72 39 0,50-37 2,-1-3 0,-121 37-1,76-37-30,-117 15 0,-111-5-121,-571 5-548,567-32 281,-621 14-514,-3-43 1044,-12-51 227,4-51-265,702 70 187,-314-97 0,410 89 225,3-7 1,-286-151 0,442 206-530,0-1 1,1-1-1,1 0 1,-1-1-1,-17-19 1,28 26-3,0-1 0,0 0 1,1 0-1,-1-1 0,2 1 1,-1-1-1,1 0 0,0 0 1,0 0-1,1 0 0,0 0 1,0-1-1,1 1 0,-1-1 1,2 1-1,-1-9 0,2 2-14,1 0 0,7-26-1,-9 40 21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6:35.646"/>
    </inkml:context>
    <inkml:brush xml:id="br0">
      <inkml:brushProperty name="width" value="0.025" units="cm"/>
      <inkml:brushProperty name="height" value="0.025" units="cm"/>
    </inkml:brush>
  </inkml:definitions>
  <inkml:trace contextRef="#ctx0" brushRef="#br0">6583 746 9498,'-191'-89'559,"-3"9"-1,-319-85 1,-424-32-1686,735 163 810,-516-78 406,-7 49 693,454 58-519,-536 60 0,656-32-174,1 7-1,2 6 1,1 7-1,2 6 1,-149 74-1,202-76-39,2 3 0,-139 105 0,164-102-95,1 2 0,4 3 0,-94 114 0,124-132 7,2 1-1,1 1 0,3 1 1,1 2-1,2 0 1,3 1-1,-21 74 0,32-88 17,0 0-1,2 0 0,2 0 0,0 1 0,3 0 0,0-1 0,2 1 1,2-1-1,1 1 0,1-1 0,2-1 0,18 49 0,-13-50 17,2 0-1,1-1 0,1-1 0,1 0 0,2-1 1,0-1-1,32 30 0,-19-26 14,1-1-1,1-1 1,2-2 0,71 38-1,-43-32 22,1-4 0,93 28 1,141 15 68,-83-39-404,424 7 0,223-69-1013,1932-271-686,-1960 154 2092,-562 85 508,268-98 1,-309 70 161,-184 68-371,-2-2 1,72-48-1,-107 63-251,-1 0 1,1 0-1,-2-2 0,1 1 0,-1-1 0,-1 0 1,0-1-1,9-16 0,-15 23-90,-1 0 0,1 0-1,-1-1 1,0 1 0,0-1 0,-1 1 0,0-1-1,0 1 1,0-1 0,0 0 0,-1 0 0,0 1-1,0-1 1,-1 0 0,1 0 0,-1 1-1,-1-1 1,1 0 0,-1 1 0,0 0 0,0-1-1,0 1 1,-4-5 0,0 0-58,-1 2-1,-1-1 0,1 1 1,-1 0-1,0 1 1,-1 0-1,0 0 1,0 1-1,0 0 1,-17-8-1,-10-1-343,-64-21 0,28 17 178,-1 2 1,-89-8-1,-23 7-250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35.514"/>
    </inkml:context>
    <inkml:brush xml:id="br0">
      <inkml:brushProperty name="width" value="0.025" units="cm"/>
      <inkml:brushProperty name="height" value="0.025" units="cm"/>
    </inkml:brush>
  </inkml:definitions>
  <inkml:trace contextRef="#ctx0" brushRef="#br0">1018 76 10474,'-74'-21'707,"-1"3"-1,-138-16 0,187 32-664,-1 2 0,1 0-1,0 2 1,0 0-1,0 2 1,0 1-1,1 1 1,0 1-1,0 2 1,0 0-1,1 1 1,-24 15-1,25-10 8,1 1-1,0 1 1,1 1-1,1 1 1,0 0-1,2 2 1,0 0-1,2 1 1,0 1-1,1 0 1,2 1-1,0 0 1,2 1-1,0 1 1,2 0-1,1 0 1,1 1-1,1 0 1,2 0-1,0 0 1,1 35-1,4-8-51,2-1-1,14 71 1,37 102-15,-38-174 31,2-1 0,3-1 0,1 0-1,49 77 1,-50-94 13,2-2 0,1 0 0,1-2 0,2 0-1,1-2 1,1-2 0,42 30 0,-48-41-5,1-1 0,0-2 0,1 0 0,0-2 0,0 0 0,1-2 0,0-1-1,1-1 1,-1-2 0,29 2 0,25-4 11,-1-3 0,85-12-1,-44-6 0,218-65 0,-172 39-18,-95 29-1,1 4-1,1 3 0,98-1 1,220 22 36,-373-10 13,2 1-215,-1-1-1,30-3 1,-46 2 126,1 0-1,-1-1 1,1 1 0,-1-1 0,1 0 0,-1 0 0,0 0 0,1 0 0,-1-1 0,0 0-1,0 1 1,0-1 0,0 0 0,0 0 0,0-1 0,-1 1 0,1 0 0,-1-1 0,0 0-1,3-4 1,2-15-161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36.305"/>
    </inkml:context>
    <inkml:brush xml:id="br0">
      <inkml:brushProperty name="width" value="0.025" units="cm"/>
      <inkml:brushProperty name="height" value="0.025" units="cm"/>
    </inkml:brush>
  </inkml:definitions>
  <inkml:trace contextRef="#ctx0" brushRef="#br0">0 199 10954,'77'13'520,"1"-3"-1,0-4 1,82-3-1,235-30-230,-395 27-288,517-52 101,321-25-138,202 33-92,1 31 206,-750 11-2,386-5 130,1181-2 278,-1165 33-299,-485-5 49,269 59-1,-410-62-101,0 4-1,-2 2 0,0 3 0,-2 3 0,117 70 0,-56-16-1938,-112-73 1442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3.120"/>
    </inkml:context>
    <inkml:brush xml:id="br0">
      <inkml:brushProperty name="width" value="0.025" units="cm"/>
      <inkml:brushProperty name="height" value="0.025" units="cm"/>
    </inkml:brush>
  </inkml:definitions>
  <inkml:trace contextRef="#ctx0" brushRef="#br0">171 1 14875,'-19'38'2321,"-2"4"-1209,-5-3-432,0 4 2385,3 0-2049,2 1-112,5-1-344,5-3-240,5-4-456,5-3-296,1-4-600,2-5 1592,1-8-752,2-9-112,3-8-16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27:36.815"/>
    </inkml:context>
    <inkml:brush xml:id="br0">
      <inkml:brushProperty name="width" value="0.025" units="cm"/>
      <inkml:brushProperty name="height" value="0.025" units="cm"/>
    </inkml:brush>
  </inkml:definitions>
  <inkml:trace contextRef="#ctx0" brushRef="#br0">171 0 9746,'-33'12'1000,"2"1"-592,-1-1-200,6 3 569,2 3-233,10 1-360,4 3-152,11 0-920,5 1 824,5-1-176,4-3-49</inkml:trace>
  <inkml:trace contextRef="#ctx0" brushRef="#br0" timeOffset="1">137 255 10666,'3'2'1177,"0"-1"-817,1-1-168,0 2 928,2-2-832,2 0 32,1-2-264,3-1-8,3-1-24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6:37.191"/>
    </inkml:context>
    <inkml:brush xml:id="br0">
      <inkml:brushProperty name="width" value="0.025" units="cm"/>
      <inkml:brushProperty name="height" value="0.025" units="cm"/>
    </inkml:brush>
  </inkml:definitions>
  <inkml:trace contextRef="#ctx0" brushRef="#br0">6668 375 15483,'-582'21'910,"0"-54"-2040,-606-84-2943,963 102 3924,-730-65 963,704 47-630,-215-24-113,-2 40-158,349 24 160,1 6 0,1 4 1,0 6-1,2 4 0,1 6 1,1 4-1,2 6 0,2 4 1,2 5-1,3 5 0,-176 126 1,226-141 63,2 2 1,-79 89 0,107-105-116,1 1 1,2 1-1,1 0 1,1 2-1,2 1 1,-22 56 0,33-69-28,0-1 0,1 1 0,2-1 0,0 1 1,1 0-1,1 1 0,0-1 0,4 29 1,-1-36-11,1 1 1,0 0 0,0-1-1,2 1 1,-1-1-1,2-1 1,0 1 0,0-1-1,1 0 1,1 0 0,0 0-1,0-1 1,12 11-1,-1-5-20,0-1-1,0-1 1,2-1-1,0-1 0,0 0 1,1-2-1,35 13 0,3-3-86,114 24 0,173 8-111,7-22 145,-310-27 82,631 37 176,937-61 0,-215-112-189,-2-41-202,-1255 155 192,13-2 7,595-85 110,-14-60 507,-619 129-306,113-52 0,-208 79-186,0-1 1,-1-1-1,31-21 1,-45 28-66,-1 0 0,1 0 0,-1 0 0,0-1 0,0 1 0,0-1 0,0 0 0,-1 0 0,0 0 0,0-1 0,0 1 0,-1-1 0,0 1 0,0-1 0,0 0 0,-1 0 0,2-9-1,-4 4 5,1 0-1,-1 1 0,-1-1 0,0 1 1,-1 0-1,0-1 0,0 1 0,-1 0 0,0 1 1,-1-1-1,-6-10 0,-9-11 49,-46-55-1,20 35-120,-1 1 0,-4 2-1,-1 3 1,-2 2 0,-61-37 0,47 39-58,-1 3 0,-2 3 1,-2 4-1,-89-27 0,65 31 16,-2 5 1,0 3-1,0 6 0,-178-3 0,-5 25-47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0:59.291"/>
    </inkml:context>
    <inkml:brush xml:id="br0">
      <inkml:brushProperty name="width" value="0.025" units="cm"/>
      <inkml:brushProperty name="height" value="0.025" units="cm"/>
    </inkml:brush>
  </inkml:definitions>
  <inkml:trace contextRef="#ctx0" brushRef="#br0">4 1 10762,'-1'0'40,"1"0"0,0 0 0,0 0 0,0 0 0,0 0 0,0 0 0,0 0 0,-1 0 0,1 0-1,0 0 1,0 0 0,0 0 0,0 0 0,0 0 0,0 0 0,-1 0 0,1 0 0,0 0 0,0 0 0,0 0 0,0 0-1,0 1 1,0-1 0,0 0 0,0 0 0,-1 0 0,1 0 0,0 0 0,0 0 0,0 1 0,0-1 0,0 0 0,0 0 0,0 0-1,0 0 1,0 0 0,0 0 0,0 1 0,0-1 0,0 0 0,0 0 0,0 0 0,0 0 0,0 0 0,0 0 0,0 1-1,0-1 1,0 0 0,0 0 0,1 0 0,8 3 825,16-1-358,-23-2-357,32 1 179,0 1-1,0 2 1,0 1-1,-1 2 1,59 19-1,319 105 89,-245-83-292,-49-18-73,163 22 0,-84-31-46,-1-8 0,295-19 1,389-79 9,-829 79-16,-42 5 0,659-74-4,2 24 0,365 12 6,-430 19-3,595 24-10,-551 8 3,927 26 33,-1478-35-24,114 9-5,-76-3-2,183-10 1,-246-6 205,-71-1-172,-2-4-1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43.835"/>
    </inkml:context>
    <inkml:brush xml:id="br0">
      <inkml:brushProperty name="width" value="0.025" units="cm"/>
      <inkml:brushProperty name="height" value="0.025" units="cm"/>
    </inkml:brush>
  </inkml:definitions>
  <inkml:trace contextRef="#ctx0" brushRef="#br0">1 59 7866,'21'2'74,"1"-2"1,-1 0-1,0-1 1,1-1-1,37-9 1,-10 2 14,25-3 425,1 4 0,132 2 1,337 53 945,-314-24-1312,194 34 280,182 12 152,-284-61-559,326 16 36,431 55 59,-731-46-68,345 19 33,-599-49-76,352 5 44,-1-25-16,867-100 32,-712 57-34,437-33 26,-403 84-40,47-3-19,-70-25-34,2 24 0,804 80 60,-444-25 17,4-71-24,-667 16-19,791 19 1,-323 6 8,257-14 22,1182-17 56,-2025 14-83,738-21 41,-4-22-5,-737 32-22,173-9 2,-314 25-26,-40 1 6,-14 2-2,-14 0-3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2:16.869"/>
    </inkml:context>
    <inkml:brush xml:id="br0">
      <inkml:brushProperty name="width" value="0.025" units="cm"/>
      <inkml:brushProperty name="height" value="0.025" units="cm"/>
    </inkml:brush>
  </inkml:definitions>
  <inkml:trace contextRef="#ctx0" brushRef="#br0">1 509 8378,'110'10'-814,"155"-24"1025,-128 2-167,16 2-5,129-7-17,-24 7-34,286-7 8,1126-17 1043,-447 12-203,3 31-135,-841-5-508,1562-10 746,-2-32-162,-209-18-401,-10-48 181,-372-40-301,-1302 138-274,-19 2-196,1 0 0,63-19 1,-92 20 166,-9 0-13,-19-2-85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2:17.934"/>
    </inkml:context>
    <inkml:brush xml:id="br0">
      <inkml:brushProperty name="width" value="0.025" units="cm"/>
      <inkml:brushProperty name="height" value="0.025" units="cm"/>
    </inkml:brush>
  </inkml:definitions>
  <inkml:trace contextRef="#ctx0" brushRef="#br0">1 56 8522,'878'-28'3796,"427"1"-3057,-46 105-158,-1218-74-538,266 22 143,-224-23-179,138-13 1,-196 7-9,0-1 1,44-13-1,-36 4-5,44-23-1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1.244"/>
    </inkml:context>
    <inkml:brush xml:id="br0">
      <inkml:brushProperty name="width" value="0.025" units="cm"/>
      <inkml:brushProperty name="height" value="0.025" units="cm"/>
    </inkml:brush>
  </inkml:definitions>
  <inkml:trace contextRef="#ctx0" brushRef="#br0">6 189 14867,'-6'3'1360,"19"-3"-759,12-4-193,15-3 480,11-2-64,21-4-16,10-4-48,9-3-215,8-2-129,4 2-152,-1 0-80,-7 4-352,-9 1-256,-22 5-505,-9 4-447,-25 2 1048,-26 4-216,-2-9-272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1.697"/>
    </inkml:context>
    <inkml:brush xml:id="br0">
      <inkml:brushProperty name="width" value="0.025" units="cm"/>
      <inkml:brushProperty name="height" value="0.025" units="cm"/>
    </inkml:brush>
  </inkml:definitions>
  <inkml:trace contextRef="#ctx0" brushRef="#br0">480 0 13363,'-24'2'989,"0"2"1,-27 7-1,43-9-707,0 1-1,0 0 0,1 0 1,-1 1-1,1 0 1,0 0-1,0 1 1,0 0-1,-12 11 0,-21 30 180,3 1-1,-36 59 0,39-56-368,14-21-68,2 0 0,1 2 1,1 0-1,-15 45 0,29-70-29,0 0 1,1 1-1,0-1 0,0 0 0,0 1 1,1-1-1,0 1 0,0-1 0,1 1 1,0-1-1,0 1 0,0-1 0,1 0 1,0 1-1,0-1 0,0 0 0,7 11 1,-5-11-7,1 1-1,0-1 1,0 0 0,1 0 0,0 0 0,0-1-1,0 0 1,0 0 0,1-1 0,0 0 0,0 0-1,0 0 1,0-1 0,11 3 0,3 0-74,0-1 0,1-1 0,-1-2 0,1 0 0,0-1 0,0-1 1,25-3-1,18-5-283,67-18 0,-28 0 160,1-3-67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2.584"/>
    </inkml:context>
    <inkml:brush xml:id="br0">
      <inkml:brushProperty name="width" value="0.025" units="cm"/>
      <inkml:brushProperty name="height" value="0.025" units="cm"/>
    </inkml:brush>
  </inkml:definitions>
  <inkml:trace contextRef="#ctx0" brushRef="#br0">107 66 15835,'-9'7'193,"1"-1"0,0 1-1,0 0 1,1 1-1,0-1 1,0 2 0,1-1-1,0 1 1,0 0-1,1 0 1,0 0 0,1 1-1,0 0 1,0 0-1,1 0 1,0 0 0,1 0-1,0 1 1,1-1-1,0 1 1,1-1 0,0 1-1,2 15 1,-1-22-166,0 0-1,0 0 1,0 0 0,0-1 0,0 1 0,1 0 0,0 0 0,0-1 0,0 1-1,0-1 1,0 0 0,1 0 0,-1 0 0,1 0 0,0 0 0,5 4 0,-3-4 13,0 0 1,0 0 0,1-1 0,-1 1 0,1-1 0,0 0 0,0-1 0,0 1 0,0-1 0,7 0-1,0 0 61,1-1 0,-1 0 0,1-1 0,-1-1 0,0 0-1,1-1 1,-1 0 0,0-1 0,17-8 0,-21 8-32,-1 0 0,0 0 1,-1-1-1,1 0 0,-1 0 0,0-1 1,0 0-1,-1 0 0,1-1 0,-1 0 1,-1 0-1,1 0 0,-1-1 0,-1 1 1,1-1-1,-1-1 0,-1 1 0,1 0 1,-2-1-1,1 0 0,-1 1 0,0-1 1,-1 0-1,0 0 0,0 0 0,-1 0 1,0 0-1,-3-17 0,0 9 8,0 0 0,-7-17 0,9 28-66,-1 1-1,0-1 1,-1 1-1,0 0 1,1 0-1,-2 0 1,1 0-1,0 0 1,-7-6-1,10 11-9,-1-1-1,1 1 0,0-1 0,-1 1 1,1 0-1,0-1 0,-1 1 1,1-1-1,-1 1 0,1 0 1,-1-1-1,1 1 0,-1 0 0,1-1 1,-1 1-1,1 0 0,-1 0 1,1 0-1,-1-1 0,0 1 0,1 0 1,-1 0-1,1 0 0,-1 0 1,1 0-1,-1 0 0,0 0 0,1 0 1,-1 0-1,1 1 0,-1-1 1,1 0-1,-1 0 0,0 0 1,1 1-1,-1-1 0,1 0 0,-1 1 1,1-1-1,0 0 0,-1 1 1,1-1-1,-1 1 0,1-1 0,-1 1 1,0 1-3,1 0 0,-1-1 1,0 1-1,1 0 0,0-1 1,-1 1-1,1 0 0,0 0 0,0-1 1,0 1-1,0 0 0,0 0 1,0-1-1,1 3 0,0 0-6,1 1-1,-1-1 0,1 0 0,0 1 1,0-1-1,1 0 0,-1 0 0,1-1 1,0 1-1,-1 0 0,2-1 0,-1 0 1,6 5-1,-2-3-78,-1-1-1,1 0 1,0 0 0,0-1 0,1 0 0,-1 0-1,12 2 1,3-1-564,0-1 0,0-1-1,1-1 1,37-2-1,-46 0 246,-1-1-1,1 0 1,-1-1-1,0-1 0,0 0 1,0-1-1,19-9 1,-2-3-671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3.113"/>
    </inkml:context>
    <inkml:brush xml:id="br0">
      <inkml:brushProperty name="width" value="0.025" units="cm"/>
      <inkml:brushProperty name="height" value="0.025" units="cm"/>
    </inkml:brush>
  </inkml:definitions>
  <inkml:trace contextRef="#ctx0" brushRef="#br0">107 149 13307,'-18'26'2062,"-9"17"-164,25-40-1776,0 0 0,1 0 0,0 0 0,0 1 0,0-1 0,0 1 0,0-1 1,1 0-1,-1 1 0,1-1 0,0 6 0,7 25-84,1-2 0,1 1 0,2-1 0,24 51 1,-19-48-29,-2 1 1,19 73 0,-31-99 35,-1-1 1,0 0 0,0 1 0,-2-1-1,1 1 1,-1-1 0,0 0-1,-1 1 1,0-1 0,0 0 0,-1 0-1,-8 17 1,9-22 16,0 0 0,-1 0 1,1 0-1,-1 0 0,0 0 0,0 0 0,-1-1 1,1 0-1,-1 1 0,1-1 0,-1-1 0,0 1 0,0 0 1,0-1-1,-1 0 0,1 0 0,-1 0 0,1-1 1,-1 1-1,1-1 0,-1 0 0,0 0 0,0-1 0,1 0 1,-1 1-1,0-2 0,-5 1 0,7-1-40,1 1 0,-1-1 0,1 0 0,0 0 0,-1 0 0,1 0 0,-1 0 0,1 0 0,0 0 0,0-1 0,0 1 0,0-1 0,0 0 0,0 0 0,0 0 0,1 1 0,-1-2 0,1 1 0,-1 0 0,1 0 0,0 0 0,0-1 0,0 1 0,0 0 0,0-1 0,0 1 0,1-1 0,-1 1 0,1-1 0,0 1 0,0-4 0,-1-3-44,1 0 0,0 0 0,0 0 0,1-1 0,0 1 0,1 0 0,4-13 0,3-1-105,1 1 0,1 0 0,1 0 0,1 2 0,25-33 0,90-88-401,-108 120 485,96-108-13,-100 109 119,-1-1 1,-1-1-1,-1 0 0,18-39 0,-28 53-22,-1 1-1,0-1 0,0 0 0,-1 1 0,0-1 0,1-15 0,-2 21-30,0 0 1,0 1-1,0-1 0,0 0 0,0 1 0,-1-1 0,1 0 1,0 1-1,-1-1 0,1 1 0,-1-1 0,0 1 0,1-1 1,-1 1-1,0-1 0,0 1 0,0-1 0,0 1 0,0 0 1,0 0-1,-1 0 0,1-1 0,0 1 0,0 0 0,-1 0 1,1 1-1,-1-1 0,1 0 0,-1 0 0,1 1 0,-1-1 1,1 1-1,-1-1 0,0 1 0,1 0 0,-1 0 0,-2 0 1,-1 0 20,1 0 0,-1 1 1,1 0-1,-1 0 1,1 1-1,0-1 0,-1 1 1,1 0-1,0 0 1,0 0-1,-4 4 1,-42 34 256,44-34-253,-6 5 23,1-1-1,0 2 1,1 0-1,0 0 1,0 1-1,2 0 1,-1 0 0,2 1-1,0 0 1,1 0-1,0 1 1,1 0-1,0 0 1,2 0-1,-4 28 1,7-38-78,0-1 1,0 0 0,0 0-1,0 0 1,1 1-1,0-1 1,0 0 0,0 0-1,1 0 1,-1 0 0,1-1-1,0 1 1,0 0-1,0-1 1,0 1 0,1-1-1,-1 1 1,1-1 0,0 0-1,0 0 1,0-1-1,1 1 1,-1 0 0,8 3-1,-1-1 53,1 0-1,0-1 1,0 0 0,0-1-1,1-1 1,-1 1-1,23 0 1,19-2-130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3.583"/>
    </inkml:context>
    <inkml:brush xml:id="br0">
      <inkml:brushProperty name="width" value="0.025" units="cm"/>
      <inkml:brushProperty name="height" value="0.025" units="cm"/>
    </inkml:brush>
  </inkml:definitions>
  <inkml:trace contextRef="#ctx0" brushRef="#br0">1 139 18564,'4'1'269,"1"0"1,0-1 0,0 0-1,0 1 1,0-2-1,0 1 1,0 0-1,-1-1 1,1 0-1,5-2 1,50-19 654,-43 15-717,9-3-387,0-1 0,-1-2 1,0 0-1,32-25 1,-46 26-107,-11 12 275,1 0 0,-1 0 0,0 0 0,0-1-1,0 1 1,0 0 0,0 0 0,0-1 0,0 1 0,0 0 0,0 0 0,0-1 0,0 1 0,0 0 0,0 0 0,0-1-1,0 1 1,0 0 0,0 0 0,0-1 0,0 1 0,0 0 0,0 0 0,0-1 0,0 1 0,-1 0 0,1 0 0,0 0-1,0-1 1,0 1 0,-2 0-7,1-1 0,0 1 0,-1-1 0,1 1 0,0 0-1,-1 0 1,1-1 0,0 1 0,-1 0 0,1 1 0,0-1 0,-1 0-1,1 0 1,0 0 0,-1 1 0,1-1 0,-2 1 0,-8 3 52,0 1 0,0 0 1,0 1-1,1 0 1,0 0-1,-15 13 0,18-14 31,1 1-1,0-1 0,0 1 1,1 0-1,0 1 0,0-1 1,0 1-1,1 0 0,0 0 1,-5 12-1,8-17-51,1-1 0,-1 1-1,1 0 1,-1-1 0,1 1 0,0-1 0,0 1-1,0 0 1,0-1 0,0 1 0,0-1 0,0 1 0,0 0-1,1-1 1,-1 1 0,1-1 0,-1 1 0,1-1-1,-1 1 1,1-1 0,0 1 0,0-1 0,0 0-1,0 1 1,0-1 0,0 0 0,0 0 0,0 1-1,0-1 1,1 0 0,-1 0 0,0-1 0,1 1 0,-1 0-1,1 0 1,-1-1 0,1 1 0,-1-1 0,1 1-1,-1-1 1,3 1 0,6 1-51,1-1 0,-1 0 0,0 0 0,1-1-1,10-1 1,14-4-332,0 0-1,48-15 1,-45 10-83,62-9 0,-103 19 596,-1 0-1,1 0 1,-1-1 0,1 1 0,-1-1 0,1 0 0,-1 0 0,1 0 0,0 0 0,-1 0 0,1-1 0,0 0 0,0 0 0,0 0 0,0 0 0,0 0-1,1 0 1,-1-1 0,1 1 0,-1-1 0,1 0 0,0 0 0,0 0 0,0 0 0,0 0 0,1 0 0,-1 0 0,1-1 0,0 1 0,0 0 0,0-1-1,0 1 1,0-5 0,1 6-167,1 0 0,-1 0 0,0 1 0,1-1 0,-1 0-1,1 1 1,0-1 0,-1 0 0,1 1 0,0-1 0,0 1-1,0 0 1,0-1 0,0 1 0,0-1 0,0 1 0,1 0-1,-1 0 1,0 0 0,1 0 0,-1 0 0,1 0 0,-1 0-1,1 0 1,0 1 0,-1-1 0,1 1 0,0-1 0,-1 1-1,1 0 1,0-1 0,2 1 0,8-1-180,0 0 0,0 0-1,19 2 1,-24 0 250,38 2-370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3.567"/>
    </inkml:context>
    <inkml:brush xml:id="br0">
      <inkml:brushProperty name="width" value="0.025" units="cm"/>
      <inkml:brushProperty name="height" value="0.025" units="cm"/>
    </inkml:brush>
  </inkml:definitions>
  <inkml:trace contextRef="#ctx0" brushRef="#br0">52 1 19420,'-20'13'1817,"4"1"-1449,6-4-760,4-3 2264,16-3-1616,9-1 88,8-20-176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4.045"/>
    </inkml:context>
    <inkml:brush xml:id="br0">
      <inkml:brushProperty name="width" value="0.025" units="cm"/>
      <inkml:brushProperty name="height" value="0.025" units="cm"/>
    </inkml:brush>
  </inkml:definitions>
  <inkml:trace contextRef="#ctx0" brushRef="#br0">130 1 16644,'0'0'61,"-1"0"1,0 0 0,1-1 0,-1 1 0,0 0-1,1 0 1,-1 0 0,0 0 0,1 1 0,-1-1 0,0 0-1,1 0 1,-1 0 0,1 0 0,-1 1 0,0-1-1,1 0 1,-1 1 0,1-1 0,-1 0 0,1 1 0,-1-1-1,1 0 1,-1 1 0,1-1 0,-1 1 0,1-1-1,-1 1 1,1 1 0,-14 19-90,12-16 199,-11 21 109,1 1 0,1 0 0,-11 44 0,9-18-207,-5 55 0,14-75-44,0 59 0,4-82-21,1-1 0,0 0 0,0 0 0,1-1-1,0 1 1,1 0 0,-1 0 0,2-1 0,-1 0-1,1 1 1,7 10 0,-8-16 15,-1 0 0,1 0 0,0 0 0,0 0 0,0-1 0,0 1 0,0-1 0,0 0 0,1 0 0,-1 0 0,1 0 0,-1-1 0,1 1 0,7 1 0,-5-2 18,1 0 1,-1-1 0,0 0-1,0 0 1,1 0 0,-1-1-1,0 0 1,10-2 0,2-3 68,0-1 1,-1 0-1,0-1 1,0-1-1,16-12 1,-3 0 51,-2-1 0,0-1 1,-1-1-1,42-51 0,-39 37-487,-2-1-1,-1-1 1,23-49-1,-49 87 306,28-62-362,-27 58 320,-1 1-1,1-1 1,-1 0 0,0 1-1,0-1 1,-1 0 0,0 1-1,0-1 1,-1-9 0,-8-7-492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4.561"/>
    </inkml:context>
    <inkml:brush xml:id="br0">
      <inkml:brushProperty name="width" value="0.025" units="cm"/>
      <inkml:brushProperty name="height" value="0.025" units="cm"/>
    </inkml:brush>
  </inkml:definitions>
  <inkml:trace contextRef="#ctx0" brushRef="#br0">1 371 14499,'3'45'1440,"4"-9"-1096,6-16-143,7 0 583,12-7-784,0-1 32,10-5 0,2 0-72,11-4-136</inkml:trace>
  <inkml:trace contextRef="#ctx0" brushRef="#br0" timeOffset="1">967 1 18028,'-10'24'1304,"-1"13"-984,-7 4-136,3 9 224,2 3-80,1 1-168,1 1-128,8-7-408,1 1-320,4-12 528,5-1-128,3-10-136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5.528"/>
    </inkml:context>
    <inkml:brush xml:id="br0">
      <inkml:brushProperty name="width" value="0.025" units="cm"/>
      <inkml:brushProperty name="height" value="0.025" units="cm"/>
    </inkml:brush>
  </inkml:definitions>
  <inkml:trace contextRef="#ctx0" brushRef="#br0">186 35 12635,'0'-6'810,"0"-19"1523,0 25-2304,0 0 0,0 0 0,0-1 1,0 1-1,0 0 0,0 0 0,0 0 0,0 0 1,0 0-1,0 0 0,-1-1 0,1 1 0,0 0 1,0 0-1,0 0 0,0 0 0,0 0 0,0 0 1,0-1-1,0 1 0,0 0 0,0 0 0,-1 0 1,1 0-1,0 0 0,0 0 0,0 0 1,0 0-1,0 0 0,0 0 0,-1-1 0,1 1 1,0 0-1,0 0 0,0 0 0,0 0 0,0 0 1,-1 0-1,1 0 0,0 0 0,0 0 0,0 0 1,-9 11 1343,-4 17-727,2 0 1,-13 45-1,8-24-498,-10 28-69,5-21-12,3 1-1,2 0 1,-10 71-1,26-123-57,-1-1 0,1 1 0,0-1-1,0 1 1,0-1 0,1 1 0,0-1 0,1 7-1,-2-10-5,1 0-1,-1 0 0,1-1 0,-1 1 0,0 0 1,1-1-1,-1 1 0,1 0 0,0-1 0,-1 1 0,1-1 1,-1 1-1,1-1 0,0 1 0,-1-1 0,1 1 0,0-1 1,0 0-1,1 1 0,-1-1 1,1 1-1,-1-1 1,1 0 0,0 0 0,-1 0-1,1-1 1,-1 1 0,1 0 0,0-1-1,-1 1 1,1-1 0,-1 1 0,3-2-1,2-2 11,1 0 0,-1 0 0,-1-1 0,1 1-1,-1-1 1,1-1 0,-1 1 0,-1-1-1,1 1 1,4-10 0,3-5 29,-2 1 0,11-28 0,-6 8-8,-2 0 1,-1-1-1,-3-1 0,-1 0 0,-2 0 0,-1 0 0,-2-64 1,-8 70-40,-2 27-7,6 8 11,1 0 0,-1 0 0,1 0 0,-1 0 0,1 0 0,-1 0 0,1 1 0,-1-1 0,1 0 0,-1 0 0,1 1 0,-1-1 0,1 0 0,0 1 0,-1-1 0,1 0 0,-1 1 0,1-1 0,0 1 0,-1-1 0,1 1 0,0-1 1,-1 1-1,-5 10-5,-1 0 0,2 0 0,0 0 0,-8 24 0,-8 51 27,20-84-20,-3 17 4,0 1 0,1-1 0,0 0 0,2 1 0,1-1 0,0 1 0,5 31 0,-5-49-5,1 1 1,0-1 0,-1 0 0,1 1-1,0-1 1,0 0 0,0 0 0,0 0-1,1 0 1,-1 0 0,0 0 0,1 0-1,0 0 1,-1-1 0,1 1 0,0 0-1,2 1 1,-3-3-1,1 1 0,-1-1 0,1 1-1,-1-1 1,1 1 0,-1-1 0,1 0 0,0 0-1,-1 0 1,1 0 0,-1 0 0,1 0 0,0 0-1,-1-1 1,1 1 0,-1-1 0,1 1-1,-1-1 1,1 1 0,-1-1 0,0 0 0,1 0-1,-1 1 1,0-1 0,1 0 0,0-2 0,4-2-9,0-1 0,-1 0 0,0 0-1,0-1 1,-1 1 0,0-1 0,0 0 0,0 0 0,-1 0 0,0-1 0,3-13 0,1-7-157,6-51-1,-6-6-163,-7 77 274,0 0-1,-1-1 1,1 1-1,-2 0 1,1 0-1,-1 0 0,0 0 1,-4-8-1,6 16 50,0-1-1,-1 0 1,1 0-1,-1 0 1,1 0-1,0 0 1,-1 1-1,0-1 1,1 0-1,-1 0 1,1 1-1,-1-1 1,0 0-1,0 1 1,1-1-1,-1 1 0,0-1 1,0 1-1,0-1 1,1 1-1,-1-1 1,0 1-1,0 0 1,0 0-1,0-1 1,0 1-1,0 0 1,0 0-1,0 0 1,0 0-1,0 0 1,0 0-1,0 0 1,1 0-1,-1 1 1,0-1-1,0 0 1,0 1-1,0-1 1,0 0-1,0 1 1,0-1-1,1 1 0,-2 0 1,-2 2 1,0 1-1,0-1 1,1 1-1,-1 0 1,1 0 0,0 0-1,-3 5 1,-5 11-62,1 1 0,0 1 0,2-1 0,0 1 0,2 1 0,0-1 0,1 1 0,2 0 0,0 0 0,2 1 0,0-1 0,2 0 0,0 1 0,7 33 0,-5-45-10,0-1-1,1 0 1,1 1 0,7 12 0,6 5-218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1:16.008"/>
    </inkml:context>
    <inkml:brush xml:id="br0">
      <inkml:brushProperty name="width" value="0.025" units="cm"/>
      <inkml:brushProperty name="height" value="0.025" units="cm"/>
    </inkml:brush>
  </inkml:definitions>
  <inkml:trace contextRef="#ctx0" brushRef="#br0">108 190 11130,'-2'2'85,"-12"6"361,1 2 0,0-1 0,1 2 0,0 0 0,-20 23 0,31-33-381,0 0 0,0 0-1,0 0 1,0 0 0,1 1 0,-1-1 0,1 0-1,-1 0 1,0 1 0,1-1 0,0 0 0,-1 0 0,1 1-1,0-1 1,0 1 0,0-1 0,0 0 0,0 1-1,0-1 1,0 0 0,0 1 0,1-1 0,-1 0-1,0 1 1,1-1 0,-1 0 0,1 1 0,-1-1 0,1 0-1,0 0 1,0 0 0,-1 0 0,1 1 0,0-1-1,0 0 1,0-1 0,0 1 0,0 0 0,0 0-1,1 0 1,-1 0 0,1 0 0,5 2 30,0 0 1,0-1-1,0 1 0,0-1 0,0-1 1,14 2-1,19 0 153,0-2-1,1-1 1,71-11-1,120-35 283,-208 41-483,362-92 473,-24 4-404,123 6-1299,-409 80 926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2:23.625"/>
    </inkml:context>
    <inkml:brush xml:id="br0">
      <inkml:brushProperty name="width" value="0.025" units="cm"/>
      <inkml:brushProperty name="height" value="0.025" units="cm"/>
    </inkml:brush>
  </inkml:definitions>
  <inkml:trace contextRef="#ctx0" brushRef="#br0">5385 294 6425,'-870'-140'1163,"525"79"-507,-2 16-1,-587-2 0,181 85-524,3 44-581,345-13 943,319-47-20,1 3-1,-133 60 0,149-51 111,-117 76-1,145-81-395,1 2-1,2 1 1,-63 68-1,88-83-187,0 0-1,1 1 1,1 0-1,1 0 0,0 1 1,1 1-1,1 0 1,1 0-1,1 0 1,1 1-1,1 0 1,0 0-1,2 0 1,0 0-1,2 0 1,2 32-1,2-21-18,1-1 0,1 0 1,2 0-1,1 0 0,2-1 0,1-1 0,1 0 1,1 0-1,1-2 0,29 39 0,-10-23-23,1-1 0,3-1 0,61 51 0,-35-41-44,121 73-1,-10-29-5,198 75 0,426 120 218,-630-244-51,2-8 0,324 30 1,-144-54 9,0-16 0,432-57 0,682-203-56,-467 8-279,-771 183 163,-2-11-1,275-142 1,-310 115 92,-155 86 32,-2-1 0,-1-2 0,34-35 0,-56 51-30,-1-1 0,-1 0 0,0 0 0,0 0 0,-1-1 0,-1 0 0,0-1 0,0 0 0,-1 0 0,-1 0 0,0 0 1,-1-1-1,-1 1 0,0-1 0,0 0 0,-2 1 0,0-1 0,0 0 0,-1 0 0,-1 0 0,0 1 0,-1-1 0,0 1 0,-1 0 0,-1 0 1,0 0-1,-1 0 0,-11-17 0,1 6-193,-2 1 0,-1 0 1,0 1-1,-2 2 1,0 0-1,-1 1 0,-2 1 1,1 1-1,-48-24 0,-17-3-444,-144-49 0,-47-2 1138,-334-66 0,-303 9 762,665 125-1222,-1 4-40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2:28.045"/>
    </inkml:context>
    <inkml:brush xml:id="br0">
      <inkml:brushProperty name="width" value="0.025" units="cm"/>
      <inkml:brushProperty name="height" value="0.025" units="cm"/>
    </inkml:brush>
  </inkml:definitions>
  <inkml:trace contextRef="#ctx0" brushRef="#br0">5347 122 6137,'31'0'140,"-50"-1"-22,-36 0 6,-718-58 3065,232 11-1928,-695 35-1264,311 32-817,531-10 1054,279 0-143,-160 34 0,117-4-95,2 6 0,2 8 0,-154 75 0,282-116 110,2 1-1,-1 1 1,2 1 0,0 1-1,-37 33 1,52-41-49,-1 1 0,2 0 1,-1 0-1,1 1 0,1 0 1,0 0-1,0 0 0,1 1 1,0 0-1,1 0 1,0 0-1,1 0 0,0 1 1,1 0-1,-2 23 0,4-14-23,2 0-1,0 0 1,1 0-1,2-1 1,0 1-1,1-1 1,14 34-1,1-10-58,2-1 0,34 50 1,0-9-63,70 77 1,-86-116 69,3-1-1,1-2 1,50 36-1,-12-21 50,138 72 1,103 25 107,-179-92-74,3-7 0,182 44 1,-141-57-13,275 25 0,549-31 67,1-91-62,-497-1-95,851-202 0,-463 14 12,-832 222 40,0-3 0,-2-3 0,123-68 0,-161 76 4,-1-2-1,-1 0 1,-1-2 0,0-2 0,-2 0-1,-1-2 1,-2-1 0,-1-1 0,30-47-1,-48 65 13,1 1-1,-2 0 0,0-1 0,0 0 0,5-23 0,-8 27 0,-1 1-1,-1 0 0,1-1 1,-1 1-1,-1-1 1,1 1-1,-1 0 1,0-1-1,-1 1 1,0 0-1,-4-11 1,-4-3 81,-1 0 1,0 1 0,-2 0 0,0 1-1,-30-32 1,10 15 109,-69-54 0,49 50-158,-2 3 0,-1 2 0,-2 3 0,-73-31 0,43 29-73,-1 3-1,-124-24 0,-196-8-521,1 30-653,408 33 1183,-498-28-708,239 15 276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2:43.709"/>
    </inkml:context>
    <inkml:brush xml:id="br0">
      <inkml:brushProperty name="width" value="0.025" units="cm"/>
      <inkml:brushProperty name="height" value="0.025" units="cm"/>
    </inkml:brush>
  </inkml:definitions>
  <inkml:trace contextRef="#ctx0" brushRef="#br0">647 246 9650,'-70'34'631,"-128"84"0,166-94-501,0 1-1,2 1 1,1 1-1,2 2 1,-42 55-1,48-53-109,1 0-1,2 2 1,1 0 0,2 2-1,1-1 1,1 2 0,3-1-1,0 2 1,-7 70 0,14-78-70,2 1-1,1-1 1,1 1 0,2-1 0,1 0 0,1 0 0,2 0 0,0 0 0,2-1 0,1-1 0,2 1 0,0-2 0,18 28 0,-13-30-27,0-1 0,2 0 1,0-1-1,2-1 0,0-1 0,1-1 0,26 17 1,4-2-59,1-3 1,75 33 0,-60-35 48,1-4 0,93 22 1,150 15-69,135 0 85,-164-25 90,343 44 251,2-38 323,581-105 263,-16-138-658,-295-50-236,-328 54-277,-134 15 113,-427 176 211,0 1-1,-1-2 1,1 1-1,-1-1 1,0 0-1,-1-1 1,0 0 0,0 0-1,8-10 1,-12 13 8,-1 0 0,0 0 1,0 0-1,0 0 1,0-1-1,-1 1 1,0 0-1,0-1 0,0 1 1,0-1-1,-1 0 1,1 1-1,-1-1 0,0 1 1,-1-1-1,1 0 1,-1 1-1,0-1 1,0 1-1,0 0 0,-1-1 1,-2-4-1,-3-6 60,0 1 0,-2 0 0,0 0 1,0 1-1,-24-25 0,6 11 70,-44-35-1,34 35-64,-2 2 0,-1 1-1,-1 2 1,0 2 0,-72-24 0,-231-50 207,296 82-255,-486-108 119,187 43-226,-441-81-365,-1056-77 1,1016 202 556,2 78-346,489-1 109,174-20 47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2:56.453"/>
    </inkml:context>
    <inkml:brush xml:id="br0">
      <inkml:brushProperty name="width" value="0.025" units="cm"/>
      <inkml:brushProperty name="height" value="0.025" units="cm"/>
    </inkml:brush>
  </inkml:definitions>
  <inkml:trace contextRef="#ctx0" brushRef="#br0">22230 848 9002,'-694'-69'414,"107"9"233,312 37 98,-625-48 116,-347-53-671,-95-8 886,132 72-949,-7 23-171,459 15 121,725 21-76,-2430-88-1018,2135 73 616,-814-34-591,930 43 920,-635-19-285,-605-4 190,903 16 868,-981-2 596,455 59-1281,6 78-17,370 24-146,19 72 99,597-184 55,-746 308 261,748-303-193,1 3 0,2 4 0,-117 88 0,148-94-33,1 1 1,2 2-1,2 2 0,2 2 0,2 1 0,-42 69 1,41-50-72,3 1 0,3 2 0,3 1 0,-32 112 0,51-139-25,2 0 0,2 1 0,2-1 0,1 1 0,3 0 0,1 0 0,3 0 0,1 0 1,13 56-1,4-25-34,2 0 0,4-2 0,3-1 0,3-1-1,4-2 1,87 126 0,-85-145 31,2-1-1,80 72 1,115 65-23,69-3 37,17-24 1,-304-150 39,488 204-27,13-28 49,-433-155-8,1609 475 493,-505-241-253,17-78-203,717-49 69,4-89-68,1031-131 173,-312-204-211,-150-50 312,-1434 186-250,-13-60-49,-683 114-194,442-178 0,-713 234 145,-1-4 0,128-84 0,-158 86 10,-3-4-1,-1-2 1,105-112 0,-147 140 67,-1-1 1,-2 0-1,0-2 1,-1 0-1,-2 0 1,0-1-1,-2-1 1,-1 0-1,-1-1 1,-1 0-1,9-54 0,4-294 605,-18 217-571,-5-173-29,-2 275-22,-3 0 0,-3 0 1,-30-99-1,-9 26 176,-6 3 0,-105-177 0,114 227-216,-4 2 1,-3 3-1,-4 2 0,-2 2 0,-3 3 0,-80-64 1,61 64-32,-3 3 0,-3 4 1,-2 4-1,-2 4 1,-100-37-1,97 50-300,-1 5 0,-195-36 0,142 47-375,-203-4 1,146 22 285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04.380"/>
    </inkml:context>
    <inkml:brush xml:id="br0">
      <inkml:brushProperty name="width" value="0.025" units="cm"/>
      <inkml:brushProperty name="height" value="0.025" units="cm"/>
    </inkml:brush>
  </inkml:definitions>
  <inkml:trace contextRef="#ctx0" brushRef="#br0">13 126 14643,'-2'-2'139,"1"-1"0,0 1 0,-1-1 0,1 1 0,0-1 0,0 0 0,0 1 0,1-1 0,-1 0 0,1 0 0,-1 1 0,1-1-1,0 0 1,0 0 0,0 0 0,0 0 0,1 0 0,-1 1 0,1-1 0,0 0 0,0 0 0,0 1 0,0-1 0,0 1 0,0-1 0,1 1 0,-1-1 0,1 1 0,0 0 0,0 0-1,0-1 1,0 1 0,4-3 0,-2 2-96,1 0 0,0-1-1,0 2 1,0-1 0,0 0-1,0 1 1,1 0-1,-1 0 1,1 1 0,-1 0-1,1 0 1,0 0 0,0 0-1,-1 1 1,1 0 0,8 1-1,5 3-39,0 2-1,-1 0 1,1 1-1,33 18 0,-27-13 36,40 15-1,-25-17 133,1-2 0,0-1 0,59 1-1,-1 1 278,-66-4-316,0 3 0,-1 1 1,52 20-1,-43-13-88,55 12 1,-89-26-57,-1-1 1,1-1 0,0 1-1,-1-1 1,1 0 0,0 0 0,-1-1-1,1 0 1,-1 0 0,1-1-1,-1 0 1,0 0 0,1 0-1,-1-1 1,0 0 0,0 0-1,-1 0 1,1-1 0,-1 0-1,0 0 1,0 0 0,7-9-1,-4 4-138,0-1-1,-1 0 1,0 0-1,-1-1 0,0 1 1,-1-2-1,0 1 0,-1 0 1,0-1-1,-1 0 0,4-19 1,-5-3-283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8.012"/>
    </inkml:context>
    <inkml:brush xml:id="br0">
      <inkml:brushProperty name="width" value="0.025" units="cm"/>
      <inkml:brushProperty name="height" value="0.025" units="cm"/>
    </inkml:brush>
  </inkml:definitions>
  <inkml:trace contextRef="#ctx0" brushRef="#br0">0 123 15659,'16'1'1641,"1"1"-1145,16-7-184,4-3 648,9-4-440,6-1-48,7-2-168,1 0-304,3 2-504,0 2-232,-9-1 568,-1 2-104,-10-1-136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4.125"/>
    </inkml:context>
    <inkml:brush xml:id="br0">
      <inkml:brushProperty name="width" value="0.025" units="cm"/>
      <inkml:brushProperty name="height" value="0.025" units="cm"/>
    </inkml:brush>
  </inkml:definitions>
  <inkml:trace contextRef="#ctx0" brushRef="#br0">0 54 15571,'4'-5'537,"1"0"-1,-1 0 0,1 1 1,0 0-1,0-1 1,0 2-1,1-1 0,10-5 1,-13 8-401,-1-1-1,1 1 1,0 0 0,-1 0 0,1 0 0,0 0-1,0 0 1,0 1 0,0 0 0,0-1 0,0 1-1,0 0 1,-1 0 0,1 0 0,0 1 0,0-1-1,0 1 1,0 0 0,0 0 0,0 0 0,4 2-1,-5-1-114,-1-1 1,1 1-1,-1 0 0,1 0 0,-1 0 0,1 0 0,-1 1 0,0-1 0,0 0 0,0 0 0,-1 1 0,1-1 0,0 1 1,-1-1-1,1 1 0,-1-1 0,0 0 0,0 1 0,0 4 0,-1 9-24,-6 30 0,4-31-2,2-6-11,-1 2-12,0 0 0,1 0 0,1 16 1,0-26 22,0 1 0,0-1 0,0 1 0,0-1 0,0 1 1,0-1-1,1 1 0,-1-1 0,1 1 0,-1-1 1,1 1-1,-1-1 0,1 0 0,0 1 0,0-1 0,0 0 1,0 0-1,0 1 0,0-1 0,0 0 0,0 0 0,0 0 1,0 0-1,0 0 0,1-1 0,-1 1 0,0 0 0,1 0 1,-1-1-1,1 1 0,-1-1 0,3 1 0,4-1-7,-1 0 0,1 0 0,-1-1 0,1 0 0,0 0 0,-1-1 0,1 0 0,-1-1 0,9-3 0,12-7 7,25-17 1,-25 14 17,-9 6-18,3-2-44,-1 0 0,0-1 0,-1-1 0,21-19 0,-40 32-17,1 0 1,-1 1-1,-1-1 1,1 0-1,0 0 1,0 0 0,0 0-1,0 0 1,-1-1-1,1 1 1,0 0 0,-1 0-1,1 0 1,-1-1-1,0 1 1,1 0-1,-1 0 1,0-1 0,0 1-1,1 0 1,-1-1-1,0 1 1,-1 0-1,1-1 1,0 1 0,-1-3-1,0 3-37,0-1 1,0 1-1,0-1 0,-1 1 1,1 0-1,0-1 0,-1 1 0,1 0 1,-1 0-1,1 0 0,-1 0 1,0 0-1,1 0 0,-1 1 0,0-1 1,0 1-1,-2-1 0,-12-3-605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04.844"/>
    </inkml:context>
    <inkml:brush xml:id="br0">
      <inkml:brushProperty name="width" value="0.025" units="cm"/>
      <inkml:brushProperty name="height" value="0.025" units="cm"/>
    </inkml:brush>
  </inkml:definitions>
  <inkml:trace contextRef="#ctx0" brushRef="#br0">1 30 16211,'4'-1'338,"1"-1"-1,0 1 0,0 0 0,0 0 0,0 1 0,0-1 0,5 1 0,10-1 318,5-3-71,28-4 218,0 2 0,96 2 0,-142 4-791,0 1 1,0 0-1,0 1 1,0-1-1,0 1 1,-1 1 0,1-1-1,-1 1 1,1 0-1,6 5 1,-9-5-12,0 0-1,-1 0 1,1 0 0,-1 0 0,0 1 0,0 0 0,0 0 0,-1-1 0,1 1 0,-1 1 0,0-1 0,0 0 0,0 1-1,-1-1 1,1 1 0,0 5 0,0 6 4,0 1 0,-2 0-1,0 0 1,-1 0 0,0 0 0,-1 0-1,-1 0 1,-6 19 0,-50 131 112,47-139-84,-63 145-27,-4 8-889,65-142 741,8-12-98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07.198"/>
    </inkml:context>
    <inkml:brush xml:id="br0">
      <inkml:brushProperty name="width" value="0.025" units="cm"/>
      <inkml:brushProperty name="height" value="0.025" units="cm"/>
    </inkml:brush>
  </inkml:definitions>
  <inkml:trace contextRef="#ctx0" brushRef="#br0">466 69 16355,'-8'-4'438,"-1"-1"-1,1 2 0,-1-1 1,1 1-1,-1 1 0,0-1 0,0 2 1,0-1-1,-16 0 0,-6 2 281,-48 5 1,68-3-646,-1 0 0,0 0 1,1 1-1,0 0 0,0 1 0,0 0 1,0 1-1,0 0 0,1 1 0,0 0 1,0 1-1,1 0 0,0 0 0,-14 15 1,14-12-43,1 0 0,0 1 1,1 1-1,0-1 0,0 1 0,2 0 1,-1 0-1,2 1 0,-1-1 1,2 1-1,0 0 0,-3 23 0,4-17-20,1 0-1,1-1 0,1 1 1,0 0-1,1-1 0,2 1 1,-1-1-1,8 19 0,-8-30-8,-1 0 0,1-1 0,1 1-1,0-1 1,0 0 0,0 0 0,0 0 0,1 0-1,0-1 1,7 6 0,-8-7 0,1-1-1,0 0 1,0 0 0,0-1 0,0 0-1,0 1 1,0-2 0,1 1 0,-1-1-1,1 1 1,-1-2 0,1 1 0,0 0-1,9-2 1,-2 0 2,-1-1 0,0 0 0,0-1 0,0 0 0,-1-1 0,1 0 0,-1-1 0,0-1 0,0 1 0,0-2 0,-1 0 0,0 0 0,10-9 0,-2 0 39,-1-1 0,-1-1 0,0 0 0,-1-1 0,22-38-1,-29 43 20,0-1 0,-2 0 0,1 0 0,-2 0 0,0 0 0,-1-1 0,3-26 0,-6 34-22,0-1 1,-1 1-1,-1-1 1,1 1 0,-1-1-1,-1 1 1,1 0 0,-1-1-1,-1 1 1,0 0-1,0 0 1,0 0 0,-1 1-1,0-1 1,-1 1-1,-5-8 1,3 7 3,-1 1-1,1-1 1,-2 1-1,1 1 1,-1 0-1,1 0 1,-2 0 0,1 1-1,-1 0 1,-11-3-1,15 6-91,1 0 0,-1 0 0,0 0 0,0 1 0,0 0 0,0 0 0,0 1-1,0 0 1,0 0 0,0 0 0,0 1 0,0 0 0,0 0 0,0 0 0,0 1 0,0 0 0,1 0 0,-1 0-1,-5 4 1,9-5-32,1 0 0,-1 0 0,1 1 0,-1-1 0,1 0 1,0 1-1,-1-1 0,1 1 0,0 0 0,0-1 0,0 1 0,0 0 0,1 0 0,-1 0 0,0-1 0,1 1 0,-1 0 0,1 0 0,-1 0 0,1 0 0,0 0 0,0 0 0,0 3 0,1-2 6,-1 0 1,1 0-1,-1-1 0,1 1 0,0 0 1,0 0-1,1 0 0,-1-1 0,0 1 1,1-1-1,0 1 0,0-1 0,-1 1 0,1-1 1,4 3-1,24 14-632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07.710"/>
    </inkml:context>
    <inkml:brush xml:id="br0">
      <inkml:brushProperty name="width" value="0.025" units="cm"/>
      <inkml:brushProperty name="height" value="0.025" units="cm"/>
    </inkml:brush>
  </inkml:definitions>
  <inkml:trace contextRef="#ctx0" brushRef="#br0">4 30 19268,'-1'-15'2106,"-1"12"-1392,2 7 342,27 166 892,-10-12-1848,25 188 31,-41-340-128,0 0 3,0 0 0,0 0 0,0 0 0,1 0 0,0 0 0,4 8 0,-6-14-5,0 0 0,0 0 0,0 0-1,0 1 1,0-1 0,0 0 0,1 0 0,-1 0 0,0 0 0,0 1-1,0-1 1,0 0 0,1 0 0,-1 0 0,0 0 0,0 0-1,0 0 1,1 0 0,-1 0 0,0 0 0,0 0 0,0 1-1,1-1 1,-1 0 0,0 0 0,0 0 0,0 0 0,1 0 0,-1 0-1,0-1 1,0 1 0,1 0 0,-1 0 0,0 0 0,0 0-1,0 0 1,1 0 0,-1 0 0,0 0 0,0 0 0,0-1 0,0 1-1,1 0 1,-1 0 0,0 0 0,0 0 0,0-1 0,0 1-1,0 0 1,0 0 0,1 0 0,-1 0 0,0-1 0,0 1 0,6-14 20,0-9 5,-2 1 0,-1-1 0,1-43 0,-2 24 1,6-178 68,4-49-42,-11 262-57,-1 1 0,1-1 0,1 0 0,-1 1-1,1-1 1,3-7 0,-5 13 3,1 1-1,-1-1 1,0 0-1,1 0 1,-1 1-1,1-1 0,-1 0 1,1 1-1,0-1 1,-1 1-1,1-1 1,0 1-1,-1-1 0,1 1 1,0-1-1,-1 1 1,1 0-1,0-1 1,0 1-1,0 0 1,-1 0-1,2-1 0,0 2-1,0-1 0,-1 0 0,1 1 0,-1-1 0,1 1 0,0-1-1,-1 1 1,1 0 0,-1-1 0,1 1 0,-1 0 0,0 0 0,1 0-1,-1 0 1,2 3 0,3 2 21,0 0 0,-1 1 0,0-1 0,0 1 0,0 1 0,-1-1 0,0 1 0,0 0 1,-1-1-1,0 2 0,-1-1 0,0 0 0,0 0 0,0 1 0,-1-1 0,-1 1 0,0 12 0,0-1 103,-2 0 0,-1 0 0,0-1 0,-2 1 0,0-1 0,-11 26 0,12-34-35,0-1 0,-1 0 0,-8 11-1,11-18-83,1-1 0,-1 0-1,1 0 1,-1 0-1,0 0 1,0 0 0,0 0-1,0-1 1,0 1-1,0-1 1,0 1-1,0-1 1,-1 0 0,1 0-1,0 0 1,-1 0-1,1 0 1,-1 0 0,-4 0-1,6-1-48,0 0 1,0 0-1,0-1 0,0 1 0,0 0 1,0-1-1,0 1 0,0-1 0,0 1 1,0-1-1,0 1 0,1-1 1,-1 0-1,0 0 0,0 1 0,0-1 1,1 0-1,-1 0 0,1 0 0,-1 1 1,0-1-1,1 0 0,0 0 0,-1 0 1,1 0-1,-1 0 0,1 0 0,0 0 1,0-1-1,-5-36-1796,5 37 1775,-1-17-302,2 0 0,0-1 0,5-20 0,6-11-611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09.440"/>
    </inkml:context>
    <inkml:brush xml:id="br0">
      <inkml:brushProperty name="width" value="0.025" units="cm"/>
      <inkml:brushProperty name="height" value="0.025" units="cm"/>
    </inkml:brush>
  </inkml:definitions>
  <inkml:trace contextRef="#ctx0" brushRef="#br0">0 170 16692,'3'7'227,"-1"-1"1,2 1 0,-1-1 0,0 0 0,1 0 0,0-1 0,1 1 0,-1-1 0,1 0 0,0 0 0,0 0 0,1-1-1,7 5 1,-8-6-122,0-1-1,0 0 1,0 0-1,1-1 1,-1 1 0,0-1-1,1 0 1,-1-1-1,1 1 1,-1-1-1,0 0 1,1-1-1,-1 1 1,1-1-1,-1 0 1,0 0-1,8-3 1,-3 0 29,0-1-1,-1 1 1,1-2 0,-1 1-1,0-1 1,-1-1 0,1 1 0,-1-2-1,-1 1 1,1-1 0,6-8-1,-10 10-34,1 0 0,-1 0-1,0 0 1,-1 0 0,1-1-1,-1 1 1,0-1 0,-1 0-1,0 0 1,0 0-1,0 0 1,-1 0 0,0 0-1,0 0 1,-1-1 0,0 1-1,-1-9 1,0 14-74,1-1-1,-1 1 1,0 0 0,0-1-1,0 1 1,0 0 0,0-1-1,-1 1 1,1 0 0,-1 0 0,0 0-1,1 0 1,-1 0 0,0 1-1,0-1 1,0 0 0,0 1-1,0 0 1,-1-1 0,1 1-1,0 0 1,-1 0 0,1 0-1,-1 0 1,1 1 0,-1-1-1,1 1 1,-1-1 0,1 1-1,-1 0 1,1 0 0,-1 0-1,0 0 1,1 1 0,-1-1-1,1 1 1,-1 0 0,1-1 0,-1 1-1,1 0 1,0 0 0,-1 1-1,1-1 1,0 0 0,0 1-1,-3 1 1,-3 5-21,0 0 0,0 1 1,1-1-1,0 1 0,1 1 0,0-1 1,0 1-1,1 0 0,0 1 0,1-1 0,0 1 1,1 0-1,0 0 0,1 0 0,0 0 1,0 0-1,2 1 0,-1-1 0,1 0 0,1 1 1,0-1-1,0 0 0,5 16 0,-5-25-6,-1 1-1,1-1 1,0 0-1,0 0 1,0 0-1,0 0 1,0 0-1,0 0 1,0-1-1,1 1 1,-1 0-1,1 0 1,-1-1-1,1 1 1,0-1-1,0 0 1,-1 1 0,1-1-1,0 0 1,4 2-1,-3-3 1,0 1 0,-1-1 0,1 0 0,0 1 0,-1-1 0,1 0 0,0-1 0,0 1 0,-1 0 0,1-1 0,0 1 0,-1-1 0,1 0 0,-1 0 0,1 0 0,-1 0 0,3-2 0,6-5-4,-1 1 0,0-1 0,-1-1 0,1 0-1,13-17 1,-15 15 8,1 2 0,0-1 0,1 1 0,19-14 0,-27 21-4,0 1-1,0 0 1,1 0 0,-1 0 0,0 0-1,1 0 1,-1 0 0,1 1 0,-1-1-1,1 1 1,-1-1 0,1 1 0,-1 0-1,1 0 1,-1 0 0,1 1-1,0-1 1,-1 0 0,1 1 0,-1 0-1,0 0 1,1-1 0,-1 1 0,0 1-1,1-1 1,-1 0 0,0 1 0,0-1-1,3 3 1,4 5-2,0 1-1,-1-1 1,0 1 0,12 22-1,6 5 12,-24-33-3,1-1-1,0 0 1,0 0-1,0 0 0,1 0 1,-1 0-1,1 0 1,-1-1-1,1 0 0,0 0 1,0 0-1,0 0 1,0-1-1,0 1 0,0-1 1,1 0-1,-1 0 1,0-1-1,1 1 0,-1-1 1,0 0-1,1 0 1,-1 0-1,1-1 0,-1 1 1,0-1-1,0 0 1,1-1-1,-1 1 0,0-1 1,0 0-1,0 0 1,0 0-1,-1 0 0,1 0 1,-1-1-1,1 0 1,-1 0-1,6-6 0,0-2 8,0 0 0,-1 0-1,12-22 1,-12 20-6,0 1 1,18-24-1,-25 36-7,-1-1 1,0 1 0,0-1-1,1 1 1,-1-1-1,1 1 1,-1 0 0,0-1-1,1 1 1,-1-1-1,1 1 1,-1 0 0,1-1-1,-1 1 1,1 0-1,-1 0 1,1-1 0,-1 1-1,1 0 1,-1 0-1,1 0 1,0 0 0,-1 0-1,1-1 1,-1 1-1,1 0 1,0 0 0,-1 1-1,1-1 1,-1 0-1,1 0 1,-1 0 0,1 0-1,-1 0 1,1 1-1,0-1 1,-1 0 0,1 0-1,-1 1 1,1-1 0,-1 0-1,0 1 1,1-1-1,-1 1 1,1-1 0,-1 0-1,0 1 1,1-1-1,-1 1 1,1 0 0,1 5-4,1-1 0,-1 0 1,0 1-1,1 8 0,1 2 11,-3-14-127,15 32 452,-4-21-911,-12-13 498,0 0 1,1 0-1,-1 0 0,1 1 0,-1-1 1,1 0-1,-1 0 0,0 0 0,1 0 1,-1 0-1,1 0 0,-1 0 0,1 0 1,-1 0-1,1-1 0,-1 1 0,1 0 1,-1 0-1,0 0 0,1 0 0,-1-1 1,1 1-1,-1 0 0,0 0 0,1-1 1,-1 1-1,0 0 0,1-1 0,-1 1 1,1-1-1,18-33-967,-14 23 773,10-19-477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0.046"/>
    </inkml:context>
    <inkml:brush xml:id="br0">
      <inkml:brushProperty name="width" value="0.025" units="cm"/>
      <inkml:brushProperty name="height" value="0.025" units="cm"/>
    </inkml:brush>
  </inkml:definitions>
  <inkml:trace contextRef="#ctx0" brushRef="#br0">329 195 11034,'16'-36'1305,"23"-59"509,-34 82-375,-1-1 0,3-23 1,-18 71 1399,2-13-2254,-146 359 3259,-35 100-1777,183-459-2053,1-4-82,1-1-1,0 0 0,1 1 1,1 0-1,-1 26 1,4-42 42,0 0 1,0-1 0,0 1 0,0-1 0,0 1 0,0 0-1,0-1 1,0 1 0,0-1 0,0 1 0,0 0 0,0-1 0,1 1-1,-1-1 1,0 1 0,0-1 0,1 1 0,-1-1 0,0 1-1,1 0 1,7-6-634,10-23-562,83-192-2847,-74 155 3499,19-43-366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0.546"/>
    </inkml:context>
    <inkml:brush xml:id="br0">
      <inkml:brushProperty name="width" value="0.025" units="cm"/>
      <inkml:brushProperty name="height" value="0.025" units="cm"/>
    </inkml:brush>
  </inkml:definitions>
  <inkml:trace contextRef="#ctx0" brushRef="#br0">350 117 12987,'46'-102'2286,"-38"87"-1784,-8 15-487,0 0-1,0 1 1,0-1-1,0 0 1,0 0 0,0 0-1,0 0 1,0 0-1,0 0 1,0 0-1,0 0 1,0 0-1,0 0 1,0 0-1,0 0 1,0 0-1,0 0 1,0 1-1,0-1 1,0 0-1,1 0 1,-1 0-1,0 0 1,0 0-1,0 0 1,0 0-1,0 0 1,0 0-1,0 0 1,0 0-1,0 0 1,0 0-1,0 0 1,0 0-1,0 0 1,0 0-1,1 0 1,-1 0-1,0 0 1,0 0-1,0 0 1,0 0-1,0 0 1,0 0-1,0 0 1,0 0-1,0 0 1,0 0-1,0 0 1,0 0-1,0 0 1,0 0-1,1 0 1,-1 0-1,0 0 1,0 0-1,0 0 1,0-1-1,0 1 1,0 0-1,0 0 1,0 0-1,0 0 1,0 0-1,0 0 1,-2 29 1700,1-25-1648,-17 136 2395,-21 203 722,36-276-2753,2 1 0,3-1 0,13 74 1,-9-112-432,1 1 1,21 50-1,-23-66-171,-4-7-1211,-7-12 473,-14-18-340,16 18 846,-134-149-5195,94 112 5013,-69-52 1,104 87 997,1 1 0,-1 0-1,0 1 1,-1 0 0,1 0 0,-18-6 0,27 11-373,0 0-1,0 0 1,0 0 0,0 0-1,0 1 1,0-1 0,0 0 0,0 0-1,0 0 1,0 0 0,0 0 0,0 0-1,0 0 1,0 0 0,0 0-1,1 0 1,-1 0 0,0 0 0,0 0-1,0 0 1,0 0 0,0 0 0,0 0-1,0 0 1,0 0 0,0 0 0,0 1-1,0-1 1,0 0 0,-1 0-1,1 0 1,0 0 0,0 0 0,0 0-1,0 0 1,0 0 0,0 0 0,0 0-1,0 0 1,0 0 0,0 0-1,0 0 1,0 0 0,0 0 0,0 0-1,0 0 1,0 0 0,0 0 0,0 0-1,0 0 1,0 0 0,0 0-1,6 5 723,7 0-314,0-1-1,0-1 0,1 0 1,0 0-1,-1-2 1,1 1-1,0-2 0,0 0 1,-1 0-1,17-4 1,12-2 73,83-25 0,-76 15-620,-2-3 0,69-36 0,-44 15-85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1.011"/>
    </inkml:context>
    <inkml:brush xml:id="br0">
      <inkml:brushProperty name="width" value="0.025" units="cm"/>
      <inkml:brushProperty name="height" value="0.025" units="cm"/>
    </inkml:brush>
  </inkml:definitions>
  <inkml:trace contextRef="#ctx0" brushRef="#br0">0 1 20132,'2'4'1769,"-2"21"-1137,0 5-240,1 21 752,5 11-248,1 14-320,0 3-103,3 5-145,-1 4-80,2-1-128,1-4-32,-1-14-64,1-9-128,1-17-552,4-6-345,-3-22 809,-2-12-144,-4-15-136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2.165"/>
    </inkml:context>
    <inkml:brush xml:id="br0">
      <inkml:brushProperty name="width" value="0.025" units="cm"/>
      <inkml:brushProperty name="height" value="0.025" units="cm"/>
    </inkml:brush>
  </inkml:definitions>
  <inkml:trace contextRef="#ctx0" brushRef="#br0">4662 357 14083,'-70'-30'601,"-1"3"1,-1 3-1,-1 3 1,-1 3-1,-110-11 1,-381-1 130,-1007 58-88,234 41-657,1288-65-5,-126 12-113,146-11 66,0 0-1,0 2 1,-45 18-1,65-21 41,0 1 1,0 1-1,1-1 0,0 2 0,0-1 1,1 1-1,-1 1 0,2 0 1,-1 0-1,1 0 0,0 1 1,1 0-1,0 0 0,0 0 0,1 1 1,0 0-1,-4 12 0,-3 17-8,1 1 0,2-1 0,-5 54 0,9-60 27,-56 799 20,73-508 92,-6-270-53,2-1 0,3 0-1,34 101 1,-39-137-30,1-1 1,1 0-1,0-1 0,1 0 0,1 0 1,0 0-1,15 14 0,-17-20-6,1-1 0,0-1 0,0 0 0,1 0 0,0-1 1,0 0-1,0-1 0,1 0 0,0 0 0,0-1 0,22 4 0,11 0 22,0-2 1,0-2-1,47-3 1,138-14 58,-136 6-72,651-65-3,340-52-298,393 70 105,-1340 58 163,222-2-17,-337-3 29,-1-1-1,0-1 1,0-1-1,0-1 1,-1 0-1,1-2 1,23-11-1,-31 11 25,0 0-1,-1 0 0,0-1 0,0-1 0,-1 0 0,0-1 0,-1 0 0,0 0 0,-1-1 0,0-1 0,12-18 0,-7 3 52,0 0-1,-2-1 0,-1 0 0,9-40 1,19-121 137,-38 181-212,17-113 26,-7 0 0,-4 0 0,-16-207 0,4 263-29,-3 0 0,-3 1-1,-3 0 1,-39-113 0,41 147-14,-1 1 1,-1 0 0,-2 1 0,0 0-1,-2 2 1,-1 0 0,-1 1 0,-2 0-1,0 2 1,-1 1 0,-49-36 0,17 24 137,-60-26 1,62 34 1009,36 15-921,4-4 88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5.449"/>
    </inkml:context>
    <inkml:brush xml:id="br0">
      <inkml:brushProperty name="width" value="0.025" units="cm"/>
      <inkml:brushProperty name="height" value="0.025" units="cm"/>
    </inkml:brush>
  </inkml:definitions>
  <inkml:trace contextRef="#ctx0" brushRef="#br0">0 346 16235,'12'384'1199,"12"-177"-1100,-17-168-44,3 0-1,1-1 1,19 44 0,-27-73-19,1-1 1,0 0-1,1 0 1,9 12 0,-13-18-21,0-1 1,0 1 0,1-1 0,-1 1 0,1-1-1,-1 0 1,1 0 0,0 1 0,0-1 0,-1 0-1,1 0 1,0-1 0,0 1 0,0 0 0,0-1 0,0 1-1,0-1 1,0 1 0,0-1 0,0 0 0,0 0-1,0 0 1,0 0 0,0 0 0,0-1 0,0 1-1,3-2 1,0 0 32,0 0-1,0-1 1,-1 0-1,0 0 0,1 0 1,-1 0-1,0-1 1,0 0-1,-1 0 0,1 0 1,-1 0-1,0 0 1,3-6-1,5-10 237,16-38-1,-22 47-197,32-85 715,29-116 1,8-104 356,-53 218-621,17-196-1,-38 292-560,1 0 0,-1-1-1,0 1 1,0 0 0,0 0 0,0-1-1,0 1 1,-1 0 0,1 0-1,-1-1 1,1 1 0,-1 0-1,0 0 1,0 0 0,0 0 0,0 0-1,0 0 1,0 0 0,-3-2-1,4 3-12,-1 1-1,1 0 0,-1 0 0,0 0 1,1-1-1,-1 1 0,0 0 1,1 0-1,-1 0 0,0 0 1,1 0-1,-1 0 0,0 0 0,1 0 1,-1 1-1,0-1 0,1 0 1,-1 0-1,1 1 0,-1-1 0,0 1 1,-19 15-935,-20 31 61,18-22 290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5.871"/>
    </inkml:context>
    <inkml:brush xml:id="br0">
      <inkml:brushProperty name="width" value="0.025" units="cm"/>
      <inkml:brushProperty name="height" value="0.025" units="cm"/>
    </inkml:brush>
  </inkml:definitions>
  <inkml:trace contextRef="#ctx0" brushRef="#br0">65 101 15435,'-26'-5'1553,"5"3"-1033,5-3-208,14 4 600,8-1-96,13-2-232,5-3-120,10-6-256,7-1-72,9-2 17,1 0-73,4 6-305,-1 4-287,-1 12 1969,-7 10-1457,-14 15 88,-9 10 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4.636"/>
    </inkml:context>
    <inkml:brush xml:id="br0">
      <inkml:brushProperty name="width" value="0.025" units="cm"/>
      <inkml:brushProperty name="height" value="0.025" units="cm"/>
    </inkml:brush>
  </inkml:definitions>
  <inkml:trace contextRef="#ctx0" brushRef="#br0">186 27 14043,'0'-1'153,"1"0"0,-1 0 0,1 0 0,-1 0-1,1 0 1,-1 0 0,0 0 0,1 0 0,-1 0 0,0 0 0,0 0 0,0 0-1,0 0 1,0 0 0,0-1 0,0 1-59,0 1-1,-1-1 1,1 1-1,0-1 1,0 1-1,-1-1 1,1 1-1,0 0 1,-1-1 0,1 1-1,0-1 1,-1 1-1,1 0 1,-1 0-1,1-1 1,0 1-1,-1 0 1,1-1-1,-1 1 1,1 0-1,-2 0 1,0-1 104,-1 1 0,1 0 0,-1 0 0,1 0-1,-1 0 1,0 0 0,1 0 0,-1 1 0,1-1 0,-1 1 0,-2 1 0,-5 2-13,0 1-1,1 0 1,-1 1 0,1 0 0,0 0 0,0 1-1,1 0 1,0 1 0,-12 14 0,15-16-140,0 0 0,1 0 0,0 0 1,0 1-1,0 0 0,1 0 0,0-1 0,0 2 1,1-1-1,-1 0 0,2 1 0,-1-1 0,1 1 0,0 12 1,1-17-35,0 0 1,1-1-1,-1 1 1,1-1-1,0 1 0,0-1 1,-1 0-1,2 1 1,-1-1-1,0 0 1,0 0-1,1 0 1,-1 1-1,1-2 1,0 1-1,0 0 0,-1 0 1,1 0-1,0-1 1,1 1-1,-1-1 1,0 0-1,0 1 1,1-1-1,-1 0 1,0 0-1,3 0 1,5 2 0,0-1 0,1 0 0,-1-1 0,0 0 0,18-1 0,5-2-28,-1-2 0,0-1 0,-1-2 0,44-14-1,119-53-175,-132 43 0,-97 49 52,-7 18 212,38-33-50,1 1-1,0 0 0,0-1 1,0 1-1,0 0 1,1 1-1,-1-1 1,1 0-1,-2 5 0,4-8-15,0 0-1,0-1 0,0 1 0,0-1 0,0 1 1,0 0-1,0-1 0,0 1 0,0 0 0,0-1 1,0 1-1,0-1 0,0 1 0,1 0 1,-1-1-1,0 1 0,0-1 0,1 1 0,-1-1 1,0 1-1,1-1 0,-1 1 0,1-1 0,-1 1 1,0-1-1,1 1 0,-1-1 0,1 0 0,-1 1 1,1-1-1,0 0 0,-1 1 0,1-1 1,-1 0-1,1 0 0,0 1 0,-1-1 0,1 0 1,-1 0-1,1 0 0,0 0 0,-1 0 0,2 0 1,27-1 110,6-6-81,1-2 1,-1-2 0,49-21-1,-32 12-72,-27 10 10,-9 3-2,0 1 0,1 0 0,-1 2 0,1 0 0,21-3 0,-38 7 27,1 0 1,-1 0-1,1 0 1,0 0-1,-1 0 1,1 0-1,0 0 1,-1 0-1,1 0 1,0 0 0,-1 0-1,1 1 1,0-1-1,-1 0 1,1 0-1,0 1 1,-1-1-1,1 0 1,-1 1-1,1-1 1,-1 0-1,1 1 1,-1-1-1,1 1 1,-1-1-1,1 1 1,-1-1-1,0 1 1,1 0 0,-1-1-1,0 1 1,1-1-1,-1 1 1,0 0-1,0-1 1,0 1-1,1 0 1,-1-1-1,0 1 1,0 0-1,0-1 1,0 1-1,0 0 1,0-1-1,0 1 1,-1 0-1,1-1 1,0 1-1,0-1 1,-1 2 0,-1 4-4,0 0 0,0 0 0,-1 0 0,-4 7 0,4-7-34,-1 2-84,0 0-1,0 0 1,1 0-1,-2 9 1,7-12 19,4-4-35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6.296"/>
    </inkml:context>
    <inkml:brush xml:id="br0">
      <inkml:brushProperty name="width" value="0.025" units="cm"/>
      <inkml:brushProperty name="height" value="0.025" units="cm"/>
    </inkml:brush>
  </inkml:definitions>
  <inkml:trace contextRef="#ctx0" brushRef="#br0">46 156 13483,'-6'28'394,"-31"191"1085,35-198-1329,1 0 0,1 0 0,1 0-1,1 0 1,0-1 0,2 1 0,0 0 0,10 26 0,-10-38-89,-1-1 0,2 1 1,-1-1-1,1 1 0,0-2 0,1 1 0,0 0 1,0-1-1,12 11 0,-13-15-22,-1 0-1,0 0 0,1 0 1,0-1-1,-1 1 1,1-1-1,0 0 1,0 0-1,0-1 1,1 0-1,-1 0 1,0 0-1,0 0 1,1-1-1,-1 0 0,0 0 1,1 0-1,8-2 1,-3-1 54,1-1-1,-1 0 1,0 0 0,0-1 0,-1-1 0,1 0-1,-1 0 1,0-1 0,-1 0 0,15-14-1,-4 1 159,-1-1 0,0-1 0,19-31 0,-20 26 18,-2-1-1,0-1 0,-2 0 1,11-34-1,-21 51-181,0 0-1,-1-1 1,0 0 0,-1 0 0,0 0 0,-1 0-1,-1 0 1,0 0 0,0 0 0,-2 0 0,1 0-1,-8-24 1,6 30-62,0 0 0,-1 0-1,0 0 1,0 1 0,0 0-1,-1-1 1,0 1 0,0 1-1,-1-1 1,1 1 0,-1 0-1,0 0 1,-1 1 0,1 0 0,-1 0-1,0 0 1,0 1 0,0 0-1,-8-2 1,-6-2-372,0 2 0,0 1 1,0 1-1,-1 0 0,-34 1 0,45 1-179,8-4 68,17-11-202,12-9 73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6.788"/>
    </inkml:context>
    <inkml:brush xml:id="br0">
      <inkml:brushProperty name="width" value="0.025" units="cm"/>
      <inkml:brushProperty name="height" value="0.025" units="cm"/>
    </inkml:brush>
  </inkml:definitions>
  <inkml:trace contextRef="#ctx0" brushRef="#br0">39 406 14659,'4'-28'700,"-1"16"-487,-1-1 1,0 1-1,-1-1 0,0 1 1,-1-1-1,-1 1 1,0-1-1,-4-18 1,5 30-174,0 0 0,0 0 0,0 0 0,-1 0 1,1 1-1,0-1 0,-1 0 0,1 0 0,0 0 0,-1 1 1,1-1-1,-1 0 0,1 1 0,-1-1 0,1 0 0,-1 1 1,0-1-1,1 1 0,-1-1 0,0 0 0,-1 0 0,2 2-4,-1-1-1,1 0 1,-1 0-1,0 0 1,1 0-1,-1 1 1,1-1-1,-1 0 1,1 1-1,-1-1 1,1 0-1,-1 1 1,1-1-1,0 1 1,-1-1-1,1 1 1,0-1-1,-1 0 0,1 1 1,0 0-1,-1-1 1,1 2-1,-3 3 129,1 1 0,-1 1 0,1-1 0,-1 10 0,-3 25 120,3 1 1,1 0-1,5 56 0,5-28-44,18 83 1,-23-139-210,6 30 77,22 63-1,-27-96-101,1 0-1,0 0 0,0-1 0,1 1 0,0-1 1,1 0-1,0-1 0,0 0 0,1 0 0,17 15 1,-22-22-4,0 0 0,0 0 0,1 0 0,-1 0 0,0-1 0,1 1 0,-1-1 1,1 0-1,-1 0 0,1 0 0,-1-1 0,1 1 0,0-1 0,-1 0 0,1 0 0,0 0 1,-1 0-1,1-1 0,-1 0 0,1 1 0,0-1 0,-1 0 0,0-1 0,7-2 0,-2-1 22,1 0-1,-1-1 0,0 0 1,-1-1-1,1 1 0,-2-1 1,1-1-1,7-9 0,5-11 65,-1 0-1,-1-2 0,-1 0 1,-2-1-1,-1 0 0,-1-1 0,8-40 1,-8 20 76,-3-2 1,-1 1-1,-1-97 1,-7 110-103,-10-69 0,8 95-119,-1 1 0,-1-1-1,0 1 1,0-1 0,-2 1 0,1 0-1,-2 1 1,-10-18 0,15 28-43,0-1 0,0 0 1,-1 1-1,1-1 0,-1 1 0,1 0 0,-1 0 1,0 0-1,0 0 0,1 0 0,-1 0 0,-1 1 1,1-1-1,0 1 0,-7-2 0,6 3-59,-1 0 0,1-1 0,-1 2 0,0-1 0,1 0 0,-1 1 0,1 0 0,0 0 0,-1 0 0,1 1 0,-8 2 0,-10 8-481</inkml:trace>
  <inkml:trace contextRef="#ctx0" brushRef="#br0" timeOffset="1">103 84 13651,'-10'-6'1720,"5"0"-912,0 0-311,7-2 1487,5 1-1016,9-3-312,2 0-128,9 0-432,5 0-240,10 4-560,2 2-264,-1 5 768,1 6-224,-1 9-136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7.227"/>
    </inkml:context>
    <inkml:brush xml:id="br0">
      <inkml:brushProperty name="width" value="0.025" units="cm"/>
      <inkml:brushProperty name="height" value="0.025" units="cm"/>
    </inkml:brush>
  </inkml:definitions>
  <inkml:trace contextRef="#ctx0" brushRef="#br0">88 164 15715,'-9'22'291,"1"1"0,1-1 0,0 2 0,2-1-1,1 0 1,-2 30 0,6-43-219,0 0 1,0 0 0,1 0-1,0 0 1,1 0-1,0-1 1,0 1 0,1 0-1,1-1 1,-1 0-1,1 0 1,1 0-1,0 0 1,0-1 0,1 1-1,0-1 1,10 10-1,-12-14-36,0 0-1,0-1 0,1 1 1,0-1-1,-1 0 0,1 0 1,0 0-1,1-1 0,-1 0 1,0 0-1,1 0 0,-1 0 1,1-1-1,-1 0 0,1 0 0,6 0 1,-4-2 18,0 1 0,-1-1 1,1-1-1,-1 0 0,0 0 1,1 0-1,-1 0 0,0-1 1,0-1-1,-1 1 1,8-6-1,-2 1 59,0-1 0,-1 0 0,0-1 0,-1-1 0,0 0 0,0 0 0,-1-1 0,-1 0 0,0 0 0,0-1 0,-1 0 0,6-17 0,-10 20-40,0 0 0,0 0-1,-1 0 1,-1 0 0,1 0 0,-2-1-1,1 1 1,-1 0 0,-1 0-1,0-1 1,-1 1 0,0 0 0,0 0-1,-1 0 1,0 0 0,-9-17-1,5 14-86,-1 1-1,0 0 0,0 1 0,-1 0 0,-1 1 0,0-1 0,0 2 0,-1-1 1,-1 2-1,1-1 0,-22-10 0,14 9-86,0 1 1,-1 1 0,0 0-1,-24-4 1,35 10 127,0 0 0,0 0 1,0 1-1,0 0 0,0 1 1,0 0-1,0 0 1,0 1-1,1 0 0,-1 1 1,0 0-1,-12 4 0,-2 8-112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7.682"/>
    </inkml:context>
    <inkml:brush xml:id="br0">
      <inkml:brushProperty name="width" value="0.025" units="cm"/>
      <inkml:brushProperty name="height" value="0.025" units="cm"/>
    </inkml:brush>
  </inkml:definitions>
  <inkml:trace contextRef="#ctx0" brushRef="#br0">139 224 17020,'-2'2'83,"0"-1"0,-1 1 1,1 0-1,0-1 0,0 1 1,1 0-1,-1 0 1,0 0-1,1 1 0,-1-1 1,1 0-1,0 1 0,-1-1 1,1 1-1,0-1 0,1 1 1,-1-1-1,0 1 1,1 0-1,-1-1 0,1 1 1,0 0-1,0-1 0,0 5 1,1 9 54,1 0 1,1 0 0,4 17-1,-3-15 124,26 114 74,79 217 0,-106-341-326,6 16 11,2-1 1,13 23 0,-22-41-13,1-1-1,0 1 1,0-1-1,0 0 1,1 0 0,-1 0-1,1-1 1,0 1 0,0-1-1,0 0 1,1 0 0,-1 0-1,1 0 1,-1-1 0,1 0-1,6 2 1,-8-4 0,1 1 0,-1-1 0,1 0-1,0-1 1,-1 1 0,1 0 0,-1-1 0,1 0 0,-1 0 0,1 0 0,-1 0 0,0-1 0,0 1 0,1-1-1,-1 0 1,0 0 0,0 0 0,-1 0 0,1-1 0,0 1 0,-1-1 0,1 1 0,-1-1 0,2-3 0,7-9 25,-2 1 0,0-1 0,12-27 0,6-20-117,-3-2 1,-3-1 0,-3 0 0,-3-2 0,-2 0-1,-4 0 1,2-74 0,-13 113-257,1-3-1753,9 29-1557,-10 1 2977</inkml:trace>
  <inkml:trace contextRef="#ctx0" brushRef="#br0" timeOffset="1">35 200 15539,'-25'13'1353,"17"-6"-929,6-7-96,16-12 568,9-5-32,9-7-264,4-2-136,5-3-96,4-2-39,3 4-313,3 4-249,2 7-527,3 5 1689,-6 8-994,1 4-55,-6 16-48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8.132"/>
    </inkml:context>
    <inkml:brush xml:id="br0">
      <inkml:brushProperty name="width" value="0.025" units="cm"/>
      <inkml:brushProperty name="height" value="0.025" units="cm"/>
    </inkml:brush>
  </inkml:definitions>
  <inkml:trace contextRef="#ctx0" brushRef="#br0">222 1 15291,'-19'11'253,"0"2"0,1 0 0,0 1 0,1 1-1,1 1 1,0 0 0,-18 25 0,26-28-171,0-1 0,0 1 1,1 1-1,1 0 0,0-1 1,1 2-1,1-1 0,0 1 0,1-1 1,1 1-1,-2 30 0,4-33-46,0-1 1,1 1-1,1-1 0,0 1 0,0-1 0,1 0 1,0 1-1,9 17 0,-9-23-15,0 0-1,1 0 1,-1 0-1,1-1 1,1 1-1,-1-1 1,1 0 0,0 0-1,0-1 1,0 1-1,1-1 1,0 0-1,0 0 1,0-1-1,11 5 1,-6-5 19,0 0 0,-1-1 1,1-1-1,0 0 0,0 0 0,0-1 1,1 0-1,-1-1 0,0 0 0,-1-1 0,1 0 1,0-1-1,0 0 0,-1 0 0,18-10 0,-12 6 68,-1-1 0,0-1 0,0-1-1,0 0 1,-2-1 0,1 0-1,-1-1 1,-1-1 0,13-16-1,-20 22-16,0 0 0,-1 0-1,1-1 1,-1 1 0,-1-1-1,0 0 1,0 0 0,0-1-1,-1 1 1,0-1 0,0-10-1,-2 15-53,0 0 1,0 1-1,0-1 0,0 0 0,-1 0 0,0 0 0,0 0 0,0 0 0,0 0 0,-1 1 0,0-1 1,1 1-1,-1-1 0,0 1 0,-1 0 0,1-1 0,-1 1 0,1 0 0,-1 1 0,0-1 0,0 0 0,0 1 1,0-1-1,-1 1 0,-5-3 0,-1 1-61,1 0 1,0 0-1,-1 1 0,0 1 1,0 0-1,0 0 0,0 0 1,0 2-1,0-1 0,0 1 1,0 1-1,0-1 1,-15 4-1,10 0-94,0 0 1,1 1-1,0 0 1,0 1-1,0 1 1,1 0 0,-1 0-1,-15 13 1,-10 12-268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8.943"/>
    </inkml:context>
    <inkml:brush xml:id="br0">
      <inkml:brushProperty name="width" value="0.025" units="cm"/>
      <inkml:brushProperty name="height" value="0.025" units="cm"/>
    </inkml:brush>
  </inkml:definitions>
  <inkml:trace contextRef="#ctx0" brushRef="#br0">370 285 17412,'0'-1'80,"-1"0"0,1 0 1,-1 0-1,1 0 0,-1 0 1,0 1-1,1-1 0,-1 0 1,0 0-1,1 1 0,-1-1 1,0 0-1,0 1 0,0-1 1,0 1-1,0-1 0,1 1 1,-1-1-1,0 1 0,0 0 0,0 0 1,0-1-1,0 1 0,0 0 1,0 0-1,-2 0 0,-34-3 160,34 3-98,-7 0 29,-1 0 0,0 0 0,1 2 0,-1-1 0,0 1 0,1 1 0,0 0 0,0 0 0,0 1 0,0 0 0,0 1 0,-17 11 0,17-9-130,0 2 1,0-1-1,1 1 0,0 1 1,1 0-1,0 0 0,0 1 1,1-1-1,1 2 0,-8 16 1,2 1-45,2-1 0,1 1 1,2 1-1,1 0 1,1 0-1,1 0 1,2 0-1,1 1 1,1-1-1,8 52 0,-7-71-34,1-1 0,1 0 0,0 0 0,0-1 0,6 13 0,-8-20 13,1 1 1,-1 0 0,1-1 0,-1 1 0,1-1-1,0 0 1,0 0 0,0 1 0,0-1 0,1-1 0,-1 1-1,0 0 1,1 0 0,-1-1 0,1 1 0,0-1-1,0 0 1,-1 0 0,1 0 0,0 0 0,0-1 0,6 2-1,-2-3-33,0 1-1,0-1 1,0-1 0,-1 1-1,1-1 1,0 0-1,-1-1 1,1 1 0,-1-1-1,0-1 1,0 1-1,0-1 1,7-5-1,10-9-364,35-37 0,-21 15-69,-1-1 1,-2-2 0,-2-1-1,30-57 1,-42 65 230,-2-1 0,-1-1 0,-3 0 1,0-1-1,-3-1 0,8-47 1,-16 60-653,2-49 0,-5 66 778,-1 0 0,0 0-1,0 0 1,-1 0 0,0 1-1,-1-1 1,0 1-1,-5-11 1,7 18 143,0-1 0,0 1-1,-1 0 1,1 0 0,-1 0 0,1 0-1,-1 0 1,1 0 0,-1 1 0,0-1-1,0 1 1,-4-3 0,5 3 20,0 1 0,-1-1 0,1 1 0,0-1 0,0 1-1,-1 0 1,1 0 0,0 0 0,0 0 0,-1 0 0,1 0 0,0 0 0,0 0 0,-1 0 0,1 1 0,0-1 0,0 0 0,-3 2 0,1 0 44,0 0 0,-1 1 0,1-1 0,0 1 0,0 0 0,0 0 0,1 0 0,-1 0 0,1 0 0,0 1 0,0-1 0,0 1 0,0-1 0,-2 7 0,-4 17 321,0-1 0,2 1 0,1 0 0,1 0 0,0 32 0,3-4 342,10 90 1,9-39-176,-14-92-452,0 1 1,1-1-1,1-1 0,13 27 0,-17-37-85,-1-1 0,0 1-1,1-1 1,0 1 0,0-1 0,0 0 0,0 0 0,0 0 0,0 0 0,0 0-1,0 0 1,1 0 0,-1-1 0,1 1 0,0-1 0,-1 0 0,1 0 0,0 0-1,0 0 1,0 0 0,-1 0 0,1-1 0,0 0 0,0 1 0,0-1 0,0 0-1,0 0 1,0-1 0,0 1 0,0-1 0,0 1 0,0-1 0,-1 0 0,1 0-1,0 0 1,0 0 0,-1-1 0,4-1 0,5-5 55,1-1 0,-1 1-1,0-2 1,-1 0 0,0 0 0,12-17 0,60-90 330,-52 72-265,-27 40-122,1-1 1,0 1-1,1 0 0,-1 0 0,1 0 0,0 1 0,6-6 0,-10 10-19,0-1 1,0 1-1,-1 0 0,1-1 0,0 1 0,0 0 0,-1-1 1,1 1-1,0 0 0,0 0 0,0 0 0,-1 0 0,1 0 0,0 0 1,0 0-1,0 0 0,-1 0 0,1 0 0,0 0 0,0 0 1,0 1-1,-1-1 0,1 0 0,1 1 0,-1 1 1,1-1 0,-1 1 0,0-1 0,0 1 0,1-1 0,-1 1 0,0 0 0,-1 0 0,1 0-1,0-1 1,0 1 0,-1 0 0,1 0 0,0 4 0,4 28 39,-1 1-1,-1 38 1,-3-46-33,1 1 0,1-1-1,2 1 1,12 47 0,-15-72-51,-1-1-1,1 0 1,0 0-1,0 0 1,-1 0-1,1 0 0,0 0 1,1-1-1,-1 1 1,0 0-1,0 0 0,1-1 1,-1 1-1,1-1 1,0 1-1,-1-1 1,5 3-1,-5-4-10,0 0-1,0 0 1,0 0 0,0 0-1,0 0 1,1 0-1,-1 0 1,0 0 0,0-1-1,0 1 1,0 0 0,0-1-1,0 1 1,0-1-1,0 1 1,0-1 0,0 1-1,0-1 1,0 0 0,0 1-1,0-1 1,0 0-1,1-1 1,4-6-144,0-1-1,0 0 0,0 0 1,-1 0-1,6-14 1,12-30-391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19.548"/>
    </inkml:context>
    <inkml:brush xml:id="br0">
      <inkml:brushProperty name="width" value="0.025" units="cm"/>
      <inkml:brushProperty name="height" value="0.025" units="cm"/>
    </inkml:brush>
  </inkml:definitions>
  <inkml:trace contextRef="#ctx0" brushRef="#br0">49 546 13379,'-8'16'673,"0"1"1,1 1-1,1-1 1,0 1-1,2 0 1,-5 35-1,8-52-642,1 1-1,0-1 1,0 1-1,0-1 0,0 1 1,0-1-1,1 1 1,-1-1-1,0 1 1,1-1-1,-1 1 1,1-1-1,-1 1 0,1-1 1,1 2-1,-2-2-18,1-1-1,0 1 0,-1-1 1,1 1-1,0-1 1,0 1-1,-1-1 0,1 1 1,0-1-1,0 0 1,0 0-1,0 1 0,-1-1 1,1 0-1,0 0 1,0 0-1,0 0 0,0 0 1,1 0-1,5-1-6,0-1 1,0 0-1,0 0 0,0 0 1,9-6-1,15-4-9,-28 12 1,0 0-1,1-1 1,-1 1 0,0 1-1,1-1 1,-1 0 0,0 1 0,1 0-1,-1-1 1,0 1 0,0 1-1,0-1 1,0 0 0,0 1-1,0-1 1,0 1 0,0 0 0,3 4-1,15 7-62,-20-13 61,-1 1 0,1-1 0,0 1 0,0-1 0,0 0 0,-1 1 0,1-1 0,0 0 0,0 0 0,0 0 0,0 0 0,0 0 0,-1 0 0,1 0 0,0 0 0,0 0 0,0 0 0,0 0 0,0 0 0,-1-1 0,1 1 0,0 0 0,0-1 0,0 1 0,0-1 0,1 0-1,0-1 0,-1 1-1,1-1 1,-1 0 0,0 1 0,1-1 0,-1 0-1,0 0 1,0 0 0,1-3 0,2-7-6,0 0 0,3-24 0,-5 26 10,10-57 148,-3-1-1,-3 0 1,-3 0 0,-3-1 0,-2 1 0,-19-105 0,19 161-112,1 5-7,0 0 0,-1 0 0,0 1-1,0-1 1,-5-10 0,5 16 70,1 6-49,1 10 34,9 67 267,5-1 1,3-1 0,40 117 0,-48-174-274,1-1 1,15 24 0,-20-37-49,0-1 0,1 0 0,1 0 0,-1 0 0,1-1 0,1 0 0,12 10 0,-18-16-30,0 0-1,-1 0 1,1 0-1,0 0 1,0 0 0,0 0-1,0-1 1,1 1-1,-1-1 1,0 1-1,0-1 1,0 0-1,3 0 1,-5 0-3,0 0 1,1 0-1,-1 0 1,0 0-1,0 0 1,1 0-1,-1 0 1,0 0-1,1 0 1,-1 0-1,0-1 1,0 1-1,1 0 1,-1 0-1,0 0 1,0-1-1,0 1 1,1 0-1,-1 0 1,0 0-1,0-1 1,0 1-1,0 0 1,1 0-1,-1-1 1,0 1-1,0 0 1,0-1-1,0 1 1,0 0-1,0-1 1,0 0-14,0 0 1,0-1 0,-1 1 0,1 0-1,0 0 1,-1 0 0,1-1 0,-1 1 0,1 0-1,-1 0 1,0 0 0,-1-1 0,-8-11-135,0 1 0,-1 0 1,0 1-1,-19-14 0,-57-37-417,72 52 476,-107-68 168,129 78 33,0 0-1,0 0 1,0 0-1,1-1 1,-1 0 0,7-3-1,62-13 876,-31 3-812,11-9 52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20.184"/>
    </inkml:context>
    <inkml:brush xml:id="br0">
      <inkml:brushProperty name="width" value="0.025" units="cm"/>
      <inkml:brushProperty name="height" value="0.025" units="cm"/>
    </inkml:brush>
  </inkml:definitions>
  <inkml:trace contextRef="#ctx0" brushRef="#br0">103 39 14539,'0'-1'202,"1"-1"0,-1 0 0,1 0 0,-1 0 0,0 0 0,0 1 0,0-1-1,0 0 1,0 0 0,0 0 0,-1 0 0,1 0 0,-1 1 0,1-1 0,-1 0 0,-1-2 0,2 4-131,0-1 0,-1 1 0,1-1 0,0 1 0,-1 0 0,1-1 0,-1 1 0,1 0 0,-1-1 0,1 1 1,-1 0-1,1-1 0,-1 1 0,1 0 0,-1 0 0,1 0 0,-1 0 0,0 0 0,1 0 0,-1-1 0,0 1 0,-1 1 63,1-1-1,-1 0 0,1 1 0,-1-1 0,1 1 0,-1-1 1,1 1-1,-1 0 0,1-1 0,-3 3 0,-1 1 50,-1 1-1,2-1 1,-1 1-1,0 0 1,1 0-1,0 1 1,0 0-1,1-1 1,-1 1-1,1 0 1,0 0-1,1 1 1,-3 9-1,1-3-104,1 0 0,1 0-1,0 0 1,1 1 0,0 24-1,2-32-70,-1-1 1,1 1-1,0-1 0,0 0 1,1 0-1,-1 1 0,1-1 0,5 9 1,-6-13-9,0 1 0,0 0 1,0-1-1,1 1 0,-1-1 1,0 0-1,1 1 0,-1-1 1,1 0-1,-1 0 0,1 0 1,-1 0-1,1 0 0,0 0 1,0 0-1,-1 0 0,1-1 1,0 1-1,0-1 0,0 0 1,0 1-1,0-1 0,0 0 1,0 0-1,0 0 0,0 0 1,3-1-1,2-1-6,0 0 1,0-1-1,0 0 1,-1 0 0,1 0-1,-1-1 1,0 0-1,0 0 1,-1-1-1,1 0 1,6-7-1,10-12-38,23-33 0,-22 27 10,-6 8 14,-13 15 12,1 0 0,0 1 1,0 0-1,0 0 1,1 0-1,0 0 1,0 1-1,1 0 1,12-7-1,-18 11 8,1 1-1,0-1 1,0 0-1,-1 1 1,1 0-1,0-1 1,0 1-1,-1 0 1,1 0 0,0 0-1,0 0 1,0 0-1,-1 1 1,1-1-1,0 0 1,0 1-1,-1-1 1,1 1-1,0 0 1,-1 0-1,1-1 1,0 1-1,-1 0 1,1 0-1,-1 1 1,0-1-1,1 0 1,-1 0-1,0 1 1,0-1-1,0 1 1,1 1-1,4 5-3,-1 1 0,0 0 0,0 0 0,4 15 0,4 15-1,-1 0 0,-2 1 0,-2 1 1,-2-1-1,1 58 0,-6-50 17,-2-1-1,-3 1 1,-1-1 0,-17 65-1,22-111-9,-4 14 18,-10 28-1,12-40-15,1 1-1,-1-1 1,0 0-1,0 1 1,0-1-1,0 0 0,-1 0 1,1-1-1,-1 1 1,0 0-1,0-1 1,0 1-1,-4 2 0,6-5-1,0 1-1,0-1 1,0 0 0,0 1-1,0-1 1,0 0-1,0 1 1,0-1-1,0 0 1,0 0-1,0 0 1,0 0-1,0 0 1,0 0-1,0 0 1,0 0-1,0 0 1,0-1-1,0 1 1,0 0-1,0-1 1,0 1-1,0-1 1,0 1 0,0-1-1,-1 0 1,0-1-1,0 0 0,0 0 0,1 0-1,-1-1 1,0 1 0,1-1 0,0 1 0,-1-1 0,-1-4 0,0-5-5,-1 0-1,1 0 1,-1-21-1,2-1-62,1 0-1,2 1 0,1-1 1,2 0-1,16-64 0,0 30-339,52-118 0,-45 125 211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20.952"/>
    </inkml:context>
    <inkml:brush xml:id="br0">
      <inkml:brushProperty name="width" value="0.025" units="cm"/>
      <inkml:brushProperty name="height" value="0.025" units="cm"/>
    </inkml:brush>
  </inkml:definitions>
  <inkml:trace contextRef="#ctx0" brushRef="#br0">36 127 11867,'-2'-15'648,"0"-6"544,-1 1 1,-11-38 0,8 45 568,1 14-145,1 20-239,5 48-369,10 79-1,21 70-946,-23-164 37,-3-13-78,2 14 19,22 79 1,-30-132-39,1 0 0,-1 0 0,1 0 0,0-1 0,0 1 0,0 0 0,0 0 0,0-1 0,0 1 0,3 3 0,-4-5-1,0 0 0,1 0 0,-1 0 0,0 0 0,1 0 0,-1 0 0,0 1 0,0-1 0,1 0 0,-1 0 0,0 0 0,1 0 0,-1 0 1,0 0-1,1 0 0,-1 0 0,0 0 0,1-1 0,-1 1 0,0 0 0,0 0 0,1 0 0,-1 0 0,0 0 0,1 0 0,-1-1 0,0 1 1,0 0-1,1 0 0,-1 0 0,0-1 0,0 1 0,0 0 0,1 0 0,-1-1 0,0 1 0,0 0 0,0-1 0,3-4 0,-1-1 1,1 1-1,-1-1 0,-1 1 0,1-1 0,0-6 0,27-267 9,0-8-150,-28 284 134,9-35-105,-10 37 100,1-1-1,-1 0 1,1 1-1,0-1 1,0 1 0,0-1-1,0 1 1,0-1-1,0 1 1,0 0-1,0-1 1,0 1-1,1 0 1,-1 0-1,0 0 1,1 0-1,-1 0 1,3-1-1,-3 2 7,0 0 0,-1 0 0,1 0-1,0 0 1,0 0 0,0 0 0,0 0 0,0 0 0,-1 1-1,1-1 1,0 0 0,0 0 0,0 1 0,-1-1-1,1 0 1,0 1 0,0-1 0,-1 1 0,1-1 0,0 1-1,-1-1 1,1 1 0,0 0 0,-1-1 0,1 1-1,-1 0 1,1-1 0,-1 1 0,0 0 0,1 0 0,-1-1-1,0 1 1,1 0 0,-1 0 0,0 0 0,0 0-1,0 1 1,5 35-46,-5-24 75,-1-1 0,-1 1 0,0 0 0,-1 0 0,0-1 0,-1 0 0,0 1-1,-8 14 1,-8 11 127,-27 41 0,41-70-132,3-3-76,-1 0 0,0 0 0,1 0 0,-2-1 0,1 0 0,-1 0-1,1 0 1,-1-1 0,-11 9 0,16-13 36,-1 0 0,1 0 0,0 0 0,0 0-1,-1 0 1,1 0 0,0 0 0,0 0 0,-1 0 0,1 0 0,0 0-1,0 0 1,-1 0 0,1 0 0,0 0 0,0 0 0,-1 0 0,1 0-1,0 0 1,0 0 0,-1 0 0,1 0 0,0-1 0,0 1 0,0 0-1,-1 0 1,1 0 0,0 0 0,0-1 0,0 1 0,-1 0 0,1 0-1,0 0 1,0-1 0,0 1 0,0 0 0,-1-1 0,-2-13-236,4-15 54,6-9-167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21.431"/>
    </inkml:context>
    <inkml:brush xml:id="br0">
      <inkml:brushProperty name="width" value="0.025" units="cm"/>
      <inkml:brushProperty name="height" value="0.025" units="cm"/>
    </inkml:brush>
  </inkml:definitions>
  <inkml:trace contextRef="#ctx0" brushRef="#br0">188 60 17636,'-1'-16'633,"1"12"-461,0 0 1,0-1-1,-1 1 0,0 0 0,1 0 0,-2 0 1,-1-6-1,3 9-161,0 1-1,0 0 1,0 0 0,0 0-1,0 0 1,0 0 0,0 0-1,0-1 1,0 1 0,0 0-1,0 0 1,0 0 0,0 0-1,0 0 1,0 0 0,0-1 0,0 1-1,0 0 1,0 0 0,0 0-1,0 0 1,0 0 0,0 0-1,0 0 1,-1-1 0,1 1-1,0 0 1,0 0 0,0 0-1,0 0 1,0 0 0,0 0 0,0 0-1,0 0 1,-1 0 0,1 0-1,0 0 1,0 0 0,0 0-1,0 0 1,0-1 0,0 1-1,-1 0 1,1 0 0,0 0-1,0 0 1,0 0 0,0 1 0,0-1-1,-1 0 1,1 0 0,0 0-1,0 0 1,0 0 0,-2 10 554,4 20 118,135 509 738,-128-505-1360,2 3-28,38 120-355,-62-182-149,-1 1 0,-1 1 0,0 0 1,-2 1-1,-1 0 0,-1 2 1,-23-21-1,-171-136 1296,212 177-795,0-1 0,0 0 0,0 1 0,0-1 0,0 1 0,0-1 0,1 0 0,-1 0 0,0 1 0,0-1 0,0 0 0,1 0 1,-1 0-1,1 0 0,-1 0 0,1 0 0,-1 0 0,1 0 0,-1-2 0,2 2-2,0 1 1,0-1-1,0 0 1,0 1-1,0-1 1,0 0-1,0 1 1,0-1-1,0 1 1,0 0-1,1-1 1,-1 1-1,0 0 1,0 0-1,0 0 1,2 0-1,229-52 272,-193 41-436,0-3 0,-1-1-1,66-37 1,-29 0-3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5.102"/>
    </inkml:context>
    <inkml:brush xml:id="br0">
      <inkml:brushProperty name="width" value="0.025" units="cm"/>
      <inkml:brushProperty name="height" value="0.025" units="cm"/>
    </inkml:brush>
  </inkml:definitions>
  <inkml:trace contextRef="#ctx0" brushRef="#br0">370 133 15435,'6'-8'493,"0"0"-1,-1-1 1,0 0 0,-1 0-1,5-14 1,-8 20-363,0 1 1,0-1 0,-1 0 0,1 0-1,-1 0 1,0 0 0,0 0-1,0 0 1,0 0 0,-1-4 0,0 5-23,1 1 1,-1-1-1,0 1 1,1-1-1,-1 1 1,0-1-1,0 1 1,0 0-1,0 0 1,0-1-1,0 1 1,0 0-1,0 0 1,-1 0-1,1 0 1,0 0-1,-1 1 1,1-1-1,0 0 1,-4 0-1,0-1 45,-1 1-1,1 0 0,0 0 0,-1 1 0,1 0 1,-1 0-1,1 0 0,-1 1 0,1 0 1,-1 0-1,1 0 0,0 0 0,0 1 0,-8 3 1,-6 4 80,1 0-1,-28 19 1,18-9-129,1 2-1,-38 36 0,54-47-90,1 1-1,1 1 0,-1 0 0,2 0 1,0 0-1,0 1 0,1 1 0,-7 18 0,13-28-7,-1 0-1,1 0 0,0 1 0,0-1 0,1 1 0,0-1 0,-1 1 1,2 4-1,-1-7-3,0-1 1,1 1 0,-1 0-1,1-1 1,-1 1-1,1 0 1,0-1 0,-1 1-1,1-1 1,0 1-1,0-1 1,0 1 0,0-1-1,1 0 1,-1 0-1,0 1 1,0-1 0,1 0-1,-1 0 1,1 0-1,-1 0 1,1-1 0,-1 1-1,4 1 1,4 0-1,-1 0-1,1 0 1,0-1 0,0 0 0,0-1 0,0 0-1,0 0 1,-1-1 0,1 0 0,0 0 0,12-4-1,-4 0-1,0-1 0,0 0 0,-1-1 0,29-18 0,-33 17-23,-1 0-1,1-1 1,-2-1 0,1 0 0,-1 0-1,15-22 1,-20 27-118,-1-1 0,0-1 1,-1 1-1,0 0 0,0-1 0,0 0 1,-1 0-1,0 0 0,0 0 0,0 0 1,-1 0-1,0 0 0,-1 0 0,0-1 1,0-9-1,-7-5-939,6 21 1027,1 1 0,0-1 0,-1 0 0,1 0 0,0 0 0,-1 1 0,1-1 1,-1 0-1,0 1 0,1-1 0,-1 0 0,0 1 0,1-1 0,-1 1 0,0-1 1,1 1-1,-1-1 0,0 1 0,0-1 0,0 1 0,0 0 0,-1-1 0,-1 5-726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3:22.646"/>
    </inkml:context>
    <inkml:brush xml:id="br0">
      <inkml:brushProperty name="width" value="0.025" units="cm"/>
      <inkml:brushProperty name="height" value="0.025" units="cm"/>
    </inkml:brush>
  </inkml:definitions>
  <inkml:trace contextRef="#ctx0" brushRef="#br0">525 1505 11771,'0'0'32,"0"0"1,-1 0 0,1-1-1,0 1 1,0 0 0,0 0 0,-1 0-1,1 0 1,0 0 0,0 0-1,-1-1 1,1 1 0,0 0 0,0 0-1,-1 0 1,1 0 0,0 0-1,0 0 1,-1 0 0,1 0 0,0 0-1,0 0 1,-1 0 0,1 0 0,0 0-1,0 0 1,0 0 0,-1 1-1,1-1 1,0 0 0,0 0 0,-1 0-1,1 0 1,0 0 0,0 0-1,0 1 1,-1-1 0,1 0 0,0 0-1,-11 14 402,-7 24 12,17-36-349,-15 40 488,1 0 0,3 1 0,1 0-1,-7 66 1,-3 184 176,21-283-694,-5 193 268,9-1 1,39 255 0,-38-422-545,1 0 1,2-1 0,15 43-1,-21-73 149,-1 0 0,1 0 0,0 0 0,0 0 0,0 0-1,0-1 1,1 1 0,0-1 0,-1 0 0,1 1 0,1-1 0,-1-1 0,0 1 0,6 3-1,-8-5 20,0-1 0,1 0 0,-1 1 0,0-1 0,1 0 0,-1 1 0,1-1 0,-1 0 0,0 0 0,1 0 0,-1 0 0,1 0 0,-1-1-1,0 1 1,1 0 0,1-2 0,0 1-44,0 0-1,0-1 1,-1 0-1,1 0 1,-1 0-1,1 0 1,-1 0-1,0 0 0,4-5 1,4-8-173,-1 0 0,0-1 0,-1-1 0,0 1 0,-2-1 0,0 0 0,4-22 0,6-25-564,-3-1 0,-3 0 0,-2-1 0,-3-99 0,-10 41 1074,-30-180-1,28 268-152,3 11 589,0 0-1,-1-37 1,5 54-472,1 0 0,0 0 0,0 0 0,0 0 1,1 0-1,0 1 0,1-1 0,0 0 1,0 1-1,0 0 0,9-13 0,22-26 350,2 3 0,2 0-1,62-53 1,141-96-34,541-324-167,39 61-316,128 10-4,-712 363-45,-193 71-9,0 1 0,1 2 0,66-2 0,-94 9 6,1 2-1,-1-1 1,1 2-1,-1 0 1,0 1-1,22 7 1,-31-7 3,1 1 1,0 0 0,-1 0 0,1 1 0,-1 0-1,-1 0 1,1 1 0,-1 0 0,0 0 0,0 1-1,0-1 1,-1 2 0,7 10 0,-2-1 20,-2 2 1,0-1-1,-1 2 0,-1-1 1,-1 1-1,0 0 1,-2 0-1,0 0 1,1 23-1,-1 26 144,-6 96 0,-45 292 454,8-117-296,32-235-272,6 127 0,4-190-43,13 68 0,-13-96-5,0 0-1,2 0 0,-1-1 0,2 1 0,0-1 1,0 0-1,1-1 0,11 15 0,-16-24-2,1 1 0,0-1-1,0 0 1,0 0 0,1 0-1,-1 0 1,1 0 0,-1-1 0,1 0-1,0 1 1,0-2 0,0 1 0,0 0-1,1-1 1,-1 0 0,0 1-1,9-1 1,-8-1 0,1 0-1,-1 0 1,1-1-1,-1 0 1,1 0-1,-1-1 1,0 1-1,0-1 1,0 0-1,0-1 1,0 1-1,0-1 1,8-6-1,-13 9 1,25-15 20,-24 15-20,-1 0 1,0 0-1,1-1 1,-1 1-1,1 0 1,-1 0-1,0 0 0,1 0 1,-1 0-1,0 0 1,1 0-1,-1 0 1,1 0-1,-1 0 1,0 1-1,1-1 1,-1 0-1,0 0 1,1 0-1,-1 0 1,0 0-1,1 1 1,-1-1-1,1 1 1,-1-1-1,1 1 0,-1 0 1,0 0-1,1-1 0,-1 1 0,0 0 1,0 0-1,0 0 0,0 0 0,0-1 1,0 1-1,0 0 0,0 0 0,0 0 1,0 0-1,0 1 0,-2 3-5,1 0-1,-1 0 0,0 0 1,0 0-1,0 0 1,-1 0-1,0-1 1,0 1-1,0-1 1,0 0-1,-1 0 0,0 0 1,0 0-1,0 0 1,0-1-1,0 0 1,-9 5-1,-9 5 2,-1-2 0,-35 13 0,41-17 13,-282 92 107,-7-18 19,160-44-97,-595 138 43,-123 33 202,503-106-147,-262 67 258,-7-46-1243,285-86 429,195-26 149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2:09.939"/>
    </inkml:context>
    <inkml:brush xml:id="br0">
      <inkml:brushProperty name="width" value="0.025" units="cm"/>
      <inkml:brushProperty name="height" value="0.025" units="cm"/>
      <inkml:brushProperty name="color" value="#E71224"/>
    </inkml:brush>
  </inkml:definitions>
  <inkml:trace contextRef="#ctx0" brushRef="#br0">3295 1039 13899,'0'4'176,"-7"-44"-72,-867-716 1520,946 765-1608,-203-46-24,-6-3-72,6 10-40,-176-25-192,25 16 72,-8 6-184,4 15 16,-19 15 232,-1 14-104,-5 24 56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2:10.895"/>
    </inkml:context>
    <inkml:brush xml:id="br0">
      <inkml:brushProperty name="width" value="0.025" units="cm"/>
      <inkml:brushProperty name="height" value="0.025" units="cm"/>
      <inkml:brushProperty name="color" value="#E71224"/>
    </inkml:brush>
  </inkml:definitions>
  <inkml:trace contextRef="#ctx0" brushRef="#br0">4261 396 12227,'-161'-60'423,"-406"-141"-187,440 163-224,-2 6-1,-200-24 0,254 50 53,-1 4 0,0 2 0,1 4 0,-1 3 0,1 4 0,1 3 0,0 3 0,-80 29 0,6 10 74,3 7-1,2 6 1,-196 128-1,125-51 31,-259 231 0,347-265-14,-194 223 1,284-289-126,1 1-1,3 1 1,2 2-1,-44 98 0,59-108-21,0 0 0,3 1 0,2 0 0,1 1 0,2 0 0,2 0 0,0 58 0,7-50-17,3 1 0,1-1 1,3 0-1,2 0 0,2-1 1,2-1-1,3 0 0,24 47 1,-9-31-26,3-3 0,2 0-1,4-3 1,1-1 0,61 59 0,-43-56-61,3-2 0,2-3 0,2-4 0,3-2 0,135 70 0,-101-70-50,2-5 1,2-4 0,204 46 0,-156-56 70,1-7 1,225 2 0,321-59 394,55-96 413,-572 81-294,357-143 1,-364 109-181,-4-8-1,-3-7 0,263-200 0,-306 195-188,-6-6 0,-4-6 0,-5-4 0,174-237 0,-224 261-174,75-147-1,-112 186 18,-3-1 1,-3-2-1,-2 0 0,14-73 0,-28 101 27,-1 0 0,-2-1 0,-1 1-1,-2 0 1,-1-1 0,-1 1 0,-9-39-1,6 46 10,-2 0-1,-1 1 0,0 0 0,-2 0 0,-1 1 0,0 0 1,-2 1-1,0 0 0,-24-27 0,13 22-15,-1 1-1,0 0 1,-2 2-1,-54-36 1,38 34-17,-1 1 1,-88-34-1,37 27-89,-2 4 0,-187-26 0,65 28 59,-228 3 0,77 22 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4:00.222"/>
    </inkml:context>
    <inkml:brush xml:id="br0">
      <inkml:brushProperty name="width" value="0.025" units="cm"/>
      <inkml:brushProperty name="height" value="0.025" units="cm"/>
    </inkml:brush>
  </inkml:definitions>
  <inkml:trace contextRef="#ctx0" brushRef="#br0">0 0 10434,'25'21'2562,"-10"-14"-2652,0 1 0,0-2 0,1 0 0,0-1 0,0 0 0,0-1 0,0-1 1,18 1-1,219 1-2049,-167-7 2409,0 5-1,96 14 1,170 38 1788,3-23-1457,1017 42 79,-1030-47-619,218 16 1,2-31 2,339-73 8,-400 19 17,2 21 133,121 24-2,484-10-37,2-16-123,-843 22-60,441 4-3,0 24-24,-59 20 19,383 24 58,-233-63-34,2-40-2,66-2 24,217 33-13,110-2-28,-935-3 4,729-31 6,-721 20 2,425-35 30,-538 42-141,25-3-817,-153 10 740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4:18.738"/>
    </inkml:context>
    <inkml:brush xml:id="br0">
      <inkml:brushProperty name="width" value="0.025" units="cm"/>
      <inkml:brushProperty name="height" value="0.025" units="cm"/>
    </inkml:brush>
  </inkml:definitions>
  <inkml:trace contextRef="#ctx0" brushRef="#br0">0 205 10786,'61'15'365,"1"-4"-1,-1-2 1,98 2 0,191-21-23,-214 3-89,916-65 151,28 17-199,-346 26-131,66-8-22,-591 28-31,70 3 225,484 52 0,-273-3 28,0-20-137,17 0-89,122 8-9,7-34 109,1164-112 75,-932 49-183,-836 64-26,4-2 248,0 3 0,0 0-1,70 10 1,-104-8-231,20 5 743,-22-6-718,1 1 1,-1-1-1,0 0 0,1 0 1,-1 0-1,1 1 0,-1-1 0,0 0 1,0 1-1,1-1 0,-1 0 0,0 1 1,0-1-1,1 0 0,-1 1 1,0-1-1,0 1 0,0-1 0,0 0 1,1 1-1,-1-1 0,0 1 1,0-1-1,0 1 0,0-1 0,0 0 1,0 1-1,0-1 0,0 1 0,0-1 1,-1 1-1,1-1 0,0 0 1,0 1-1,0-1 0,0 1 0,-1-1 1,1 0-1,0 1 0,0-1 0,-1 1 1,1-1-59,0 0 1,0 0 0,-1 1-1,1-1 1,0 0 0,0 0-1,0 0 1,0 1 0,0-1-1,-1 0 1,1 0-1,0 1 1,0-1 0,0 0-1,0 0 1,0 1 0,0-1-1,0 0 1,0 0 0,0 1-1,0-1 1,0 0-1,0 1 1,0-1 0,0 0-1,0 0 1,0 1 0,0-1-1,0 0 1,1 0 0,-1 1-1,0-1 1,0 0-1,0 0 1,0 0 0,1 1-1,-1-1 1,0 0 0,0 0-1,0 0 1,1 1 0,-1-1-1,0 0 1,0 0 0,0 0-1,1 0 1,-1 0-1,0 0 1,1 1 0,-1-1-8,1 0 1,-1 0-1,1 0 1,-1 0-1,0 0 1,1-1 0,-1 1-1,1 0 1,-1 0-1,0 0 1,1 0-1,-1 0 1,0-1-1,1 1 1,-1 0-1,0 0 1,1 0-1,-1-1 1,0 1 0,1 0-1,-1-1 1,0 1-1,0 0 1,1-1-1,-1 1 1,0 0-1,0-1 1,0 1-1,1 0 1,-1-1 0,0 1-1,0 0 1,0-1-1,0 0 1,-1-21-179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4:24.688"/>
    </inkml:context>
    <inkml:brush xml:id="br0">
      <inkml:brushProperty name="width" value="0.025" units="cm"/>
      <inkml:brushProperty name="height" value="0.025" units="cm"/>
    </inkml:brush>
  </inkml:definitions>
  <inkml:trace contextRef="#ctx0" brushRef="#br0">8678 591 9410,'-69'3'774,"0"-3"0,-71-9-1,-138-29-230,13 1-512,-595-7-25,166 16 86,131-35-55,2-24-14,83 12 191,-649-59 517,866 107-649,-398-22-195,474 47 10,-292 33 0,283-3 169,-210 59 1,-203 99 32,542-162-102,-222 84-30,208-73 54,-114 66 1,180-93-13,0 1 1,1 0 0,-1 1-1,2 0 1,-1 1-1,2 0 1,-1 1 0,-10 16-1,14-17-5,1 1 0,0-1 0,1 1-1,0 0 1,1 0 0,1 0 0,0 1-1,0-1 1,1 1 0,0 17 0,2-3-14,1 0 0,1 0 0,2-1 0,1 1 0,1-1 1,1 0-1,1-1 0,1 1 0,2-2 0,0 1 0,25 38 0,-5-18-9,1 0 0,2-3-1,2-1 1,75 66 0,-68-72 7,1-3 0,2-1 0,1-2 0,1-2 0,2-3 0,88 31 0,-25-20-8,0-4 1,131 16-1,57-7-6,309-1 0,305-46 19,141-46 9,-75 3 22,-111 13 6,1-27-71,-571 34 8,1092-131-5763,-1219 137 5641,190-37 2752,-348 58-2254,0-1 0,-1-1 0,24-11-1,-34 15-258,-1-1 0,1 0 0,-1-1 0,1 1 0,-1-1 0,0 1 0,0-1 0,0 0 0,-1 0 0,1 0-1,-1-1 1,1 1 0,-1-1 0,0 1 0,0-1 0,-1 0 0,1 0 0,1-7 0,-1 0 45,-1 0 0,0-1 0,-1 1 0,-1 0 0,1 0 0,-2-1 0,-4-19 0,-29-77 289,26 82-367,-134-333-152,108 284-130,-3 2 1,-81-114-1,98 161 191,-1 0 0,-1 1 1,-1 1-1,-1 2 0,-1 0 0,-1 2 1,-1 0-1,0 2 0,-2 2 0,-34-15 1,21 14 20,-1 2-1,-1 1 1,0 3 0,0 2 0,-1 1 0,-86-2 0,-24 13-6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5:30.365"/>
    </inkml:context>
    <inkml:brush xml:id="br0">
      <inkml:brushProperty name="width" value="0.025" units="cm"/>
      <inkml:brushProperty name="height" value="0.025" units="cm"/>
    </inkml:brush>
  </inkml:definitions>
  <inkml:trace contextRef="#ctx0" brushRef="#br0">9 278 12003,'-1'1'63,"0"-1"1,1 1 0,-1 0 0,1-1-1,-1 1 1,1-1 0,-1 1 0,1 0 0,-1 0-1,1-1 1,-1 1 0,1 0 0,0 0-1,0-1 1,-1 1 0,1 1 0,0-2-43,0 0 1,0 1 0,1-1-1,-1 0 1,0 0-1,0 1 1,0-1 0,1 0-1,-1 0 1,0 0-1,0 1 1,1-1 0,-1 0-1,0 0 1,0 0 0,1 0-1,-1 0 1,0 1-1,1-1 1,-1 0 0,0 0-1,1 0 1,-1 0-1,0 0 1,0 0 0,1 0-1,-1 0 1,1 0 0,37-7 539,-22 4-302,958-139 2290,9 50-2006,-236 49-683,-737 40-646,-17 0 631,-5 1-123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5:49.503"/>
    </inkml:context>
    <inkml:brush xml:id="br0">
      <inkml:brushProperty name="width" value="0.025" units="cm"/>
      <inkml:brushProperty name="height" value="0.025" units="cm"/>
    </inkml:brush>
  </inkml:definitions>
  <inkml:trace contextRef="#ctx0" brushRef="#br0">0 166 11410,'10'-2'557,"0"-1"0,-1 1 0,1-1 0,10-6 0,33-9-93,272-41 39,-65 15-652,-210 34 135,2 3 1,-1 2-1,1 2 1,0 3-1,-1 2 1,1 2-1,55 11 1,81 24-17,122 18-14,353-17 10,3-48 18,-418 3 38,335 0 44,565-21 83,-371-16 70,-447 31-166,0 27-13,-269-5-25,-55-10-58,0 0 0,-1 1 1,0 0-1,1 0 0,-1 1 1,0-1-1,0 1 0,7 6 1,-8 1-129,-5-9 80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5:52.696"/>
    </inkml:context>
    <inkml:brush xml:id="br0">
      <inkml:brushProperty name="width" value="0.025" units="cm"/>
      <inkml:brushProperty name="height" value="0.025" units="cm"/>
    </inkml:brush>
  </inkml:definitions>
  <inkml:trace contextRef="#ctx0" brushRef="#br0">0 172 11386,'8'-2'1769,"30"-13"-1136,2 2 0,0 1 0,0 3-1,0 1 1,1 2 0,1 2 0,43 0 0,27 7-355,154 23-1,-173-14-263,528 53-56,-374-62 32,-1-11 0,0-11 0,374-77 0,-561 84-54,287-52-1041,-323 60 519,0 1 1,0 2-1,46 2 1,-55 3 124,-13-4 449,-1 0 0,0 0 0,0 0 0,0 0 0,0 0 0,1 0 0,-1 0 0,0 0 0,0 0 0,0 0 0,1 0 0,-1 0 0,0 1 0,0-1 0,0 0 0,0 0 0,1 0 0,-1 0 0,0 0 0,0 0 0,0 1 0,0-1 0,0 0 0,1 0 0,-1 0 0,0 0 0,0 1 1,0-1-1,0 0 0,0 0 0,0 0 0,0 0 0,0 1 0,0-1 0,0 0 0,0 0 0,0 0 0,0 1 0,0-1 0,0 0 0,0 0 0,0 0 0,0 1 0,0-1 0,0 0 0,0 0 0,0 1 0,-11 2-487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6:02.209"/>
    </inkml:context>
    <inkml:brush xml:id="br0">
      <inkml:brushProperty name="width" value="0.025" units="cm"/>
      <inkml:brushProperty name="height" value="0.025" units="cm"/>
    </inkml:brush>
  </inkml:definitions>
  <inkml:trace contextRef="#ctx0" brushRef="#br0">851 197 8714,'-41'-8'612,"0"1"1,-1 2-1,1 1 1,-1 3-1,0 1 0,-73 10 1,89-6-461,1 1-1,0 1 1,0 2 0,0 0 0,1 1-1,1 2 1,-1 0 0,2 2 0,0 0 0,0 2-1,1 0 1,-21 21 0,27-19-112,0 0 0,2 1 0,0 1 0,0 1 0,2 0 0,1 0 0,0 1 0,1 0 0,2 1 0,-10 40 0,7-11-13,2 0 0,3 1 1,1 86-1,4-107-12,2-1 0,1-1 0,2 1 0,1 0 0,16 47 0,-16-61-8,0-1 0,1 0-1,1 0 1,1-1 0,0 0 0,0 0 0,2-1 0,-1-1 0,2 0 0,0 0-1,25 19 1,-19-19 0,2 0 0,-1-1 0,2-1 0,-1-1 0,1 0 0,1-2 0,41 9 0,-31-11 1,1-1 0,0-2 0,-1-1 0,61-6 0,-22-6 7,0-4 0,-1-2 0,-1-3 0,84-37 0,199-94-18,-237 96-59,107-70-1,-178 95 164,-2-1 0,-2-2-1,-1-2 1,-1-2 0,-2-1 0,-2-2 0,-1-1 0,-3-1-1,43-79 1,-65 106 22,-1-1-1,0 1 1,-1-1-1,-1-1 1,-1 1-1,0-1 1,-1 0-1,-1 0 1,0 0-1,-2-27 1,0 33-81,-2 0 0,0-1 0,0 1 0,-1 0 0,0 1 1,-1-1-1,0 1 0,-1-1 0,0 1 0,0 0 0,-1 1 0,0-1 0,-1 1 1,0 1-1,-1-1 0,0 1 0,-11-9 0,6 7-37,-1 0 0,0 1 0,-1 1 0,0 0 0,0 1 0,-29-10 0,19 10-19,0 2 0,0 0 0,-49-2 0,7 7-127,-1 3 0,-100 18 0,-104 30-503,68-11 260,118-29 176,9-6-16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5.562"/>
    </inkml:context>
    <inkml:brush xml:id="br0">
      <inkml:brushProperty name="width" value="0.025" units="cm"/>
      <inkml:brushProperty name="height" value="0.025" units="cm"/>
    </inkml:brush>
  </inkml:definitions>
  <inkml:trace contextRef="#ctx0" brushRef="#br0">52 0 16027,'-14'35'1313,"-1"3"-953,3 1-176,4 1 416,6-1-200,2-8-592,0-8 320,14-15-144,2-8-72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0.252"/>
    </inkml:context>
    <inkml:brush xml:id="br0">
      <inkml:brushProperty name="width" value="0.025" units="cm"/>
      <inkml:brushProperty name="height" value="0.025" units="cm"/>
    </inkml:brush>
  </inkml:definitions>
  <inkml:trace contextRef="#ctx0" brushRef="#br0">2 100 17316,'1'-3'70,"8"-36"3703,-7 35-2613,-1 6-149,-3 22 84,-2 20-747,-1 0-275,2 1 0,2-1-1,6 61 1,-4-101-62,-1 0-1,1 1 1,0-1 0,0 0 0,0 0-1,1-1 1,0 1 0,-1 0-1,1 0 1,0-1 0,3 4-1,-4-6 1,0 0 0,0-1 0,-1 1-1,1 0 1,0-1 0,0 1 0,0-1-1,0 1 1,0-1 0,0 1 0,0-1-1,0 0 1,0 0 0,0 1 0,0-1-1,0 0 1,0 0 0,0 0 0,1 0-1,0 0 11,0-1 0,0 0-1,1 1 1,-1-1-1,0 0 1,0 0-1,0 0 1,0 0 0,0-1-1,-1 1 1,1 0-1,2-2 1,9-11 151,0 1 1,-1-1-1,-1-1 0,0 0 1,0-1-1,-2 0 0,9-19 1,-1-3 218,-3 0 0,13-47 0,-23 71-312,-2 8-56,0-1-1,-1 1 1,0-1 0,1-12-1,-13-14-3912,11 19 3246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0.140"/>
    </inkml:context>
    <inkml:brush xml:id="br0">
      <inkml:brushProperty name="width" value="0.025" units="cm"/>
      <inkml:brushProperty name="height" value="0.025" units="cm"/>
    </inkml:brush>
  </inkml:definitions>
  <inkml:trace contextRef="#ctx0" brushRef="#br0">9 2789 12259,'-8'3'1407,"11"-12"-673,11-12-244,274-282 87,-143 155-471,174-163 20,-161 161-102,170-141 52,-171 158-60,-29 27 28,155-96 0,157-66 66,-106 86 53,-138 77-86,22-10 76,4 9 1,373-121-1,-233 137-1000,-362 90 840,0 0 0,0 0-1,0 0 1,1 0 0,-1 0-1,0 0 1,0 0 0,1 0 0,-1 0-1,0 0 1,0 0 0,1 0 0,-1-1-1,0 1 1,0 0 0,0 0-1,1 0 1,-1 0 0,0 0 0,0 0-1,0-1 1,0 1 0,1 0 0,-1 0-1,0 0 1,0-1 0,0 1-1,0 0 1,0 0 0,0 0 0,0-1-1,0 1 1,0 0 0,1 0 0,-1-1-1,0 1 1,0 0 0,0 0 0,0-1-1,0 1 1,0 0 0,0 0-1,-1 0 1,1-1 0,0 1 0,0 0-1,0 0 1,0-1 0,0 1 0,0 0-1,0 0 1,0 0 0,0-1-1,-1 1 1,1 0 0,0 0 0,0 0-1,0 0 1,0-1 0,-1 1 0,1 0-1,-10-14-276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17.130"/>
    </inkml:context>
    <inkml:brush xml:id="br0">
      <inkml:brushProperty name="width" value="0.025" units="cm"/>
      <inkml:brushProperty name="height" value="0.025" units="cm"/>
    </inkml:brush>
  </inkml:definitions>
  <inkml:trace contextRef="#ctx0" brushRef="#br0">40 308 14107,'-39'-1'1448,"49"5"-1099,0 0 0,0-1-1,0 0 1,16 2-1,0-4-203,0-1 0,1-2 0,-1 0 0,34-8 0,106-33 548,-102 24-473,91-22 315,239-34 0,244 35-482,97-12 195,-662 40-175,87-8 222,-154 22-255,-13 2-247,-16 4-394,18-7 568,1-1 1,-1 1-1,1-1 0,-1 0 1,1 0-1,-1 0 0,1-1 1,-1 0-1,-7-2 0,-22-18-223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55.960"/>
    </inkml:context>
    <inkml:brush xml:id="br0">
      <inkml:brushProperty name="width" value="0.025" units="cm"/>
      <inkml:brushProperty name="height" value="0.025" units="cm"/>
    </inkml:brush>
  </inkml:definitions>
  <inkml:trace contextRef="#ctx0" brushRef="#br0">919 441 12891,'-296'83'1415,"243"-63"-1375,0 2 0,2 2 1,-69 43-1,86-44 26,0 2 0,2 2 0,1 1 0,1 1 0,1 2 0,-39 54 0,57-67-25,0 0 0,0 1 1,2 0-1,0 0 0,2 1 1,0 1-1,1-1 0,1 1 1,1 0-1,0 0 0,2 0 1,1 0-1,0 1 0,2-1 1,0 0-1,1 1 0,2-1 1,0 0-1,1-1 0,1 1 1,1-1-1,17 35 0,4-4-59,2-1 0,2-1 0,3-2-1,1-2 1,2-1 0,3-2 0,1-1 0,47 34-1,-65-57 14,2 0 0,0-1 0,1-2 0,1-1-1,0-1 1,1-1 0,0-1 0,0-2 0,1-1 0,1-2-1,-1 0 1,1-2 0,0-2 0,0-1 0,0-1 0,43-6-1,-21-2 9,-1-2 0,-1-3 0,0-2 0,55-25 1,190-103 35,-202 87-60,-1-3-1,-4-5 1,-2-3 0,-3-4-1,-4-4 1,79-93 0,-117 119 14,-1-2-1,-3-2 1,-2-1 0,-2-1 0,37-86 0,-64 123 36,0-1 0,-1 0 0,-1 0 1,-1 0-1,-1 0 0,-1-1 0,0 1 0,-1-1 0,-2 1 1,0-1-1,-1 1 0,0-1 0,-2 1 0,0 0 0,-2 0 0,0 0 1,0 1-1,-2 0 0,-1 0 0,0 1 0,-23-32 0,11 20 13,-2 1 0,-2 2-1,0 0 1,-1 1 0,-2 2-1,0 1 1,-2 1 0,0 1-1,-1 2 1,-1 1 0,-1 2-1,0 1 1,-45-13 0,28 13-141,-1 2 1,-1 3-1,0 2 1,0 2-1,0 2 1,0 2 0,-1 3-1,-82 14 1,51 1-154,1 4 0,1 3 1,0 4-1,3 3 1,-79 44-1,-59 46-160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09.980"/>
    </inkml:context>
    <inkml:brush xml:id="br0">
      <inkml:brushProperty name="width" value="0.025" units="cm"/>
      <inkml:brushProperty name="height" value="0.025" units="cm"/>
    </inkml:brush>
  </inkml:definitions>
  <inkml:trace contextRef="#ctx0" brushRef="#br0">0 384 8402,'41'-8'592,"0"-2"1,39-16-1,2 0 37,44-6-96,208-25 1,134 17-499,-103 11 76,-299 23-81,-1 1 180,99-22 0,-161 26-170,0 1 1,0-1-1,0 0 1,0 0-1,0 0 1,-1-1-1,1 1 1,0-1-1,-1 1 1,0-1-1,3-2 1,-5 4-30,0 0 0,1 0 0,-1-1 0,0 1 1,0 0-1,0-1 0,0 1 0,0 0 0,1-1 1,-1 1-1,0 0 0,0-1 0,0 1 0,0 0 1,0-1-1,0 1 0,0 0 0,0 0 0,0-1 1,0 1-1,0 0 0,-1-1 0,1 1 0,0 0 1,0-1-1,0 1 0,0 0 0,0-1 0,-1 1 1,1 0-1,0 0 0,0-1 0,0 1 0,-1 0 0,-1-2 18,0 1 0,0 0-1,0-1 1,0 1-1,0 0 1,0 0-1,0 1 1,-4-2 0,-35-9 133,0 2 1,-47-3 0,-88-1-138,112 10 3,-564-7 53,435 21-67,-239 43 0,330-31-51,84-16 24,17-7 12,1 1 1,0-1-1,0 0 1,-1 0-1,1 0 0,0 0 1,0 0-1,0 0 1,-1 1-1,1-1 1,0 0-1,0 0 1,0 0-1,-1 0 0,1 1 1,0-1-1,0 0 1,0 0-1,0 0 1,0 1-1,0-1 0,0 0 1,-1 0-1,1 1 1,0-1-1,0 0 1,0 0-1,0 1 0,0-1 1,0 0-1,0 1 1,2 0-2,0 0-1,0 0 1,0 0 0,0-1 0,0 1-1,0 0 1,0-1 0,0 1 0,1-1-1,-1 0 1,0 0 0,0 0 0,4 0-1,433-16-55,-363 10 55,202-14-47,624-62-320,-867 75 445,-103 11 43,-75 13 1,68-7-131,-342 42-307,276-35 258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12.029"/>
    </inkml:context>
    <inkml:brush xml:id="br0">
      <inkml:brushProperty name="width" value="0.025" units="cm"/>
      <inkml:brushProperty name="height" value="0.025" units="cm"/>
    </inkml:brush>
  </inkml:definitions>
  <inkml:trace contextRef="#ctx0" brushRef="#br0">88 121 11002,'-18'-1'415,"-44"-2"1903,55 2-1681,7 1-58,32-2 245,657-31 524,-111 3-1302,357 16 6,-238 7-2,0-22 151,-622 31-699,-66-2 296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14.723"/>
    </inkml:context>
    <inkml:brush xml:id="br0">
      <inkml:brushProperty name="width" value="0.025" units="cm"/>
      <inkml:brushProperty name="height" value="0.025" units="cm"/>
    </inkml:brush>
  </inkml:definitions>
  <inkml:trace contextRef="#ctx0" brushRef="#br0">1 399 12043,'20'-14'618,"0"1"1,1 2-1,34-15 0,90-24-282,3 6 0,1 7 0,205-24 0,468-8-228,-788 66-81,2382-38 137,-2137 54-146,92 1 327,-336-13-231,0-3 0,0-1 0,36-7 0,-69 9-129,0 1 0,-1-1 1,1 1-1,0-1 0,0 0 0,-1 1 0,1-1 0,0 0 0,-1 0 0,1-1 0,-1 1 0,0 0 0,1 0 0,-1-1 0,0 1 0,1-1 1,-1 1-1,0-1 0,0 1 0,0-1 0,-1 0 0,1 1 0,0-1 0,-1 0 0,1-2 0,0-5-115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6:46.613"/>
    </inkml:context>
    <inkml:brush xml:id="br0">
      <inkml:brushProperty name="width" value="0.025" units="cm"/>
      <inkml:brushProperty name="height" value="0.025" units="cm"/>
    </inkml:brush>
  </inkml:definitions>
  <inkml:trace contextRef="#ctx0" brushRef="#br0">0 7 8474,'23'-3'1079,"40"1"1,-15 0-148,216 5 316,-93 3-1232,301-13 70,458 15-19,-609 1-54,462 51 51,139-7 179,-641-43 43,946-7 334,-1211-3-618,1337-64 61,-1136 51-53,459-8 570,-667 21-387,-1 1 0,1 0-1,0 0 1,-1 1 0,1 0-1,-1 0 1,14 6 0,-45 0 1183,14-4-3341,19-3 397,-4-2 1075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6:48.427"/>
    </inkml:context>
    <inkml:brush xml:id="br0">
      <inkml:brushProperty name="width" value="0.025" units="cm"/>
      <inkml:brushProperty name="height" value="0.025" units="cm"/>
    </inkml:brush>
  </inkml:definitions>
  <inkml:trace contextRef="#ctx0" brushRef="#br0">7962 275 12107,'-93'-24'726,"-240"-69"-352,211 56-606,-1 6 0,-2 5 0,-1 5 1,-205-6-1,-604 19 986,258 6-225,-353 1-199,-133-3-403,850 3 103,1 14-1,-446 76 0,573-57 31,-541 116 55,668-132-118,1 3 0,1 3 0,-53 29 0,77-34-1,1 1 0,1 2 0,1 1-1,1 1 1,1 2 0,-32 35 0,48-47-2,1 1 0,1 0 0,0 1 0,1 0 0,0 0 1,2 1-1,-1 0 0,2 0 0,0 1 0,1-1 0,0 1 1,1 0-1,-1 31 0,4-27-9,1 0 0,0-1 1,2 1-1,0-1 0,2 0 0,0 0 1,1 0-1,0 0 0,2-1 0,0 0 1,13 20-1,5 0-9,1 0 0,2-2 0,1-1 0,2-1 0,2-2 0,1-1 0,63 43 0,-6-15-33,3-4-1,114 47 1,-56-37-85,226 62 1,176 5-332,359 3-298,10-63 353,742-11-92,-1185-69 502,612-90 1,-210-64 278,-738 125-53,-2-8 1,-2-5 0,-3-6 0,133-76-1,-239 114-118,0-2 0,0-1 0,-2-2 0,-1-1 0,29-31 0,-43 39-56,-1-1 1,-1 0-1,0-1 1,-1-1-1,-1 0 0,-1 0 1,-1-1-1,-1-1 1,0 1-1,5-25 0,-8 16-18,-1-1 0,-1 1 0,-1-1-1,-2 0 1,-1 1 0,-2-1-1,0 1 1,-2-1 0,-2 1 0,-15-45-1,6 31-9,-1 1 0,-3 0 0,-1 2-1,-2 0 1,-2 2 0,-36-43 0,34 48-10,-3 3 1,0 0-1,-2 2 1,-1 1-1,-64-40 1,51 41-82,-1 2 1,-1 2 0,-2 2 0,-59-16 0,30 17-52,0 4 1,-2 2-1,1 5 1,-1 3-1,0 3 0,-94 11 1,-6 11-32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17.081"/>
    </inkml:context>
    <inkml:brush xml:id="br0">
      <inkml:brushProperty name="width" value="0.025" units="cm"/>
      <inkml:brushProperty name="height" value="0.025" units="cm"/>
    </inkml:brush>
  </inkml:definitions>
  <inkml:trace contextRef="#ctx0" brushRef="#br0">25 184 10074,'-13'-10'800,"8"-2"-592,2-4-144,4-1 488,2-2-752,3-2-408,0 1-288,-6-2 672,-3-2-144,-13 1-176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5.991"/>
    </inkml:context>
    <inkml:brush xml:id="br0">
      <inkml:brushProperty name="width" value="0.025" units="cm"/>
      <inkml:brushProperty name="height" value="0.025" units="cm"/>
    </inkml:brush>
  </inkml:definitions>
  <inkml:trace contextRef="#ctx0" brushRef="#br0">1 372 14115,'10'0'995,"-1"-1"0,1-1 0,0 1 0,-1-2 1,1 1-1,15-7 0,53-30 1180,-62 31-1897,23-14 297,-2-1-1,52-42 0,-67 47-452,0-2 0,-2-1 0,0 0 0,29-43 0,-45 59-106,-1 0 0,0 0 0,0-1 0,0 1 0,-1-1 0,0 1 0,2-7 0,-4 12-16,0 0 0,0 0 1,0-1-1,0 1 0,0 0 1,0 0-1,-1 0 0,1 0 0,0-1 1,0 1-1,0 0 0,0 0 1,0 0-1,0 0 0,0 0 0,-1-1 1,1 1-1,0 0 0,0 0 1,0 0-1,0 0 0,0 0 0,-1 0 1,1 0-1,0 0 0,0 0 1,0 0-1,-1 0 0,1-1 1,0 1-1,0 0 0,0 0 0,0 0 1,-1 0-1,1 0 0,0 0 1,0 1-1,0-1 0,0 0 0,-1 0 1,1 0-1,0 0 0,0 0 1,0 0-1,0 0 0,-1 0 0,1 0 1,0 0-1,0 1 0,0-1 1,0 0-1,0 0 0,-1 0 0,1 0 1,0 0-1,0 0 0,0 1 1,0-1-1,-12 10 3,-10 19-13,2 0 0,1 1 0,2 1 0,1 1 0,-13 36 0,20-47-25,-15 41-131,23-57 66,-1-1-1,1 1 1,1-1 0,-1 1-1,1 0 1,-1-1-1,1 1 1,1 0 0,-1-1-1,1 1 1,1 5-1,-2-9 56,0 0-1,1 0 0,-1 0 1,1 0-1,-1 0 0,1 0 1,0 0-1,0 0 0,-1 0 1,1 0-1,0 0 1,0 0-1,0-1 0,0 1 1,0 0-1,0 0 0,0-1 1,0 1-1,0-1 0,0 1 1,0-1-1,2 1 0,0 0-24,1-1 0,-1 0 0,0 1 0,1-1 0,-1 0 0,1-1-1,3 0 1,21-5-503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17.735"/>
    </inkml:context>
    <inkml:brush xml:id="br0">
      <inkml:brushProperty name="width" value="0.025" units="cm"/>
      <inkml:brushProperty name="height" value="0.025" units="cm"/>
    </inkml:brush>
  </inkml:definitions>
  <inkml:trace contextRef="#ctx0" brushRef="#br0">1 469 10514,'92'-14'1123,"289"-36"248,301 21-1557,2 43 41,-83 0 168,130-22 79,1314-187 0,-1752 148-85,495-82 524,-785 128-537,14-3 54,-17 0-25,-11-2-8,-22-4-12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27.074"/>
    </inkml:context>
    <inkml:brush xml:id="br0">
      <inkml:brushProperty name="width" value="0.025" units="cm"/>
      <inkml:brushProperty name="height" value="0.025" units="cm"/>
    </inkml:brush>
  </inkml:definitions>
  <inkml:trace contextRef="#ctx0" brushRef="#br0">385 142 14051,'2'-2'161,"9"-10"580,0-1 0,9-13-1,-18 22-541,1 1 0,-1-1-1,0 0 1,0 0-1,-1 0 1,1 0 0,-1 0-1,0 0 1,0-1-1,0 1 1,-1 0 0,1 0-1,-1-5 1,0 7-149,0 1-1,0 0 1,0 0 0,0 0 0,-1 0-1,1 0 1,0 0 0,-1 0 0,1 0-1,0 0 1,-1 0 0,1 0 0,-1 0-1,1 0 1,-1 0 0,0 0 0,0 0-1,1 1 1,-1-1 0,0 0-1,0 0 1,0 1 0,0-1 0,1 1-1,-1-1 1,0 0 0,0 1 0,0 0-1,0-1 1,0 1 0,-1 0 0,1-1-1,0 1 1,0 0 0,0 0 0,0 0-1,0 0 1,0 0 0,-2 0 0,-3 1 46,1 0 0,-1 1 0,1-1 0,-1 1 1,1 0-1,-9 5 0,-20 11 56,0 1-1,2 2 1,0 1 0,-51 48-1,66-53-97,0 1 0,1 0 0,1 1 0,1 1 0,1 1 0,1 0 0,0 0 0,-15 43 0,24-55-36,1 1-1,-1-1 1,2 0-1,-1 1 1,2-1 0,-1 1-1,1 0 1,0-1-1,1 1 1,0-1-1,1 1 1,0-1 0,0 0-1,1 1 1,0-1-1,6 9 1,-6-11-14,0-1 0,1 0-1,0 0 1,1 0 0,-1-1 0,1 0 0,0 0 0,0 0 0,1 0 0,0-1 0,-1 0-1,1 0 1,1 0 0,-1-1 0,0 0 0,1 0 0,0-1 0,-1 0 0,1 0 0,0 0 0,0-1-1,9 0 1,-10 0 2,0-1 0,1 0 0,-1-1-1,0 0 1,0 0 0,0 0 0,0 0-1,0-1 1,0 0 0,0-1 0,-1 1-1,1-1 1,-1 0 0,0 0-1,1-1 1,5-5 0,-8 7 2,-1-1 1,1 0-1,-1 0 1,1 0-1,-1 0 0,0-1 1,0 1-1,0-1 0,-1 1 1,1-1-1,-1 0 1,0 1-1,0-1 0,0 0 1,0 0-1,-1 0 1,1 0-1,-1 1 0,0-1 1,0 0-1,-1 0 1,1 0-1,-1 0 0,0 0 1,0 1-1,-3-8 0,3 8-1,-1-1-1,1 1 0,-1 0 1,0 0-1,0 0 0,0 0 1,-1 1-1,1-1 0,-1 0 0,1 1 1,-1 0-1,0-1 0,0 1 1,0 0-1,0 1 0,-7-4 0,9 5-5,-1-1-1,0 0 0,0 1 0,0 0 0,0-1 0,0 1 0,0 0 0,0 0 0,0 0 0,0 1 0,0-1 0,0 0 0,0 1 0,0-1 0,0 1 0,0-1 0,0 1 0,1 0 0,-1 0 0,0 0 0,0 0 0,1 0 0,-1 1 0,1-1 0,-1 0 0,1 1 0,-1-1 0,1 1 0,0-1 0,0 1 0,-2 3 0,2-4-3,0 1 1,0-1-1,0 1 0,0-1 0,0 1 0,0 0 0,0 0 0,1-1 0,-1 1 0,1 0 0,-1 0 0,1 0 0,0 0 0,-1-1 0,1 1 0,0 0 0,0 0 0,1 0 0,-1 0 0,0 0 0,1 0 0,-1-1 0,1 1 1,-1 0-1,1 0 0,0 0 0,0-1 0,0 1 0,0-1 0,0 1 0,0 0 0,0-1 0,0 0 0,1 1 0,-1-1 0,1 0 0,-1 0 0,1 0 0,-1 1 0,1-2 0,3 3 0,1 0-12,1-1-1,-1 0 0,1 0 1,0 0-1,-1-1 1,1 0-1,0 0 0,0 0 1,0-1-1,10-1 0,-3-1-37,-1-1 0,1 0 0,-1-1-1,0-1 1,20-9 0,60-39-250,-43 23 104,-48 28 181,0 1 0,0-1 1,1 1-1,-1 0 0,1 0 1,-1 0-1,1 1 0,-1-1 0,1 0 1,3 0-1,-5 2 15,0-1 0,0 0 0,0 1 1,-1-1-1,1 1 0,0-1 0,-1 1 0,1-1 1,0 1-1,-1-1 0,1 1 0,-1 0 0,1-1 0,-1 1 1,1 0-1,-1-1 0,1 1 0,-1 0 0,0 0 1,1 0-1,-1-1 0,0 1 0,0 0 0,0 0 0,0 0 1,1 0-1,-1-1 0,0 1 0,0 0 0,-1 0 1,1 0-1,0 0 0,0 1 0,-1 20-5,-6 32 0,3-33-3,2 0 1,-1 23-1,3-41-36,0-1 1,0 0-1,0 0 0,1 1 1,-1-1-1,1 0 0,-1 0 1,1 0-1,0 0 0,-1 1 1,1-1-1,0 0 0,1-1 1,-1 1-1,0 0 0,1 0 1,-1 0-1,0-1 0,1 1 1,3 2-1,-3-3-2,1 0 0,-1 1 0,1-2 0,0 1 0,-1 0 1,1 0-1,0-1 0,-1 0 0,1 1 0,0-1 0,-1 0 0,1 0 0,0-1 0,0 1 0,-1 0 1,1-1-1,4-1 0,36-16-257,11-14-130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27.556"/>
    </inkml:context>
    <inkml:brush xml:id="br0">
      <inkml:brushProperty name="width" value="0.025" units="cm"/>
      <inkml:brushProperty name="height" value="0.025" units="cm"/>
    </inkml:brush>
  </inkml:definitions>
  <inkml:trace contextRef="#ctx0" brushRef="#br0">0 7 12779,'12'3'1808,"2"1"-1032,9-4-272,4 1 1921,10-1-1769,2 0-112,3 0-160,1-3-248,-2 1-632,-2-1 824,-12 0-392,-11 0-40</inkml:trace>
  <inkml:trace contextRef="#ctx0" brushRef="#br0" timeOffset="1">23 259 13699,'9'20'1664,"2"-4"-1072,15-15-232,8 1 729,12-7-369,9-2-208,8 0-616,4-2 328,6-6-240,4-5-72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28.087"/>
    </inkml:context>
    <inkml:brush xml:id="br0">
      <inkml:brushProperty name="width" value="0.025" units="cm"/>
      <inkml:brushProperty name="height" value="0.025" units="cm"/>
    </inkml:brush>
  </inkml:definitions>
  <inkml:trace contextRef="#ctx0" brushRef="#br0">221 68 17748,'-5'-4'347,"-5"-3"72,-1 0 0,1 0 1,-17-6-1,26 12-372,-1 0-1,0 0 1,1 0-1,-1 0 1,0 1-1,0-1 1,0 1-1,0-1 0,0 1 1,0 0-1,1 0 1,-1 0-1,0 0 1,0 0-1,0 0 1,0 1-1,0-1 1,0 0-1,0 1 1,1 0-1,-1-1 0,0 1 1,0 0-1,1 0 1,-1 0-1,0 0 1,1 0-1,-1 0 1,1 1-1,-2 1 1,2-1-32,-1 1 0,1-1 1,1 1-1,-1-1 1,0 1-1,1-1 0,-1 1 1,1-1-1,0 1 1,0 0-1,0-1 1,0 1-1,0-1 0,0 1 1,1 0-1,-1-1 1,1 1-1,0-1 0,0 1 1,0-1-1,0 0 1,0 1-1,3 3 1,3 6-15,1-1 0,0 0 0,10 11 0,37 33-6,-43-44-6,1 0-1,-1 1 1,-1 1 0,0 0-1,-1 1 1,0 0 0,14 28-1,-23-39 7,0 0-1,0 0 1,0 0-1,0 1 0,0-1 1,-1 0-1,0 0 1,0 1-1,0-1 1,0 0-1,0 1 1,0-1-1,-1 0 0,0 0 1,0 1-1,0-1 1,0 0-1,-2 4 1,0-2-4,0 0 1,0-1-1,-1 0 1,1 1-1,-1-1 1,0-1-1,0 1 1,-1-1-1,1 1 1,-7 3 0,0-1 28,0-1 1,0 0-1,-1 0 1,0-1-1,0-1 1,0 0-1,0 0 1,0-1-1,-17 0 1,24-2 5,-1 0 0,0 0 0,1-1 0,-1 0 0,0 0-1,1-1 1,-1 1 0,1-1 0,0 0 0,0-1 0,0 1 0,0-1 0,0 0 0,0 0 0,1-1 0,-8-6 0,9 6-16,0 1 0,1 0 0,0-1 0,0 1 0,0-1 0,0 0 0,0 0 0,1 1 0,0-1 0,-1 0 0,1 0 0,1-1 0,-1 1 0,1 0 0,-1 0 0,1 0 0,1 0 0,-1 0 0,0-1 0,1 1 0,0 0 0,0 0 0,3-7 0,1 0-49,0-1-1,1 1 0,1 0 0,0 1 0,0-1 1,1 1-1,0 1 0,1-1 0,0 2 1,0-1-1,15-9 0,16-9-184,71-37 1,-71 42 129,-34 19 80,10-5 54,-1-1 0,1 0 0,-2-2-1,15-11 1,-28 21-25,0 0 0,0 0 0,0 0 0,0 0 0,0 0 1,0 0-1,-1 0 0,1 0 0,0-1 0,-1 1 0,1 0 0,0 0 0,-1-1 0,0 1 0,1 0 1,-1-1-1,0 1 0,0 0 0,1-2 0,-2 2 1,1 0 0,0 0 0,-1 0 0,1 0 0,-1 0 0,1 1 0,-1-1 0,1 0 0,-1 0 0,1 1 0,-1-1 0,0 0 0,1 1 0,-1-1 0,0 0 1,0 1-1,0-1 0,1 1 0,-1-1 0,-1 1 0,-3-2 40,0 0-1,0 0 1,0 1 0,0 0 0,-1 0 0,1 1 0,-9-1-1,-26 7 95,39-5-227,-1-1 0,0 0 0,0 1 0,0 0-1,1-1 1,-1 1 0,0 0 0,1 0 0,-1 0 0,1 0-1,-1 0 1,1 0 0,0 0 0,-1 1 0,1-1 0,0 0-1,0 1 1,-2 2 0,3-3 60,0-1 0,0 1 1,0-1-1,0 1 0,0-1 0,0 1 0,0-1 0,0 1 1,0-1-1,1 1 0,-1-1 0,0 1 0,0-1 0,1 0 1,-1 1-1,0-1 0,0 1 0,1-1 0,-1 1 0,1-1 1,-1 0-1,0 1 0,1-1 0,-1 0 0,1 0 0,-1 1 1,0-1-1,1 0 0,-1 0 0,1 0 0,-1 1 0,1-1 1,0 0-18,15 7-336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28.587"/>
    </inkml:context>
    <inkml:brush xml:id="br0">
      <inkml:brushProperty name="width" value="0.025" units="cm"/>
      <inkml:brushProperty name="height" value="0.025" units="cm"/>
    </inkml:brush>
  </inkml:definitions>
  <inkml:trace contextRef="#ctx0" brushRef="#br0">113 10 16532,'-1'-1'125,"1"0"1,-1 1 0,0-1 0,0 0-1,0 0 1,1 1 0,-1-1 0,0 1 0,0-1-1,0 0 1,0 1 0,0 0 0,0-1-1,0 1 1,-1 0 0,1-1 0,0 1 0,0 0-1,0 0 1,0 0 0,0 0 0,0 0 0,-2 1-1,0-1 74,1 1-1,-1 0 1,0 0 0,1 0-1,-1 0 1,1 1-1,0-1 1,0 1-1,-4 3 1,2-2-27,0 0-1,0 1 1,1 0-1,0 0 1,0 0 0,0 0-1,0 1 1,1-1-1,-1 1 1,-2 7 0,5-10-164,-1 1 0,1 0 1,0 0-1,0 0 1,0 0-1,0 0 1,1-1-1,-1 1 0,1 0 1,0 0-1,-1 0 1,1-1-1,0 1 0,1-1 1,-1 1-1,0-1 1,1 1-1,-1-1 0,1 0 1,0 1-1,0-1 1,0 0-1,0 0 1,0 0-1,0-1 0,1 1 1,2 1-1,8 5-246,1-1 0,-1 0 0,1-1 0,15 3 1,-11-2-127,-3-2 129,-3-1-68,-1 0 0,0 0-1,0 1 1,-1 1 0,12 7 0,-20-12 283,-1 1 0,1-1 0,0 0-1,-1 1 1,1-1 0,-1 1 0,0 0 0,1 0 0,-1-1 0,0 1 0,0 0 0,0 0 0,0 0 0,0 0 0,-1 0 0,1 0 0,0 0 0,-1 0 0,0 1-1,1-1 1,-1 0 0,0 0 0,0 0 0,-1 0 0,1 1 0,0-1 0,-1 0 0,1 0 0,-1 0 0,1 0 0,-1 0 0,0 0 0,0 0 0,-2 2-1,-2 5 174,0-1 0,-1 0 0,0-1 0,-1 0 0,0 0 0,0 0 0,0-1 0,-14 10 0,9-9 141,0 0 0,0 0 1,-1-1-1,0 0 0,-19 5 0,28-10-230,0 0 0,-1 0 0,1-1 0,0 1-1,0-1 1,0 0 0,0 0 0,-1 0 0,1-1-1,-8-1 1,10 1-97,0 0-1,-1 0 1,1 0-1,0 0 1,0 0 0,0-1-1,0 1 1,0-1-1,0 1 1,1-1 0,-1 0-1,1 0 1,-1 0-1,1 0 1,-1 0 0,1 0-1,0 0 1,0 0-1,0 0 1,-1-4-1,0-2-29,0-1 0,0 0 0,1 0-1,0 1 1,1-1 0,1-15 0,4-22-309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29.101"/>
    </inkml:context>
    <inkml:brush xml:id="br0">
      <inkml:brushProperty name="width" value="0.025" units="cm"/>
      <inkml:brushProperty name="height" value="0.025" units="cm"/>
    </inkml:brush>
  </inkml:definitions>
  <inkml:trace contextRef="#ctx0" brushRef="#br0">1 0 16307,'16'5'1649,"5"2"-1073,6-3-272,9 2 688,6 0-440,6-2-808,5 0 464,5 2-328,1 0-120</inkml:trace>
  <inkml:trace contextRef="#ctx0" brushRef="#br0" timeOffset="1">571 61 15987,'-17'3'679,"0"2"0,0 1-1,0 0 1,-30 16 0,39-18-417,0 1 1,1 0 0,0 0 0,0 1 0,0 0 0,1 0 0,0 0 0,0 1 0,0 0 0,1 0 0,-8 14-1,12-18-199,-1 1 0,1-1-1,0 0 1,0 0 0,0 1 0,1-1-1,-1 0 1,1 1 0,-1-1-1,1 1 1,1-1 0,-1 1-1,0-1 1,1 0 0,-1 1-1,1-1 1,1 4 0,0-2-29,1-1 1,-1 1 0,1-1 0,-1 0 0,1 0-1,1 0 1,-1 0 0,0 0 0,1-1 0,8 7-1,-7-6-38,1 0-1,0 0 1,0-1-1,0 0 1,0 0-1,1-1 1,-1 1-1,1-1 1,0-1-1,-1 1 1,1-1-1,0-1 1,0 1-1,0-1 1,0 0-1,0 0 1,11-3-1,-14 1 1,0 0 0,1 0 0,-1 0 1,0 0-1,0-1 0,-1 0 0,1 0 0,0 0 0,-1 0 0,0-1 0,0 1 0,0-1 0,0 0 0,0 0 1,-1 0-1,0 0 0,1 0 0,-2 0 0,1-1 0,0 1 0,-1-1 0,2-9 0,-1 0-76,0 1 0,0-1 0,-1 0 0,-1 0 0,-1 0-1,-2-22 1,1 28-80,0 0-1,0 0 0,-1 0 0,1 0 1,-2 0-1,-5-10 0,7 15-71,1 0 1,-2 0-1,1 0 0,0 0 0,0 0 1,-1 1-1,0-1 0,1 1 0,-1 0 1,0 0-1,0 0 0,0 0 0,0 0 0,-1 1 1,1-1-1,-7-1 0,3 4-456,3 5-77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29.848"/>
    </inkml:context>
    <inkml:brush xml:id="br0">
      <inkml:brushProperty name="width" value="0.025" units="cm"/>
      <inkml:brushProperty name="height" value="0.025" units="cm"/>
    </inkml:brush>
  </inkml:definitions>
  <inkml:trace contextRef="#ctx0" brushRef="#br0">59 49 14899,'-9'17'890,"0"0"-1,1 1 0,1 0 1,1 0-1,1 0 1,-5 26-1,8-32-627,0 0 0,2 1 0,-1-1 0,1 0 0,1 1 0,0-1 0,1 0 1,0 0-1,1 0 0,8 22 0,-10-30-236,1 0 1,1 0-1,-1 0 1,1 0-1,-1 0 1,1-1-1,0 0 1,0 1-1,1-1 1,3 3-1,-6-5-22,1 0 0,-1 0 0,1 0-1,-1-1 1,1 1 0,-1 0 0,1-1 0,-1 1 0,1-1-1,0 0 1,-1 1 0,1-1 0,0 0 0,-1 0-1,1 0 1,0 0 0,-1 0 0,1 0 0,0-1-1,-1 1 1,1 0 0,-1-1 0,1 0 0,-1 1 0,1-1-1,-1 0 1,1 0 0,-1 1 0,1-1 0,-1 0-1,2-2 1,3-4 3,0 1 0,0-1-1,-1 0 1,0-1 0,-1 1 0,1-1-1,-1 0 1,4-13 0,21-73-152,-28 87 121,7-19-75,-3 1 0,0-1 0,-1-1 0,-1 1 0,-2-41-1,-1 66 98,0 1 0,0-1 0,0 0-1,0 0 1,0 0 0,0 0 0,-1 0-1,1 0 1,0 0 0,0 0 0,-1 1-1,1-1 1,-1 0 0,1 0 0,-1 0-1,1 1 1,-1-1 0,1 0-1,-2-1 1,1 2 7,1 0-1,-1 0 0,1 0 0,-1 0 1,1 0-1,-1 0 0,1 1 1,-1-1-1,1 0 0,-1 0 1,1 0-1,-1 0 0,1 1 1,0-1-1,-1 0 0,1 1 1,-1-1-1,1 0 0,0 1 1,-1-1-1,1 0 0,-1 1 1,1-1-1,0 1 0,-4 3 50,1 1 0,0-1 0,1 1 0,-5 8-1,6-10-31,0 0-1,0 0 0,0 0 0,0 0 1,1 0-1,-1 0 0,1 0 0,0 0 1,0 1-1,0-1 0,0 0 0,0 0 0,1 0 1,0 0-1,-1 0 0,1 0 0,0 0 1,0 0-1,1 0 0,1 3 0,0-3-27,-1 0 0,1 0 0,0 0 0,0 0 1,0-1-1,0 0 0,0 1 0,1-1 0,-1-1 0,1 1 0,-1 0 0,1-1 0,-1 0 0,1 1 0,7 0 0,0-1-142,0 0 0,0 0 1,11-1-1,16 0-598,-37 1 730,-1-1 1,1 0 0,-1 0 0,1 0 0,-1 0 0,0 1 0,1-1-1,-1 0 1,1 1 0,-1-1 0,0 0 0,1 1 0,-1-1-1,0 0 1,1 1 0,-1-1 0,0 0 0,1 1 0,-1-1 0,0 1-1,0-1 1,0 1 0,0-1 0,1 1 0,-1-1 0,0 1 0,0-1-1,0 1 1,0-1 0,0 1 0,0-1 0,0 1 0,0-1-1,0 1 1,0-1 0,0 1 0,-1-1 0,1 1 0,-6 23-75,5-20 88,-5 12 80,2 2 0,0-1 0,1 0 0,1 1-1,1-1 1,1 34 0,0-45-55,1 1-1,1-1 0,-1 1 0,1-1 1,0 0-1,0 1 0,1-1 0,0 0 1,5 7-1,-5-9-37,0 0 0,0 0 1,0-1-1,0 0 0,1 0 0,0 0 1,0 0-1,0 0 0,0-1 0,0 1 1,0-1-1,0 0 0,1-1 0,6 3 1,-7-3-12,-1-1 0,1 1 0,0-1 0,-1 1 0,1-1 0,0 0 0,-1 0 0,1-1 0,-1 1 0,1-1 0,0 0 0,-1 0 0,1 0 0,-1 0 0,0-1 0,1 1 0,-1-1 0,0 0 0,0 0 0,0 0 0,0 0 0,0 0 0,-1-1 0,1 0 0,-1 1 0,1-1 0,-1 0 0,0 0 0,0 0 0,0 0 0,-1-1 0,1 1 0,1-7 0,-1 6 66,0-1-1,-1 1 1,0-1-1,0 1 1,0-1-1,-1 1 0,0-1 1,1 0-1,-2 1 1,1-1-1,0 0 1,-1 1-1,0-1 0,0 1 1,0-1-1,-1 1 1,0 0-1,1-1 1,-1 1-1,-1 0 0,1 0 1,-1 0-1,1 0 1,-1 1-1,0-1 1,-6-4-1,5 5 193,-1-2 385,14 1-362,-6 3-264,56-18 308,45-11-1473,-89 27 790,0 0-1,0 1 1,1 1-1,-1 1 0,17 1 1,-7 2-162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30.319"/>
    </inkml:context>
    <inkml:brush xml:id="br0">
      <inkml:brushProperty name="width" value="0.025" units="cm"/>
      <inkml:brushProperty name="height" value="0.025" units="cm"/>
    </inkml:brush>
  </inkml:definitions>
  <inkml:trace contextRef="#ctx0" brushRef="#br0">155 181 16828,'-7'-2'422,"0"1"0,-1-1 0,1 2 0,0-1 1,-1 1-1,1 0 0,0 1 0,0 0 1,-1 0-1,-11 3 0,16-3-287,-1 0 1,1 0-1,0 0 0,0 1 0,-1-1 1,1 1-1,0-1 0,0 1 0,1 0 1,-1 0-1,0 1 0,1-1 0,-1 0 1,1 1-1,0 0 0,-1-1 0,1 1 1,1 0-1,-1 0 0,0 0 0,1 0 1,-1 1-1,1-1 0,-1 4 0,2-5-97,0 0 0,-1 0 0,1 0 0,0-1 0,0 1 1,0 0-1,1 0 0,-1 0 0,0 0 0,1-1 0,-1 1 0,1 0 0,0 0 0,-1-1 0,1 1 0,0 0 0,0-1 0,0 1 0,0-1 0,0 1 0,3 1 0,-1 0-22,0-1 1,0 0-1,1 0 0,-1 0 1,0-1-1,1 1 0,-1-1 1,1 0-1,0 0 0,4 1 1,3 0-96,1-1 1,-1-1-1,1 1 1,-1-2-1,1 1 1,14-4-1,-9 0-200,-1-1 0,1-1 0,-1-1 0,0 0 0,0-1 0,-1 0 0,0-1 0,26-22 0,-30 22 215,-1 0-1,-1 0 1,1-1-1,-2-1 0,1 1 1,-1-1-1,-1-1 1,0 1-1,-1-1 1,0-1-1,-1 1 1,4-14-1,-8 21 152,0 0 0,0 0 0,0 0-1,-1 1 1,0-1 0,0-7 0,0 11-60,-1 0 0,1 1 0,0-1 0,0 0 0,0 0 0,0 0 0,0 1 0,-1-1 0,1 0-1,0 1 1,-1-1 0,1 0 0,-1 0 0,1 1 0,0-1 0,-1 1 0,0-1 0,1 0 0,-1 1 0,1-1 0,-1 1 0,0-1 0,1 1 0,-1 0 0,0-1 0,1 1 0,-1 0 0,0-1 0,0 1 0,1 0 0,-1 0 0,0 0 0,0 0 0,1-1 0,-1 1-1,0 0 1,0 0 0,0 1 0,1-1 0,-1 0 0,0 0 0,0 0 0,1 0 0,-1 1 0,0-1 0,-1 1 0,-1 1 45,-1 0 0,1 0 0,-1 0 0,1 1 0,0-1 0,0 1 1,0 0-1,0 0 0,0 0 0,1 0 0,-1 0 0,1 1 0,0-1 0,0 1 0,0-1 0,-1 5 0,-2 3 22,1 0-1,1 0 1,0 0-1,-2 19 0,4-22-210,0 1-1,1 0 0,0 0 1,1-1-1,0 1 0,0 0 1,1-1-1,0 1 0,0-1 1,1 1-1,0-1 1,1 0-1,0 0 0,0 0 1,0-1-1,1 1 0,0-1 1,1-1-1,0 1 0,0-1 1,11 10-1,10-2-442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29.352"/>
    </inkml:context>
    <inkml:brush xml:id="br0">
      <inkml:brushProperty name="width" value="0.025" units="cm"/>
      <inkml:brushProperty name="height" value="0.025" units="cm"/>
    </inkml:brush>
  </inkml:definitions>
  <inkml:trace contextRef="#ctx0" brushRef="#br0">14 104 16259,'-1'0'71,"1"1"-1,-1-1 0,1 0 1,-1 0-1,1 0 0,-1 0 0,1 0 1,0 0-1,-1-1 0,1 1 1,-1 0-1,1 0 0,-1 0 1,1 0-1,-1 0 0,1-1 0,-1 1 1,1 0-1,0 0 0,-1-1 1,1 1-1,0 0 0,-1-1 0,1 1 1,0 0-1,-1-1 0,1 1 1,0-1-1,-1 1 0,1 0 0,0-1 1,0 1-1,0-1 0,0 1 1,-1-1-1,1 1 0,0-1 0,0 1 1,0-1-1,0 1 0,0-1 1,0 1-1,0-1 0,0 1 0,0-1 1,0 1-1,1 0 0,-1-1 1,0 1-1,0-1 0,0 1 0,0-1 1,1 1-1,-1-1 0,2-2 213,-1 0-1,1 0 1,0 0 0,0 1-1,0-1 1,4-4-1,3-1 132,0 1-1,1 0 0,0 1 0,0 0 1,0 1-1,21-8 0,-25 11-366,0 0 1,0 0-1,0 1 1,0-1-1,0 1 0,0 1 1,0-1-1,1 1 0,-1 0 1,0 1-1,0 0 1,0-1-1,0 2 0,9 2 1,-13-3-48,1 0 1,-1 1-1,0-1 1,1 1-1,-1-1 1,0 1-1,0 0 1,0 0-1,0 0 1,-1 0-1,1 0 1,-1 0-1,1 0 1,-1 1-1,0-1 1,1 0-1,-1 1 1,0-1-1,-1 1 1,1 0-1,0-1 1,-1 1-1,0-1 1,1 1-1,-1 0 1,0 0-1,0-1 1,-1 1-1,1 0 1,-2 4-1,0 4-2,-1-1 0,0 1 0,-1-1 0,0 1 0,0-1 0,-9 12 0,0 0 41,-2-1 0,0-1-1,-2-1 1,-35 34 0,52-53-39,-1 0 0,1 0 0,0 1 0,0-1 0,-1 0 0,1 0 0,0 1 0,0-1 0,0 0 1,-1 0-1,1 1 0,0-1 0,0 0 0,0 0 0,0 1 0,-1-1 0,1 0 0,0 1 0,0-1 1,0 0-1,0 1 0,0-1 0,0 0 0,0 1 0,0-1 0,0 0 0,0 1 0,0-1 0,0 0 1,0 1-1,0-1 0,0 0 0,1 0 0,-1 1 0,0-1 0,0 0 0,0 1 0,0-1 0,1 0 1,-1 0-1,0 1 0,0-1 0,0 0 0,1 0 0,-1 0 0,0 1 0,1-1 0,-1 0 0,0 0 1,0 0-1,1 0 0,-1 1 0,0-1 0,1 0 0,23 8-63,-14-5 6,-1 0-33,0 1 0,0 0 0,-1 1 0,0 0 0,0 0 0,0 1 0,0 0 0,-1 1 0,0-1 0,8 12-1,-12-16 92,-1 1-1,0 0 0,-1 0 1,1 0-1,0 0 0,-1 1 0,0-1 1,1 0-1,-1 1 0,-1-1 1,1 0-1,0 1 0,-1-1 0,0 1 1,0-1-1,0 1 0,0-1 0,0 1 1,-1-1-1,0 1 0,1-1 1,-1 1-1,-1-1 0,1 0 0,0 0 1,-1 1-1,1-1 0,-1 0 0,0 0 1,0-1-1,-3 4 0,-3 3 170,0-1 1,-1 0-1,1 0 0,-2-1 0,1 0 0,-1-1 0,0 0 1,0 0-1,0-1 0,-1-1 0,0 0 0,0 0 0,0-1 0,0 0 1,-1-1-1,-14 1 0,25-3-199,-1 0 1,1 0-1,-1 0 1,1 0-1,0 0 1,-1-1 0,1 1-1,-1 0 1,1-1-1,0 1 1,-1-1-1,1 1 1,0-1-1,0 0 1,-2-1-1,2 2-42,1-1 0,-1 0-1,1 1 1,-1-1 0,1 0-1,-1 0 1,1 1 0,0-1-1,-1 0 1,1 0 0,0 0-1,0 0 1,0 1 0,-1-1-1,1 0 1,0 0 0,0 0 0,1-1-1,0-4-254,0 0 0,1 1 0,0-1 0,0 1 0,6-11 0,-8 15 333,12-27-780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30.116"/>
    </inkml:context>
    <inkml:brush xml:id="br0">
      <inkml:brushProperty name="width" value="0.025" units="cm"/>
      <inkml:brushProperty name="height" value="0.025" units="cm"/>
    </inkml:brush>
  </inkml:definitions>
  <inkml:trace contextRef="#ctx0" brushRef="#br0">129 0 17732,'-1'0'99,"1"0"-1,-1 0 1,1 0 0,-1 1 0,0-1 0,1 0 0,-1 0-1,1 0 1,-1 1 0,0-1 0,1 0 0,-1 1-1,1-1 1,-1 0 0,1 1 0,0-1 0,-1 1 0,1-1-1,-1 1 1,1-1 0,0 1 0,-1-1 0,1 1-1,0-1 1,-1 1 0,1-1 0,0 1 0,0 0 0,0-1-1,-1 2 1,-10 25 954,10-23-476,-7 17 361,-9 39-1,15-54-907,1 1-1,0-1 1,0 0-1,1 1 1,0-1-1,0 1 1,0-1-1,1 1 1,0-1 0,0 0-1,3 7 1,-4-11-47,1-1 1,0 1 0,0-1 0,0 0-1,0 1 1,0-1 0,0 0 0,0 0-1,0 0 1,0 0 0,1 0 0,-1 0-1,0 0 1,1 0 0,-1 0 0,1 0-1,-1-1 1,1 1 0,-1-1 0,1 1 0,-1-1-1,1 0 1,0 1 0,-1-1 0,1 0-1,2 0 1,5-1-123,0 0 0,0 0 0,16-5-1,0 1-126,-21 4 232,0 0 1,1 1-1,-1 0 0,0 0 0,1 0 1,-1 0-1,0 1 0,1-1 0,-1 1 1,0 0-1,0 1 0,0-1 0,0 1 1,0 0-1,0 0 0,5 3 0,-6-2 27,0 0-1,-1 0 1,1 0-1,0 0 1,-1 0-1,0 1 1,0-1 0,0 1-1,0-1 1,-1 1-1,1 0 1,-1 0-1,0 0 1,0 0-1,0 0 1,-1 0-1,1 7 1,-1-1 71,-1 0 1,0 0-1,0 0 1,-1 0-1,0-1 1,0 1-1,-1-1 1,-1 1-1,0-1 1,0 0-1,0 0 0,-1 0 1,-10 12-1,8-12 71,0-1 0,0 1 0,0-2-1,-1 1 1,0-1 0,-1 0-1,0-1 1,0 0 0,0 0 0,-1-1-1,1 0 1,-15 5 0,20-9-186,1 0 0,-1-1 1,1 1-1,0 0 0,-1-1 1,1 0-1,-1 0 0,0 0 1,1 0-1,-1-1 0,1 1 1,0-1-1,-1 0 0,1 0 1,-1 0-1,1 0 0,0-1 0,0 0 1,0 1-1,0-1 0,0 0 1,-4-4-1,3 2-44,-1-1 0,1 0 0,0 0 0,0 0 0,1-1 0,0 1 0,0-1 0,0 0 0,1 0 0,-1 0 0,-1-10 0,-4-36-541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6.420"/>
    </inkml:context>
    <inkml:brush xml:id="br0">
      <inkml:brushProperty name="width" value="0.025" units="cm"/>
      <inkml:brushProperty name="height" value="0.025" units="cm"/>
    </inkml:brush>
  </inkml:definitions>
  <inkml:trace contextRef="#ctx0" brushRef="#br0">286 48 18436,'1'-1'91,"-1"-1"1,0 0-1,0 0 0,0 1 1,0-1-1,0 0 1,0 0-1,0 1 0,-1-1 1,1 0-1,-1 1 1,1-1-1,-1 0 0,0 1 1,1-1-1,-1 1 0,0-1 1,0 1-1,0-1 1,0 1-1,0 0 0,-1-1 1,1 1-1,0 0 0,-1 0 1,1 0-1,0 0 1,-1 0-1,1 0 0,-4-1 1,2 2-2,0-1 1,0 1-1,0-1 0,0 1 1,0 0-1,0 1 0,0-1 1,0 0-1,0 1 1,0 0-1,0-1 0,0 1 1,0 0-1,0 1 0,0-1 1,1 0-1,-5 4 1,-12 9 83,2 1 1,-1 0 0,2 2 0,0 0 0,1 1-1,1 0 1,1 1 0,0 1 0,1 0 0,2 0-1,0 1 1,-9 29 0,16-42-127,1 0 0,0 0 0,0 0 0,1 1 0,0-1 0,1 0 0,0 1 0,1 10-1,-1-16-42,1 0 0,0 0 0,0 0 0,0 0-1,0 0 1,0 0 0,0-1 0,1 1 0,-1 0-1,1-1 1,0 1 0,0-1 0,-1 0 0,2 0-1,-1 1 1,0-1 0,0 0 0,1-1 0,-1 1-1,1 0 1,0-1 0,-1 0 0,1 1 0,0-1-1,4 1 1,1 0-71,-1-1 0,0 0 0,1 0 0,-1 0 0,0-1 0,1-1 0,-1 1 0,1-1-1,-1 0 1,8-3 0,-11 4 63,-1-1 0,0 0 0,1 0 0,-1-1 0,0 1 0,0-1 0,0 1 0,0-1-1,-1 0 1,1 0 0,0 0 0,-1-1 0,1 1 0,-1 0 0,0-1 0,0 0 0,0 1 0,0-1 0,0 0-1,-1 0 1,1 0 0,-1 0 0,0-1 0,2-3 0,-2-18-168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30.585"/>
    </inkml:context>
    <inkml:brush xml:id="br0">
      <inkml:brushProperty name="width" value="0.025" units="cm"/>
      <inkml:brushProperty name="height" value="0.025" units="cm"/>
    </inkml:brush>
  </inkml:definitions>
  <inkml:trace contextRef="#ctx0" brushRef="#br0">0 45 16404,'23'0'2048,"0"1"-1320,4-1-304,6-1 1225,8 0-841,2-4-408,2 0-1024,3-3-1169,-1-2 1505,3 2-280,-3 1-272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31.078"/>
    </inkml:context>
    <inkml:brush xml:id="br0">
      <inkml:brushProperty name="width" value="0.025" units="cm"/>
      <inkml:brushProperty name="height" value="0.025" units="cm"/>
    </inkml:brush>
  </inkml:definitions>
  <inkml:trace contextRef="#ctx0" brushRef="#br0">112 8 14019,'-13'16'895,"1"1"1,0 0-1,1 1 1,0 0-1,2 1 1,-14 36-1,19-41-583,0-1 1,0 1-1,1 0 1,1 0-1,0 0 1,1 0-1,1 1 0,0-1 1,1 0-1,5 27 1,-6-38-295,1 1 0,0-1 0,0 0 0,0 0 0,0-1 0,1 1 0,-1 0 0,1 0 0,-1-1 0,1 1 0,0-1 0,0 1 0,0-1 0,1 0 0,-1 0 0,1 0 0,-1 0 0,1 0 0,-1 0 0,1-1 0,0 1 0,0-1 0,0 0 0,0 0 0,0 0 0,0 0 0,0-1 0,0 1 0,0-1 0,0 1 0,6-2 0,-1 1-11,0-1 0,0-1 0,0 1 0,0-2 0,-1 1 0,1-1 0,-1 0 0,1 0 0,-1-1 0,0 0 0,10-8 0,-7 4 54,-2 0 0,1 0 0,-1 0 0,0-1 0,-1-1 1,0 1-1,0-1 0,-1 0 0,-1-1 0,1 1 0,-2-1 0,1 0 0,2-14 0,-5 17-10,0 1 0,-1-2 0,0 1 0,0 0 0,-1 0 0,0 0 0,-1 0 0,1 0 0,-2 0 0,1 0-1,-1 0 1,0 0 0,-1 0 0,1 1 0,-2-1 0,1 1 0,-1 0 0,0 0 0,-10-13 0,10 16-84,1 1 1,-1-1 0,0 1 0,0 0 0,-1 0 0,1 0 0,-1 1 0,1-1-1,-1 1 1,0 0 0,0 1 0,0-1 0,0 1 0,0 0 0,-8-1 0,11 2-72,-1 0 0,1 0 1,0 0-1,-1 0 1,1 0-1,0 1 1,0-1-1,-1 1 1,1-1-1,0 1 1,0 0-1,0 0 1,0 0-1,0 0 0,0 0 1,0 0-1,0 1 1,0-1-1,0 1 1,1-1-1,-1 1 1,1 0-1,-1-1 1,1 1-1,0 0 1,-1 0-1,1 0 0,0 0 1,0 0-1,0 1 1,1-1-1,-1 0 1,0 0-1,1 0 1,0 1-1,-1 3 1,2 6-531,5-4-89</inkml:trace>
  <inkml:trace contextRef="#ctx0" brushRef="#br0" timeOffset="1">674 24 16379,'-40'22'3284,"30"-17"-2671,0 0 0,0 1 0,1 0 0,-11 9 0,6-2-216,1 1 1,1 0 0,-1 0 0,2 2 0,-13 21 0,20-29-325,-1 0 0,1 1-1,0 0 1,1 0 0,0 0 0,1 0 0,-1 1 0,2-1 0,-1 0 0,2 1 0,-1 0 0,2 12 0,-1-20-64,0 0 0,0 0 1,1 1-1,-1-1 0,1 0 0,-1 0 1,1 0-1,0 0 0,0 0 0,0 0 1,0 0-1,0 0 0,1 0 1,-1 0-1,0-1 0,1 1 0,-1 0 1,1-1-1,0 1 0,0-1 0,3 2 1,-2-1-6,0-1 1,0-1-1,0 1 1,0 0 0,0-1-1,1 1 1,-1-1-1,0 0 1,0 0 0,1 0-1,-1-1 1,0 1-1,5-2 1,3-2 6,1 1 0,-1-2 0,0 0-1,0 0 1,-1-1 0,20-14 0,-14 8 74,-1-1-1,-1-1 1,0-1 0,-1 0-1,20-29 1,-29 38-22,1-1-1,-1-1 1,0 1 0,-1-1-1,0 1 1,0-1 0,-1 0-1,0 0 1,0 0 0,-1 0-1,0 0 1,0-1 0,-1 1 0,0 0-1,0 0 1,-3-13 0,2 18-45,0-1 1,0 1-1,-1 0 0,1-1 1,-1 1-1,0 0 1,1 0-1,-2 0 1,1 1-1,0-1 0,0 0 1,-1 1-1,0-1 1,1 1-1,-1 0 1,0 0-1,0 0 0,0 0 1,0 1-1,-1-1 1,1 1-1,0 0 1,-1 0-1,1 0 0,0 0 1,-1 1-1,-4-1 1,2 0-152,-1 1-1,1 0 1,-1 0 0,1 1 0,0 0 0,-1 0-1,1 0 1,0 1 0,0 0 0,0 0 0,0 1 0,0-1-1,1 1 1,-8 6 0,-1 5 20,14-14 101,0 1 0,0-1 0,-1 1 0,1-1-1,0 0 1,0 1 0,0-1 0,0 1 0,0-1-1,0 1 1,0-1 0,0 1 0,0-1-1,0 1 1,0-1 0,0 1 0,0-1 0,0 1-1,0-1 1,0 1 0,0-1 0,1 0-1,-1 1 1,0-1 0,0 1 0,0-1 0,1 0-1,-1 1 1,0-1 0,1 1 0,-1-1 0,0 0-1,1 1 1,-1-1 0,1 0 0,-1 0-1,0 1 1,1-1 0,-1 0 0,2 0 0,15 5-421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31.968"/>
    </inkml:context>
    <inkml:brush xml:id="br0">
      <inkml:brushProperty name="width" value="0.025" units="cm"/>
      <inkml:brushProperty name="height" value="0.025" units="cm"/>
    </inkml:brush>
  </inkml:definitions>
  <inkml:trace contextRef="#ctx0" brushRef="#br0">99 112 21693,'-10'12'384,"1"0"-1,0 0 1,1 1 0,0 0 0,1 0 0,1 0 0,0 1 0,1 0 0,-5 17 0,4-2-3,0-1 0,2 1-1,-1 50 1,5-67-335,0-1 0,1 1 0,1-1 1,4 20-1,-5-27-40,0-1 1,0 0-1,0 0 1,1 1-1,-1-1 1,1 0-1,0 0 1,0 0-1,0-1 0,0 1 1,0 0-1,0-1 1,1 1-1,-1-1 1,1 0-1,0 0 1,0 0-1,0 0 1,3 2-1,-4-4-2,1 1 0,-1-1-1,0 0 1,0 0 0,0 0-1,1 0 1,-1 0 0,0 0 0,0 0-1,0-1 1,0 1 0,0-1-1,1 1 1,-1-1 0,0 0-1,0 0 1,0 0 0,-1 0 0,1 0-1,0-1 1,0 1 0,-1 0-1,1-1 1,0 1 0,1-4-1,3-1 11,-2 0-1,1 0 1,-1-1-1,0 0 1,0 0-1,3-8 1,-1-2 29,-1-1 1,0 0-1,-1-1 1,-2 1 0,0-1-1,0 1 1,-2-1-1,0 1 1,-6-37-1,-4 2 32,-2 0-1,-20-56 1,31 106-77,-1-2-12,1 0 1,-1 0-1,1 1 0,-1-1 1,-1 1-1,1 0 1,-1-1-1,-3-3 1,6 8 10,0 0 1,0 0 0,0 0-1,0 0 1,0-1 0,0 1 0,-1 0-1,1 0 1,0 0 0,0 0-1,0 0 1,0 0 0,0 0-1,-1 0 1,1 0 0,0 0-1,0 0 1,0 0 0,0 0-1,-1 0 1,1 0 0,0 0 0,0 0-1,0 0 1,0 0 0,-1 0-1,1 0 1,0 0 0,0 0-1,0 0 1,0 0 0,0 0-1,-1 0 1,1 0 0,0 0-1,0 1 1,0-1 0,0 0 0,0 0-1,0 0 1,-1 0 0,1 0-1,0 1 1,-4 9-52,1 11-12,3-11 47,-1-1-1,2 1 0,0-1 0,0 0 0,0 1 1,1-1-1,1 0 0,-1 0 0,2 0 1,5 13-1,-6-17 8,0-1 1,0 1-1,0-1 0,0 1 1,1-1-1,0 0 1,-1-1-1,2 1 0,-1-1 1,0 1-1,1-1 1,-1-1-1,1 1 0,0-1 1,0 1-1,0-1 1,0-1-1,0 1 0,10 1 1,-3-2-53,-1-1 0,1 0 0,14-2 0,-17 1-27,1 0 0,0 1 0,-1 0-1,1 1 1,15 2 0,-22-2 74,-1 1 0,1-1 1,0 1-1,-1-1 0,0 1 0,1 0 1,-1 0-1,0 0 0,0 0 0,0 0 0,0 0 1,0 1-1,-1-1 0,1 1 0,-1-1 1,1 1-1,0 3 0,2 4-10,1 1-1,4 22 1,6 49 20,-15-82 7,0 0 0,0 0 0,0 1 0,0-1 0,0 0 0,0 0-1,0 0 1,0 0 0,0 0 0,0 0 0,0 0 0,0 0 0,0 0 0,0 0 0,0 0-1,0 1 1,0-1 0,0 0 0,0 0 0,0 0 0,0 0 0,0 0 0,0 0-1,0 0 1,0 0 0,0 0 0,0 0 0,0 0 0,0 0 0,0 0 0,0 0 0,1 0-1,-1 1 1,0-1 0,0 0 0,0 0 0,0 0 0,0 0 0,0 0 0,0 0-1,0 0 1,0 0 0,0 0 0,0 0 0,1 0 0,-1 0 0,0 0 0,0 0 0,0 0-1,0 0 1,0 0 0,0 0 0,0-1 0,0 1 0,0 0 0,0 0 0,0 0-1,1 0 1,-1 0 0,0 0 0,0 0 0,0 0 0,0 0 0,0 0 0,4-8-13,3-11 3,-5-6 63,0-32 0,-2 57-41,0-1 0,1 1-1,-1-1 1,0 1 0,0-1-1,0 1 1,0-1 0,1 1-1,-1 0 1,0-1 0,1 1-1,-1-1 1,0 1 0,1 0-1,-1-1 1,0 1 0,1-1-1,-1 1 1,1 0 0,-1 0-1,0-1 1,1 1 0,-1 0-1,1 0 1,-1-1 0,1 1-1,-1 0 1,1 0-1,-1 0 1,1 0 0,-1 0-1,1 0 1,0 0 0,22 0 205,-15 1-211,14-3-845,0-1 0,1-1 0,-2-1-1,1 0 1,25-11 0,0 0 249,2 2-481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32.433"/>
    </inkml:context>
    <inkml:brush xml:id="br0">
      <inkml:brushProperty name="width" value="0.025" units="cm"/>
      <inkml:brushProperty name="height" value="0.025" units="cm"/>
    </inkml:brush>
  </inkml:definitions>
  <inkml:trace contextRef="#ctx0" brushRef="#br0">177 203 17652,'-18'8'791,"0"0"0,1 1 1,0 1-1,1 1 0,0 0 1,0 1-1,-25 26 0,40-36-696,-1 0-1,0 0 1,1 1-1,-1-1 1,1 0-1,-1 1 1,1-1-1,0 1 1,0-1-1,0 1 0,1 0 1,-1-1-1,1 1 1,-1 0-1,1-1 1,0 1-1,0 0 1,0 4-1,1-5-67,-1-1 1,1 1-1,0 0 1,0-1-1,0 1 0,0-1 1,0 1-1,0-1 1,0 1-1,0-1 0,1 0 1,-1 0-1,0 0 1,1 1-1,-1-1 0,1-1 1,-1 1-1,1 0 1,0 0-1,-1 0 0,1-1 1,0 1-1,0-1 1,-1 0-1,1 1 0,0-1 1,0 0-1,-1 0 1,4 0-1,8 0-13,-1-1-1,1 0 1,-1-1 0,0-1-1,0 1 1,0-2 0,0 0-1,-1 0 1,20-11 0,-10 3 8,-1 0 0,0-2 0,0 0 1,19-20-1,-23 19 12,-1 0-1,0-2 1,-2 1-1,0-2 1,-1 0-1,0 0 1,-2-2 0,0 1-1,-1-1 1,-1 0-1,8-29 1,-15 30-10,-1 19-23,0-1-1,0 1 1,0 0-1,0 0 1,-1 0 0,1-1-1,0 1 1,0 0 0,0 0-1,0 0 1,0 0-1,0-1 1,0 1 0,-1 0-1,1 0 1,0 0-1,0 0 1,0 0 0,0 0-1,-1-1 1,1 1 0,0 0-1,0 0 1,0 0-1,0 0 1,-1 0 0,1 0-1,0 0 1,0 0-1,0 0 1,-1 0 0,1 0-1,0 0 1,0 0 0,-1 0-1,1 0 1,0 0-1,0 0 1,0 0 0,-1 0-1,-1 1 0,0 1 1,0-1-1,0 0 0,1 1 0,-1 0 1,0-1-1,1 1 0,-1 0 0,1 0 0,-1 0 1,-1 3-1,-7 13 1,0 1 1,1 0-1,-11 37 1,16-43-110,1-1 1,1 0 0,0 1 0,0-1-1,1 1 1,1-1 0,2 24 0,-1-32 8,0 0 0,0 1 0,1-1 0,-1 0 0,1 0 0,0 0 0,0 0-1,1 0 1,-1 0 0,1 0 0,0-1 0,0 0 0,0 1 0,0-1 0,6 4 0,10 5-345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1.875"/>
    </inkml:context>
    <inkml:brush xml:id="br0">
      <inkml:brushProperty name="width" value="0.025" units="cm"/>
      <inkml:brushProperty name="height" value="0.025" units="cm"/>
    </inkml:brush>
  </inkml:definitions>
  <inkml:trace contextRef="#ctx0" brushRef="#br0">33 1945 11250,'-2'0'224,"0"0"-1,-1-1 0,1 1 0,-1 0 1,1-1-1,0 1 0,-1-1 1,-3-1-1,5 1-171,1 1 0,-1-1 0,1 1 1,-1 0-1,1-1 0,-1 1 0,1-1 0,0 1 0,-1-1 1,1 1-1,0-1 0,-1 1 0,1-1 0,0 0 0,0 1 1,-1-1-1,1 1 0,0-1 0,0 0 0,0 1 0,0-1 1,0 1-1,0-1 0,0 0 0,0 1 0,0-1 1,0 0-1,0 1 0,1-1 0,-1 1 0,0-1 0,0 0 1,1 1-1,-1-1 0,0 1 0,1-1 0,-1 1 0,0-1 1,1 1-1,-1-1 0,1 1 0,0-1 0,19-25 414,2 1 0,26-24 0,-18 19-279,227-191 682,-152 137-622,659-452 597,-503 367-767,157-95-25,190-65-16,-533 294-29,1 4-1,1 2 0,2 4 0,0 3 1,91-12-1,-157 32-14,-5 1-1,0-1 1,0 1 0,0 1-1,0-1 1,0 1 0,0 1-1,11 1 1,-16 2-269,-8-1 107,-8 2 68,-8-3 0,1-6-3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3.811"/>
    </inkml:context>
    <inkml:brush xml:id="br0">
      <inkml:brushProperty name="width" value="0.025" units="cm"/>
      <inkml:brushProperty name="height" value="0.025" units="cm"/>
    </inkml:brush>
  </inkml:definitions>
  <inkml:trace contextRef="#ctx0" brushRef="#br0">9 250 12211,'-1'-5'332,"-1"0"0,1 0 0,-1 0 1,1 0-1,1 0 0,-1 0 1,1-1-1,0 1 0,0 0 1,1 0-1,-1-1 0,1 1 0,0 0 1,0 0-1,1 0 0,2-6 1,-1 5-75,0 0 0,0 0 0,1 1 0,-1-1 0,1 1 0,1-1 0,-1 1 0,1 1 0,0-1 0,0 1 0,0-1 0,9-4 0,-12 8-228,-1 0 1,1 1-1,-1-1 1,1 0-1,-1 1 0,1 0 1,-1-1-1,1 1 1,0 0-1,-1 0 1,1 0-1,0 0 0,-1 0 1,1 0-1,0 0 1,-1 1-1,1-1 1,0 0-1,-1 1 0,1-1 1,2 2-1,2 2-11,0 0 0,0 0 0,11 9 0,9 7-15,-20-17 153,-1 0-1,1 0 0,-1-1 0,1 1 0,0-2 0,0 1 0,0-1 1,0 1-1,0-2 0,1 1 0,-1-1 0,0 0 0,0 0 1,0-1-1,1 1 0,-1-1 0,0-1 0,0 1 0,0-1 1,0 0-1,-1-1 0,1 1 0,-1-1 0,1 0 0,-1 0 0,0-1 1,0 0-1,0 0 0,0 0 0,-1 0 0,7-10 0,-8 13-205,-1 0 0,0-1-1,1 1 1,-1 0-1,1 0 1,0 0-1,-1 0 1,1 1 0,0-1-1,0 1 1,-1 0-1,5-1 1,13-2-493,-7-1 6,0 0 1,-1-1-1,0 0 0,0-1 0,0-1 0,0 0 1,18-15-1,-8 4-174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4.319"/>
    </inkml:context>
    <inkml:brush xml:id="br0">
      <inkml:brushProperty name="width" value="0.025" units="cm"/>
      <inkml:brushProperty name="height" value="0.025" units="cm"/>
    </inkml:brush>
  </inkml:definitions>
  <inkml:trace contextRef="#ctx0" brushRef="#br0">7 30 13027,'0'-1'161,"0"0"1,0 0 0,0 0 0,0 0-1,0 0 1,1-1 0,-1 1-1,0 0 1,0 0 0,1 0 0,-1 0-1,1 0 1,-1 0 0,1 0-1,0 0 1,-1 0 0,1 1 0,0-1-1,-1 0 1,1 0 0,0 0-1,0 1 1,0-1 0,0 0 0,1 0-1,0 0 114,1 1 0,-1-1 0,0 0 0,1 1 0,-1-1 0,1 1 0,-1 0 0,1 0 0,-1 0 0,6 1 0,-2 0-29,0 0 0,0 0 0,-1 1 1,1 0-1,0 0 0,-1 0 0,0 1 1,1-1-1,5 6 0,-8-6-213,-1 1-1,0 0 0,0 0 1,0 0-1,0 0 0,0 0 1,0 1-1,-1-1 1,0 0-1,1 1 0,-1-1 1,-1 1-1,1-1 0,0 1 1,-1 0-1,0-1 1,0 1-1,0 0 0,0-1 1,0 1-1,-1-1 0,0 1 1,-2 6-1,-2 7-66,0-1 0,-2 0 1,-12 24-1,-15 19-198,22-40 36,1 0 1,0 1-1,2 0 1,-8 24-1,16-42 151,0 0 0,1 0 0,-1 0 0,1 0 0,0 0-1,-1 0 1,1-1 0,0 1 0,0 0 0,0 0 0,1 0 0,-1 0 0,0 0 0,1 0-1,-1 0 1,1 0 0,0 0 0,-1-1 0,1 1 0,0 0 0,2 2 0,-1-2-33,-1-1-1,1 1 1,0-1 0,0 0 0,0 0 0,1 1 0,-1-1 0,0 0 0,0-1-1,0 1 1,1 0 0,-1-1 0,0 1 0,1-1 0,2 0 0,5 1-126,1-2 0,0 1 0,-1-1 0,0-1 0,1 0 0,19-7 0,16-9-192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4.773"/>
    </inkml:context>
    <inkml:brush xml:id="br0">
      <inkml:brushProperty name="width" value="0.025" units="cm"/>
      <inkml:brushProperty name="height" value="0.025" units="cm"/>
    </inkml:brush>
  </inkml:definitions>
  <inkml:trace contextRef="#ctx0" brushRef="#br0">238 32 17588,'-12'-1'277,"1"1"-1,-1 0 1,1 1 0,-1 0 0,1 1 0,0 0 0,-1 0-1,1 1 1,-18 8 0,21-7-183,1 0 1,-1 0-1,1 0 1,0 1-1,1 0 1,-1 0-1,1 0 0,0 1 1,0 0-1,0 1 1,1-1-1,0 1 1,-7 14-1,10-18-91,1 0 0,-1 0 1,1 0-1,0 0 0,0 0 0,1 1 0,-1-1 0,1 0 1,-1 0-1,1 1 0,0-1 0,0 0 0,0 0 0,1 1 1,-1-1-1,1 0 0,0 0 0,0 0 0,0 0 1,0 0-1,0 0 0,1 0 0,0 0 0,-1 0 0,1 0 1,0-1-1,0 1 0,0-1 0,1 1 0,-1-1 1,1 0-1,-1 0 0,1 0 0,5 3 0,-2-2-8,0 0-1,0 0 0,0 0 0,1 0 1,-1-1-1,1 0 0,0-1 1,0 0-1,-1 0 0,1 0 0,0-1 1,0 1-1,0-2 0,0 1 1,12-3-1,-13 1 77,0 0 0,0-1 1,-1 0-1,1 0 0,-1 0 0,1 0 0,-1-1 1,0 0-1,0 0 0,0 0 0,-1-1 0,0 0 1,0 0-1,0 0 0,0 0 0,-1 0 0,0-1 1,0 0-1,0 1 0,-1-1 0,0 0 0,3-13 1,-3 13-98,-1 0 0,0 0 0,-1-1 1,1 1-1,-1 0 0,0-1 1,-1 1-1,0 0 0,0-1 1,0 1-1,0 0 0,-1 0 1,0 0-1,-1 0 0,1 0 1,-1 1-1,0-1 0,-1 1 1,1-1-1,-1 1 0,0 0 1,-9-8-1,10 10-363,-2-2-1231,15 5 878,7 1 64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5.225"/>
    </inkml:context>
    <inkml:brush xml:id="br0">
      <inkml:brushProperty name="width" value="0.025" units="cm"/>
      <inkml:brushProperty name="height" value="0.025" units="cm"/>
    </inkml:brush>
  </inkml:definitions>
  <inkml:trace contextRef="#ctx0" brushRef="#br0">195 19 16219,'-13'2'388,"0"2"-1,1-1 0,-1 1 1,1 1-1,0 0 0,0 1 1,1 0-1,-16 11 0,21-13-305,1 1 0,-1-1 0,1 1 0,0 0-1,1 0 1,-1 0 0,1 1 0,0 0 0,1 0-1,-1 0 1,1 0 0,0 0 0,1 1 0,-1-1-1,1 1 1,1 0 0,-2 9 0,2-14-78,1 0-1,0 1 1,-1-1 0,1 0 0,0 0 0,1 1 0,-1-1-1,0 0 1,1 1 0,-1-1 0,1 0 0,-1 0 0,1 0-1,0 0 1,0 0 0,0 0 0,0 0 0,1 0-1,-1 0 1,0 0 0,1 0 0,0-1 0,-1 1 0,1-1-1,0 1 1,0-1 0,-1 0 0,1 1 0,0-1-1,0 0 1,0 0 0,1 0 0,-1-1 0,0 1 0,0 0-1,4 0 1,0-1 18,-1 0-1,1 1 1,-1-1-1,1-1 1,-1 1-1,1-1 1,-1 0-1,0-1 1,1 1-1,-1-1 1,0 0-1,0 0 1,0-1-1,6-3 1,-3 0 113,0-1 0,0 0 0,0 0-1,-1-1 1,0 0 0,0 0 0,9-17 0,-13 20-56,0 0-1,-1 0 1,1 0 0,-1 0 0,0 0 0,0 0 0,-1-1 0,0 1-1,0 0 1,0-1 0,-1 1 0,1-1 0,-1 1 0,-1-1-1,1 1 1,-3-10 0,2 11-152,-1 1 0,1 0 1,-1 0-1,0 0 0,0 0 0,0 0 0,0 1 0,-1-1 0,1 0 0,-1 1 1,1 0-1,-1 0 0,0 0 0,0 0 0,0 0 0,0 0 0,-1 1 1,1 0-1,0-1 0,0 1 0,-1 0 0,1 1 0,-1-1 0,1 1 1,-1-1-1,1 1 0,-1 0 0,1 0 0,-1 1 0,1-1 0,-1 1 0,-3 1 1,-2 2-444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5.680"/>
    </inkml:context>
    <inkml:brush xml:id="br0">
      <inkml:brushProperty name="width" value="0.025" units="cm"/>
      <inkml:brushProperty name="height" value="0.025" units="cm"/>
    </inkml:brush>
  </inkml:definitions>
  <inkml:trace contextRef="#ctx0" brushRef="#br0">130 75 17476,'-7'2'253,"0"1"-1,1 0 1,-1 0 0,1 1 0,-1 0 0,1 0 0,1 1-1,-1-1 1,0 1 0,1 1 0,0-1 0,0 1 0,1-1 0,0 1-1,0 1 1,0-1 0,-4 12 0,2-7-155,2 0-1,0 1 1,0 0 0,1 0-1,1 0 1,0 0 0,0 0-1,1 1 1,1 20 0,1-30-97,-1 0 1,1 0 0,-1 0-1,1-1 1,0 1 0,0 0-1,0-1 1,0 1 0,3 4-1,-4-7 0,1 0-1,-1 1 0,0-1 1,0 0-1,1 1 0,-1-1 1,0 0-1,1 1 0,-1-1 1,0 0-1,1 0 0,-1 0 1,1 1-1,-1-1 0,0 0 1,1 0-1,-1 0 0,1 0 1,-1 0-1,0 0 0,1 0 1,-1 0-1,1 0 0,-1 0 1,1 0-1,0 0 2,0-1 0,0 1 0,0-1 0,-1 1 0,1-1 0,0 0 1,0 1-1,-1-1 0,1 0 0,0 0 0,-1 0 0,1 1 0,-1-1 0,1 0 0,0-2 0,15-31-2,-2-2 0,-2 1 0,-1-2 0,-2 1 0,-1-1 0,4-68 0,-12 92-63,-2 14-17,2 2 74,-1-1 0,1 1 0,-1-1 0,1 1 0,0 0 0,0-1 1,1 5-1,0-3 2,-1-1 1,1 0 0,0 1-1,0-1 1,1 0 0,-1 0-1,1 0 1,-1 0 0,1 0 0,0 0-1,0 0 1,0-1 0,1 1-1,-1-1 1,0 0 0,6 5 0,-1-4-6,0 1 1,0-1-1,0 0 1,0 0 0,1-1-1,10 2 1,-17-3 6,0-1 0,0 0 1,0 0-1,0 1 0,0-1 0,0 1 0,-1-1 1,1 1-1,0-1 0,0 1 0,0-1 1,0 1-1,-1 0 0,1-1 0,0 1 1,-1 0-1,1 0 0,0 0 0,-1-1 0,1 1 1,-1 0-1,1 2 0,2 22 52,0 3-76,-2-27 13,-1 0 1,1 0-1,-1 0 0,1 0 0,0 0 0,-1 0 1,1 0-1,0 0 0,0 0 0,0 0 0,-1-1 1,1 1-1,0 0 0,0-1 0,0 1 1,0-1-1,1 1 0,-1-1 0,0 1 0,0-1 1,0 0-1,2 1 0,4 0-133,0-1 0,0 1 0,0-1-1,0-1 1,0 1 0,-1-1 0,1-1 0,0 1-1,0-1 1,-1 0 0,1-1 0,11-5 0,-18 8 182,17-5 320,-12 1-375,-1 1 0,0-1 0,-1 0 0,1 0-1,-1-1 1,1 1 0,3-9 0,-4 8-234,0 0-1,0 0 1,0 0-1,1 1 1,0 0-1,6-7 1,1 5-186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6.870"/>
    </inkml:context>
    <inkml:brush xml:id="br0">
      <inkml:brushProperty name="width" value="0.025" units="cm"/>
      <inkml:brushProperty name="height" value="0.025" units="cm"/>
    </inkml:brush>
  </inkml:definitions>
  <inkml:trace contextRef="#ctx0" brushRef="#br0">7 32 16019,'-6'6'1521,"6"0"-881,10-1-192,24 0 688,12-3-136,19-2-319,6-5-345,11-5 1248,1-2-1256,-6-2-8,-6 0 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16.193"/>
    </inkml:context>
    <inkml:brush xml:id="br0">
      <inkml:brushProperty name="width" value="0.025" units="cm"/>
      <inkml:brushProperty name="height" value="0.025" units="cm"/>
    </inkml:brush>
  </inkml:definitions>
  <inkml:trace contextRef="#ctx0" brushRef="#br0">130 134 14851,'-5'-2'475,"0"0"0,-1 1 0,1 0 0,-1 0 0,1 0-1,-1 1 1,1 0 0,-1 0 0,1 0 0,-1 0 0,1 1 0,-7 2 0,9-3-384,1 1 0,-1 0 0,0 0 0,0 1 0,1-1 0,-1 0 0,1 1 0,-1 0 0,1-1 0,-1 1 0,1 0 0,0 0 0,0 1 0,0-1 0,0 0 0,1 1 0,-1-1 0,0 1 0,1-1 0,0 1 0,0 0 0,-1 0 0,0 5 0,2-6-81,-1-1 0,1 0-1,0 1 1,0-1 0,0 1 0,0-1-1,0 1 1,0-1 0,0 0 0,0 1 0,1-1-1,-1 1 1,0-1 0,1 0 0,-1 1-1,1-1 1,-1 0 0,1 0 0,0 1 0,0-1-1,0 0 1,-1 0 0,3 2 0,-1-1-4,1-1 0,-1 1 0,1-1 0,-1 0 0,1 1 0,0-1 0,-1 0 0,1-1 1,0 1-1,0 0 0,3-1 0,2 1-4,0 0-1,0-1 1,0-1 0,0 1-1,0-1 1,0 0 0,15-5-1,-16 2-9,1 1 0,-1-1-1,1-1 1,-1 1-1,-1-1 1,1-1-1,-1 1 1,1-1 0,-2 0-1,1 0 1,-1-1-1,0 0 1,5-8 0,-3 3-24,-1 0 0,-1 0 1,0 0-1,-1 0 0,0-1 1,-1 0-1,3-23 1,-7 20 68,1 16-33,0 0-1,0 0 0,-1 0 0,1 0 0,0-1 0,0 1 0,-1 1 0,1-1 0,0 0 0,0 0 0,-1 0 0,1 0 1,0 0-1,0 0 0,0 0 0,-1 0 0,1 0 0,0 0 0,0 0 0,0 1 0,-1-1 0,1 0 0,0 0 0,0 0 0,0 0 1,0 1-1,-1-1 0,1 0 0,0 0 0,0 0 0,0 1 0,0-1 0,0 0 0,0 1 0,-16 30 154,12-15-228,0 0 0,0 1 0,2-1 1,-2 23-1,4-33 15,0 0 0,0 1 1,1-1-1,0 0 0,0 1 1,0-1-1,1 0 0,0 0 1,0 0-1,0 0 0,1 0 1,0-1-1,0 1 0,6 7 1,17 10-181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2.016"/>
    </inkml:context>
    <inkml:brush xml:id="br0">
      <inkml:brushProperty name="width" value="0.025" units="cm"/>
      <inkml:brushProperty name="height" value="0.025" units="cm"/>
    </inkml:brush>
  </inkml:definitions>
  <inkml:trace contextRef="#ctx0" brushRef="#br0">22 60 25133,'-2'-60'8,"4"100"0,-2 33-8,-5 3 8,5-8 16,-1-9 8,1-12-32,0 0-48,0-10-152,-2-14-496,2-5-200,0-11-400,-4-17 376,-6-3 111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2.482"/>
    </inkml:context>
    <inkml:brush xml:id="br0">
      <inkml:brushProperty name="width" value="0.025" units="cm"/>
      <inkml:brushProperty name="height" value="0.025" units="cm"/>
    </inkml:brush>
  </inkml:definitions>
  <inkml:trace contextRef="#ctx0" brushRef="#br0">3 1 14571,'-3'21'1881,"3"-1"-1073,9-6-96,9 1 984,18-8-432,9-4-111,14-3-217,5-3-104,6-3-240,2-1-120,-5-2-352,-4 4-200,-15-2-536,-8 4-264,-17 1-344,-9 2 888,-17 3-1105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2.918"/>
    </inkml:context>
    <inkml:brush xml:id="br0">
      <inkml:brushProperty name="width" value="0.025" units="cm"/>
      <inkml:brushProperty name="height" value="0.025" units="cm"/>
    </inkml:brush>
  </inkml:definitions>
  <inkml:trace contextRef="#ctx0" brushRef="#br0">0 47 17620,'0'-3'2056,"3"1"-1304,10-1-232,8 0 937,14 0-393,6-1-144,11 1-320,1 0-216,9-1-752,-1 1-464,-2-3 744,-5 2-200,-9-2-152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3.398"/>
    </inkml:context>
    <inkml:brush xml:id="br0">
      <inkml:brushProperty name="width" value="0.025" units="cm"/>
      <inkml:brushProperty name="height" value="0.025" units="cm"/>
    </inkml:brush>
  </inkml:definitions>
  <inkml:trace contextRef="#ctx0" brushRef="#br0">11 11 16972,'-10'16'1808,"10"-2"-912,10-10-304,26-4 1145,14-1-553,19-2-312,5-4-136,9 0-256,2-2-224,-3 2-608,-5 1-368,-22 3 600,-15 3-40,-22-1-160,-15 1-88</inkml:trace>
  <inkml:trace contextRef="#ctx0" brushRef="#br0" timeOffset="0.99">144 343 15827,'42'6'1833,"7"-2"-1217,11-7-240,6-2 664,10-5-928,0-3 360,-3-2-192,-6 3-160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4.569"/>
    </inkml:context>
    <inkml:brush xml:id="br0">
      <inkml:brushProperty name="width" value="0.025" units="cm"/>
      <inkml:brushProperty name="height" value="0.025" units="cm"/>
    </inkml:brush>
  </inkml:definitions>
  <inkml:trace contextRef="#ctx0" brushRef="#br0">344 121 11731,'4'-6'705,"0"0"0,0 1 0,-1-1 1,0-1-1,0 1 0,-1 0 1,0-1-1,2-8 0,-3 13-579,-1 0-1,0 1 1,0-1 0,0 0-1,0 0 1,-1 0-1,1 0 1,0 0-1,-1 1 1,1-1-1,-1 0 1,0 0 0,1 0-1,-1 1 1,0-1-1,0 1 1,0-1-1,0 1 1,0-1-1,-1 1 1,1-1-1,0 1 1,-1 0 0,1 0-1,-1 0 1,1-1-1,-1 2 1,0-1-1,1 0 1,-1 0-1,0 0 1,0 1 0,1-1-1,-1 1 1,-3-1-1,-5-1-35,-1 0-1,1 1 1,-1 0 0,0 1-1,0 0 1,1 0-1,-1 1 1,0 1 0,1 0-1,-1 0 1,-19 8 0,15-4-100,0 0 0,1 2 0,0-1 0,0 2 0,0 0 0,1 0 0,-15 16 0,20-17-2,0 0 0,1 1 0,0 0 1,0 0-1,-8 15 0,14-21 9,0 0 1,-1 0-1,1-1 0,0 1 1,1 0-1,-1 0 1,1 0-1,-1 0 1,1 0-1,0 0 0,0 5 1,0-6 0,1 0 0,-1-1 0,1 1 1,0 0-1,-1-1 0,1 1 0,0-1 0,0 1 0,0-1 1,0 1-1,0-1 0,1 0 0,-1 1 0,0-1 0,0 0 1,1 0-1,-1 0 0,1 0 0,-1 0 0,1 0 1,2 1-1,3 0-32,-1 0 1,1 0 0,0-1-1,0 0 1,0 0 0,0-1-1,0 1 1,0-1 0,0-1-1,0 0 1,0 0 0,0 0-1,0-1 1,7-2 0,8-4-159,0 0 0,40-22 1,-36 15-50,26-18 0,-45 28 170,0-1 0,0 0 0,0 0 0,-1 0 0,0-1 0,0 0-1,0 0 1,4-9 0,-9 13-101,-9 12 99,-8 16 42,5 1 178,2 1 0,0 0 0,2 1 0,2 0-1,-5 47 1,8-21 208,1 0 0,8 57 0,-6-108-354,-1 2 87,1 0 0,-1 1 0,0-1 0,0 0 0,-2 8 0,2-12-39,0 1 0,-1-1-1,0 1 1,1-1 0,-1 0 0,0 1 0,1-1 0,-1 0 0,0 1 0,0-1 0,0 0 0,0 0 0,0 0 0,0 0 0,-1 0 0,1 0-1,0 0 1,-1-1 0,1 1 0,0 0 0,-1-1 0,1 1 0,-3 0 0,-6 1 209,0 0 1,0 0-1,0-2 0,0 1 1,0-1-1,0 0 1,0-1-1,-1-1 0,-17-4 1,12 2-41,1-1 0,-1 0 0,1-1 0,1-1 1,-22-13-1,35 20-219,-22-19-65,23 19 36,-1-1-1,1 1 0,-1 0 0,1-1 1,0 1-1,-1-1 0,1 1 0,0 0 1,-1-1-1,1 1 0,0-1 0,-1 1 1,1-1-1,0 1 0,0-1 0,0 1 1,0-1-1,-1 1 0,1-1 0,0 1 1,0-1-1,0 1 0,0-1 0,0 1 0,0-1 1,0 1-1,1-1 0,-1 1 0,0-1 1,0 0-1,0 1 0,0-1 0,1 1 1,-1 0-1,0-1 0,0 1 0,1-1 1,-1 1-1,0-1 0,1 1 0,-1 0 1,1-1-1,-1 1 0,0 0 0,1-1 0,-1 1 1,1 0-1,-1 0 0,2-1 0,9-3-449,0 1 0,0 1 0,1-1 0,0 2-1,-1 0 1,1 0 0,12 1 0,-6 0 86,33-1-578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5.125"/>
    </inkml:context>
    <inkml:brush xml:id="br0">
      <inkml:brushProperty name="width" value="0.025" units="cm"/>
      <inkml:brushProperty name="height" value="0.025" units="cm"/>
    </inkml:brush>
  </inkml:definitions>
  <inkml:trace contextRef="#ctx0" brushRef="#br0">236 28 18180,'0'-1'74,"1"1"-1,-1-1 1,0 0 0,1 0 0,-1 1 0,0-1 0,0 0-1,0 0 1,0 0 0,0 1 0,0-1 0,0 0-1,0 0 1,0 0 0,0 1 0,0-1 0,0 0-1,-1 0 1,1 1 0,0-1 0,0 0 0,-1 0-1,1 1 1,-1-1 0,1 0 0,-1 1 0,1-1-1,-1 0 1,1 1 0,-1-1 0,1 1 0,-1-1-1,0 1 1,1-1 0,-1 1 0,0 0 0,1-1-1,-1 1 1,0 0 0,0 0 0,1-1 0,-1 1-1,0 0 1,0 0 0,0 0 0,1 0 0,-1 0 0,0 0-1,0 0 1,0 0 0,0 0 0,-4 1 140,1 0 0,0 0 0,-1 1 0,1-1 0,0 1 0,0 0 0,0 0 0,-6 4 0,-3 4-29,0 1 0,1 0-1,0 1 1,1 1 0,0 0 0,1 0 0,1 1 0,0 0 0,-8 19 0,7-13-160,1 0 0,2 0 0,0 1 1,1 1-1,1-1 0,-4 35 1,8-47-19,1 1 1,0 0 0,0 0-1,1 0 1,0 0 0,1 0 0,0-1-1,1 1 1,0-1 0,5 12 0,-6-17-5,0 0 0,0-1 1,0 0-1,1 1 1,-1-1-1,1 0 1,0 0-1,0-1 1,0 1-1,0-1 0,0 1 1,0-1-1,1 0 1,-1 0-1,1 0 1,0-1-1,-1 1 1,1-1-1,0 0 0,0 0 1,0 0-1,0-1 1,0 1-1,0-1 1,0 0-1,0 0 0,7-1 1,-8 1-2,1-1 0,-1 0 0,0 1 0,1-1 0,-1 0 0,0-1 0,0 1 0,1 0 0,-1-1 1,0 0-1,-1 0 0,1 0 0,0 0 0,0 0 0,-1 0 0,0-1 0,1 1 0,-1-1 0,0 0 0,0 0 0,0 0 0,0 0 0,-1 0 0,1 0 1,-1 0-1,0 0 0,0-1 0,0 1 0,0 0 0,-1-1 0,1 1 0,-1 0 0,0-1 0,0 1 0,0-1 0,-1 1 0,1-1 0,-1 1 0,0 0 0,1-1 1,-1 1-1,-1 0 0,1 0 0,-1-1 0,1 1 0,-1 0 0,0 1 0,0-1 0,0 0 0,0 0 0,-1 1 0,-2-3 0,-25-12-401,13 14-431,17 3 779,0 0 0,0 1 1,-1-1-1,1 0 0,0 0 1,-1 0-1,1 0 0,0 1 0,-1-1 1,1 0-1,0 0 0,0 0 1,0 1-1,-1-1 0,1 0 0,0 0 1,0 1-1,0-1 0,-1 0 1,1 1-1,0-1 0,0 0 0,0 1 1,0-1-1,0 0 0,0 1 0,0-1 1,0 0-1,0 1 0,0-1 1,0 0-1,0 1 0,0-1 0,0 0 1,0 1-1,0-1 0,0 0 1,0 1-1,1 0 13,-1-1 0,0 1 1,1 0-1,-1 0 0,0-1 0,1 1 0,-1-1 1,1 1-1,-1 0 0,1-1 0,-1 1 0,1-1 1,-1 1-1,1-1 0,0 0 0,-1 1 0,1-1 1,0 1-1,-1-1 0,1 0 0,0 0 0,0 1 1,-1-1-1,1 0 0,0 0 0,1 0 0,1 1-111,17 4-593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5.687"/>
    </inkml:context>
    <inkml:brush xml:id="br0">
      <inkml:brushProperty name="width" value="0.025" units="cm"/>
      <inkml:brushProperty name="height" value="0.025" units="cm"/>
    </inkml:brush>
  </inkml:definitions>
  <inkml:trace contextRef="#ctx0" brushRef="#br0">289 25 20852,'-4'-2'148,"0"-1"-1,1 1 1,-1-1-1,0 1 1,0 0-1,-1 1 1,1-1-1,0 1 1,-1-1-1,1 1 1,0 1-1,-1-1 1,1 1-1,-1-1 1,1 1-1,-1 1 1,1-1-1,-6 2 1,0-1 13,1 1 0,-1 1 0,1 0 0,0 0 1,0 1-1,1 0 0,-14 8 0,13-5-59,-1 0 1,1 1-1,0 0 0,1 0 1,0 1-1,0 0 0,1 0 0,0 1 1,1 0-1,0 0 0,0 1 1,1 0-1,-3 11 0,5-16-89,2 0-1,-1 0 1,1 0 0,-1 1-1,2-1 1,-1 1-1,1-1 1,0 0-1,0 1 1,1-1 0,0 1-1,0-1 1,0 0-1,1 0 1,0 1-1,0-1 1,0 0-1,1-1 1,0 1 0,0 0-1,1-1 1,0 0-1,0 0 1,0 0-1,7 7 1,-7-9-7,0 1 1,1-1-1,-1 0 0,1 0 0,0 0 1,0-1-1,0 1 0,0-1 0,0-1 1,0 1-1,0-1 0,1 1 0,-1-2 0,1 1 1,-1 0-1,1-1 0,-1 0 0,1-1 1,-1 1-1,1-1 0,-1 0 0,1 0 1,-1-1-1,0 1 0,0-1 0,0 0 1,0-1-1,0 1 0,0-1 0,0 0 1,-1 0-1,0-1 0,1 1 0,-1-1 1,-1 0-1,1 0 0,0-1 0,-1 1 1,0 0-1,4-8 0,-2 1-58,0 0 1,0 0-1,-1 0 0,-1 0 1,0-1-1,-1 0 0,0 1 1,0-1-1,-1 0 0,-1 0 1,-1-12-1,1 15-89,0 1-1,-1 0 0,-1 0 1,1 0-1,-1 0 1,-1 0-1,0 0 1,0 1-1,0-1 1,-1 1-1,0 0 1,0 0-1,-1 0 1,1 1-1,-2-1 1,-9-9-1,-6 1-434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6.667"/>
    </inkml:context>
    <inkml:brush xml:id="br0">
      <inkml:brushProperty name="width" value="0.025" units="cm"/>
      <inkml:brushProperty name="height" value="0.025" units="cm"/>
    </inkml:brush>
  </inkml:definitions>
  <inkml:trace contextRef="#ctx0" brushRef="#br0">42 92 18572,'-1'-14'4925,"-3"13"-2897,0 9-586,-6 27-1243,3 1 0,0 0 0,3 1 0,1-1 0,1 1-1,6 55 1,-4-92-198,5 32 57,-5-32-57,0 1 1,0-1 0,0 0 0,0 1-1,0-1 1,1 1 0,-1-1-1,0 1 1,0-1 0,0 0 0,0 1-1,1-1 1,-1 1 0,0-1-1,1 0 1,-1 1 0,0-1 0,0 0-1,1 1 1,-1-1 0,1 0-1,-1 0 1,0 1 0,1-1-1,-1 0 1,0 0 0,1 0 0,-1 0-1,1 1 1,-1-1 0,1 0-1,-1 0 1,1 0 0,-1 0 0,0 0-1,1 0 1,-1 0 0,1 0-1,-1 0 1,1 0 0,-1-1-1,1 1 1,-1 0 0,0 0 0,1 0-1,-1 0 1,1-1 0,-1 1-1,0 0 1,1 0 0,-1-1 0,0 1-1,1 0 1,-1-1 0,0 1-1,1 0 1,-1-1 0,0 1-1,0 0 1,0-1 0,1 1 0,-1-1-1,0 1 1,0-1 0,8-12-3,-1 0 0,-1-1 0,0 1 0,-1-1 0,0 0 0,4-29 0,-4 25-36,4-18-68,3-9-267,-2 0 0,-2 0-1,4-69 1,-11 117 367,-1 0 1,1-1-1,0 1 0,0 0 0,0-1 0,0 1 1,1-1-1,-1 1 0,1-1 0,-1 0 1,1 1-1,0-1 0,0 0 0,0 0 1,0 0-1,0-1 0,1 1 0,-1 0 0,0-1 1,1 1-1,3 1 0,3 1 20,0 0 0,0 0 0,0-1 0,0 0 0,11 2 0,-12-4 11,-1 0 0,0 0 0,0-1 0,0 0-1,10-2 1,-17 2-25,1 0-1,-1 0 1,0 0-1,0 0 1,0 0-1,0 0 1,0 0-1,1 1 1,-1-1 0,0 0-1,0 0 1,0 0-1,0 0 1,0 0-1,0 0 1,0 0-1,1 1 1,-1-1-1,0 0 1,0 0 0,0 0-1,0 0 1,0 0-1,0 0 1,0 1-1,0-1 1,0 0-1,0 0 1,0 0 0,0 0-1,0 1 1,0-1-1,0 0 1,0 0-1,0 0 1,0 0-1,0 0 1,0 1-1,0-1 1,0 0 0,0 0-1,0 0 1,0 0-1,0 0 1,0 1-1,0-1 1,-1 0-1,1 0 1,0 0-1,0 0 1,-5 12 16,3-9-15,-7 21-21,0 1 1,2-1-1,-6 34 1,11-44 7,0 0 0,1 0 1,1 0-1,0 0 0,0 0 0,2 1 0,4 21 1,-6-35 0,0 1-1,1 0 1,-1-1 0,0 1 0,1-1 0,-1 1-1,1 0 1,0-1 0,0 0 0,-1 1 0,1-1 0,0 1-1,0-1 1,0 0 0,0 0 0,1 1 0,-1-1 0,0 0-1,0 0 1,1 0 0,-1 0 0,1-1 0,-1 1-1,1 0 1,-1 0 0,1-1 0,-1 1 0,1-1 0,0 0-1,-1 1 1,1-1 0,-1 0 0,1 0 0,0 0-1,1 0 1,5-2-99,-1 0-1,0 0 1,-1-1-1,1 0 1,0 0-1,9-6 1,-7 4-25,9-1-140,-18 6 268,1 0 0,-1 0 0,1 0 1,-1 0-1,1 0 0,-1 1 0,1-1 0,-1 0 0,1 0 0,-1 1 1,1-1-1,-1 0 0,0 0 0,1 1 0,-1-1 0,1 0 1,-1 1-1,0-1 0,1 1 0,-1-1 0,1 1 0,0 2 16,0 1-1,0-1 1,0 0 0,-1 1-1,1-1 1,-1 0-1,0 7 1,0-8 16,0 0 1,0 0 0,0 0-1,0 0 1,0 0-1,0 0 1,1 0-1,-1 0 1,1 0 0,-1 0-1,1 0 1,0 0-1,0 0 1,-1 0-1,1 0 1,1 0-1,-1-1 1,0 1 0,3 3-1,-3-5-14,1 0 0,-1 0 0,0 0 0,1 0 0,-1 0-1,0-1 1,1 1 0,-1 0 0,0-1 0,0 1 0,1-1 0,-1 1 0,0-1-1,0 0 1,0 1 0,0-1 0,0 0 0,0 0 0,0 0 0,0 1 0,0-1 0,0 0-1,0 0 1,0-1 0,-1 1 0,1 0 0,0 0 0,0-2 0,18-34 117,-2-8-113,-14 35-311,0 0 0,1 0 0,0 0 0,0 0 0,1 1 0,1 0 0,-1 0 0,1 0 0,8-8 0,4 3-288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7.182"/>
    </inkml:context>
    <inkml:brush xml:id="br0">
      <inkml:brushProperty name="width" value="0.025" units="cm"/>
      <inkml:brushProperty name="height" value="0.025" units="cm"/>
    </inkml:brush>
  </inkml:definitions>
  <inkml:trace contextRef="#ctx0" brushRef="#br0">112 151 14091,'-10'-1'1068,"0"0"0,0 1 1,0 0-1,-12 2 0,20-1-880,-1-1-1,1 0 0,-1 1 1,1 0-1,0 0 1,-1 0-1,1 0 1,0 0-1,0 0 1,-1 0-1,1 1 1,0-1-1,0 1 1,1-1-1,-1 1 1,0 0-1,0 0 0,1 0 1,-1 0-1,1 0 1,0 0-1,-2 3 1,3-4-148,-1-1 0,1 2 0,0-1 1,-1 0-1,1 0 0,0 0 0,0 0 1,-1 0-1,1 0 0,0 0 0,0 0 1,0 0-1,0 0 0,1 0 1,-1 0-1,0 1 0,0-1 0,1 0 1,-1 0-1,0 0 0,1 0 0,-1 0 1,2 1-1,-1 0-15,1-1 1,-1 0-1,1 0 0,-1 0 1,1 0-1,-1 0 0,1 0 1,0 0-1,-1 0 1,1-1-1,0 1 0,3 0 1,2 0-77,-1 0 0,1 0 1,-1-1-1,1 0 1,-1 0-1,1 0 0,6-2 1,1-2-241,-1-1 0,0 0 0,-1 0 0,1-2 0,-1 1 1,0-1-1,-1-1 0,1 0 0,13-14 0,-10 8-60,-1 0 0,-1-1 0,0-1 0,-1 0 0,19-34 0,-30 49 363,0 0 1,-1 0-1,1-1 0,-1 1 0,1 0 0,-1 0 0,1-1 1,-1 1-1,0 0 0,0-1 0,1 1 0,-1-3 1,0 4-1,-1 0 1,1 0 0,0 0 0,0-1-1,0 1 1,0 0 0,0 0 0,-1 0-1,1-1 1,0 1 0,0 0-1,0 0 1,-1 0 0,1 0 0,0 0-1,0-1 1,0 1 0,-1 0 0,1 0-1,0 0 1,0 0 0,-1 0 0,1 0-1,0 0 1,0 0 0,-1 0 0,1 0-1,0 0 1,0 0 0,-1 0 0,1 0-1,0 0 1,0 0 0,-1 0 0,1 0-1,0 0 1,0 1 0,-1-1 0,-1 1 54,-1 0 1,1 1 0,-1-1 0,1 1 0,0 0 0,-1-1 0,1 1-1,0 0 1,0 0 0,0 0 0,-2 4 0,-4 7 39,1 1 0,0 0-1,0 0 1,1 1 0,1-1 0,1 1 0,0 1 0,-3 24-1,6-27-48,0-1 0,1 0 0,0 1 0,1-1 0,0 0 0,1 1 0,0-1 0,1 0 1,0 0-1,1-1 0,8 17 0,6 1-33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8.807"/>
    </inkml:context>
    <inkml:brush xml:id="br0">
      <inkml:brushProperty name="width" value="0.025" units="cm"/>
      <inkml:brushProperty name="height" value="0.025" units="cm"/>
    </inkml:brush>
  </inkml:definitions>
  <inkml:trace contextRef="#ctx0" brushRef="#br0">42 0 18172,'-13'29'1312,"1"4"-1120,4 5-64,0 5 112,7 9-336,4-5-504,3-2 600,1-12-192,-1-3-128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7.650"/>
    </inkml:context>
    <inkml:brush xml:id="br0">
      <inkml:brushProperty name="width" value="0.025" units="cm"/>
      <inkml:brushProperty name="height" value="0.025" units="cm"/>
    </inkml:brush>
  </inkml:definitions>
  <inkml:trace contextRef="#ctx0" brushRef="#br0">305 0 21397,'-3'0'233,"0"0"0,0 0 0,1 1 0,-1-1 1,0 1-1,0-1 0,0 1 0,1 0 0,-1 0 1,0 0-1,1 0 0,-1 1 0,1-1 1,0 1-1,-5 3 0,-31 29 848,37-34-1055,-5 7 67,-1 0 0,1 0 0,0 1 0,1 0 0,0 0 0,0 0 0,0 1 0,1-1 1,1 1-1,-1 0 0,1 0 0,-2 16 0,4-20-97,1 0 1,0 0-1,0 0 1,0 0-1,0 0 1,1-1-1,0 1 0,0 0 1,0 0-1,1 0 1,0-1-1,0 1 1,0-1-1,0 1 1,1-1-1,-1 0 0,1 0 1,0 0-1,1 0 1,-1 0-1,0-1 1,1 1-1,0-1 1,0 0-1,8 4 1,-4-3-160,0 1 0,1-2 1,0 1-1,-1-2 1,1 1-1,1-1 0,-1 0 1,0-1-1,0 0 1,1 0-1,-1-1 0,0-1 1,17-1-1,-20 1-11,0 0 0,0-1-1,0 1 1,0-1 0,0 0-1,0 0 1,0-1-1,0 0 1,-1 0 0,1 0-1,-1-1 1,0 0 0,0 0-1,-1 0 1,1 0 0,-1-1-1,0 0 1,0 0 0,0 0-1,0 0 1,2-6 0,4-19-647</inkml:trace>
  <inkml:trace contextRef="#ctx0" brushRef="#br0" timeOffset="1">68 131 15027,'-34'10'1601,"14"-3"-921,7-1-192,16-1 768,11 0-176,13-2-304,8-1-151,9 0-345,2 1-88,4-2-416,0 1-336,-8-2 456,-8 0-81,-12-3-87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3:18.085"/>
    </inkml:context>
    <inkml:brush xml:id="br0">
      <inkml:brushProperty name="width" value="0.025" units="cm"/>
      <inkml:brushProperty name="height" value="0.025" units="cm"/>
    </inkml:brush>
  </inkml:definitions>
  <inkml:trace contextRef="#ctx0" brushRef="#br0">33 0 13595,'-24'16'1288,"15"-4"-720,9-5-216,16-3 729,8-1-377,12-3-224,4 0-128,9-7-144,3-5 0,4-6-152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26.532"/>
    </inkml:context>
    <inkml:brush xml:id="br0">
      <inkml:brushProperty name="width" value="0.025" units="cm"/>
      <inkml:brushProperty name="height" value="0.025" units="cm"/>
    </inkml:brush>
  </inkml:definitions>
  <inkml:trace contextRef="#ctx0" brushRef="#br0">106 34 14979,'26'-25'1987,"-15"17"-986,-9 9-4,-4 5 519,-9 18-1181,1 0-1,1 1 1,-8 44-1,-8 83-426,22-130 127,-4 35-360,4-30-574,0 1 1,-2-1 0,-1 1 0,-12 35 0,6-44 86,-2-4-190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27.078"/>
    </inkml:context>
    <inkml:brush xml:id="br0">
      <inkml:brushProperty name="width" value="0.025" units="cm"/>
      <inkml:brushProperty name="height" value="0.025" units="cm"/>
    </inkml:brush>
  </inkml:definitions>
  <inkml:trace contextRef="#ctx0" brushRef="#br0">3 288 14331,'-1'-7'233,"0"-1"-1,1 0 0,0 1 1,0-1-1,1 0 1,0 0-1,0 1 1,1-1-1,0 1 0,0-1 1,5-9-1,-2 8 4,0-1-1,1 1 1,0-1 0,1 2-1,0-1 1,0 1-1,12-10 1,-4 5-41,0 2 1,1 0-1,0 0 0,1 2 1,0 0-1,0 1 0,1 1 1,36-10-1,-39 14-150,0 0 0,0 1-1,0 1 1,0 0 0,1 1 0,-1 1 0,0 0-1,16 4 1,-22-3-47,0 0-1,0 1 0,0 0 0,-1 0 1,1 1-1,-1 0 0,0 0 1,0 1-1,0 0 0,-1 1 1,0 0-1,0 0 0,0 0 1,9 12-1,-13-14 0,-1 0-1,1 0 1,-1 1 0,1-1 0,-1 1-1,0-1 1,-1 1 0,1 0 0,-1-1-1,0 1 1,0 0 0,0 0 0,-1 0 0,0 0-1,0 0 1,0 0 0,-1 0 0,1 0-1,-1 0 1,0 0 0,-1-1 0,1 1-1,-4 7 1,-4 5-15,-1 0 0,0 0 1,-1-1-1,-23 24 0,11-12-85,22-27 68,0 0 0,0 1-1,0-1 1,0 0-1,0 1 1,0-1-1,0 1 1,0-1-1,0 1 1,1-1 0,-1 1-1,1 0 1,-1-1-1,1 1 1,0-1-1,0 1 1,-1 0-1,1 0 1,0-1-1,1 1 1,-1 0 0,0-1-1,1 4 1,0-3-41,1 0-1,0 1 1,0-1 0,0 0 0,0 0 0,0 0 0,0 0 0,0 0 0,1-1-1,-1 1 1,1-1 0,4 3 0,7 3-63,0 0 1,-1 1-1,0 1 0,15 13 1,-24-18 134,0 0 0,0 0 0,-1 1 0,1-1 0,-1 1 0,0 0 0,-1 0 0,1 0 0,-1 0 0,0 1 0,0-1 0,-1 1 0,1-1 0,-1 1 0,0 7 0,0-5 51,-1 1 1,0 0 0,0-1 0,-1 1-1,-1 0 1,1-1 0,-1 1-1,0-1 1,-1 1 0,0-1 0,-1 0-1,0 0 1,0-1 0,0 1 0,-1-1-1,0 0 1,-7 8 0,3-6 151,0 0-1,-1 0 1,0-2 0,0 1-1,-1-1 1,0 0 0,0-1-1,0-1 1,-1 1 0,0-2 0,-15 5-1,15-6-63,0-1 0,0 0 0,-1 0 0,1-1 0,0-1 0,-1 0-1,1 0 1,0-1 0,0-1 0,-1 0 0,-17-6 0,22 5-215,0 0 0,0-1 0,1 0 0,-1 0 1,1-1-1,0 1 0,1-2 0,-1 1 0,1-1 0,0 0 0,0 0 1,1 0-1,-1-1 0,2 0 0,-1 0 0,1 0 0,-6-14 0,7 15-221,1 1 0,1 0 0,-1-1 0,1 1 0,0-1 0,0 1 0,0-1 0,1 0 0,0 1 0,0-1 0,0 0 0,1 1 0,0-1 0,2-7 0,5-6-672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27.532"/>
    </inkml:context>
    <inkml:brush xml:id="br0">
      <inkml:brushProperty name="width" value="0.025" units="cm"/>
      <inkml:brushProperty name="height" value="0.025" units="cm"/>
    </inkml:brush>
  </inkml:definitions>
  <inkml:trace contextRef="#ctx0" brushRef="#br0">117 0 15043,'-10'8'370,"1"0"0,0 0-1,1 1 1,0 0 0,0 1-1,1 0 1,0 0 0,1 0-1,0 1 1,1 0 0,0 0-1,0 1 1,1-1 0,1 1 0,-3 15-1,2 1-230,1 1-1,1-1 1,1 0 0,2 1-1,5 41 1,-3-56-379,-2-7-37,0 1 0,0-1 0,0 0 0,-1 1 0,-1 13 0,-1-21-107,0-5-132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1.370"/>
    </inkml:context>
    <inkml:brush xml:id="br0">
      <inkml:brushProperty name="width" value="0.025" units="cm"/>
      <inkml:brushProperty name="height" value="0.025" units="cm"/>
    </inkml:brush>
  </inkml:definitions>
  <inkml:trace contextRef="#ctx0" brushRef="#br0">291 321 11138,'0'-27'997,"2"1"0,5-30 0,-6 45-389,2 1 0,0-1 0,0 1 0,1-1 0,0 1-1,0 0 1,12-17 0,-16 26-528,1 0 0,-1 0 1,1 0-1,-1 1 0,1-1 0,-1 0 0,1 1 0,0-1 0,-1 0 1,1 1-1,0-1 0,-1 1 0,1-1 0,0 1 0,0-1 1,0 1-1,-1-1 0,1 1 0,0 0 0,0-1 0,0 1 1,1 0-1,-1 0-31,0 1 0,-1-1 0,1 0 0,-1 1 0,1-1 0,0 1-1,-1-1 1,1 1 0,-1 0 0,0-1 0,1 1 0,-1-1 0,1 1 0,-1 0 0,0-1 0,1 1 0,-1 0 0,0 0 0,0-1 0,0 1 0,1 1 0,0 7 224,1 1 0,-1 19 0,-1-27-248,-3 102 555,-29 173 1,23-214-477,1-9-58,-29 185-26,36-233-10,0 3-172,-1 0-1,0 0 0,-1 0 0,-7 17 0,9-25 75,1 1 1,-1-1-1,0 0 1,1 0-1,-1 0 0,0 0 1,0 0-1,0 0 1,0 0-1,0 0 0,0 0 1,0 0-1,0 0 1,0-1-1,0 1 0,0 0 1,-1-1-1,1 1 1,0-1-1,0 1 0,-1-1 1,1 0-1,0 0 1,-1 1-1,1-1 0,0 0 1,-1 0-1,1 0 1,0 0-1,-1-1 0,1 1 1,0 0-1,-1 0 1,1-1-1,0 1 0,0-1 1,-1 1-1,1-1 1,0 0-1,0 1 0,0-1 1,0 0-1,-1-1 0,-5-3-546,1 0-1,0-1 0,0 0 0,1 0 0,0 0 0,0 0 0,-8-14 0,-24-54-2549,31 61 2887,-21-46-553,-33-112 1,52 141 1746,1 0 0,2 0 0,1-1 0,1 0 0,3-60 0,2 77-527,0-1-1,2 1 1,-1 0-1,2 0 1,0 0-1,1 0 1,0 1-1,1 0 0,0 0 1,1 1-1,0 0 1,1 0-1,14-12 1,-6 6-65,1 1 0,1 1 0,0 1 0,2 1 1,-1 0-1,2 2 0,24-11 0,-32 17-197,-1 1 0,1 0-1,0 1 1,0 0 0,0 2 0,23-3 0,-30 5-93,-1 0 1,1 0-1,-1 0 1,1 1-1,-1 0 1,0 1 0,1-1-1,-1 1 1,0 0-1,0 1 1,0-1-1,-1 1 1,1 0 0,0 1-1,-1 0 1,0-1-1,6 7 1,-4-2-8,0 0 0,-1 0 0,0 0 0,0 1 1,-1-1-1,0 2 0,-1-1 0,0 0 0,0 1 0,-1 0 0,0-1 0,-1 1 1,0 1-1,-1-1 0,0 0 0,0 0 0,-1 0 0,-2 18 0,0-16 35,0 0 0,0 1 0,-2-1-1,1-1 1,-1 1 0,-1 0 0,0-1 0,-1 0-1,0 0 1,-1-1 0,0 0 0,-1 0-1,1 0 1,-2-1 0,-10 9 0,7-8-41,-1-1 0,0 0 0,0-1 0,-1 0 1,0-1-1,0-1 0,-1 0 0,0-1 0,0-1 0,0 0 1,-1-1-1,-22 2 0,36-5-47,0 0 1,-1 0 0,1 0-1,0 0 1,0 0 0,0 0-1,0-1 1,0 1 0,0-1-1,1 0 1,-1 1-1,0-1 1,0 0 0,-3-2-1,5 3 45,0 0-1,-1-1 0,1 1 0,0 0 1,0-1-1,0 1 0,-1 0 0,1-1 1,0 1-1,0 0 0,0-1 1,0 1-1,0 0 0,0-1 0,-1 1 1,1 0-1,0-1 0,0 1 0,0 0 1,0-1-1,0 1 0,0-1 1,1 1-1,-1 0 0,0-1 0,0 1 1,0 0-1,0-1 0,1 0-18,0-1-1,0 1 1,0 0 0,0 0-1,0 0 1,0 0 0,0 0-1,0 0 1,0 1 0,0-1-1,3-1 1,24-12-333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2.518"/>
    </inkml:context>
    <inkml:brush xml:id="br0">
      <inkml:brushProperty name="width" value="0.025" units="cm"/>
      <inkml:brushProperty name="height" value="0.025" units="cm"/>
    </inkml:brush>
  </inkml:definitions>
  <inkml:trace contextRef="#ctx0" brushRef="#br0">158 1 17092,'-2'20'768,"0"1"1,-1 0-1,-8 26 0,0 4-173,-40 191 339,-13 77-577,60-283-348,2-23 18,0 1 0,-4 16 0,20-129 297,17-65-379,90-273 0,-115 419 67,14-32 42,-18 47-45,0-1 1,0 1 0,0-1 0,1 1 0,-1 0 0,1-1 0,0 1 0,0 1 0,0-1 0,4-2 0,-7 4-6,1 0 0,0 1 0,0-1 0,0 1 0,0-1 1,0 1-1,0 0 0,0-1 0,0 1 0,0 0 0,1 0 0,-1 0 0,0 0 0,0 0 0,0 0 0,0 0 0,0 0 0,0 0 0,0 0 0,0 0 1,0 1-1,0-1 0,0 0 0,2 2 0,-1-1 2,0 1 1,0 0 0,0-1 0,0 1-1,0 0 1,-1 0 0,1 0 0,-1 0-1,1 1 1,1 2 0,0 3-1,1 1-1,-1 0 1,0 0 0,-1-1 0,2 12 0,-3-5-5,0 0 1,-1 0-1,-1 0 0,-1 0 1,0 0-1,0 0 1,-2 0-1,0-1 0,0 1 1,-2-1-1,-7 16 0,-11 15 17,-59 81-1,63-98-16,17-24-21,0 1-1,1-1 1,-1 1-1,1 0 1,0 0 0,0 0-1,0 0 1,1 0 0,0 0-1,-1 6 1,2-9-10,0 0-1,0 0 1,0 1 0,0-1 0,0 0-1,1 1 1,-1-1 0,1 0 0,0 0-1,-1 0 1,1 0 0,0 0-1,0 1 1,1-2 0,-1 1 0,0 0-1,1 0 1,-1 0 0,1-1 0,-1 1-1,1 0 1,0-1 0,0 0 0,0 1-1,3 1 1,1 0-13,-1-1 0,1 0 0,0 0 0,0 0 0,0-1 0,0 1 0,1-1 0,-1-1 0,0 1 1,0-1-1,0 0 0,1-1 0,-1 0 0,0 1 0,0-2 0,0 1 0,0-1 0,0 0 0,0 0 0,0-1 0,10-6 0,-7 4 52,1-2 0,-1 1-1,0-1 1,0-1 0,-1 1 0,0-2-1,-1 1 1,0-1 0,0 0-1,0 0 1,5-13 0,-11 21 41,-7 15 91,1-3-105,1 0 1,0 1 0,1-1-1,0 1 1,1-1 0,0 1-1,0 0 1,2 0 0,0 18-1,0-29-27,0 0-1,0 1 1,0-1-1,1 0 1,-1 1 0,0-1-1,1 0 1,-1 0-1,1 0 1,-1 1-1,1-1 1,0 0-1,-1 0 1,1 0-1,0 0 1,0 0 0,0 0-1,0 0 1,-1-1-1,1 1 1,2 1-1,-1-1 12,-1-1-1,0 0 0,0 0 0,0 0 1,1 0-1,-1 0 0,0 0 0,0 0 1,0 0-1,1 0 0,-1-1 1,0 1-1,0 0 0,0-1 0,0 1 1,0-1-1,1 1 0,0-2 1,3-1 50,-1 0 0,1-1 1,-1 0-1,0 0 1,0 0-1,0 0 1,-1-1-1,5-6 1,-2-2-499,-5 13 400,-1-1 1,0 1-1,0-1 1,1 1-1,-1-1 1,0 1-1,0-1 1,0 1-1,0-1 1,1 1-1,-1-1 0,0 1 1,0-1-1,0 1 1,0-1-1,0 1 1,-1-1-1,1 1 1,0-1-1,0 1 0,0-1 1,0 1-1,0-1 1,-1 0-1,-4-2-226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2.970"/>
    </inkml:context>
    <inkml:brush xml:id="br0">
      <inkml:brushProperty name="width" value="0.025" units="cm"/>
      <inkml:brushProperty name="height" value="0.025" units="cm"/>
    </inkml:brush>
  </inkml:definitions>
  <inkml:trace contextRef="#ctx0" brushRef="#br0">2 0 16291,'0'0'1401,"0"3"-1145,-1 3-136,1-2 640,4 6-1016,-1-1 1040,1-4-776,-1 5 32,0 5 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3.392"/>
    </inkml:context>
    <inkml:brush xml:id="br0">
      <inkml:brushProperty name="width" value="0.025" units="cm"/>
      <inkml:brushProperty name="height" value="0.025" units="cm"/>
    </inkml:brush>
  </inkml:definitions>
  <inkml:trace contextRef="#ctx0" brushRef="#br0">0 13 15395,'2'-1'196,"2"-1"51,0 0-1,0 0 0,0 1 0,0 0 0,0 0 1,7-1-1,-10 2-224,-1 0 0,1 0 0,0 0 0,0 1 1,0-1-1,-1 0 0,1 0 0,0 1 0,0-1 0,0 0 0,-1 1 0,1-1 0,0 1 0,-1-1 1,1 1-1,0 0 0,-1-1 0,1 1 0,-1-1 0,1 1 0,-1 0 0,1 0 0,-1-1 1,0 1-1,1 0 0,-1 0 0,0-1 0,1 1 0,-1 0 0,0 0 0,0 0 0,0 0 1,0-1-1,0 1 0,0 0 0,0 0 0,0 0 0,0 1 0,0 41 124,-1-31-110,0 1 1,1-1-1,1 0 1,0 1-1,1-1 1,0 0-1,6 17 1,-7-27-20,0 0 0,0 0 0,0 1 0,0-1 0,1 0 0,-1 0 0,0 0 0,1 0 0,0-1 0,-1 1 1,1 0-1,0-1 0,0 1 0,0-1 0,0 0 0,0 1 0,0-1 0,1 0 0,-1 0 0,4 1 0,-2-2 8,-1 0-1,1 1 1,0-1-1,-1-1 0,1 1 1,0 0-1,-1-1 1,1 0-1,0 0 0,-1 0 1,1 0-1,3-3 1,4-1 10,0-1 0,-1-1 0,0 1 0,-1-2 1,1 1-1,-1-2 0,10-11 0,-11 11-149,-3 4-108,0 0 0,-1-1-1,0 0 1,1 0 0,-2 0-1,1 0 1,3-10 0,-5 17-1700,-2 0 1823,0 0 0,1 0 1,-1 0-1,0 0 0,1 0 0,-1-1 1,0 1-1,1 0 0,-1 0 1,1-1-1,-1 1 0,1 0 0,0-1 1,-1 1-1,1-1 0,0 1 0,0-1 1,-1 1-1,1-1 0,0 1 0,0-1 1,1 1-1,9-1-305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3.860"/>
    </inkml:context>
    <inkml:brush xml:id="br0">
      <inkml:brushProperty name="width" value="0.025" units="cm"/>
      <inkml:brushProperty name="height" value="0.025" units="cm"/>
    </inkml:brush>
  </inkml:definitions>
  <inkml:trace contextRef="#ctx0" brushRef="#br0">13 270 11530,'-12'16'1830,"12"-16"-1813,0 1 0,0-1-1,0 0 1,0 0 0,0 1-1,0-1 1,-1 0 0,1 0 0,0 1-1,0-1 1,0 0 0,0 0-1,0 1 1,0-1 0,0 0-1,0 0 1,0 1 0,0-1 0,0 0-1,1 1 1,-1-1 0,0 0-1,0 0 1,0 1 0,0-1-1,0 0 1,0 0 0,0 0 0,1 1-1,-1-1 1,0 0 0,0 0-1,0 0 1,1 1 0,-1-1-1,0 0 1,0 0 0,0 0 0,1 0-1,-1 0 1,1 1 0,13-4 245,17-12-99,2-5 17,0-3 0,50-43 0,-70 54-58,0-1 1,-1 0-1,-1-1 1,0 0 0,-1 0-1,0-2 1,-1 1-1,10-24 1,-19 39-103,1-1 0,-1 0-1,0 0 1,1 0 0,-1 0 0,0 0-1,0 0 1,1 0 0,-1 0 0,0 0-1,0 0 1,0 0 0,0 0 0,0 0 0,-1 0-1,1-1 1,0 2-5,0 0 0,-1-1-1,1 1 1,0 0 0,-1 0 0,1 0-1,0 0 1,0 0 0,-1-1 0,1 1 0,0 0-1,-1 0 1,1 0 0,0 0 0,-1 0-1,1 0 1,0 0 0,-1 0 0,1 0-1,0 0 1,-1 0 0,1 0 0,0 0 0,-1 0-1,1 1 1,0-1 0,-1 0 0,1 0-1,0 0 1,-1 1 0,-3 1 58,1 0 1,-1 0-1,0 1 1,1-1-1,0 1 1,-4 4-1,-9 10 208,2 1 0,0 1 0,1 1-1,-17 32 1,22-37-125,2 0 1,0 1-1,0-1 1,2 1-1,0 0 1,0 0-1,0 23 1,3-36-134,1 0 0,0 1 1,0-1-1,0 1 0,1-1 0,-1 0 1,1 1-1,0-1 0,0 0 1,0 0-1,0 0 0,1 0 1,-1 1-1,1-2 0,-1 1 0,1 0 1,0 0-1,1-1 0,-1 1 1,0-1-1,1 1 0,-1-1 0,5 3 1,-5-4-18,1 0 0,0 0 0,0 0 0,-1 0 0,1-1 0,0 1 0,0-1-1,0 0 1,0 0 0,0 0 0,0 0 0,0 0 0,-1-1 0,1 1 0,0-1 0,0 0 0,0 0 0,-1 0 0,1 0 0,0 0 0,-1 0 0,1-1 0,-1 1 0,1-1 0,-1 0 0,4-4 0,0 1-2,0-1 0,0 0 0,-1-1 0,0 1 0,0-1 0,0 0 0,-1 0 0,0-1 0,-1 1 0,1-1 0,2-11 0,-6 19-6,0 0 1,0-1 0,0 1-1,0 0 1,0 0-1,1 0 1,-1 0-1,0 0 1,0-1 0,0 1-1,0 0 1,0 0-1,0 0 1,0 0-1,0 0 1,-1-1 0,1 1-1,0 0 1,0 0-1,0 0 1,0 0-1,0 0 1,0-1 0,0 1-1,0 0 1,0 0-1,0 0 1,0 0-1,-1 0 1,1 0 0,0 0-1,0-1 1,0 1-1,0 0 1,0 0-1,0 0 1,0 0 0,-1 0-1,1 0 1,0 0-1,0 0 1,0 0-1,0 0 1,0 0 0,-1 0-1,1 0 1,0 0-1,0 0 1,0 0 0,0 0-1,-1 0 1,1 0-1,0 0 1,0 0-1,0 0 1,0 0 0,0 0-1,0 0 1,-1 0-1,1 0 1,0 0-1,0 1 1,0-1 0,0 0-1,0 0 1,0 0-1,-1 0 1,1 0-1,-8 7-67,6-5 69,0 0 0,1 0 0,-1 0 1,1 0-1,0 1 0,0-1 0,0 0 1,0 1-1,0-1 0,0 0 0,1 1 0,-1-1 1,1 1-1,0-1 0,-1 1 0,1-1 1,0 1-1,1-1 0,-1 1 0,0-1 1,1 1-1,-1-1 0,1 1 0,1 3 0,0-3 14,-1-1 0,1 1 0,0-1 0,0 0 0,0 0 0,0 0 0,0 0 0,1 0 0,-1 0 0,0-1 0,1 1 0,0-1 0,-1 1 0,1-1 0,0 0 0,-1 0 0,1 0 0,0 0 0,0-1 0,0 1 0,4-1 0,6 1 37,0-1 0,0 0 1,0-1-1,0-1 0,19-4 0,62-24 128,-63 19-115,49-11 1,-79 21-62,1 1 0,-1 0-1,1-1 1,0 1 0,-1 0 0,1 0 0,0 0 0,-1 0-1,1 0 1,0 0 0,-1 0 0,1 1 0,-1-1 0,1 1 0,0-1-1,-1 1 1,3 1 0,-3-1 2,0 0 0,0 0 0,0 1 0,0-1 0,0 1 0,-1-1 0,1 1 0,-1-1 0,1 1 0,-1 0-1,1-1 1,-1 3 0,5 14-97,-5-18 109,1 1 1,-1-1 0,0 1 0,0 0-1,1-1 1,-1 1 0,0-1 0,1 1-1,-1-1 1,1 1 0,-1 0 0,1-1-1,-1 0 1,1 1 0,-1-1 0,1 1-1,-1-1 1,1 0 0,-1 1 0,1-1-1,0 0 1,-1 0 0,1 1 0,0-1-1,-1 0 1,1 0 0,0 0 0,-1 0-1,2 0 1,0 0 21,0 0 0,0-1 0,-1 1 0,1-1 0,0 1-1,0-1 1,0 0 0,-1 0 0,1 0 0,2-1 0,12-11 73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9.350"/>
    </inkml:context>
    <inkml:brush xml:id="br0">
      <inkml:brushProperty name="width" value="0.025" units="cm"/>
      <inkml:brushProperty name="height" value="0.025" units="cm"/>
    </inkml:brush>
  </inkml:definitions>
  <inkml:trace contextRef="#ctx0" brushRef="#br0">0 111 16235,'8'-5'285,"0"-1"0,0 2-1,0-1 1,0 1 0,0 0-1,1 1 1,0 0 0,0 0-1,0 1 1,14-2 0,1-2 367,54-13 104,1 4 1,1 3-1,143-4 1,-213 16-725,1 1 11,1-1 0,17 4 0,-27-4-40,0 0 0,0 0 0,-1 1 0,1-1 0,0 1 0,0 0 0,-1-1 0,1 1 0,-1 0 0,1 0 0,-1 0 0,1 0 0,-1 0 0,1 0 0,-1 0-1,0 0 1,0 1 0,1-1 0,-1 1 0,0-1 0,0 1 0,-1-1 0,2 3 0,-2-2-3,1 0 1,-1-1-1,0 1 1,0 0-1,-1 0 0,1 0 1,0-1-1,0 1 1,-1 0-1,1 0 0,-1-1 1,0 1-1,0 0 0,1-1 1,-1 1-1,0-1 1,0 1-1,0-1 0,-1 1 1,1-1-1,-2 2 1,-33 27-6,31-27 4,-40 27-2,-76 35 1,38-22-80,70-33-394,22-9 25,33-10-275,-32 7 553,2-1-50,1 1 0,-1 0 0,1 1 0,0 1 0,22 1-1,-31-1 197,0 1-1,0 0 1,0 0-1,0 0 1,0 1-1,0-1 1,0 1-1,0 0 1,-1 0-1,1 0 1,-1 1-1,1-1 1,-1 1-1,0 0 1,0 0-1,0 0 1,0 0-1,-1 0 1,1 1-1,3 6 1,-1 2 127,0 1 1,-1 0-1,0 0 0,-1 0 1,-1 0-1,0 0 0,0 0 1,-2 1-1,0-1 0,0 1 1,-1-1-1,-1 0 0,0 0 1,-1 0-1,0 0 0,-1 0 1,0 0-1,-1-1 0,-1 1 1,0-2-1,0 1 0,-1 0 1,-1-1-1,-15 17 0,11-17 199,-1 0 0,-1-2 0,1 1 0,-2-2 0,1 0 0,-1 0 0,-21 7 0,9-6 65,0-1-1,-1-1 0,-40 5 0,55-11-382,0 0-1,-1 0 0,1-1 1,-17-2-1,28 2-70,0-1 0,-1 1 0,1 0 0,0-1 0,-1 1-1,1-1 1,0 0 0,0 1 0,0-1 0,0 0 0,0-1 0,0 1-1,0 0 1,0-1 0,0 1 0,0-1 0,1 1 0,-1-1 0,1 0-1,-1 1 1,1-1 0,-1 0 0,1 0 0,0 0 0,0 0 0,0 0-1,0-1 1,1 1 0,-1 0 0,1 0 0,-1-1 0,0-2 0,2-2-69,-1 0 1,1 1 0,0-1 0,1 1 0,-1-1-1,1 1 1,5-9 0,10-21-704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4.302"/>
    </inkml:context>
    <inkml:brush xml:id="br0">
      <inkml:brushProperty name="width" value="0.025" units="cm"/>
      <inkml:brushProperty name="height" value="0.025" units="cm"/>
    </inkml:brush>
  </inkml:definitions>
  <inkml:trace contextRef="#ctx0" brushRef="#br0">53 0 13771,'-3'69'3992,"-20"112"0,12-114-3013,-5 111 0,16-173-953,0 1 0,1-1 0,-1 1 0,1-1-1,0 0 1,0 1 0,0-1 0,5 11 0,-5-15-20,0 0 0,0 1 0,0-1 0,0 0 0,0 1 0,1-1-1,-1 0 1,0 0 0,1 0 0,-1 0 0,1 0 0,-1 0 0,1-1 0,-1 1 0,1 0 0,-1-1 0,1 1-1,0-1 1,-1 0 0,1 1 0,0-1 0,-1 0 0,1 0 0,0 0 0,0 0 0,-1 0 0,1-1 0,0 1 0,-1 0-1,1-1 1,0 1 0,1-2 0,8-2 19,0 0 0,-1-1 1,0 0-1,0-1 0,0 0 0,0-1 0,-1 0 0,12-12 0,-2 1-30,-1-2-1,24-33 1,-26 30-474,-1-1 0,22-48 0,-32 60 151,0 0 1,-1-1-1,-1 1 0,1-1 0,-2 1 1,0-1-1,-1 0 0,0-20 0,-8-5-436,-7 12-232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4.767"/>
    </inkml:context>
    <inkml:brush xml:id="br0">
      <inkml:brushProperty name="width" value="0.025" units="cm"/>
      <inkml:brushProperty name="height" value="0.025" units="cm"/>
    </inkml:brush>
  </inkml:definitions>
  <inkml:trace contextRef="#ctx0" brushRef="#br0">12 0 14195,'-7'35'1512,"3"-6"-1048,5-11-151,7-1 647,9-7-368,4-2-224,6-6-592,4-2-208,3-2-1409,2-4 1601,-3-3-336,0 1-200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5.217"/>
    </inkml:context>
    <inkml:brush xml:id="br0">
      <inkml:brushProperty name="width" value="0.025" units="cm"/>
      <inkml:brushProperty name="height" value="0.025" units="cm"/>
    </inkml:brush>
  </inkml:definitions>
  <inkml:trace contextRef="#ctx0" brushRef="#br0">23 88 14283,'-8'19'1984,"6"-14"-1513,-1 1 0,1 0 0,0 0 0,0 0 0,-2 9 0,4-13-431,0-1-1,0 0 1,0 0-1,0 1 1,0-1 0,0 0-1,1 1 1,-1-1 0,0 0-1,1 0 1,-1 0-1,1 1 1,-1-1 0,1 0-1,0 0 1,-1 0-1,1 0 1,0 0 0,0 0-1,-1 0 1,1 0 0,0 0-1,0 0 1,0-1-1,0 1 1,1 0 0,-1 0-1,0-1 1,0 1 0,0-1-1,0 1 1,2-1-1,4 2-5,0-1 0,0 0 0,-1 0 0,1-1 0,0 0 0,0 0 0,0 0 0,0-1-1,-1 0 1,1-1 0,8-2 0,6-3-72,-1 0 0,25-14-1,-34 15-124,0-1 0,0 0-1,15-14 1,2-2-1171,13 27-2591,-26-5 3446,-1-2 0,1 1 0,-1-2-1,0 0 1,0-1 0,0 0-1,-1-1 1,1 0 0,11-9-1,-23 14 592,0 0 0,0 0-1,-1-1 1,1 1 0,0-1-1,-1 1 1,0-1 0,1 1-1,-1-1 1,0 0-1,0 0 1,2-3 0,-3 5-55,0 0 1,0-1-1,0 1 0,0 0 1,0-1-1,0 1 0,0 0 1,0-1-1,0 1 1,0 0-1,0-1 0,0 1 1,0 0-1,0-1 0,0 1 1,0 0-1,0-1 1,0 1-1,0 0 0,-1 0 1,1-1-1,0 1 0,0 0 1,0-1-1,-1 1 1,1 0-1,0 0 0,-1-1 1,0 1 11,0-1 0,0 1 0,0 0 0,0-1 0,0 1 0,-1 0 0,1 0 0,0-1-1,0 1 1,0 0 0,0 0 0,0 1 0,-2-1 0,-4 1 407,0 0 1,1 1-1,-1 0 0,0 0 0,1 1 0,-1-1 0,-9 7 1,12-7-340,0 1 1,0-1-1,1 1 1,-1 0-1,0 0 1,1 0-1,0 1 1,0-1-1,0 1 1,0 0-1,1 0 1,-4 5 0,6-8-126,0 0 1,-1 0-1,1 0 1,0 0 0,0 0-1,0 0 1,0 0-1,0 0 1,0 0 0,0 0-1,0 0 1,1 0-1,-1 0 1,0 0 0,0 0-1,1 0 1,-1 0 0,1 0-1,-1 0 1,1 0-1,-1 0 1,1-1 0,0 1-1,-1 0 1,1 0-1,0-1 1,-1 1 0,1 0-1,0-1 1,0 1-1,0-1 1,1 2 0,38 15-284,-24-11 98,-9-3 74,0 0 0,-1 1 0,0-1 0,0 1 0,9 9 0,-14-12 85,0-1 1,0 1-1,0 0 1,0 0-1,0 0 1,-1 0 0,1 0-1,0 0 1,-1 0-1,1 0 1,-1 0-1,1 0 1,-1 0-1,1 1 1,-1-1 0,0 0-1,0 0 1,0 0-1,1 1 1,-1-1-1,0 0 1,0 0-1,-1 0 1,1 1 0,0-1-1,0 0 1,0 0-1,-1 0 1,1 0-1,-1 1 1,1-1-1,-1 0 1,1 0-1,-1 0 1,0 0 0,0 0-1,1 0 1,-1 0-1,0-1 1,0 1-1,0 0 1,0 0-1,-1 0 1,-2 2-40,0 0 1,-1 0-1,1-1 1,-1 1-1,0-1 0,0 0 1,0-1-1,0 1 1,0-1-1,0 0 0,0 0 1,0-1-1,0 1 1,0-1-1,-8-1 0,12 1 45,0 0 0,1 0 0,-1-1-1,1 1 1,-1 0 0,1-1-1,-1 1 1,1 0 0,-1-1 0,1 1-1,-1-1 1,1 1 0,-1-1 0,1 1-1,0-1 1,-1 1 0,1-1-1,0 1 1,0-1 0,-1 0 0,1 1-1,0-1 1,0 1 0,0-1 0,0 0-1,0 1 1,-1-1 0,1 0-1,0 1 1,1-1 0,-1 0 0,0 1-1,0-2 1,5-12-173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37:35.623"/>
    </inkml:context>
    <inkml:brush xml:id="br0">
      <inkml:brushProperty name="width" value="0.025" units="cm"/>
      <inkml:brushProperty name="height" value="0.025" units="cm"/>
    </inkml:brush>
  </inkml:definitions>
  <inkml:trace contextRef="#ctx0" brushRef="#br0">9 1 15235,'-4'24'1502,"3"-19"-1205,0 0 0,0 0 0,0 0 0,1 0 0,0 0 0,0 7 0,0-11-241,1 0 1,-1 1 0,0-1 0,1 0-1,0 1 1,-1-1 0,1 0-1,0 0 1,-1 0 0,1 1 0,0-1-1,0 0 1,0 0 0,0 0 0,0 0-1,0-1 1,0 1 0,0 0 0,0 0-1,1-1 1,-1 1 0,0 0 0,0-1-1,1 1 1,-1-1 0,0 0 0,3 1-1,4 0-8,0 0 0,0 0 0,0 0 0,0-1 0,0 0 0,0-1 0,11-2 0,52-17-172,-2 0-189,-69 19 315,1 1 0,-1 0 0,1 0 1,-1 0-1,0-1 0,1 1 0,-1 0 0,1 0 0,-1 0 0,1 0 0,-1 0 1,1 0-1,-1 0 0,1 0 0,-1 0 0,1 0 0,-1 1 0,1-1 0,-1 0 1,0 0-1,1 0 0,-1 1 0,1-1 0,-1 0 0,1 0 0,-1 1 0,0-1 1,1 0-1,-1 1 0,0-1 0,1 0 0,-1 1 0,0-1 0,0 0 0,1 1 1,-1-1-1,0 1 0,0-1 0,0 1 0,1-1 0,-1 1 0,0-1 0,0 0 1,0 1-1,0-1 0,0 1 0,0-1 0,0 1 0,0-1 0,0 1 0,0-1 1,0 1-1,0-1 0,-1 1 0,1 0 15,0 0 0,0 0 0,0 0 0,0 0 0,0 0 0,0 0 0,0 0 0,1 0 0,-1 0 0,0 0 0,1 0 0,-1 0 0,0 0 0,1 0 1,-1-1-1,1 1 0,-1 0 0,1 0 0,0 0 0,0 0 0,2 1 18,1 0 0,-1-1 0,1 1 0,-1-1 0,1 0 0,0 0 1,0 0-1,-1-1 0,1 1 0,0-1 0,7 0 0,45-5 81,-47 4-92,88-17 130,9 0-2238,-82 18 1314,-13 2 215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3.674"/>
    </inkml:context>
    <inkml:brush xml:id="br0">
      <inkml:brushProperty name="width" value="0.025" units="cm"/>
      <inkml:brushProperty name="height" value="0.025" units="cm"/>
    </inkml:brush>
  </inkml:definitions>
  <inkml:trace contextRef="#ctx0" brushRef="#br0">3 17 19236,'0'-12'1800,"3"8"-1351,-2 11-249,-1 6 808,0 13-552,-1 4-112,-2 7-176,2 2-64,1-1-120,0 0-136,0-10-264,1 2-200,2-9-456,-3-4-713,0-10 1345,0-6-352,-6 1-152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4.107"/>
    </inkml:context>
    <inkml:brush xml:id="br0">
      <inkml:brushProperty name="width" value="0.025" units="cm"/>
      <inkml:brushProperty name="height" value="0.025" units="cm"/>
    </inkml:brush>
  </inkml:definitions>
  <inkml:trace contextRef="#ctx0" brushRef="#br0">1 158 16299,'2'-7'182,"0"0"-1,1 0 1,0 0-1,0 1 1,1 0-1,-1-1 0,1 1 1,1 0-1,-1 1 1,1-1-1,0 1 1,0 0-1,1 0 0,-1 0 1,1 1-1,0 0 1,1 0-1,-1 1 0,0-1 1,8-1-1,9-4 233,0 1-1,0 2 1,0 0-1,45-4 1,-46 7-247,-1 2-1,1 0 1,-1 2 0,25 3 0,-38-3-139,0 0 1,0 1 0,0 0-1,-1 0 1,1 1 0,-1 0-1,0 0 1,0 1 0,0 0 0,0 0-1,-1 1 1,1-1 0,-1 2-1,8 8 1,-11-11-27,0 1 1,-1-1-1,0 1 1,1-1-1,-1 1 0,-1 0 1,1 0-1,-1 0 1,1 0-1,-1 0 0,0 1 1,-1-1-1,1 0 1,-1 9-1,0-7-3,-1 1 1,0 0-1,-1 0 1,1 0-1,-1-1 1,-1 1-1,1-1 1,-6 10 0,-3 2-3,-1-1 1,0 0-1,-2 0 1,0-1 0,-17 15-1,12-14-244,0 0-1,-1-1 0,0-1 0,-2-1 0,-27 14 0,47-26 142,-10 3-21,11-5 119,1 0 0,0 0 1,0 0-1,0 0 0,-1 0 0,1 0 0,0 1 1,0-1-1,0 0 0,-1 0 0,1 0 0,0 0 1,0 0-1,0 0 0,-1 0 0,1 0 0,0 0 1,0 0-1,0 0 0,-1-1 0,1 1 1,0 0-1,0 0 0,0 0 0,-1 0 0,1 0 1,0 0-1,0 0 0,0 0 0,0-1 0,-1 1 1,1 0-1,0 0 0,0 0 0,0 0 0,0 0 1,0-1-1,0 1 0,-1 0 0,1 0 0,0 0 1,0-1-1,0 1 0,0 0 0,1-13-383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4.542"/>
    </inkml:context>
    <inkml:brush xml:id="br0">
      <inkml:brushProperty name="width" value="0.025" units="cm"/>
      <inkml:brushProperty name="height" value="0.025" units="cm"/>
    </inkml:brush>
  </inkml:definitions>
  <inkml:trace contextRef="#ctx0" brushRef="#br0">93 24 17140,'-1'3'83,"-59"186"3015,51-154-2639,1 1 0,2 1 0,-2 49 0,8-81-441,0-1 1,0 1 0,0 0-1,1 0 1,0 0 0,0-1-1,0 1 1,0-1-1,3 7 1,-3-10-9,0 0-1,0 1 1,0-1 0,0 0 0,0 0-1,0 1 1,0-1 0,1 0-1,-1 0 1,0 0 0,1-1-1,-1 1 1,0 0 0,1 0-1,-1-1 1,1 1 0,-1-1-1,1 1 1,0-1 0,-1 0-1,1 0 1,-1 0 0,1 1-1,0-1 1,-1-1 0,1 1-1,-1 0 1,1 0 0,0-1-1,-1 1 1,3-2 0,9-2 48,0-2 1,0 0-1,0 0 0,-1-1 1,0-1-1,16-12 1,-7 4 17,48-37-1,-3-4 0,-2-2 0,71-86 0,-128 137-179,-3 3 40,0 1 0,0-1 0,0 0-1,0 0 1,-1 0 0,0 0 0,0-1 0,5-11 0,-8 16 53,0 1 0,0-1 0,1 0 0,-1 0 0,0 0 1,0 0-1,0 0 0,0 0 0,0 0 0,0 1 0,0-1 0,0 0 0,-1 0 1,1 0-1,0 0 0,0 0 0,-1 0 0,0 0 0,-14-7-278</inkml:trace>
  <inkml:trace contextRef="#ctx0" brushRef="#br0" timeOffset="1">291 458 14827,'18'20'1729,"8"-3"-1129,10-8-408,3-4 544,6-5-256,7-1-24,4-2-192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5.037"/>
    </inkml:context>
    <inkml:brush xml:id="br0">
      <inkml:brushProperty name="width" value="0.025" units="cm"/>
      <inkml:brushProperty name="height" value="0.025" units="cm"/>
    </inkml:brush>
  </inkml:definitions>
  <inkml:trace contextRef="#ctx0" brushRef="#br0">28 1 20556,'23'9'1561,"8"-7"-1289,7-2-128,10 0 64,5 0-488,2 0-352,-2-4 584,-4 1-264,-8 3-177</inkml:trace>
  <inkml:trace contextRef="#ctx0" brushRef="#br0" timeOffset="1">1 170 15307,'4'7'1313,"18"-2"-953,9-3-128,13-2 200,4 0-416,9-1 160,3 0-56,1-2-152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5.547"/>
    </inkml:context>
    <inkml:brush xml:id="br0">
      <inkml:brushProperty name="width" value="0.025" units="cm"/>
      <inkml:brushProperty name="height" value="0.025" units="cm"/>
    </inkml:brush>
  </inkml:definitions>
  <inkml:trace contextRef="#ctx0" brushRef="#br0">0 551 15139,'1'0'95,"-1"0"-1,1 0 0,-1 0 0,1 0 1,-1 0-1,1 0 0,0 0 0,-1 0 1,1 0-1,-1-1 0,1 1 0,-1 0 1,1 0-1,-1 0 0,1-1 1,-1 1-1,1 0 0,-1-1 0,1 1 1,-1 0-1,0-1 0,1 0 0,1 0 141,55-36 124,-2-3 0,-2-3 0,-2-1 0,-1-3 0,-3-2 0,-2-2 0,58-86 0,-98 130-349,7-9 38,-2 0 0,0 0 0,10-26 0,-62 146 1225,-43 123 758,83-219-1968,-8 20 206,2 0-1,1 0 1,2 1 0,0 0-1,0 43 1,6-68-364,-1 1 1,1-1 0,0 1-1,0-1 1,0 0 0,1 0-1,3 7 1,-5-10 59,0 0 1,1 0-1,-1-1 1,0 1-1,1 0 0,-1-1 1,1 1-1,-1 0 1,1-1-1,0 1 1,-1-1-1,1 1 0,0-1 1,-1 1-1,1-1 1,0 1-1,-1-1 1,1 0-1,0 1 1,0-1-1,0 0 0,-1 0 1,1 1-1,0-1 1,0 0-1,0 0 1,-1 0-1,1 0 0,0 0 1,0 0-1,0-1 1,0 1-1,-1 0 1,1 0-1,0 0 1,0-1-1,0 1 0,-1 0 1,1-1-1,0 1 1,-1-1-1,1 1 1,0-1-1,-1 1 0,1-1 1,-1 1-1,1-1 1,0-1-1,8-9-466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6.450"/>
    </inkml:context>
    <inkml:brush xml:id="br0">
      <inkml:brushProperty name="width" value="0.025" units="cm"/>
      <inkml:brushProperty name="height" value="0.025" units="cm"/>
    </inkml:brush>
  </inkml:definitions>
  <inkml:trace contextRef="#ctx0" brushRef="#br0">146 123 17516,'0'-11'580,"0"0"0,0 0 1,-1-1-1,-1 1 0,-3-15 0,4 23-483,1 1-1,-1-1 1,0 1 0,-1-1-1,1 1 1,0-1-1,-1 1 1,1 0 0,-1 0-1,0-1 1,0 1-1,-2-2 1,3 3-33,-1 0 1,0 1 0,1-1-1,-1 0 1,0 0-1,1 1 1,-1-1-1,0 1 1,0 0 0,1-1-1,-1 1 1,0 0-1,0 0 1,0 0 0,1 0-1,-1 0 1,0 1-1,0-1 1,0 0-1,-2 2 1,0 0-42,-1 0 0,0 1 0,1-1 0,0 1 0,0 0 0,0 1 0,0-1 0,0 1 0,1-1 0,-1 1 0,1 0 0,0 0 0,0 1 0,0-1 0,1 1 0,0-1 0,-2 6 0,1-5-20,1 0-1,0 0 0,1 0 0,-1 1 0,1-1 0,0 0 0,0 1 1,1-1-1,0 1 0,0-1 0,0 1 0,0-1 0,1 1 0,0-1 1,0 1-1,2 4 0,-2-7-1,1 0 1,-1-1-1,1 1 0,-1-1 1,1 1-1,0-1 0,0 0 1,0 0-1,0 0 1,0 0-1,0 0 0,1 0 1,-1-1-1,1 1 0,-1-1 1,1 1-1,4 0 1,-3 0-5,1-1 1,0 0 0,-1-1 0,1 1 0,0-1 0,0 0 0,0 0 0,-1-1 0,10-1 0,1-2-30,-1 0 0,0-2 0,0 1 0,0-2 0,22-13 0,-28 14-22,1 0 1,-1-1-1,9-10 1,14-11-336,-34 44 85,-21 64 81,9-28 526,-17 91 1,22-25 594,10-117-893,0-1 1,0 1 0,-1-1 0,1 1-1,0-1 1,0 1 0,0-1 0,0 1 0,-1-1-1,1 1 1,0-1 0,0 0 0,-1 1 0,1-1-1,-1 1 1,1-1 0,0 1 0,-1-1 0,1 0-1,-1 1 1,1-1 0,0 0 0,-1 0 0,1 1-1,-1-1 1,1 0 0,-1 0 0,1 0 0,-1 0-1,1 1 1,-1-1 0,0 0 0,1 0-1,-1 0 1,1 0 0,-1 0 0,1 0 0,-1 0-1,1-1 1,-1 1 0,1 0 0,-1 0 0,1 0-1,-1 0 1,1-1 0,-1 1 0,1 0 0,-1-1-1,-31-15 179,25 12-125,-45-27 222,34 19-144,-1 1 0,-29-13 0,112 25-2856,-38 2 2226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9.763"/>
    </inkml:context>
    <inkml:brush xml:id="br0">
      <inkml:brushProperty name="width" value="0.025" units="cm"/>
      <inkml:brushProperty name="height" value="0.025" units="cm"/>
    </inkml:brush>
  </inkml:definitions>
  <inkml:trace contextRef="#ctx0" brushRef="#br0">319 3 18716,'-23'-3'1792,"-3"9"-1352,-8 11-191,-2 5 903,-3 12-648,-2 6-72,2 9-184,5 4-72,9 6-64,8-1-8,13-2-104,4-3-104,16-7-312,8-6-232,10-12 1344,5-6-800,4-7-8,-1-7-72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6.965"/>
    </inkml:context>
    <inkml:brush xml:id="br0">
      <inkml:brushProperty name="width" value="0.025" units="cm"/>
      <inkml:brushProperty name="height" value="0.025" units="cm"/>
    </inkml:brush>
  </inkml:definitions>
  <inkml:trace contextRef="#ctx0" brushRef="#br0">18 62 15203,'-1'-2'101,"1"1"-1,-1 0 0,0-1 1,0 1-1,1-1 1,-1 1-1,1-1 0,0 1 1,-1-1-1,1 1 1,0-1-1,0 1 0,0-1 1,0 1-1,0-1 1,0 0-1,0 1 0,1-1 1,-1 1-1,0-1 1,1 1-1,-1-1 0,2-1 1,0 1 28,-1 1 0,1-1 0,0 1 0,0-1 0,0 1 1,0 0-1,0-1 0,0 1 0,0 0 0,1 0 0,-1 1 0,0-1 0,0 0 1,1 1-1,2-1 0,6-1 253,0 1-1,0 0 1,0 0 0,0 1 0,14 1-1,-22 0-320,-1-1-1,1 1 0,-1-1 1,1 1-1,-1 0 0,1 0 1,-1 0-1,0 0 0,1 1 0,-1-1 1,0 0-1,3 3 0,-4-3-30,0 1-1,0-1 0,0 0 0,-1 1 0,1-1 0,0 1 0,-1-1 0,1 1 0,-1-1 0,1 1 0,-1-1 0,1 1 1,-1-1-1,0 1 0,0 0 0,0-1 0,0 1 0,0-1 0,0 1 0,-1-1 0,1 1 0,-1 1 0,-2 7 57,0-1 1,-1 1-1,0-1 0,0 0 0,-1 0 0,-10 13 0,-41 48 419,48-61-410,-5 5 56,6-7-61,0 1-1,1 0 0,0 0 1,0 0-1,0 0 0,1 1 1,1 0-1,-6 13 0,10-21-82,0 0 1,-1 0-1,1 0 0,0 0 0,0 0 0,0 0 0,0 0 1,0 0-1,0 0 0,1 0 0,-1 0 0,0 0 1,0 0-1,1 0 0,-1 0 0,0 0 0,1 0 0,-1 0 1,1-1-1,0 1 0,-1 0 0,1 0 0,-1 0 1,1-1-1,0 1 0,0 0 0,-1-1 0,1 1 1,0-1-1,0 1 0,0-1 0,0 1 0,0-1 0,0 0 1,1 1-1,4 1-62,0 0 0,0-1 1,0 0-1,9 1 0,-15-2 51,34 0-724,0-1-1,-1-1 0,1-2 0,52-12 0,-33 5-55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7.397"/>
    </inkml:context>
    <inkml:brush xml:id="br0">
      <inkml:brushProperty name="width" value="0.025" units="cm"/>
      <inkml:brushProperty name="height" value="0.025" units="cm"/>
    </inkml:brush>
  </inkml:definitions>
  <inkml:trace contextRef="#ctx0" brushRef="#br0">130 5 16860,'-2'-1'159,"-1"0"0,1 0 0,-1 0 0,0 1 1,1 0-1,-1-1 0,1 1 0,-1 0 1,0 0-1,1 0 0,-1 1 0,1-1 0,-1 1 1,0-1-1,1 1 0,-1 0 0,1 0 1,0 0-1,-1 0 0,1 1 0,0-1 0,0 0 1,0 1-1,0 0 0,0-1 0,0 1 1,-2 3-1,-3 1 149,1 0 0,1 1 0,-1 0 0,1 0 0,0 1 0,1-1 0,-4 10 0,5-11-208,1 0 0,0 1-1,0-1 1,0 1-1,1-1 1,0 1-1,0-1 1,1 1 0,0 0-1,0-1 1,1 1-1,-1 0 1,1-1-1,3 11 1,-2-13-82,0 1-1,0-1 1,1 0 0,-1 1-1,1-1 1,0 0 0,0 0-1,0-1 1,1 1 0,-1-1-1,1 1 1,0-1-1,0 0 1,0-1 0,0 1-1,1-1 1,-1 0 0,1 0-1,-1 0 1,7 2 0,-2-2-7,0-1 1,0 1 0,0-1-1,0-1 1,0 1 0,0-2-1,0 1 1,0-1-1,-1-1 1,1 1 0,0-1-1,0-1 1,9-4 0,-15 6-8,1 0 1,-1-1 0,0 1 0,0-1-1,0 0 1,0 0 0,0 0-1,-1 0 1,1 0 0,-1-1 0,1 1-1,-1-1 1,0 0 0,0 0 0,0 0-1,0 0 1,0 0 0,-1 0 0,0 0-1,1 0 1,-1-1 0,0 1 0,0 0-1,-1-1 1,1 1 0,-1-1 0,0 1-1,0-1 1,0 1 0,0-1 0,-1 1-1,1-1 1,-1 1 0,0-1-1,-2-4 1,1 2-9,-1 0 0,0 0-1,0 0 1,-1 0 0,0 1-1,0 0 1,0-1 0,0 2 0,-1-1-1,0 0 1,0 1 0,-9-6-1,4 4-93,0 0-1,-1 0 0,0 1 1,0 0-1,0 1 0,-12-3 0,19 7 158,8-1-214,7-6-1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8.782"/>
    </inkml:context>
    <inkml:brush xml:id="br0">
      <inkml:brushProperty name="width" value="0.025" units="cm"/>
      <inkml:brushProperty name="height" value="0.025" units="cm"/>
    </inkml:brush>
  </inkml:definitions>
  <inkml:trace contextRef="#ctx0" brushRef="#br0">47 93 16740,'-11'32'1971,"1"0"1,-9 51 0,16-63-1672,1 0-1,1-1 1,0 1 0,2 0 0,4 33-1,-4-51-284,-1 0 0,1 0 0,-1 0 0,1 0 0,0 0 0,0 0 0,0 0 0,0 0 0,1 0 0,-1 0-1,0-1 1,1 1 0,-1-1 0,3 3 0,-3-3-11,0-1 1,0 1-1,0-1 0,-1 0 1,1 1-1,0-1 0,0 0 0,0 1 1,0-1-1,0 0 0,0 0 0,-1 0 1,1 0-1,0 0 0,0 0 1,0 0-1,0 0 0,0 0 0,0-1 1,0 1-1,-1 0 0,1 0 1,0-1-1,0 1 0,0-1 0,0 1 1,-1-1-1,1 1 0,0-1 0,-1 1 1,1-1-1,0 0 0,-1 1 1,1-1-1,-1 0 0,1 1 0,-1-1 1,2-1-1,2-5 6,0-1 0,0 1 0,-1 0 1,0-1-1,0 0 0,-1 1 0,0-1 0,2-16 0,-1-5-74,-1-33-1,-2 46 31,0-11-34,2-13-144,-3-1-1,-10-74 0,14 127 215,1 0 0,1 0-1,0-1 1,0 1 0,1-2-1,0 1 1,1 0-1,0-1 1,1 0 0,0-1-1,16 15 1,-18-19 16,0 0 0,0-1-1,1 1 1,0-1 0,-1-1 0,1 1 0,1-1 0,-1 0 0,11 2-1,-13-4-2,0 0-1,0 0 1,1-1-1,-1 0 0,0 0 1,0 0-1,1-1 1,-1 0-1,0 0 0,0 0 1,0 0-1,0-1 0,0 0 1,0 0-1,5-3 1,12-16 91,-17 17-49,-12 16-32,-4 9 32,-13 36 1,21-49-37,0 1 0,0-1 0,1 1 0,1 0 0,0 0 0,0 0 1,1 12-1,0-17-8,1 0 1,-1-1-1,1 1 1,0-1-1,1 1 1,-1-1 0,1 1-1,-1-1 1,1 0-1,0 0 1,0 0-1,1 0 1,-1 0 0,0 0-1,1-1 1,0 1-1,0-1 1,-1 0-1,1 0 1,1 0 0,-1 0-1,0 0 1,0-1-1,1 1 1,-1-1-1,1 0 1,-1 0 0,5 1-1,5 0-19,-1 0 0,0 0 0,1-1-1,-1-1 1,1 0 0,-1-1 0,14-2 0,-25 3 4,0 0 1,1 0-1,-1-1 0,0 1 1,0 0-1,0 0 1,0-1-1,0 1 1,0 0-1,1-1 0,-1 1 1,0-1-1,0 1 1,0-1-1,-1 0 0,1 1 1,0-1-1,0 0 1,0 0-1,0 0 1,-1 0-1,1 1 0,0-1 1,0-2-1,0 0 16,-1 0-1,0 0 0,0 0 0,-1 0 1,1 0-1,-1 1 0,1-1 1,-1 0-1,-1-3 0,-1-8 24,0-1 1,1 1-1,1 0 0,0-1 0,2-16 0,2-2-35,7-37 0,-2 48-38,-8 21 21,0 1 1,0 0 0,1-1-1,-1 1 1,0-1 0,1 1-1,-1 0 1,0-1 0,1 1 0,-1 0-1,1-1 1,-1 1 0,1 0-1,-1 0 1,1 0 0,-1-1-1,1 1 1,-1 0 0,1 0 0,-1 0-1,1 0 1,-1 0 0,1 0-1,2 1-96,0 0-1,0 0 0,0 1 0,-1-1 1,1 1-1,-1-1 0,1 1 0,-1 0 1,0 0-1,1 0 0,1 3 0,16 14-494,1-1 0,27 17-1,-7-9 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29.322"/>
    </inkml:context>
    <inkml:brush xml:id="br0">
      <inkml:brushProperty name="width" value="0.025" units="cm"/>
      <inkml:brushProperty name="height" value="0.025" units="cm"/>
    </inkml:brush>
  </inkml:definitions>
  <inkml:trace contextRef="#ctx0" brushRef="#br0">170 343 9098,'-31'-61'2256,"31"61"-2253,0 0 0,0 0 0,0 0 0,0 0 0,0 0 0,0 0 0,0 0 0,0 0 0,0 0 0,0 0 0,0 0-1,0 0 1,0 0 0,0 1 0,0-1 0,0 0 0,0 0 0,0 0 0,0 0 0,0 0 0,-1 0 0,1 0 0,0 0-1,0 0 1,0 0 0,0 0 0,0 0 0,0 0 0,0 0 0,0 0 0,0 0 0,0 0 0,0 0 0,0 0 0,0 0 0,0 0-1,0 0 1,-1 0 0,1 0 0,0 0 0,0 0 0,0 0 0,0 0 0,0 0 0,0 0 0,0 0 0,0 0 0,0 0-1,0 0 1,0 0 0,0 0 0,0 0 0,2 11-334,3-2 501,-5-9-126,1 0 0,-1 0 0,0 0-1,0 0 1,1 0 0,-1 0 0,0 0-1,0 0 1,1 0 0,-1 0 0,0 0-1,0 0 1,1 0 0,-1 0 0,0 0-1,0 0 1,1 0 0,-1 0 0,0 0-1,0 0 1,1 0 0,-1 0 0,0-1-1,0 1 1,0 0 0,1 0 0,-1 0-1,0-1 1,0 1 0,0 0 0,1 0-1,-1 0 1,0-1 0,0 1 0,0 0-1,0 0 1,0-1 0,1 1 54,-1-1 1,0 1-1,1 0 0,-1-1 1,0 1-1,1 0 0,-1-1 1,0 1-1,0 0 1,1-1-1,-1 1 0,0-1 1,0 1-1,0-1 1,0 1-1,0 0 0,1-1 1,-1 1-1,0-1 0,0 1 1,0-1-1,0 1 1,0-1-1,0 1 0,-1 0 1,1-1-1,0 1 1,0-1-1,0 1 0,0-1 1,0 1-1,-1-1 1,1 1-1,0 0 0,0-1 1,-1 1-1,1 0 0,0-1 1,-1 1-1,1 0 1,0-1-1,-1 1 0,1 0 1,0 0-1,-1-1 1,1 1-1,-1 0 0,0-1 1,0 1 101,-1 0 0,0 0 0,1-1-1,-1 1 1,0 0 0,0 0 0,1 0 0,-1 1 0,0-1 0,1 0 0,-1 1 0,-2 0 0,-3 3 144,0-1-1,1 1 1,-1 1-1,1-1 1,0 1-1,1 0 1,-8 9 0,0 1 486,-19 28 0,29-38-686,0 0 0,0 0 0,0 0 0,1 0 0,0 1 0,0-1 0,1 0 0,-2 11 0,2-14-113,1-1-1,0 1 1,0 0 0,0-1 0,0 1-1,1 0 1,-1-1 0,0 1 0,1 0 0,-1-1-1,1 1 1,-1-1 0,1 1 0,0-1-1,0 1 1,0-1 0,0 1 0,0-1-1,0 0 1,0 0 0,0 1 0,0-1-1,1 0 1,-1 0 0,0 0 0,1 0-1,-1-1 1,1 1 0,-1 0 0,1 0-1,-1-1 1,1 1 0,-1-1 0,4 1-1,4 1-3,0-1-1,0 0 0,0-1 1,0 0-1,0 0 0,1-1 1,-1 0-1,0 0 0,-1-1 1,1 0-1,0-1 0,0 0 1,-1 0-1,0-1 0,0 0 1,0-1-1,0 1 0,0-1 1,-1-1-1,9-7 0,-3 0-42,0-1-1,0 0 0,-1-1 1,-1 0-1,-1-1 0,0 0 1,-1 0-1,13-34 0,-11 20-114,-1 0 0,-2-1 0,0 0 0,-3-1 0,4-53-1,-13 66-25,4 18 153,0 1 0,0 0 0,0 0 1,0-1-1,0 1 0,0 0 0,-1 0 0,1 0 0,0-1 0,0 1 1,0 0-1,0 0 0,-1 0 0,1-1 0,0 1 0,0 0 0,-1 0 1,1 0-1,0 0 0,0 0 0,-1 0 0,1 0 0,0-1 0,0 1 1,-1 0-1,1 0 0,0 0 0,0 0 0,-1 0 0,1 0 0,0 0 1,-1 0-1,1 1 0,-1-1 0,-1 1-1,1 1 1,0-1 0,0 0 0,0 0 0,0 0-1,0 1 1,0-1 0,0 0 0,0 1 0,0-1-1,1 1 1,-1-1 0,0 1 0,1-1 0,0 1 0,-1 2-1,-4 18 24,2 1-1,0-1 1,1 0-1,3 38 0,2-17-110,14 64 0,-13-85-275,1-1 0,1 0-1,1 0 1,1 0 0,1-1-1,16 28 1,-6-25-165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30.322"/>
    </inkml:context>
    <inkml:brush xml:id="br0">
      <inkml:brushProperty name="width" value="0.025" units="cm"/>
      <inkml:brushProperty name="height" value="0.025" units="cm"/>
    </inkml:brush>
  </inkml:definitions>
  <inkml:trace contextRef="#ctx0" brushRef="#br0">199 126 12587,'-1'-8'718,"1"0"0,0-1 1,0 1-1,1 0 1,0 0-1,0 0 0,1 0 1,3-10-1,1-7 1669,-6 24-2307,1 1 0,-1-1 0,0 1 0,0-1-1,0 0 1,1 1 0,-1-1 0,0 0 0,0 1 0,0-1-1,0 1 1,0-1 0,0 0 0,-1 1 0,1-1-1,0 0 1,0 1 0,0-1 0,0 1 0,-1-1 0,1 0-1,0 1 1,-1-1 0,1 1 0,0-1 0,-2 0 0,2 1-24,-1 0 0,0-1 1,0 1-1,0 0 1,1 0-1,-1 0 0,0 0 1,0 0-1,0 0 1,1 0-1,-1 1 0,0-1 1,0 0-1,0 0 1,1 1-1,-1-1 0,-1 1 1,-4 2 96,0 1 0,0-1 0,-9 10-1,-3 5-96,1 2 0,1 0 0,0 0 0,2 2 0,1 0 0,0 0-1,2 2 1,-13 34 0,20-45-49,0 0 0,0 0 0,1 0 0,1 0-1,0 1 1,1-1 0,1 1 0,0 0 0,2 18 0,-1-27-49,0 0 0,0 0 0,0 0 0,0-1 0,1 1 0,0 0 0,0-1 0,0 0 0,1 1 0,-1-1 0,1 0 0,0 0 0,0-1 0,0 1 0,1 0 0,-1-1 0,1 0 0,0 0 1,0 0-1,0 0 0,0-1 0,1 0 0,-1 0 0,1 0 0,-1 0 0,1 0 0,0-1 0,8 1 0,-6-1-265,0 0 0,0 0 1,0-1-1,0 0 0,0-1 1,0 1-1,0-1 0,0-1 0,13-3 1,-16 3 146,0 0 1,0 1 0,-1-2-1,1 1 1,0 0 0,-1-1 0,0 1-1,1-1 1,-1 0 0,0 0-1,-1-1 1,1 1 0,0 0 0,-1-1-1,0 0 1,0 1 0,3-7-1,5-28-949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0:30.757"/>
    </inkml:context>
    <inkml:brush xml:id="br0">
      <inkml:brushProperty name="width" value="0.025" units="cm"/>
      <inkml:brushProperty name="height" value="0.025" units="cm"/>
    </inkml:brush>
  </inkml:definitions>
  <inkml:trace contextRef="#ctx0" brushRef="#br0">112 1 12699,'-30'8'1576,"6"-2"-720,5 0-256,13-5 801,11 2-161,15-1-160,10 0-120,10 4-320,3-2-143,6 5-217,-1-3-216,-3 1-560,-9 0-281,-10-3 625,-8-2-160,-11-5-80</inkml:trace>
  <inkml:trace contextRef="#ctx0" brushRef="#br0" timeOffset="1">12 114 13571,'-12'10'1296,"20"-4"-736,7-2-176,15 0 489,2-1-113,8-3-616,0-1 144,5-12-64,-2-9-72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3.388"/>
    </inkml:context>
    <inkml:brush xml:id="br0">
      <inkml:brushProperty name="width" value="0.025" units="cm"/>
      <inkml:brushProperty name="height" value="0.025" units="cm"/>
    </inkml:brush>
  </inkml:definitions>
  <inkml:trace contextRef="#ctx0" brushRef="#br0">1 354 13955,'1'-2'174,"0"0"1,1-1-1,-1 1 0,1 0 1,-1 1-1,1-1 1,0 0-1,0 0 0,0 1 1,0-1-1,3-1 0,31-16 398,-18 10 54,97-58 428,182-141 0,-271 187-1004,-25 20-46,-1 1-1,0 0 1,0-1 0,1 1-1,-1 0 1,1-1 0,-1 1 0,0 0-1,1-1 1,-1 1 0,1 0-1,-1 0 1,1 0 0,-1-1 0,1 1-1,-1 0 1,0 0 0,1 0-1,-1 0 1,1 0 0,-1 0 0,1 0-1,-1 0 1,2 0 0,-4 11 44,-14 20-1,14-28-38,-36 57 135,26-43-55,0 1 0,1 1 0,1 0 0,0 0 0,-9 29 0,19-47-91,0-1 0,-1 1 0,1-1 0,0 1 0,0-1 0,-1 1 0,1-1 0,0 1 0,0-1 0,0 1 0,0-1 0,0 1 0,0 0 0,0-1 0,0 1 0,0-1 0,0 1 0,0-1 0,0 1 0,0 0 0,0-1 0,1 1-1,-1-1 1,0 1 0,0-1 0,1 1 0,-1-1 0,0 1 0,1-1 0,-1 0 0,0 1 0,1-1 0,-1 1 0,1-1 0,-1 0 0,0 1 0,1-1 0,-1 0 0,1 1 0,-1-1 0,1 0 0,-1 0 0,1 0 0,0 1 0,-1-1 0,1 0 0,-1 0 0,1 0 0,-1 0 0,1 0 0,0 0 0,-1 0 0,1 0 0,-1 0 0,1 0 0,-1-1 0,1 1 0,-1 0 0,1 0 0,0-1 0,4 0 28,1-1 0,-1 0-1,0-1 1,0 1 0,5-5 0,2-2-18,-1 0 0,0-1 0,0 0 0,12-17 0,14-18-50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3.904"/>
    </inkml:context>
    <inkml:brush xml:id="br0">
      <inkml:brushProperty name="width" value="0.025" units="cm"/>
      <inkml:brushProperty name="height" value="0.025" units="cm"/>
    </inkml:brush>
  </inkml:definitions>
  <inkml:trace contextRef="#ctx0" brushRef="#br0">169 0 15051,'-22'22'998,"-1"0"-334,0 1 0,2 0 0,1 2-1,-25 39 1,43-60-600,0-1 0,0 1 0,0 0 0,1 0-1,0 0 1,0 0 0,0 0 0,0 0 0,0 0 0,1 0 0,0 0 0,0 0-1,0 6 1,1-8-42,0 1 0,-1-1 0,1 1 0,0-1 0,0 1 0,1-1 0,-1 0 0,0 1 0,1-1-1,-1 0 1,1 0 0,0 0 0,0 0 0,0-1 0,0 1 0,0 0 0,0-1 0,0 1 0,0-1 0,1 0 0,2 2-1,5 0-15,-1 0 0,1 0 0,0 0 0,0-1 0,0-1 0,0 0-1,0 0 1,1-1 0,-1 0 0,0-1 0,0 0 0,0-1 0,0 0-1,0 0 1,14-6 0,-19 6 18,0 0-1,-1 0 0,1 0 1,-1-1-1,1 1 1,-1-1-1,0 0 0,0 0 1,-1-1-1,1 1 1,-1-1-1,1 1 0,-1-1 1,0 0-1,0-1 1,-1 1-1,1 0 0,-1-1 1,0 1-1,0-1 1,-1 0-1,1 0 0,-1 0 1,0 1-1,-1-1 1,1 0-1,-1 0 0,0 0 1,0 0-1,0 0 1,-1 0-1,0 0 1,-1-5-1,0 2 35,-1 0 0,1 1 0,-2-1-1,1 1 1,-1 0 0,0 0 0,-1 1 0,1-1 0,-10-9 0,11 12-106,-1 0 0,0 0 0,0 1 0,-1-1 0,1 1 0,0 0 0,-1 0 0,0 1 0,0-1 0,0 1 1,0 0-1,0 1 0,0-1 0,-1 1 0,-5-1 0,2 4-1364,9-2 1363,0 1 0,0-1-1,0 0 1,0 1 0,0-1-1,1 0 1,-1 0 0,0 1-1,0-1 1,0 0 0,0 1-1,1-1 1,-1 0 0,0 0-1,0 0 1,1 1 0,-1-1 0,0 0-1,0 0 1,1 0 0,-1 0-1,0 1 1,0-1 0,1 0-1,-1 0 1,0 0 0,1 0-1,-1 0 1,0 0 0,1 0-1,-1 0 1,0 0 0,1 0-1,19 4-589,8-2-227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4.421"/>
    </inkml:context>
    <inkml:brush xml:id="br0">
      <inkml:brushProperty name="width" value="0.025" units="cm"/>
      <inkml:brushProperty name="height" value="0.025" units="cm"/>
    </inkml:brush>
  </inkml:definitions>
  <inkml:trace contextRef="#ctx0" brushRef="#br0">326 162 16788,'15'0'1592,"-17"2"-1008,-9 6-208,-8 9 760,-5 3-199,-5 9-297,-2 2-128,-1 5-192,3-2-72,11-2-176,2-5-152,10-10-464,6-4-304,4-16 688,7-8-168,-1-18-105</inkml:trace>
  <inkml:trace contextRef="#ctx0" brushRef="#br0" timeOffset="1">128 4 15211,'-8'-1'390,"0"0"0,0 0-1,0 1 1,0 0 0,0 1-1,-11 1 1,16-1-232,-1-1 0,1 1 0,-1 0 0,1 1 0,0-1 0,0 0 0,-1 1 0,1 0 0,0-1 0,0 1 0,1 1 0,-1-1 0,0 0 0,1 1 0,-1-1-1,-3 6 1,5-7-117,1 0 0,-1 0 0,1 0 0,-1 0 0,1 0 0,-1 0 0,1 0 0,0 0 0,-1 0 0,1 0 0,0 0 0,0 0 0,0 1 0,0-1 0,0 0-1,0 0 1,0 0 0,0 0 0,0 0 0,1 0 0,-1 0 0,0 0 0,1 2 0,0-2-14,1 1 0,-1-1 0,0 1-1,1-1 1,-1 1 0,0-1 0,1 0 0,0 0 0,-1 0-1,1 0 1,0 0 0,2 1 0,3 1-16,1-1 0,0 0 0,0 0 0,0-1 0,11 1 0,-6-1 0,-1-1-1,1-1 1,13-2-1,-21 2 1,0 0 0,0 0 0,0 0 0,0-1 0,-1 0 1,1 0-1,0 0 0,-1-1 0,0 1 0,6-5 0,-9 6-8,0 1 1,0-1-1,-1 1 0,1-1 0,0 1 1,-1-1-1,1 0 0,0 1 1,-1-1-1,1 0 0,-1 1 0,1-1 1,-1 0-1,1 0 0,-1 0 1,0 1-1,1-1 0,-1 0 0,0 0 1,1 0-1,-1 0 0,0 0 0,0 0 1,0 1-1,0-1 0,0 0 1,0 0-1,0 0 0,0 0 0,-1 0 1,1 0-1,0 0 0,0 0 0,-1 1 1,1-1-1,-1 0 0,1 0 1,-1 0-1,1 1 0,-1-1 0,1 0 1,-1 1-1,1-1 0,-1 0 1,0 1-1,0-1 0,1 1 0,-1-1 1,0 1-1,0-1 0,0 1 0,-1-1 1,-2-1 2,-1 0 1,1 0-1,-1 0 1,0 1-1,0 0 1,0 0-1,0 0 1,-5 0-1,2 1-23,1 1-1,-1 0 1,1 0-1,0 0 1,0 1-1,-1 0 1,1 1-1,0-1 1,-9 6-1,13-6-60,0 0 0,0 0 0,0 0 0,0 0 0,1 0 0,-1 0-1,0 1 1,1-1 0,0 1 0,0 0 0,0 0 0,0 0 0,0 0-1,0 0 1,1 0 0,-1 0 0,1 1 0,0-1 0,0 0 0,0 1 0,0 6-1,3 7-218,8-1-94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4.857"/>
    </inkml:context>
    <inkml:brush xml:id="br0">
      <inkml:brushProperty name="width" value="0.025" units="cm"/>
      <inkml:brushProperty name="height" value="0.025" units="cm"/>
    </inkml:brush>
  </inkml:definitions>
  <inkml:trace contextRef="#ctx0" brushRef="#br0">106 103 13387,'-9'12'918,"-16"23"75,24-34-893,0 1 0,0-1 0,0 1 0,0 0 0,1-1-1,-1 1 1,0 0 0,1-1 0,-1 1 0,1 0 0,0 0-1,0 0 1,0-1 0,-1 1 0,2 0 0,-1 3 0,1-4-32,0 0-1,0 0 1,0 0 0,0 0 0,0 0 0,0 0 0,0 0 0,0 0 0,0-1 0,1 1 0,-1 0 0,0-1-1,1 1 1,-1-1 0,0 1 0,1-1 0,-1 0 0,0 1 0,1-1 0,-1 0 0,1 0 0,-1 0 0,1 0-1,-1 0 1,2-1 0,38-6 482,-32 3-431,-1 1 1,1-1-1,-1-1 1,0 1-1,0-1 1,-1-1-1,1 0 1,-1 0-1,11-12 0,-15 15-52,-1 0-1,1 0 1,-1-1-1,0 1 1,0-1-1,0 1 1,0-1-1,-1 0 1,0 0-1,2-8 1,-2 10-29,-1-1 1,0 0 0,0 1-1,-1-1 1,1 0 0,0 1 0,-1-1-1,1 1 1,-1-1 0,0 0 0,0 1-1,0 0 1,0-1 0,-1 1 0,1 0-1,-1-1 1,1 1 0,-3-2 0,1 0-12,-1 1 0,1 1-1,-1-1 1,1 1 0,-1-1 0,0 1 0,0 0 0,0 0 0,0 1 0,0-1 0,0 1 0,-1 0 0,1 0 0,0 0 0,-1 1 0,1-1 0,0 1-1,-9 1 1,-6 0 242,-1 2-1,-36 10 0,36-8-121,-16 4-34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8.419"/>
    </inkml:context>
    <inkml:brush xml:id="br0">
      <inkml:brushProperty name="width" value="0.025" units="cm"/>
      <inkml:brushProperty name="height" value="0.025" units="cm"/>
    </inkml:brush>
  </inkml:definitions>
  <inkml:trace contextRef="#ctx0" brushRef="#br0">1 16 17980,'37'-6'1855,"67"-3"0,-88 8-1731,1 2 0,-1 0 1,0 1-1,0 0 0,0 2 0,25 7 0,-37-9-128,0-1-1,-1 1 0,1 0 0,0 0 0,-1 0 1,0 0-1,0 1 0,1-1 0,-1 1 0,-1 0 0,1 0 1,0 0-1,-1 0 0,1 1 0,-1-1 0,0 1 0,0-1 1,-1 1-1,1 0 0,-1-1 0,1 1 0,-1 0 0,-1 0 1,1 0-1,0 0 0,-1 0 0,0 0 0,0 0 0,0 0 1,0 0-1,-1 0 0,0 5 0,-3 9-80,-1 0 0,-1 0 0,0 0 0,-1-1 0,-15 26 0,-3 2 187,-1-1-1,-3-2 1,-56 66 0,59-81-42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0.181"/>
    </inkml:context>
    <inkml:brush xml:id="br0">
      <inkml:brushProperty name="width" value="0.025" units="cm"/>
      <inkml:brushProperty name="height" value="0.025" units="cm"/>
    </inkml:brush>
  </inkml:definitions>
  <inkml:trace contextRef="#ctx0" brushRef="#br0">251 54 18660,'-12'3'1392,"-9"16"-1144,-1 5-96,4 10 384,2 5-159,6 8-177,4 1-72,6 2-208,3-3-240,3-8-385,1-3-223,-3-13 720,1-6-184,-8-16-120</inkml:trace>
  <inkml:trace contextRef="#ctx0" brushRef="#br0" timeOffset="1">0 83 17340,'4'-6'286,"1"0"0,0 0 0,0 0 0,1 1 0,-1 0 1,1 0-1,0 0 0,0 1 0,1 0 0,-1 0 0,1 0 1,0 1-1,0 0 0,0 1 0,1-1 0,-1 1 0,0 1 0,11-2 1,4 0 33,-1 2 1,1 0 0,-1 1 0,1 1 0,27 5-1,-35-4-251,1 1 0,-1 1 0,0 0 1,21 10-1,-32-13-64,0 1 1,0-1-1,0 1 1,-1 0 0,1 0-1,0 1 1,-1-1-1,1 0 1,-1 1 0,0 0-1,3 3 1,-4-4-6,0 0 1,-1 0-1,1 0 1,0-1 0,-1 1-1,0 0 1,1 0-1,-1 0 1,0 0 0,0 0-1,0 0 1,0 0-1,0 0 1,-1 0 0,1 0-1,-1 0 1,1 0-1,-1 0 1,1 0 0,-1-1-1,-1 4 1,-2 0 1,1 0 0,-1 0 1,0 0-1,0-1 0,0 1 1,0-1-1,-1 0 0,0 0 1,-9 6-1,-53 26 43,56-30-36,-24 11-370,-1-1 0,0-1 0,-67 16 0,82-29 715,21-2-356,0 0 1,0 0-1,-1 0 1,1 0-1,0 0 0,-1 0 1,1 0-1,0 0 0,-1 0 1,1 0-1,0-1 0,-1 1 1,1 0-1,0 0 0,0 0 1,-1 0-1,1-1 0,0 1 1,0 0-1,-1 0 0,1-1 1,0 1-1,0 0 1,0 0-1,-1-1 0,1 1 1,0 0-1,0 0 0,0-1 1,0 1-1,0 0 0,0-1 1,0 1-1,0 0 0,-1-1 1,1 1-1,0 0 0,0-1 1,0 1-1,1 0 1,-1-1-1,0 1 0,0 0 1,0 0-1,0-1 0,0 1 1,0 0-1,0-1 0,0 1 1,1 0-1,-1 0 0,0-1 1,0 1-1,0 0 0,1 0 1,-1-1-1,0 1 0,11-14-291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5.401"/>
    </inkml:context>
    <inkml:brush xml:id="br0">
      <inkml:brushProperty name="width" value="0.025" units="cm"/>
      <inkml:brushProperty name="height" value="0.025" units="cm"/>
    </inkml:brush>
  </inkml:definitions>
  <inkml:trace contextRef="#ctx0" brushRef="#br0">1 261 13507,'4'1'3738,"22"-8"-1053,24-18-1276,-1-2 0,48-35 0,81-75-697,-178 137-711,0 0 0,0 0 0,0-1-1,1 1 1,-1 0 0,0 0-1,0 0 1,0-1 0,0 1 0,1 0-1,-1 0 1,0 0 0,0-1 0,0 1-1,1 0 1,-1 0 0,0 0 0,0 0-1,1 0 1,-1 0 0,0 0 0,0 0-1,1-1 1,-1 1 0,0 0 0,0 0-1,1 0 1,-1 0 0,0 0 0,0 0-1,1 0 1,-1 1 0,0-1-1,0 0 1,1 0 0,-1 0 0,1 0-1,-4 12 9,-13 21-1,15-31-5,-35 62 12,19-36-73,1 1-1,-22 57 1,38-85 8,-1 1 1,1-1-1,-1 0 0,1 0 0,0 1 0,0-1 0,-1 0 0,1 0 1,0 1-1,0-1 0,0 0 0,1 1 0,-1-1 0,0 1 1,1-1 2,-1-1 0,0 0 0,0 1 0,0-1 1,1 0-1,-1 0 0,0 0 0,1 1 0,-1-1 1,0 0-1,0 0 0,1 0 0,-1 0 0,0 1 1,1-1-1,-1 0 0,0 0 0,1 0 0,-1 0 1,0 0-1,1 0 0,-1 0 0,0 0 0,1 0 1,-1 0-1,0 0 0,1 0 0,-1 0 0,0-1 1,1 1-1,0 0 0,2-1-139,0-1 1,0 0-1,0 0 0,0 1 0,0-2 1,0 1-1,-1 0 0,4-4 0,14-17-500,4-7-160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5.888"/>
    </inkml:context>
    <inkml:brush xml:id="br0">
      <inkml:brushProperty name="width" value="0.025" units="cm"/>
      <inkml:brushProperty name="height" value="0.025" units="cm"/>
    </inkml:brush>
  </inkml:definitions>
  <inkml:trace contextRef="#ctx0" brushRef="#br0">88 23 12723,'-32'53'3091,"20"-35"-1419,-19 37-1,29-50-1496,0 0-1,0 0 0,0 0 1,1 0-1,0 0 1,0 0-1,0 1 1,1-1-1,-1 0 0,1 1 1,1-1-1,0 10 1,0-14-139,-1 1 0,1 0 0,-1 0 1,1 0-1,0-1 0,0 1 1,0 0-1,0-1 0,0 1 0,0 0 1,0-1-1,0 0 0,1 1 1,-1-1-1,0 0 0,1 1 0,-1-1 1,1 0-1,0 0 0,1 1 1,1-1 0,-1 0 0,1 0 1,-1 0-1,1-1 1,-1 1-1,1-1 0,-1 0 1,1 0-1,0 0 1,3-1-1,2 0 35,1-1-1,-1-1 1,0 1 0,0-1-1,0-1 1,-1 0 0,12-6 0,-13 5 16,0-1 0,0 0 1,0 0-1,-1 0 1,1-1-1,-2 0 1,1 0-1,9-16 0,-14 20-59,1 0 0,0 0 0,-1 0 0,1 0-1,-1 0 1,0-1 0,0 1 0,-1 0 0,1-1 0,-1 1-1,1 0 1,-1-1 0,0 1 0,0-1 0,0 1-1,-1-1 1,1 1 0,-1 0 0,0-1 0,0 1-1,0 0 1,-1 0 0,1 0 0,-1 0 0,1 0-1,-5-6 1,4 7-35,-1 0 0,1 1 0,-1-1 0,1 1 0,-1-1 0,0 1-1,1 0 1,-1 0 0,0 0 0,0 0 0,0 0 0,0 1 0,0 0 0,0-1 0,0 1-1,0 0 1,0 0 0,0 0 0,0 1 0,-5 1 0,5-2-102,1 1 0,-1-1 0,0 1 0,1 0 1,-1 0-1,1 0 0,-1 0 0,1 0 0,0 0 0,-1 1 1,1-1-1,0 1 0,0 0 0,0-1 0,0 1 0,0 0 1,1 0-1,-1 0 0,1 1 0,-1-1 0,1 0 0,0 1 1,-2 3-1,3-5 87,-1-1 0,1 0 0,0 1 0,0-1 0,0 1 0,0-1-1,-1 0 1,1 1 0,0-1 0,0 1 0,0-1 0,0 1 0,0-1 0,0 1 0,0-1 0,0 0 0,1 1 0,-1-1 0,0 1 0,0-1 0,0 0 0,0 1 0,0-1 0,1 1 0,-1-1 0,0 0 0,0 1 0,1-1 0,-1 0 0,0 1 0,1-1 0,-1 0 0,0 0 0,1 1 0,-1-1-1,0 0 1,1 0 0,-1 1 0,1-1 0,-1 0 0,0 0 0,1 0 0,0 0 0,11 0-638</inkml:trace>
  <inkml:trace contextRef="#ctx0" brushRef="#br0" timeOffset="1">591 0 16612,'-7'20'1528,"-11"7"-880,-5 2-192,-5 4 792,1 1-319,1 1-201,2-4-88,8-8-224,11-4-184,5-10-576,0-4-328,10-8 544,1-7-152,1-10-112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6.383"/>
    </inkml:context>
    <inkml:brush xml:id="br0">
      <inkml:brushProperty name="width" value="0.025" units="cm"/>
      <inkml:brushProperty name="height" value="0.025" units="cm"/>
    </inkml:brush>
  </inkml:definitions>
  <inkml:trace contextRef="#ctx0" brushRef="#br0">236 4 16572,'-19'3'751,"1"1"0,0 0 0,0 1 0,0 1 0,-21 11 0,33-14-664,0 0 1,0 0 0,0 1-1,1 0 1,0 0-1,0 0 1,0 1 0,0 0-1,1 0 1,-1 0-1,1 0 1,1 0 0,-1 1-1,1 0 1,0 0-1,0 0 1,1 0 0,-3 8-1,5-13-83,-1 0-1,1 0 0,-1 0 1,1 0-1,0-1 0,0 1 1,-1 0-1,1 0 0,0 0 1,0 0-1,0 0 0,0 0 1,0 0-1,0 0 0,0 0 1,1-1-1,-1 1 0,0 0 1,0 0-1,1 0 0,-1 0 1,1 0-1,-1-1 0,0 1 1,1 0-1,0 0 0,-1-1 1,1 1-1,-1 0 1,1-1-1,0 1 0,-1 0 1,1-1-1,0 1 0,0-1 1,0 1-1,-1-1 0,1 0 1,0 1-1,0-1 0,0 0 1,0 1-1,0-1 0,0 0 1,-1 0-1,1 0 0,0 0 1,0 0-1,0 0 0,0 0 1,0 0-1,0 0 0,1-1 1,4 0 5,0 0 0,0-1 0,0 0 0,0 0 0,-1 0 0,10-6 0,-4 2 0,0-2-1,-1 0 1,0 0-1,16-17 0,-22 21-2,0-1-1,-1 1 0,1-1 1,-1 1-1,0-1 0,-1 0 0,1 0 1,-1-1-1,0 1 0,0 0 0,0-1 1,-1 1-1,1-8 0,-2 12-5,0 0 0,0 0 0,0 0 0,0 0 0,0 0 0,0 0 0,-1 1 0,1-1 0,0 0 0,-1 0 0,1 0 0,-1 0 0,1 0 0,-1 1 0,1-1 0,-1 0 0,1 0 0,-1 1-1,0-1 1,1 0 0,-1 1 0,0-1 0,0 1 0,0-1 0,1 1 0,-1-1 0,0 1 0,0-1 0,0 1 0,0 0 0,0 0 0,0-1 0,0 1 0,0 0 0,0 0 0,0 0 0,1 0 0,-3 0 0,-2 0-1,1 0-1,-1 1 1,0-1 0,0 1 0,0 0 0,-5 2 0,-1 1-144,1 1 0,0-1 1,0 2-1,0-1 0,1 2 0,-12 9 0,15-12 25,1 1-1,0 0 1,0 0-1,0 1 1,1-1-1,0 1 1,0 0-1,0 0 1,1 0-1,-6 14 1,9-19 74,-1 1 0,1-1 1,0 1-1,-1 0 0,1-1 1,0 1-1,0 0 0,0-1 1,0 1-1,0-1 0,1 1 0,-1 0 1,0-1-1,1 1 0,-1 0 1,1-1-1,0 1 0,0 1 1,11 9-541</inkml:trace>
  <inkml:trace contextRef="#ctx0" brushRef="#br0" timeOffset="1">399 323 16844,'-7'17'1093,"4"-10"-721,0 0 0,1 0 0,0 0 1,0 0-1,-2 13 0,4-19-313,0 0 0,0 0 0,0 1-1,0-1 1,0 0 0,0 0 0,1 1 0,-1-1-1,0 0 1,1 0 0,-1 1 0,1-1 0,0 0-1,-1 0 1,1 0 0,0 0 0,-1 0 0,1 0-1,0 0 1,0 0 0,0 0 0,0-1 0,0 1-1,0 0 1,0 0 0,0-1 0,0 1 0,1-1-1,-1 1 1,0-1 0,0 1 0,0-1 0,1 0-1,-1 0 1,0 0 0,1 1 0,-1-1 0,0 0-1,2-1 1,7 1 27,0-1 0,0 0 0,0 0 0,0-1 0,0-1 0,0 1 0,-1-2 0,1 1 0,-1-1 0,0-1 0,0 0-1,-1 0 1,1-1 0,-1 0 0,0 0 0,0-1 0,9-11 0,-15 16-67,-1 1 0,1-1 0,-1 0 0,0 0 0,0 0 0,0 0 0,0 0 0,0 0 0,0 0 0,-1 0 0,1 0 0,-1-1 0,0 1 0,1 0 0,-1 0 0,0-4 0,-1 4-22,1 0-1,-1 1 1,1-1-1,-1 0 0,0 1 1,1-1-1,-1 1 1,0-1-1,0 1 1,0 0-1,0-1 0,-1 1 1,1 0-1,0-1 1,-1 1-1,-2-1 1,-1-2-125,-1 1 1,0 1 0,0-1-1,0 1 1,0 0 0,-1 0-1,1 1 1,-1 0 0,-11-1-1,2 1-130,7-5-73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8.448"/>
    </inkml:context>
    <inkml:brush xml:id="br0">
      <inkml:brushProperty name="width" value="0.025" units="cm"/>
      <inkml:brushProperty name="height" value="0.025" units="cm"/>
    </inkml:brush>
  </inkml:definitions>
  <inkml:trace contextRef="#ctx0" brushRef="#br0">26 1 15339,'0'11'1689,"-5"9"-1177,-2 3-184,1 3 688,1 4-384,3 2-104,2-2-192,2 0-136,7-4-184,3-6-104,0-4-408,3-5-192,-1-8 544,0-3-96,-2-14-112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8.937"/>
    </inkml:context>
    <inkml:brush xml:id="br0">
      <inkml:brushProperty name="width" value="0.025" units="cm"/>
      <inkml:brushProperty name="height" value="0.025" units="cm"/>
    </inkml:brush>
  </inkml:definitions>
  <inkml:trace contextRef="#ctx0" brushRef="#br0">97 16 15043,'-1'-1'110,"1"0"-1,-1 0 1,0 0-1,0 0 0,0 0 1,0 1-1,0-1 1,1 0-1,-1 1 1,-1-1-1,1 0 1,0 1-1,0-1 0,0 1 1,0 0-1,0-1 1,0 1-1,0 0 1,-1 0-1,1 0 1,0 0-1,0 0 0,0 0 1,-1 0-1,1 0 1,0 0-1,0 0 1,0 1-1,0-1 1,0 0-1,-1 1 0,1-1 1,0 1-1,0 0 1,0-1-1,0 1 1,-1 1-1,-2 0 99,-1 1 0,1 1 0,0-1 0,0 1 0,0-1 0,1 1 0,-5 6 0,5-6-164,1-1 0,0 1 0,0 0 0,0 0 1,0 0-1,1 1 0,-1-1 0,1 0 0,0 1 0,0-1 0,1 1 1,0-1-1,-1 1 0,1-1 0,1 7 0,0-8-41,0 1 0,0-1 0,0 1-1,0-1 1,1 0 0,-1 0 0,1 0 0,0 0-1,0 0 1,0 0 0,0 0 0,1 0 0,-1-1 0,1 1-1,-1-1 1,1 0 0,0 0 0,0 0 0,0 0-1,4 1 1,-1 0 16,0-1-1,0 0 1,0 0-1,0 0 0,0-1 1,1 0-1,-1 0 1,1-1-1,-1 0 0,1 0 1,-1 0-1,0-1 1,1 0-1,-1 0 1,0-1-1,0 1 0,1-1 1,9-5-1,-12 5 20,-1 0-1,1 0 0,-1 0 1,0-1-1,0 1 0,0-1 1,0 1-1,0-1 0,-1 0 0,1 0 1,-1-1-1,0 1 0,0 0 1,0-1-1,0 1 0,0-1 1,-1 1-1,0-1 0,1 0 1,-2 0-1,1 0 0,0 0 1,-1 0-1,1 1 0,-1-1 1,0 0-1,-1 0 0,1 0 1,-1 0-1,1 0 0,-3-5 1,2 4-10,-1 0 0,0 1 0,0-1 0,0 1 1,-1 0-1,0-1 0,1 1 0,-5-4 0,5 6-82,1 1-1,-1-1 1,1 0 0,-1 1-1,0-1 1,0 1-1,0 0 1,0 0-1,0-1 1,0 1 0,0 1-1,0-1 1,0 0-1,0 0 1,-1 1-1,1-1 1,0 1 0,-1 0-1,-2 0 1,5 0 18,0 0 0,0 0-1,-1 0 1,1 0 0,0 0 0,0 0 0,-1 0 0,1 0 0,0 0 0,0 0 0,0 0 0,-1 0 0,1 0-1,0 0 1,0 0 0,-1 0 0,1 0 0,0 1 0,0-1 0,0 0 0,0 0 0,-1 0 0,1 0 0,0 1-1,0-1 1,0 0 0,0 0 0,-1 0 0,1 1 0,0-1 0,0 0 0,0 0 0,0 1 0,0-1-1,0 0 1,0 0 0,0 0 0,0 1 0,0-1 0,0 0 0,0 0 0,0 1 0,0-1 0,0 0 0,0 0-1,0 1 1,0-1 0,0 0 0,0 0 0,0 1 0,1-1 0,-1 0 0,0 0 0,0 0 0,0 1-1,1-1 1,10 11-814,4-3 181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29.405"/>
    </inkml:context>
    <inkml:brush xml:id="br0">
      <inkml:brushProperty name="width" value="0.025" units="cm"/>
      <inkml:brushProperty name="height" value="0.025" units="cm"/>
    </inkml:brush>
  </inkml:definitions>
  <inkml:trace contextRef="#ctx0" brushRef="#br0">172 18 17156,'-7'-1'260,"0"0"-1,-1 0 1,1 1 0,0 0 0,-1 1 0,1-1 0,0 1 0,-1 1 0,1-1 0,-12 5 0,14-4-150,-1 0 0,1 1 0,0-1 1,0 1-1,0 0 0,0 0 0,0 0 1,0 1-1,1 0 0,0 0 0,-1 0 0,2 0 1,-7 9-1,9-12-95,0 1 0,0-1 1,1 1-1,-1-1 0,0 1 0,1-1 1,-1 1-1,1-1 0,0 1 0,-1 0 0,1-1 1,0 1-1,0 0 0,0-1 0,0 1 1,0 0-1,1-1 0,-1 1 0,0-1 1,1 1-1,-1 0 0,1-1 0,0 2 1,1 0-10,0-1 0,0 0 1,-1 0-1,1 0 1,1 0-1,-1-1 0,0 1 1,0-1-1,1 1 1,-1-1-1,0 0 1,6 2-1,1 0-9,0 0-1,0-1 1,1 0-1,0 0 1,-1-1-1,1-1 1,9 0-1,-11-1 19,0 0 0,-1 0 0,1-1 0,-1 0 0,1-1 0,-1 0 0,0 0 0,0 0 0,0-1 0,11-8 0,-16 10-5,0 1-1,0-1 1,-1 1 0,1-1 0,0 1 0,-1-1-1,1 0 1,-1 0 0,1 0 0,-1 0-1,0 0 1,0 0 0,0 0 0,0-1-1,0 1 1,-1 0 0,1 0 0,-1-1-1,1 1 1,-1 0 0,0-1 0,0 1 0,0-1-1,0 1 1,0 0 0,-1-1 0,1 1-1,-1 0 1,1-1 0,-1 1 0,0 0-1,0 0 1,0 0 0,0 0 0,0 0 0,-1 0-1,1 0 1,-3-3 0,1 1-138,1 1 1,-1 0-1,1 0 1,-1 0-1,0 1 1,-1-1-1,1 0 1,0 1-1,-1 0 1,1 0-1,-1 0 1,-6-2-1,7 4-215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30.545"/>
    </inkml:context>
    <inkml:brush xml:id="br0">
      <inkml:brushProperty name="width" value="0.025" units="cm"/>
      <inkml:brushProperty name="height" value="0.025" units="cm"/>
    </inkml:brush>
  </inkml:definitions>
  <inkml:trace contextRef="#ctx0" brushRef="#br0">68 135 13171,'-2'2'2065,"-3"11"-858,-5 22 49,8-27-787,-12 38 682,6-23-698,1 0 0,1 0 0,1 1 0,-3 44-1,8-67-444,-1-1 0,1 1-1,0 0 1,0-1-1,0 1 1,0 0 0,0 0-1,0-1 1,0 1 0,0 0-1,1 0 1,-1-1 0,0 1-1,0 0 1,0-1-1,1 1 1,-1 0 0,0-1-1,1 1 1,-1 0 0,1-1-1,-1 1 1,1-1 0,-1 1-1,1-1 1,-1 1 0,1-1-1,-1 1 1,1-1-1,0 0 1,-1 1 0,1-1-1,0 0 1,-1 1 0,1-1-1,0 0 1,0 0 0,-1 0-1,1 0 1,0 1-1,-1-1 1,1 0 0,0 0-1,0-1 1,-1 1 0,1 0-1,0 0 1,1 0 0,1-1 17,0-1 1,0 1-1,0 0 1,-1-1 0,1 1-1,0-1 1,0 0 0,-1 0-1,1 0 1,2-3-1,-1-1 7,0 0 0,0 0 0,0-1 0,-1 1 0,0-1-1,0 0 1,-1 1 0,1-1 0,-1-1 0,-1 1 0,2-12 0,-1-12 38,-2-44 1,0 54-62,-9-142 113,10 162-123,0 0 0,-1 0 0,1 0-1,0 0 1,0 0 0,0 0 0,0 0 0,0 0-1,0 0 1,0 1 0,0-1 0,0 0 0,0 1-1,0-1 1,1 0 0,-1 1 0,0 0 0,0-1-1,1 1 1,-1 0 0,0-1 0,3 1 0,2-1-2,-6 2-5,1 0 1,-1 0 0,1 0 0,-1 1 0,1-1-1,-1 0 1,0 1 0,0-1 0,1 0 0,-1 1-1,0-1 1,0 0 0,0 1 0,-1 1 0,-1 10-21,0-1 0,-1 0 0,-7 19 1,7-23 29,0 0 0,0 1 1,1-1-1,0 1 0,1-1 0,0 1 1,0 0-1,1-1 0,0 11 1,0-18-4,0 0 0,1-1 0,-1 1 0,0 0 0,0 0 0,0 0 0,1 0 0,-1 0 0,1-1 1,-1 1-1,0 0 0,1 0 0,-1-1 0,1 1 0,0 0 0,-1 0 0,2 0 0,-2-1 1,1 0 0,-1 0 0,0 1 0,1-1 0,-1 0 0,1 0 0,-1 0 0,1 0 0,-1 0 0,1 0 0,-1 0 0,1 0 0,-1 0 0,1 0 0,-1 0 0,1 0 0,-1-1 0,1 1 0,-1 0 0,1 0 0,-1 0 0,1-1 0,1 0 5,0-1-1,0 1 0,0-1 0,0 0 1,0 0-1,0 1 0,-1-1 1,1 0-1,1-4 0,2-4 25,-1-1 0,0 0 0,0 0-1,-1 0 1,2-19 0,1 1 13,-7 5-38,-1 17-47,-1 15-17,2-5-116,1-1-1,0 1 0,1-1 1,-1 0-1,0 1 0,1-1 1,-1 0-1,1 1 0,0-1 1,0 0-1,0 0 1,2 4-1,19 27-3010,-10-15 1301,7 8 515,-9-14 816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31.491"/>
    </inkml:context>
    <inkml:brush xml:id="br0">
      <inkml:brushProperty name="width" value="0.025" units="cm"/>
      <inkml:brushProperty name="height" value="0.025" units="cm"/>
    </inkml:brush>
  </inkml:definitions>
  <inkml:trace contextRef="#ctx0" brushRef="#br0">78 101 13299,'-2'-1'175,"0"0"1,0 0 0,0 0-1,0 0 1,0 1 0,-1-1-1,1 1 1,0-1 0,0 1-1,-1 0 1,1 0-1,0 0 1,-1 0 0,1 1-1,-3-1 1,4 1-54,-1 0 1,0 0-1,0 0 1,1 1-1,-1-1 1,1 0-1,-1 1 1,1-1-1,-1 0 1,1 1-1,0 0 0,0-1 1,0 1-1,0 0 1,0 0-1,0-1 1,-1 4-1,-1 2 70,1 0-1,-1 0 1,1 1-1,1-1 1,-1 0-1,1 1 1,1-1 0,-1 1-1,1-1 1,1 1-1,-1-1 1,1 1-1,1-1 1,-1 0-1,1 0 1,5 14-1,-4-17-141,-1 1-1,1 0 0,0-1 0,0 0 0,0 0 1,1 0-1,-1 0 0,1 0 0,0 0 0,0-1 1,1 0-1,-1 0 0,1 0 0,-1-1 0,1 1 1,0-1-1,0 0 0,0 0 0,0-1 1,0 0-1,0 0 0,0 0 0,1 0 0,7-1 1,-9 1-11,0-1 1,1-1-1,-1 1 1,0-1-1,0 1 1,0-1-1,1 0 1,-1-1-1,0 1 1,0-1-1,-1 0 1,1 0-1,0 0 1,-1 0-1,1 0 1,4-5-1,-4 2 14,1 0-1,-1 0 1,0 0-1,0-1 1,-1 0-1,0 0 1,0 0-1,0 0 1,3-10-1,-1-7 45,0 0-1,-1 0 1,-2 0-1,0-43 1,-5 40-44,2 20-37,1 0 0,-1 1 0,1-1 0,0 0 0,0 1 0,1-8 0,2 4-19,-1 8-8,0 18-26,-3 28-24,-1-13 54,-1 14 5,1-1-1,9 75 0,-7-118 4,0-1-1,0 1 0,0 0 1,0-1-1,1 1 0,-1 0 1,1-1-1,-1 1 0,1 0 1,0-1-1,0 1 0,-1-1 1,1 0-1,0 1 0,0-1 1,1 0-1,-1 1 0,0-1 1,0 0-1,1 0 0,-1 0 1,0 0-1,3 1 0,-2-1 1,0-1-1,0 0 1,1 0-1,-1 0 0,0 0 1,0 0-1,0-1 1,0 1-1,1-1 1,-1 1-1,0-1 1,0 0-1,0 1 0,0-1 1,0 0-1,-1-1 1,4-1-1,34-24 3,-27 18-3,0 1-1,0 0 1,1 1-1,0 0 1,15-5-1,-28 11 0,1 1 0,-1 0-1,1 0 1,-1 0 0,1 0-1,0-1 1,-1 1-1,1 0 1,-1 0 0,1 0-1,-1 0 1,1 0 0,0 0-1,-1 1 1,1-1 0,-1 0-1,1 0 1,-1 0 0,1 0-1,-1 1 1,1-1 0,0 0-1,-1 1 1,0-1 0,1 0-1,-1 1 1,1-1 0,-1 0-1,1 1 1,0 0 0,-1 1-2,1-1 0,0 1 1,-1 0-1,1 0 0,-1-1 1,1 1-1,-1 0 0,0 0 1,0-1-1,0 3 1,-6 41-30,2-28-1,0-3 212,3-33 76,0-202 369,1 220-659,0-1 0,-1 1 0,1-1 0,1 1 0,-1-1 0,0 1 0,0-1 0,1 1 0,-1 0-1,0-1 1,1 1 0,0-1 0,-1 1 0,1 0 0,0 0 0,0-1 0,-1 1 0,1 0 0,0 0 0,2-2 0,-1 3-74,-1-1-1,1 1 1,-1 0 0,1-1 0,-1 1-1,1 0 1,0 0 0,-1 0 0,1 0 0,-1 0-1,1 1 1,-1-1 0,1 0 0,0 1 0,-1-1-1,1 1 1,-1 0 0,0-1 0,2 2-1,14 6-806,-2-1 354,0 0 0,17 5 1,-1-5-377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32.109"/>
    </inkml:context>
    <inkml:brush xml:id="br0">
      <inkml:brushProperty name="width" value="0.025" units="cm"/>
      <inkml:brushProperty name="height" value="0.025" units="cm"/>
    </inkml:brush>
  </inkml:definitions>
  <inkml:trace contextRef="#ctx0" brushRef="#br0">142 171 14803,'-7'0'324,"1"0"0,-1 1-1,0 0 1,1 0 0,-1 0-1,1 1 1,-1 0 0,1 0-1,0 1 1,0 0 0,0 0-1,0 0 1,-6 5 0,8-4-193,1-1-1,-1 1 1,0-1 0,1 1 0,0 0-1,0 1 1,0-1 0,0 1 0,1-1 0,-1 1-1,1 0 1,0 0 0,1-1 0,-1 1-1,1 1 1,0-1 0,0 7 0,0-9-109,1 1 0,0-1 1,0 0-1,0 0 1,0 0-1,1 0 1,-1 0-1,1 0 0,0 0 1,0 0-1,0 0 1,0-1-1,1 1 1,-1 0-1,1-1 0,-1 1 1,1 0-1,0-1 1,0 0-1,0 1 1,0-1-1,1 0 0,-1 0 1,0 0-1,1-1 1,0 1-1,-1-1 0,1 1 1,0-1-1,0 0 1,0 0-1,4 1 1,-2-1-21,1 0 1,-1 0 0,0-1 0,0 1 0,1-1 0,-1-1-1,0 1 1,1-1 0,-1 0 0,0 0 0,0 0-1,0-1 1,0 0 0,0 0 0,0 0 0,0 0-1,-1-1 1,7-5 0,-3 1 4,1-2 0,-2 1-1,1-1 1,-1 0 0,-1-1 0,0 0-1,0 0 1,-1 0 0,0 0 0,3-12 0,2-8 53,-2 1 0,8-48 0,-14 65 9,0 5 19,-1 0 0,0 0 1,0 0-1,0 0 0,-1 0 0,0 0 0,-1 0 0,1 0 1,-3-9-1,3 16-80,0 0 0,0-1 0,0 1 0,0 0-1,0 0 1,0 0 0,0 0 0,0 0 0,0-1 0,0 1 0,-1 0 0,1 0 0,0 0 0,0 0 0,0 0 0,0-1 0,0 1 0,0 0 0,0 0 0,-1 0 0,1 0 0,0 0 0,0 0 0,0 0-1,0 0 1,0 0 0,-1 0 0,1 0 0,0-1 0,0 1 0,0 0 0,0 0 0,-1 0 0,1 0 0,0 0 0,0 0 0,0 0 0,0 0 0,0 0 0,-1 1 0,1-1 0,0 0 0,0 0 0,0 0 0,0 0-1,0 0 1,-1 0 0,1 0 0,0 0 0,0 0 0,0 0 0,0 0 0,0 1 0,0-1 0,-1 0 0,1 0 0,-7 14 241,-2 17-67,4 4-534,2 0 0,1 0 0,2 0 1,6 52-1,2-38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32.641"/>
    </inkml:context>
    <inkml:brush xml:id="br0">
      <inkml:brushProperty name="width" value="0.025" units="cm"/>
      <inkml:brushProperty name="height" value="0.025" units="cm"/>
    </inkml:brush>
  </inkml:definitions>
  <inkml:trace contextRef="#ctx0" brushRef="#br0">61 15 19060,'-19'27'2337,"4"-6"-1537,2-15-328,3 3 1576,7-6-575,6-6-1873,4-4 1312,4-11-896,-1-6-8,2-5-64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0.548"/>
    </inkml:context>
    <inkml:brush xml:id="br0">
      <inkml:brushProperty name="width" value="0.025" units="cm"/>
      <inkml:brushProperty name="height" value="0.025" units="cm"/>
    </inkml:brush>
  </inkml:definitions>
  <inkml:trace contextRef="#ctx0" brushRef="#br0">84 21 16035,'4'-3'325,"-1"1"-1,0 0 0,1 0 1,-1 0-1,1 0 0,0 1 0,-1-1 1,1 1-1,0 0 0,0 0 1,0 1-1,0-1 0,0 1 0,0-1 1,0 1-1,7 1 0,-9 0-255,0-1 1,0 1-1,0 0 0,0 0 0,0-1 0,0 1 1,-1 0-1,1 0 0,0 1 0,-1-1 0,1 0 1,-1 1-1,1-1 0,-1 0 0,0 1 1,0 0-1,1-1 0,-1 1 0,0 0 0,-1 0 1,1-1-1,0 1 0,0 0 0,-1 0 0,1 0 1,-1 0-1,1 0 0,-1 0 0,0 0 0,0 0 1,0 0-1,0 0 0,0 0 0,-1 4 0,-1 2-42,1 0-1,-1 0 0,0-1 1,-1 1-1,0-1 0,0 1 1,-8 12-1,-36 48 61,29-43-60,-4 5 1,8-12 3,0 1 0,2 0 0,-20 40 0,32-58-42,-1 0 1,0 1-1,1-1 1,-1 0-1,1 1 1,-1-1 0,1 1-1,0-1 1,0 1-1,0-1 1,-1 1 0,2-1-1,-1 0 1,0 1-1,0-1 1,0 1 0,1-1-1,-1 1 1,0-1-1,1 1 1,-1-1-1,1 0 1,0 1 0,0-1-1,1 2 1,-1-2-52,1 0-1,0 0 1,-1 0 0,1 0 0,0 0 0,0-1 0,0 1-1,-1-1 1,1 1 0,0-1 0,0 1 0,0-1-1,0 0 1,0 0 0,0 0 0,0 0 0,0 0-1,4-2 1,3 0-115,1 0-1,0-1 1,-1-1-1,0 0 1,0 0-1,0-1 1,0 0-1,-1 0 1,15-12-1,14-14-429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3.229"/>
    </inkml:context>
    <inkml:brush xml:id="br0">
      <inkml:brushProperty name="width" value="0.025" units="cm"/>
      <inkml:brushProperty name="height" value="0.025" units="cm"/>
    </inkml:brush>
  </inkml:definitions>
  <inkml:trace contextRef="#ctx0" brushRef="#br0">183 60 14579,'0'0'95,"0"-1"0,-1 0 0,1 0 0,-1 1 0,1-1 0,-1 0 0,1 0-1,-1 1 1,0-1 0,1 0 0,-1 1 0,0-1 0,0 1 0,1-1 0,-1 1 0,0 0 0,0-1 0,0 1 0,0 0-1,1-1 1,-1 1 0,0 0 0,0 0 0,0 0 0,0 0 0,0 0 0,0 0 0,0 0 0,0 0 0,0 0 0,-1 1 0,-33 2 1388,30-1-1341,0 0 0,1-1 0,-1 2 0,0-1 0,0 0 1,1 1-1,0 0 0,-7 6 0,10-9-131,0 1 1,0 0 0,0 0-1,0 0 1,0 0-1,0 0 1,0 0-1,1 0 1,-1 0 0,0 0-1,1 0 1,-1 0-1,0 0 1,1 0 0,0 1-1,-1-1 1,1 0-1,0 0 1,0 0-1,-1 1 1,1-1 0,0 0-1,0 1 1,0-1-1,1 0 1,-1 0 0,0 1-1,0-1 1,1 0-1,-1 0 1,1 0 0,-1 1-1,1-1 1,-1 0-1,1 0 1,0 0-1,-1 0 1,1 0 0,0 0-1,1 1 1,4 3 6,0-1 1,0 0-1,1 0 1,0 0-1,-1-1 1,16 5-1,-16-5-10,1-1-1,-1 1 1,1 0-1,-1 0 0,0 1 1,0 0-1,6 5 1,-10-7-6,0 0-1,-1 0 1,0 1 0,1-1 0,-1 0 0,0 0 0,0 1 0,0-1 0,0 1 0,-1-1 0,1 0 0,-1 1 0,1-1-1,-1 1 1,0 0 0,0-1 0,0 1 0,0-1 0,-1 1 0,1-1 0,-1 1 0,1-1 0,-1 1 0,0-1 0,-1 3 0,-2 6 71,0-1 0,-1 0 1,-1 1-1,0-2 1,0 1-1,0-1 0,-1 0 1,-1 0-1,0 0 1,0-1-1,0-1 1,-1 1-1,0-2 0,-1 1 1,0-1-1,-12 6 1,21-11-36,-1-1 0,0 1-1,0 0 1,0-1 0,0 1 0,0-1 0,0 1 0,0-1 0,0 0 0,0 0-1,0 0 1,0 0 0,0 0 0,0-1 0,0 1 0,0-1 0,0 1 0,0-1-1,-3-1 1,4 1-9,-1 0 0,1 0 0,0-1 0,0 1 0,-1 0 0,1-1 0,0 1 0,0-1 0,0 0 0,0 1-1,1-1 1,-1 0 0,0 1 0,1-1 0,-1 0 0,1 0 0,-1-2 0,1-3 3,-1 0 0,1 0 1,1 1-1,-1-1 0,1 0 0,0 0 0,1 0 1,-1 1-1,1-1 0,5-8 0,0 0-22,2 0 0,0 0 0,1 2 0,0-1 0,1 1 0,0 0 0,18-14 0,-7 9 2,2 0 1,0 2-1,38-20 0,-58 34 5,-1 0-1,1 0 0,-1 0 0,0-1 0,0 1 0,0-1 1,0 0-1,0 0 0,0 0 0,2-3 0,-5 5-16,1 0 0,-1 0 0,0 1 0,1-1 0,-1 0 0,0 0 0,0 0 0,1 0 0,-1 0 0,0 0 0,0 1 0,0-1 0,0 0 0,0 0 0,0 0 0,0 0 0,-1 0 0,1 0 0,0-1 0,-1 1-36,0 0 1,0 0-1,0-1 1,1 1-1,-1 0 1,0 0-1,-1 0 1,1 0-1,0 0 1,0 0-1,0 0 1,-1 1-1,1-1 1,0 0-1,-3 0 1,-24-10-969,28 10 677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3.714"/>
    </inkml:context>
    <inkml:brush xml:id="br0">
      <inkml:brushProperty name="width" value="0.025" units="cm"/>
      <inkml:brushProperty name="height" value="0.025" units="cm"/>
    </inkml:brush>
  </inkml:definitions>
  <inkml:trace contextRef="#ctx0" brushRef="#br0">74 1 18060,'-24'8'3364,"18"-2"-1572,18-2-395,13-3-1308,-13-1-243,0 0 1,0 1-1,0 0 1,-1 1 0,1 1-1,18 5 1,-28-7 138,-1-1 0,0 1 0,0 0 1,0-1-1,0 1 0,0 0 0,0 0 0,0-1 1,0 1-1,0 0 0,0 0 0,-1 0 0,1 0 1,0 0-1,-1 0 0,1 0 0,0 1 0,-1-1 1,1 0-1,-1 0 0,0 0 0,1 1 1,-1 0-1,0 1 9,0-1 0,0 1 0,-1-1 0,1 1 0,0-1-1,-1 0 1,0 1 0,0-1 0,0 1 0,0-1 0,-1 2 0,-3 5 45,0-1 0,-1 0 0,0-1 0,-1 1 0,-7 6 0,6-7 62,0 1 0,-1-1 0,0-1-1,-1 1 1,0-2 0,1 1 0,-2-1-1,1-1 1,-1 0 0,-14 4 0,24-8-144,0 0 0,0 1 0,0-1 0,0 0 1,0 0-1,1 0 0,-1 0 0,0 0 0,0 0 0,0 0 1,0 0-1,0-1 0,0 1 0,0 0 0,1 0 1,-1-1-1,0 1 0,0 0 0,0-1 0,1 1 1,-1-1-1,0 1 0,0-1 0,1 0 0,-1 1 1,1-1-1,-1 0 0,0 1 0,1-1 0,-1 0 0,1 0 1,-1 1-1,1-3 0,-1 0-84,0 0-1,0-1 1,1 1 0,0-1-1,-1 1 1,1 0-1,1-1 1,-1-3 0,4-17-441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4.199"/>
    </inkml:context>
    <inkml:brush xml:id="br0">
      <inkml:brushProperty name="width" value="0.025" units="cm"/>
      <inkml:brushProperty name="height" value="0.025" units="cm"/>
    </inkml:brush>
  </inkml:definitions>
  <inkml:trace contextRef="#ctx0" brushRef="#br0">1 79 15211,'4'-4'1745,"-1"4"-945,0 0-288,4-4 944,4 1-256,7-3-351,2 3-265,6-2-672,5 2-344,3-4 288,1-3 72,-5 2-176,-1 0-113</inkml:trace>
  <inkml:trace contextRef="#ctx0" brushRef="#br0" timeOffset="1">399 5 14899,'0'0'52,"0"0"-1,0-1 1,0 1-1,0 0 1,0 0-1,0 0 1,0-1-1,0 1 1,0 0 0,0 0-1,0 0 1,-1 0-1,1-1 1,0 1-1,0 0 1,0 0-1,0 0 1,0 0-1,0 0 1,-1 0-1,1-1 1,0 1-1,0 0 1,0 0 0,0 0-1,-1 0 1,1 0-1,0 0 1,0 0-1,0 0 1,-1 0-1,1 0 1,0 0-1,0 0 1,0 0-1,-1 0 1,1 0-1,0 0 1,0 0 0,-13 3 911,-11 8 65,13-3-782,-1 0 0,1 1 0,1 0 1,0 1-1,0 0 0,1 1 0,0 0 0,1 0 0,0 1 0,-7 14 0,14-24-218,0-1 0,1 0 0,-1 0-1,1 0 1,-1 1 0,1-1-1,-1 0 1,1 0 0,0 1 0,0-1-1,0 0 1,0 1 0,0-1 0,0 0-1,0 1 1,0-1 0,0 0 0,0 0-1,1 1 1,-1-1 0,1 0-1,-1 0 1,1 1 0,-1-1 0,1 0-1,0 0 1,-1 0 0,1 0 0,0 0-1,0 0 1,0 0 0,0 0 0,0 0-1,0 0 1,0-1 0,0 1 0,0 0-1,1-1 1,-1 1 0,0-1-1,0 1 1,1-1 0,-1 1 0,0-1-1,0 0 1,3 0 0,4 2 84,0-2 1,0 1-1,0-1 1,0 0-1,0-1 1,11-2-1,-11 1-3,0 1 0,0-2-1,0 1 1,-1-1-1,1-1 1,-1 1-1,14-9 1,-18 9-77,0 1 1,0 0-1,-1-1 1,1 1-1,-1-1 1,1 0-1,-1 0 1,0 0-1,0 0 0,0-1 1,0 1-1,0 0 1,-1-1-1,0 1 1,0-1-1,0 1 1,0-1-1,0 0 1,0-5-1,-1 6-37,-1 0 0,1 1 0,-1-1 0,1 0 0,-1 1 0,0-1 0,0 1 0,0-1 0,0 1 0,-1-1 0,1 1 0,-1 0 0,1 0 0,-1-1 1,0 1-1,0 0 0,1 1 0,-5-4 0,4 3-43,-1 0 0,0 0 1,1 0-1,-1 1 0,0-1 0,0 1 1,0 0-1,0-1 0,0 1 1,0 1-1,-1-1 0,1 0 1,0 1-1,0 0 0,-4-1 1,7 1 44,0 0 1,-1 0-1,1 0 1,0 1-1,0-1 1,0 0-1,-1 0 1,1 0-1,0 0 1,0 0-1,0 0 1,0 0-1,0 0 1,-1 0-1,1 0 1,0 0-1,0 1 1,0-1 0,0 0-1,0 0 1,0 0-1,-1 0 1,1 0-1,0 1 1,0-1-1,0 0 1,0 0-1,0 0 1,0 0-1,0 1 1,0-1-1,0 0 1,0 0-1,0 0 1,0 0-1,0 1 1,0-1-1,0 0 1,0 0 0,0 0-1,0 0 1,0 1-1,0-1 1,0 0-1,0 0 1,0 0-1,0 0 1,0 1-1,0-1 1,1 0-1,-1 0 1,0 0-1,0 0 1,0 0-1,0 1 1,0-1-1,0 0 1,1 0-1,-1 0 1,0 0-1,0 0 1,0 0 0,0 0-1,1 0 1,-1 0-1,0 0 1,0 0-1,0 1 1,1-1-1,14 6-205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5.634"/>
    </inkml:context>
    <inkml:brush xml:id="br0">
      <inkml:brushProperty name="width" value="0.025" units="cm"/>
      <inkml:brushProperty name="height" value="0.025" units="cm"/>
    </inkml:brush>
  </inkml:definitions>
  <inkml:trace contextRef="#ctx0" brushRef="#br0">4 334 12355,'15'-164'7740,"-25"262"-6851,2 107 1,20-272 1407,0-296-1388,-12 327-892,0 36-19,0 0 0,1 0 0,-1 1 0,0-1 0,0 0 0,0 0-1,1 1 1,-1-1 0,0 0 0,0 0 0,0 0 0,1 0 0,-1 1 0,0-1-1,1 0 1,-1 0 0,0 0 0,0 0 0,1 0 0,-1 0 0,0 0 0,1 0-1,-1 0 1,0 0 0,0 0 0,1 0 0,-1 0 0,0 0 0,1 0 0,-1 0-1,0 0 1,0 0 0,1 0 0,-1 0 0,0 0 0,0 0 0,1-1 0,-1 1-1,0 0 1,0 0 0,1 0 0,-1 0 0,0-1 0,0 1 0,0 0 0,1 0-1,-1-1 1,0 1 0,0 0 0,0 0 0,0-1 0,1 1 0,-1 0 0,0 0-1,0-1 1,0 1 0,0 0 0,0-1 0,0 1 0,0 0 0,0-1 0,0 1-1,0 0 1,0 0 0,0-1 0,0 1 0,0 0 0,0-1 0,-1 1 0,20 19-73,-16-15 62,12 13-29,0-1 0,1 0 0,24 17 0,-39-32 34,0 0 0,-1-1 0,1 1 0,0 0 0,-1 0 0,1 0 0,-1 0 0,1 0-1,-1 0 1,0 0 0,1 0 0,-1 0 0,0 0 0,0 0 0,0 0 0,0 0 0,0 1 0,0 0 0,-2 25-41,0-20 30,-2 23-23,1-13 18,1 0 0,1 0 0,0 0-1,2 25 1,-1-41 23,1 1 0,-1 0 0,1 0 0,-1 0-1,1-1 1,0 1 0,-1 0 0,1-1 0,0 1 0,0 0-1,0-1 1,0 1 0,1-1 0,-1 0 0,0 1 0,0-1 0,1 0-1,-1 0 1,3 2 0,-1-2-2,0 1 0,0-1 0,1 0 0,-1 0 0,0 0 0,1 0 0,-1-1 0,1 1 0,5-1 0,4-1-20,0 0 1,0 0 0,-1-2-1,18-4 1,-13 3-49,0-1-1,-1-1 1,0 0 0,0-2 0,0 1 0,-1-2 0,15-10-1,-36 26 59,-1 1 0,1 0 0,1 1-1,-1-1 1,2 1 0,-6 11 0,4-7 23,6-12-7,-1 0 0,0 0 1,1 0-1,-1 0 0,1 0 1,-1 0-1,1 0 0,-1 0 1,1 1-1,0-1 0,0 0 1,-1 0-1,1 1 0,0-1 1,0 0-1,0 0 0,0 0 1,1 1-1,-1-1 0,0 0 1,0 0-1,1 0 1,-1 1-1,1-1 0,-1 0 1,1 0-1,-1 0 0,1 0 1,0 0-1,1 1 0,-1-1-2,0-1 0,1 1 0,-1-1 0,1 1 0,-1-1 0,1 1 0,-1-1 0,1 0 1,0 0-1,-1 0 0,1 0 0,-1 0 0,1 0 0,-1 0 0,1-1 0,-1 1 0,1-1 0,-1 1 0,1-1 0,-1 1 0,1-1 0,-1 0 0,0 1 0,2-3 0,1 1 6,0-1 0,0 0 1,0 0-1,-1-1 0,0 1 0,0-1 0,0 0 0,0 0 0,0 0 1,-1 0-1,0 0 0,1 0 0,-2-1 0,1 1 0,0-1 1,-1 0-1,1-6 0,1-9 158,-1 1 0,0-38 0,-2 51-109,0 5-133,0 0 1,1 0-1,-1 1 0,0-1 0,0 0 0,1 0 0,-1 0 1,1 0-1,-1 0 0,1 1 0,-1-1 0,1 0 1,-1 0-1,1 1 0,0-1 0,-1 1 0,1-1 0,0 0 1,0 1-1,0-1 0,0 0 0,24-10-1360,-8 3 989,4-4-266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6.147"/>
    </inkml:context>
    <inkml:brush xml:id="br0">
      <inkml:brushProperty name="width" value="0.025" units="cm"/>
      <inkml:brushProperty name="height" value="0.025" units="cm"/>
    </inkml:brush>
  </inkml:definitions>
  <inkml:trace contextRef="#ctx0" brushRef="#br0">111 40 17132,'-16'13'889,"1"1"0,1 1 1,-15 19-1,24-29-722,1 1-1,1-1 0,-1 1 0,1 0 1,0 0-1,0 0 0,1 1 0,0-1 1,0 1-1,0-1 0,1 1 0,0 0 1,0 9-1,1-15-148,0 1 1,0-1 0,0 1-1,0-1 1,0 1-1,1-1 1,-1 1 0,0-1-1,1 1 1,-1-1-1,1 1 1,0-1 0,-1 0-1,1 1 1,0-1-1,0 0 1,0 0-1,0 1 1,0-1 0,0 0-1,0 0 1,0 0-1,1 0 1,-1 0 0,0-1-1,1 1 1,-1 0-1,0-1 1,1 1-1,-1 0 1,1-1 0,-1 0-1,1 1 1,-1-1-1,1 0 1,-1 0 0,1 0-1,-1 0 1,1 0-1,2-1 1,1 1-8,0-1 1,-1 0-1,1 0 1,0-1-1,-1 1 0,1-1 1,-1 0-1,0 0 1,0-1-1,1 1 0,6-7 1,-4 2 7,-1-1 0,1 0 1,-1 0-1,0 0 1,-1-1-1,0 0 0,-1 0 1,0-1-1,5-15 0,-3 4 152,-1 0 0,-1-1 0,2-29 0,-7 45 109,-3 8-160,-2 10 4,4 9-642,0 0-1,2 1 0,0-1 0,2 0 1,0 0-1,1 0 0,1 0 0,2 0 0,6 19 1,-3-17-472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6.756"/>
    </inkml:context>
    <inkml:brush xml:id="br0">
      <inkml:brushProperty name="width" value="0.025" units="cm"/>
      <inkml:brushProperty name="height" value="0.025" units="cm"/>
    </inkml:brush>
  </inkml:definitions>
  <inkml:trace contextRef="#ctx0" brushRef="#br0">2255 389 11226,'-9'-26'260,"-2"1"-1,-1 0 0,-1 1 1,-1 1-1,0 0 0,-28-31 1,27 38-124,0 1 1,-1 1 0,0 0 0,-1 1 0,0 1 0,-1 1 0,-1 0 0,-36-15 0,19 14-31,0 1 1,0 2-1,-1 1 1,0 2 0,-41-2-1,-10 5 9,-92 9-1,115-1-97,0 3 0,1 3 0,-119 36 0,135-30 10,-1 3 1,2 1-1,1 3 0,1 2 1,-59 44-1,53-29 36,2 3-1,1 1 1,3 3 0,2 2-1,2 1 1,3 2 0,-55 99-1,45-57 0,4 1 0,4 3 0,5 1 0,-24 109 0,34-99-48,6 2-1,4-1 1,5 2 0,6 129 0,7-157-14,5-1 0,3 1 0,4-2 0,3 0 0,5-1 0,36 90 0,-45-137-4,2-1 0,2-1 0,1 0-1,1-2 1,2 0 0,34 37 0,-39-50-3,1-1 0,1 0 0,1-1 0,0-2 0,1 0 0,0-1 0,1-1 0,0-1 1,1 0-1,33 8 0,-17-9 27,-1-3 0,1-1 1,0-2-1,0-1 0,0-2 1,1-2-1,-1-2 1,0-1-1,56-14 0,-18-2 149,-1-4 1,-1-3-1,119-60 0,-116 47 74,-2-4 0,-2-3 0,-2-3 0,-2-4 0,-2-2-1,101-111 1,-106 95-153,-3-4 0,-4-2-1,-2-2 1,-5-3 0,-3-2-1,-4-1 1,42-123 0,-50 101-432,-5-2 0,30-220 0,-52 255 173,-3 0 0,-4 0 0,-3 0 0,-3 1 1,-23-111-1,20 150 19,-1 1 1,-2 0 0,-1 1-1,-1 0 1,-2 1 0,-2 0-1,0 2 1,-33-41-1,3 22-86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8.494"/>
    </inkml:context>
    <inkml:brush xml:id="br0">
      <inkml:brushProperty name="width" value="0.025" units="cm"/>
      <inkml:brushProperty name="height" value="0.025" units="cm"/>
    </inkml:brush>
  </inkml:definitions>
  <inkml:trace contextRef="#ctx0" brushRef="#br0">24408 1 9602,'-39'16'591,"-1"-2"0,-65 14-1,-88 5-40,117-21-446,-91 15 334,-426 83 802,-67 95-2338,279-79-445,-534 137-853,515-151 2570,-629 186 1980,-729 201-788,-802 175-2393,1197-291-931,679-187 1355,-399 137 1011,11 30 681,-258 139 484,1151-431-1395,-2125 906 1155,815-268-1106,419-138-284,53 30-210,-233 221-44,255-87 314,60 72 207,607-478-80,256-249-87,3 3-1,-74 120 1,123-171-45,2 1 0,1 0-1,-18 52 1,30-73-2,2 0-1,0 1 1,0-1 0,1 1-1,1 0 1,0 0-1,0-1 1,2 1-1,-1 0 1,2 0 0,0 0-1,0-1 1,7 20-1,-3-18 1,2 1-1,-1-2 1,2 1-1,0-1 0,1 0 1,0-1-1,0 0 1,2 0-1,-1-1 1,1-1-1,1 0 1,0-1-1,23 13 1,1-2-6,0-2 0,2-2 0,-1-1 0,43 9 0,38 4 133,217 24 0,128-24 207,35-26 174,-362-10-439,220-41-1,-274 28-73,-16 0-7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8.992"/>
    </inkml:context>
    <inkml:brush xml:id="br0">
      <inkml:brushProperty name="width" value="0.025" units="cm"/>
      <inkml:brushProperty name="height" value="0.025" units="cm"/>
    </inkml:brush>
  </inkml:definitions>
  <inkml:trace contextRef="#ctx0" brushRef="#br0">7 0 14643,'0'1'52,"0"-1"-1,0 1 1,0-1-1,0 1 1,0 0 0,0-1-1,0 1 1,0-1-1,0 1 1,0-1-1,0 1 1,0-1 0,1 1-1,-1-1 1,0 1-1,0-1 1,1 1-1,-1-1 1,0 0 0,0 1-1,1-1 1,-1 1-1,1-1 1,-1 0-1,0 1 1,1-1 0,0 1-1,13 16 176,113 100 594,-96-92-722,0 2-1,-2 1 1,-1 1 0,32 44 0,-55-65-68,0 1 0,0 0 0,0 0 1,-1 0-1,-1 0 0,1 1 0,-2-1 0,1 1 0,-1 0 0,1 18 0,-3-16 24,-1 1-1,0-1 1,0 0-1,-1 1 1,-1-1-1,0 0 0,-1 0 1,-6 14-1,-8 13 144,-2-2-1,-39 59 0,-60 60 794,83-112-169,-41 65 17,57-80-499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49.886"/>
    </inkml:context>
    <inkml:brush xml:id="br0">
      <inkml:brushProperty name="width" value="0.025" units="cm"/>
      <inkml:brushProperty name="height" value="0.025" units="cm"/>
    </inkml:brush>
  </inkml:definitions>
  <inkml:trace contextRef="#ctx0" brushRef="#br0">99 4 16948,'1'0'89,"-1"-1"0,0 1 0,1 0 0,-1-1 0,1 1 0,-1 0 0,0-1 0,1 1 0,-1 0 0,1 0 0,-1 0 1,1 0-1,-1-1 0,1 1 0,-1 0 0,0 0 0,1 0 0,-1 0 0,1 0 0,-1 0 0,1 0 0,-1 0 0,1 0 0,-1 0 0,1 0 1,-1 1-1,2-1 0,2 13 1399,-8 31-170,2-31-956,-12 86 707,-6 70-240,17-132-638,2 0-1,6 56 1,1-67-504,-5-25-142,-2-2-75,-4-13-610,-7-16 7,-19-29 0,24 47 880,-21-41-674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50.368"/>
    </inkml:context>
    <inkml:brush xml:id="br0">
      <inkml:brushProperty name="width" value="0.025" units="cm"/>
      <inkml:brushProperty name="height" value="0.025" units="cm"/>
    </inkml:brush>
  </inkml:definitions>
  <inkml:trace contextRef="#ctx0" brushRef="#br0">8 38 16676,'-7'-14'1672,"10"11"-896,11 4-232,15 4 808,11 2-87,14 0-321,5-1-216,10-2-136,4-1-112,0-3-280,-3-2-280,-5 0-712,-7-3-192,-15-8 752,-8-1-160,-14-3-168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0.983"/>
    </inkml:context>
    <inkml:brush xml:id="br0">
      <inkml:brushProperty name="width" value="0.025" units="cm"/>
      <inkml:brushProperty name="height" value="0.025" units="cm"/>
    </inkml:brush>
  </inkml:definitions>
  <inkml:trace contextRef="#ctx0" brushRef="#br0">109 0 18532,'0'0'1800,"-1"5"-1344,1 3-232,0 7 865,8 5-521,-1 3-128,3 7-296,1 4-40,-4 9-32,-4 1-24,-6 9 16,-4-1-8,-12 3-224,-4-2-288,-9-5 408,-3 1-56,0-12-40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50.829"/>
    </inkml:context>
    <inkml:brush xml:id="br0">
      <inkml:brushProperty name="width" value="0.025" units="cm"/>
      <inkml:brushProperty name="height" value="0.025" units="cm"/>
    </inkml:brush>
  </inkml:definitions>
  <inkml:trace contextRef="#ctx0" brushRef="#br0">80 1 16323,'-22'88'3650,"-3"16"-966,12-21-1296,2 1 0,3 137 1,8-217-1363,0 0 0,0-1 1,0 1-1,1-1 0,0 1 1,0-1-1,0 1 0,0-1 1,1 1-1,-1-1 0,1 0 1,3 5-1,-4-7-16,0 1-1,1-1 1,-1 0-1,1 0 1,-1 0 0,1 0-1,-1 0 1,1 0-1,0 0 1,-1 0 0,1-1-1,0 1 1,0-1-1,-1 1 1,1-1 0,0 0-1,0 0 1,0 0 0,0 0-1,-1 0 1,1 0-1,0 0 1,0 0 0,0-1-1,2 0 1,6-2 12,-1-1 0,1 0 0,-1 0 0,0-1 1,0 0-1,0-1 0,13-10 0,52-53 71,-73 68-91,45-46-332,-3-2-1,-1-2 1,-3-1-1,-2-3 1,-2 0 0,33-76-1,-67 129 267,0 0-1,0 0 1,0 0-1,-1 0 0,1 0 1,-1 0-1,1 0 1,-1 0-1,0 0 1,0 0-1,0-1 0,0 1 1,-1-2-1,-3-6-551</inkml:trace>
  <inkml:trace contextRef="#ctx0" brushRef="#br0" timeOffset="1">377 412 17940,'0'40'2184,"4"-5"-1320,5-8-359,2-3 1071,8-5-496,4-2-264,1-7-712,4 0-544,-4-3 456,-1-1-192,-6-2-104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56.940"/>
    </inkml:context>
    <inkml:brush xml:id="br0">
      <inkml:brushProperty name="width" value="0.025" units="cm"/>
      <inkml:brushProperty name="height" value="0.025" units="cm"/>
    </inkml:brush>
  </inkml:definitions>
  <inkml:trace contextRef="#ctx0" brushRef="#br0">11 68 15163,'-1'0'205,"0"-1"1,1 1-1,-1 0 0,1-1 0,-1 1 0,0-1 1,1 1-1,-1-1 0,1 1 0,-1-1 0,1 1 1,-1-1-1,1 1 0,0-1 0,-1 0 0,1 1 1,0-1-1,-1 1 0,1-1 0,0 0 0,-1-1 1,2 2-81,-1-1 1,0 1 0,0-1 0,1 1 0,-1-1 0,0 1-1,1-1 1,-1 1 0,1 0 0,-1-1 0,1 1 0,-1 0-1,0-1 1,1 1 0,-1 0 0,1 0 0,-1-1 0,1 1 0,0 0-1,-1 0 1,2 0 0,42-6 2158,-31 5-1881,223-24 1790,-122 15-2251,26 5-3793,-134 5 3217,-9 3-234,-13 2-99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57.437"/>
    </inkml:context>
    <inkml:brush xml:id="br0">
      <inkml:brushProperty name="width" value="0.025" units="cm"/>
      <inkml:brushProperty name="height" value="0.025" units="cm"/>
    </inkml:brush>
  </inkml:definitions>
  <inkml:trace contextRef="#ctx0" brushRef="#br0">2 8 17444,'-1'13'1888,"13"-4"-984,6-4-264,10-2 913,8-3-169,9-1-336,5-4-127,4 0-361,2-2-176,-6 1-544,-1 0-456,-12 0 560,-5 5-153,-19 2-95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4.198"/>
    </inkml:context>
    <inkml:brush xml:id="br0">
      <inkml:brushProperty name="width" value="0.025" units="cm"/>
      <inkml:brushProperty name="height" value="0.025" units="cm"/>
    </inkml:brush>
  </inkml:definitions>
  <inkml:trace contextRef="#ctx0" brushRef="#br0">24 646 17500,'-18'19'2123,"13"-13"-1489,12-10 1095,28-29-1230,-1-2 0,-2-1 1,29-43-1,-50 64-414,66-88 227,122-220 0,-182 286-298,-15 31-4,-7 23-9,2-9-2,-21 69-3,2 1 1,4 1-1,-10 102 0,27-170-4,1 0-1,2 21 0,-2-30-34,0 0 0,0 0 0,1-1 0,-1 1 0,1 0 0,-1 0 0,1-1 0,0 1 0,0-1 0,0 1 0,1 2 0,-1-4-2,-1 1 1,1-1-1,0 0 0,-1 1 1,1-1-1,-1 0 0,1 0 1,-1 1-1,1-1 0,0 0 1,-1 0-1,1 0 1,0 0-1,-1 0 0,1 0 1,0 0-1,-1 0 0,1 0 1,0 0-1,-1 0 0,1 0 1,-1 0-1,1 0 0,0-1 1,-1 1-1,1 0 0,-1-1 1,1 1-1,0 0 1,-1-1-1,1 0 0,3-3-279,-2 0-117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5.188"/>
    </inkml:context>
    <inkml:brush xml:id="br0">
      <inkml:brushProperty name="width" value="0.025" units="cm"/>
      <inkml:brushProperty name="height" value="0.025" units="cm"/>
    </inkml:brush>
  </inkml:definitions>
  <inkml:trace contextRef="#ctx0" brushRef="#br0">18 529 13523,'-3'5'746,"-8"18"409,11-22-1007,-1 0-1,1 0 1,-1 0 0,1 0 0,0 0 0,-1 0 0,1 0 0,0 0-1,0 0 1,0 0 0,0 0 0,0 0 0,0 0 0,0 0 0,0 1-1,0-1 1,1 1 0,-1-2-74,0 0 0,1 0 0,-1 0 0,1 0 1,-1 0-1,0 0 0,1 0 0,-1 0 0,1 0 0,-1 0 0,1 0 0,-1 0 0,0 0 0,1 0 0,-1 0 0,1 0 0,-1 0 1,0 0-1,1-1 0,-1 1 0,1 0 0,-1 0 0,0-1 0,1 1 0,-1 0 0,0 0 0,0-1 0,1 1 0,-1 0 0,0-1 0,1 0 1,12-12 617,-12 12-554,328-452 3916,-288 392-3897,-12 18-71,-29 43-86,0 0 1,0 0-1,0 0 1,0 0 0,0 0-1,0 0 1,0 0-1,0 0 1,0 0-1,0 0 1,0 0-1,0 0 1,0 0-1,0 0 1,0 0 0,0 0-1,0 1 1,0-1-1,0 0 1,0 0-1,0 0 1,0 0-1,0 0 1,0 0-1,0 0 1,1 0 0,-1 0-1,0 0 1,0 0-1,0 0 1,0 0-1,0 0 1,0 0-1,0 0 1,0 0-1,0 0 1,0 0 0,0 0-1,0 0 1,0 0-1,0 0 1,0 0-1,0 0 1,0 0-1,1 0 1,-1 0-1,0 0 1,0 0-1,0 0 1,0 0 0,0 0-1,0 0 1,0 0-1,0 0 1,0 0-1,0 0 1,0 0-1,0 0 1,0 0-1,0 0 1,0 0 0,0 0-1,0 0 1,1 0-1,-2 9 8,-4 14-6,-85 312 27,88-326-49,0-2-77,0 1 1,1 0-1,0 0 0,0-1 1,1 1-1,0 0 0,0 0 0,3 11 1,-3-18 72,0-1 0,0 1 0,0-1 0,0 1 0,0-1 1,0 0-1,1 1 0,-1-1 0,0 0 0,0 1 0,1-1 0,-1 1 1,0-1-1,0 0 0,1 0 0,-1 1 0,0-1 0,1 0 0,-1 1 1,1-1-1,-1 0 0,0 0 0,1 0 0,-1 0 0,1 1 0,-1-1 1,0 0-1,1 0 0,-1 0 0,1 0 0,-1 0 0,1 0 0,-1 0 1,0 0-1,1 0 0,-1 0 0,1 0 0,-1 0 0,1 0 1,-1-1-1,0 1 0,1 0 0,-1 0 0,1 0 0,-1-1 0,0 1 1,1 0-1,-1 0 0,0-1 0,1 1 0,-1 0 0,0-1 0,1 1 1,-1 0-1,0-1 0,0 1 0,0 0 0,1-1 0,-1 1 0,0-1 1,4-10-412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5.890"/>
    </inkml:context>
    <inkml:brush xml:id="br0">
      <inkml:brushProperty name="width" value="0.025" units="cm"/>
      <inkml:brushProperty name="height" value="0.025" units="cm"/>
    </inkml:brush>
  </inkml:definitions>
  <inkml:trace contextRef="#ctx0" brushRef="#br0">152 44 13323,'2'-6'1111,"0"1"-1,-1-1 1,1 0 0,-1 0-1,0-8 1,-12 37 3075,3-11-3678,-1 8-291,1 0 0,0 0 0,1 0 0,2 1-1,0 0 1,-3 33 0,8-52-215,0 1 1,0-1 0,0 1-1,1-1 1,-1 1-1,1-1 1,-1 1-1,1-1 1,0 0-1,0 1 1,0-1 0,0 0-1,1 0 1,-1 0-1,0 0 1,1 0-1,0 0 1,-1 0-1,1 0 1,0-1-1,0 1 1,0-1 0,0 1-1,0-1 1,0 0-1,1 0 1,1 1-1,8 3 3,0-1-1,1-1 0,-1 0 0,17 1 0,14 4-28,-35-6 1,-1 1 0,1 0 0,0 0 0,-1 1 0,0 0 0,0 0 0,0 1 0,0 0 0,6 6 0,-11-9 12,0 0 1,0 0-1,0 0 0,0 0 1,-1 0-1,1 1 0,-1-1 1,0 1-1,1-1 0,-1 1 0,0-1 1,0 1-1,-1 0 0,1 0 1,-1-1-1,1 1 0,-1 0 1,0 0-1,0 0 0,0-1 0,0 1 1,-1 0-1,1 0 0,-1-1 1,1 1-1,-1 0 0,0-1 1,0 1-1,-3 4 0,-1 1 17,-1 1 1,0-2-1,-1 1 0,0 0 1,0-1-1,-1-1 0,0 1 1,0-1-1,0 0 0,-18 8 0,4-3 106,-1 0 0,-1-2 0,-31 8-1,50-15-87,-1-1-1,1 0 1,-1 0-1,0 0 1,0-1-1,0 0 0,1 0 1,-1 0-1,0-1 1,-9-2-1,12 2-74,1 0 0,-1 0 0,1 0 1,-1 0-1,1-1 0,-1 1 0,1-1 0,0 0 0,0 0 0,0 0 0,0 0 0,0 0 0,0 0 0,1 0 0,-1-1 0,1 1 1,-1 0-1,1-1 0,0 0 0,0 1 0,0-1 0,0 1 0,0-6 0,-2-8-237,2 0 0,0 0 0,1 0 1,0 0-1,1 0 0,4-19 0,6-20-408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6.402"/>
    </inkml:context>
    <inkml:brush xml:id="br0">
      <inkml:brushProperty name="width" value="0.025" units="cm"/>
      <inkml:brushProperty name="height" value="0.025" units="cm"/>
    </inkml:brush>
  </inkml:definitions>
  <inkml:trace contextRef="#ctx0" brushRef="#br0">0 42 18196,'6'-6'2040,"-3"3"-1111,1-1-369,3 1 1224,2 0-424,8-1-479,3 1-249,7-1-328,5 1-232,4 0-600,-1 0-449,1 0 809,3 3-176,-3 2-128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6.871"/>
    </inkml:context>
    <inkml:brush xml:id="br0">
      <inkml:brushProperty name="width" value="0.025" units="cm"/>
      <inkml:brushProperty name="height" value="0.025" units="cm"/>
    </inkml:brush>
  </inkml:definitions>
  <inkml:trace contextRef="#ctx0" brushRef="#br0">296 31 18676,'-2'-2'147,"0"0"0,1-1 1,-1 1-1,0 0 0,0 0 0,0 0 0,-1 0 0,1 1 1,0-1-1,-1 1 0,1-1 0,-1 1 0,1 0 0,-1 0 1,0 0-1,0 0 0,1 0 0,-1 1 0,0-1 1,0 1-1,0 0 0,1 0 0,-1 0 0,0 0 0,0 0 1,-5 2-1,1-1-28,0 1 0,1 0 0,-1 0 1,1 1-1,-1 0 0,1 0 0,0 0 1,0 1-1,0 0 0,-7 6 0,1 3-49,-1 0 0,2 1 0,0 1 0,0 0 0,2 0 0,0 1-1,0 0 1,-8 24 0,7-13 10,1 1 0,2-1 1,1 1-1,-5 48 0,10-64-40,0 1 0,1 0 0,1-1 0,0 1 0,1 0 0,0-1 0,5 15 0,-6-23-28,0 0 0,0-1-1,1 1 1,0-1 0,0 1 0,0-1-1,0 0 1,0 0 0,1 0 0,-1 0-1,1 0 1,0 0 0,0-1 0,0 0-1,0 1 1,0-1 0,1 0 0,-1 0-1,0-1 1,1 1 0,0-1 0,-1 0-1,1 0 1,0 0 0,0 0 0,-1-1-1,8 1 1,1-1 15,-1-1-1,1-1 1,-1 0-1,0 0 1,1-1 0,-1-1-1,0 0 1,-1 0-1,1-1 1,-1 0-1,15-10 1,-2-1 83,1-2 0,-2 0 0,30-32 0,-36 33-15,0-2 0,0 0 1,-2-1-1,13-24 0,-23 36-62,1 0 0,-1 0 1,-1 0-1,0-1 0,0 1 0,-1-1 1,0 0-1,0 0 0,-1 0 1,0 0-1,0 0 0,-1 0 0,-1 0 1,-1-11-1,0 14-50,0 0 0,0 1 0,-1-1 1,0 1-1,0-1 0,0 1 0,-1 0 0,1 0 0,-1 0 1,0 1-1,-1-1 0,1 1 0,-1 0 0,0 1 0,0-1 1,0 1-1,-1 0 0,1 0 0,-1 0 0,1 1 0,-7-2 1,-4-2-108,0 2 1,-1 0 0,0 0 0,1 2 0,-1 0 0,-26 1 0,15 3-119,5 4-85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8.202"/>
    </inkml:context>
    <inkml:brush xml:id="br0">
      <inkml:brushProperty name="width" value="0.025" units="cm"/>
      <inkml:brushProperty name="height" value="0.025" units="cm"/>
    </inkml:brush>
  </inkml:definitions>
  <inkml:trace contextRef="#ctx0" brushRef="#br0">74 78 13107,'1'-20'2398,"0"13"494,-5 19-1113,-20 86-202,-20 172-1,43-263-1550,0 5 76,0 0 0,1 22 0,0-34-94,0 1 1,0-1-1,0 0 0,0 1 1,0-1-1,0 1 1,0-1-1,0 1 0,1-1 1,-1 1-1,0-1 0,0 0 1,0 1-1,0-1 0,1 1 1,-1-1-1,0 0 1,0 1-1,1-1 0,-1 0 1,0 1-1,1-1 0,-1 1 1,8-6 152,6-20 48,0-7-70,-1-1 0,-1-1-1,-2 0 1,-2-1 0,-1 1 0,-1-2 0,-2 1-1,-2 0 1,-2-54 0,0 88-137,-5-32 125,5 31-121,0 0 0,-1 1 1,1-1-1,0 0 0,-1 1 1,0-1-1,1 1 0,-1-1 0,0 0 1,0 1-1,0 0 0,0-1 1,0 1-1,0 0 0,-2-2 1,2 2-8,1 1 1,0 0 0,-1 0-1,1 0 1,0 0 0,-1 0-1,1 0 1,0 0-1,-1 0 1,1 0 0,0 0-1,-1 1 1,1-1 0,0 0-1,-1 0 1,1 0 0,0 0-1,-1 0 1,1 1 0,0-1-1,-1 0 1,1 0 0,0 0-1,0 1 1,-1-1 0,1 0-1,0 0 1,0 1 0,-1-1-1,1 0 1,0 1 0,0-1-1,0 0 1,0 1 0,0-1-1,0 0 1,-1 1 0,1-1-1,0 0 1,0 1 0,0-1-1,0 0 1,0 1 0,0-1-1,0 1 1,-2 19-10,2-19 10,0 5-6,0 0 1,0 0-1,1 1 0,0-1 0,0 0 1,0 0-1,1 0 0,0 0 0,0 0 1,4 7-1,-4-10 6,-1-1 1,1 1-1,-1-1 1,1 0-1,0 0 0,0 0 1,0 0-1,1 0 1,-1 0-1,0-1 1,1 1-1,-1-1 0,1 1 1,-1-1-1,1 0 1,0 0-1,-1 0 1,1 0-1,0-1 1,0 1-1,-1-1 0,1 0 1,0 1-1,0-1 1,4-1-1,3-1 3,1 0 0,-1 0 0,1-1 0,-1-1 0,0 0 0,0 0 0,0-1 0,-1 0 0,0-1 1,14-11-1,2-2 6,-1-2 1,29-32 0,-44 43-26,-15 21 0,-6 6 8,-13 32-15,3 1 0,-29 99 0,48-140 23,-7 25-227,1 1 1,1 0-1,2 1 1,2-1-1,-1 60 1,5-92 134,0 0 1,0 0 0,0 1 0,0-1 0,1 0 0,-1 0-1,1 0 1,0 0 0,0 0 0,0 0 0,0 0 0,0-1 0,1 1-1,-1 0 1,1-1 0,0 1 0,0-1 0,0 1 0,2 1-1,5 3-510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8.667"/>
    </inkml:context>
    <inkml:brush xml:id="br0">
      <inkml:brushProperty name="width" value="0.025" units="cm"/>
      <inkml:brushProperty name="height" value="0.025" units="cm"/>
    </inkml:brush>
  </inkml:definitions>
  <inkml:trace contextRef="#ctx0" brushRef="#br0">0 105 19932,'3'-6'519,"0"1"0,0 0 0,0-1 0,7-6 0,-9 11-483,-1 1 0,1-1 0,-1 1 0,1-1 0,-1 1 0,1-1 0,0 1 0,-1-1 0,1 1 0,0 0 0,-1-1 1,1 1-1,0 0 0,0 0 0,-1 0 0,1-1 0,0 1 0,0 0 0,0 0 0,0 1-1,0-1 0,0 0 0,-1 1 0,1-1 0,0 1 0,-1-1 0,1 1 1,0-1-1,-1 1 0,1-1 0,0 1 0,-1 0 0,1-1 0,-1 1 0,1 0 0,-1 0 0,0-1 0,1 1 1,-1 0-1,0 0 0,1 1 0,2 7 23,0 1 0,-1-1-1,0 1 1,-1 0 0,0 0 0,0 16 0,-8 64 162,4-54-56,2-32-156,0 33 236,5-26 13,-3-11-245,-1 0 1,1 0-1,-1 0 1,0 0 0,1 0-1,-1 0 1,1 0-1,-1 0 1,1 0-1,-1 0 1,1-1-1,-1 1 1,0 0 0,1 0-1,-1-1 1,1 1-1,-1 0 1,0-1-1,1 1 1,-1 0 0,0-1-1,1 1 1,-1 0-1,0-1 1,0 1-1,0-1 1,1 0-1,5-9 102,1 0-1,-2 0 0,0-1 0,0 0 0,6-22 0,10-60 357,-21 91-456,4-22 114,0-1 0,-3 1 0,-1-43 1,-2 53-120,1 16-334,1 0 230,0 0 1,0 0 0,0 0 0,1 0-1,-1 0 1,1 0 0,-1 0 0,1 0-1,0 0 1,-1 0 0,2 1 0,1 0-133,-1 0 1,1 0-1,0 0 1,0 0-1,0 0 1,0-1-1,0 0 1,0 0-1,1 0 1,-1 0-1,1 0 1,0 0-1,-1-1 1,1 0-1,7 2 1,-1-2-88,0 1 0,0-2 0,0 1 0,-1-1 0,14-2 0,19-5-696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1.385"/>
    </inkml:context>
    <inkml:brush xml:id="br0">
      <inkml:brushProperty name="width" value="0.025" units="cm"/>
      <inkml:brushProperty name="height" value="0.025" units="cm"/>
    </inkml:brush>
  </inkml:definitions>
  <inkml:trace contextRef="#ctx0" brushRef="#br0">2 20 11090,'-1'3'5402,"5"0"-3922,7-2-536,9-2-360,9-2 1897,10 0-1505,7 0-168,4-1-440,3 0-392,-2 1-800,-3 2 1392,-8-2-672,-10 1-112,-17 2-80</inkml:trace>
  <inkml:trace contextRef="#ctx0" brushRef="#br0" timeOffset="1">64 280 16179,'33'8'1385,"7"-12"-985,6-3-256,9-3 24,4-3 1184,1-7-1056,-1-5-48,-9-2-144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09.104"/>
    </inkml:context>
    <inkml:brush xml:id="br0">
      <inkml:brushProperty name="width" value="0.025" units="cm"/>
      <inkml:brushProperty name="height" value="0.025" units="cm"/>
    </inkml:brush>
  </inkml:definitions>
  <inkml:trace contextRef="#ctx0" brushRef="#br0">154 178 14787,'-7'3'278,"0"0"0,1 1 0,0 0-1,0 0 1,0 0 0,0 1 0,1 0-1,-1 0 1,1 0 0,1 0 0,-7 10 0,-2 3 394,2 0 1,-15 31 0,22-39-474,-1-1 0,1 1 0,1 0 0,0 0 0,0 0 0,1 0 0,0 0 0,0 17 0,2-26-181,-1 0 0,1 0 0,0 0 1,0 0-1,0 0 0,1-1 0,-1 1 0,0 0 0,0 0 1,0 0-1,1 0 0,-1 0 0,0 0 0,1 0 0,-1 0 0,1-1 1,-1 1-1,1 0 0,-1 0 0,1-1 0,0 1 0,-1 0 1,1-1-1,0 1 0,0-1 0,-1 1 0,1-1 0,0 1 0,0-1 1,0 1-1,0-1 0,0 0 0,-1 1 0,1-1 0,0 0 1,0 0-1,0 0 0,0 0 0,0 0 0,0 0 0,0 0 0,0 0 1,0 0-1,0 0 0,0 0 0,0-1 0,-1 1 0,1 0 1,0-1-1,0 1 0,1-1 0,5-2 35,-1 0 0,1-1 0,-1 0 0,0 0 0,8-7 0,13-14 104,-1 0 1,-1-2-1,-1-1 1,-1-1-1,-2-1 1,-1 0-1,-2-2 1,-1 0-1,-1-1 1,13-39-1,-29 70-138,9-30 204,-9 31-212,1 0-1,-1 0 1,0 0 0,0-1-1,1 1 1,-1 0 0,0 0 0,0 0-1,0-1 1,0 1 0,-1 0-1,1 0 1,0 0 0,0-1-1,-1 1 1,1 0 0,-1 0 0,1 0-1,-1 0 1,1 0 0,-2-2-1,1 3-7,0 0 0,0 0 0,1 0-1,-1 1 1,0-1 0,0 0 0,0 0-1,1 1 1,-1-1 0,0 0-1,0 1 1,1-1 0,-1 1 0,0-1-1,1 1 1,-1-1 0,0 1-1,1-1 1,-1 1 0,1 0 0,-1-1-1,1 1 1,-1 0 0,1-1 0,-1 1-1,1 0 1,-1 1 0,0 0 4,-9 15 29,0 0 0,1 0-1,1 1 1,-8 25 0,-14 77 190,26-97-209,1 0 1,-1 26-1,4-43-267,0 1 0,0-1 0,1 1 0,0-1 0,0 1 0,0-1 0,1 1 0,0-1 0,0 0 0,1 0 0,-1 0 0,5 6 0,-5-10 189,-1-1 1,1 1 0,-1-1-1,1 1 1,0-1 0,0 0-1,0 0 1,0 0 0,0 0-1,0 0 1,0 0 0,0 0-1,0-1 1,0 1 0,1-1-1,-1 1 1,0-1 0,0 0-1,0 0 1,1 0 0,-1 0-1,0-1 1,0 1 0,4-1-1,25-11-902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3.696"/>
    </inkml:context>
    <inkml:brush xml:id="br0">
      <inkml:brushProperty name="width" value="0.025" units="cm"/>
      <inkml:brushProperty name="height" value="0.025" units="cm"/>
    </inkml:brush>
  </inkml:definitions>
  <inkml:trace contextRef="#ctx0" brushRef="#br0">178 120 7794,'13'-29'2620,"-8"21"-1113,-1-1 0,0 0-1,-1-1 1,0 1 0,0-1-1,-1 0 1,1-9-1,-3 12 1723,0 10-2241,-4 15-868,-142 373 476,83-209-578,58-162-5,9-17-9,6-10-8,-2-1 12,1 0 0,0 1-1,1 0 1,-1 1 0,1 0-1,1 0 1,-1 1 0,1 1-1,0 0 1,0 0 0,0 1-1,0 0 1,1 1 0,-1 0-1,16 0 1,50 1 24,87-9 9,-153 9-38,-9 2-3,1-1 0,-1-1 1,1 1-1,-1 0 0,1 0 0,-1-1 0,1 0 1,-1 1-1,1-1 0,-1 0 0,4-2 1,-6 3-53,0-1 0,0 1 1,0 0-1,0-1 1,0 1-1,0 0 0,0-1 1,0 1-1,0 0 0,0-1 1,0 1-1,0 0 1,-1-1-1,1 1 0,0 0 1,0-1-1,0 1 1,-1 0-1,1-1 0,0 1 1,0 0-1,0 0 1,-1-1-1,1 1 0,0 0 1,-1 0-1,1-1 1,0 1-1,0 0 0,-1 0 1,1 0-1,0 0 1,-1 0-1,1-1 0,-1 1 1,1 0-1,0 0 0,-1 0 1,1 0-1,0 0 1,-1 0-1,1 0 0,0 0 1,-1 0-1,1 0 1,0 0-1,-1 1 0,1-1 1,0 0-1,-1 0 1,1 0-1,-1 1 0,-3 0-432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5.942"/>
    </inkml:context>
    <inkml:brush xml:id="br0">
      <inkml:brushProperty name="width" value="0.025" units="cm"/>
      <inkml:brushProperty name="height" value="0.025" units="cm"/>
    </inkml:brush>
  </inkml:definitions>
  <inkml:trace contextRef="#ctx0" brushRef="#br0">0 63 19572,'6'7'1897,"8"-4"-1401,16-3-176,13-7 728,13-3-496,4 0-16,5-1-168,-2 1-120,-6-2-288,-2 5-160,-15 3-536,-12 2-256,-19 8 784,-9 1-216,-21 5-136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6.406"/>
    </inkml:context>
    <inkml:brush xml:id="br0">
      <inkml:brushProperty name="width" value="0.025" units="cm"/>
      <inkml:brushProperty name="height" value="0.025" units="cm"/>
    </inkml:brush>
  </inkml:definitions>
  <inkml:trace contextRef="#ctx0" brushRef="#br0">0 86 15875,'0'10'1817,"17"-3"-889,6-5-272,13-5 1225,12-3-569,7-4-360,4-1-88,0-2-520,-2-2-312,-7 4-848,-7-1 1808,-14 5-1056,-12-1-80,-17-1-40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6.839"/>
    </inkml:context>
    <inkml:brush xml:id="br0">
      <inkml:brushProperty name="width" value="0.025" units="cm"/>
      <inkml:brushProperty name="height" value="0.025" units="cm"/>
    </inkml:brush>
  </inkml:definitions>
  <inkml:trace contextRef="#ctx0" brushRef="#br0">0 338 18436,'0'4'2009,"8"-7"-1055,16-12-303,-17 9-112,96-61 1512,-13 10-1288,137-114 1,-217 161-750,1-2 8,-7 12-14,-4 8-5,-9 62-219,4-45 31,2 1-1,0 0 0,3 50 0,6-54 32,7-11-46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7.292"/>
    </inkml:context>
    <inkml:brush xml:id="br0">
      <inkml:brushProperty name="width" value="0.025" units="cm"/>
      <inkml:brushProperty name="height" value="0.025" units="cm"/>
    </inkml:brush>
  </inkml:definitions>
  <inkml:trace contextRef="#ctx0" brushRef="#br0">78 10 19068,'7'-10'3113,"-9"23"-1484,-13 28-452,15-38-1060,-13 32 217,2 1 0,-10 57 0,21-90-332,-1 0 0,1-1-1,0 1 1,0 0 0,0 0 0,0 0 0,1 0 0,0 3 0,-1-5-2,1 0-1,-1 0 0,1 0 1,-1 0-1,1 0 0,-1 0 1,1 0-1,0 0 0,-1 0 1,1-1-1,0 1 0,0 0 1,-1-1-1,1 1 0,0 0 1,1 0-1,3 0-3,0 1 1,-1-1-1,1 0 0,0-1 1,0 1-1,-1-1 0,1 0 1,7-1-1,-9 1 4,4-1-12,0 1 0,0 1 0,-1-1 0,1 1 0,0 0 0,0 1 0,0 0 0,-1 0 0,1 0 0,-1 1 0,10 5 0,-11-5-4,-1 0 0,0 0 1,0 1-1,0 0 0,0 0 0,-1 0 1,0 0-1,0 0 0,0 1 0,0-1 1,0 1-1,-1 0 0,0 0 0,0 0 1,2 10-1,-3-10 28,0 0 0,-1 0-1,1 1 1,-1-1 0,-1 0 0,1 1 0,-1-1 0,0 0 0,0 0 0,0 0-1,-1 0 1,1 0 0,-1 0 0,-1 0 0,1 0 0,-1-1 0,0 1 0,0-1-1,0 0 1,0 1 0,-6 4 0,6-6-10,0 0 0,0-1-1,0 1 1,-1-1 0,1 0 0,0 0 0,-1 0-1,0 0 1,1 0 0,-1-1 0,0 1 0,0-1-1,0 0 1,0-1 0,0 1 0,0-1 0,0 1-1,0-1 1,0 0 0,0-1 0,0 1 0,0-1-1,0 0 1,0 0 0,0 0 0,0 0 0,0-1-1,-6-3 1,5 2-173,0-1 0,0 0 0,1 0 0,-1 0 1,1-1-1,0 0 0,0 0 0,1 0 0,-1 0 0,1 0 0,0-1 0,0 1 0,1-1 0,-2-7 0,-2-4-177,2 0 0,0-1 0,-2-29-1,3-2-581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7.805"/>
    </inkml:context>
    <inkml:brush xml:id="br0">
      <inkml:brushProperty name="width" value="0.025" units="cm"/>
      <inkml:brushProperty name="height" value="0.025" units="cm"/>
    </inkml:brush>
  </inkml:definitions>
  <inkml:trace contextRef="#ctx0" brushRef="#br0">0 68 12931,'9'-13'2288,"1"3"-1079,5 1-449,4 2 2120,4 1-1495,3 2-225,7 0-464,3 1-296,4 0-712,6 0-368,2 3 320,3-2 144,-1 1-144,1-2-176</inkml:trace>
  <inkml:trace contextRef="#ctx0" brushRef="#br0" timeOffset="1">681 6 16756,'-20'15'861,"0"2"1,2 0 0,0 1 0,1 1-1,-16 22 1,23-27-525,0 1 0,1 1 0,1-1 0,0 1 0,1 1 0,1-1 1,-9 35-1,14-46-273,0 1 1,1-1-1,-1 1 1,1-1-1,0 1 1,0-1-1,1 1 1,0-1 0,2 10-1,-2-12-51,0-1 0,0 0 0,0 0-1,0 0 1,0 0 0,1 0 0,-1 0 0,1 0-1,-1-1 1,1 1 0,0-1 0,0 1 0,0-1 0,-1 1-1,1-1 1,1 0 0,-1 0 0,0 0 0,0 0 0,0 0-1,0-1 1,1 1 0,-1 0 0,0-1 0,3 0-1,4 1-2,1-1-1,-1-1 1,0 1-1,1-2 1,-1 1-1,0-1 1,0-1-1,0 0 1,0 0-1,-1 0 1,1-1-1,-1-1 1,14-9-1,-7 4 59,0-1-1,0-1 0,-1-1 0,-1 0 0,23-29 1,-29 32-11,-1 0 1,0 0 0,0-1-1,-1 0 1,0 0 0,-1 0-1,-1-1 1,3-12 0,-4 19-28,-2-1 0,1 1 0,0 0 0,-1 0 0,0-1 0,0 1 0,-1 0 0,1 0 0,-1-1 0,0 1 0,0 0 0,-1 0 0,0 0 0,0 0 0,0 0 0,0 1 0,-1-1 0,0 0 0,0 1 0,-5-6 0,5 7-48,0 1 1,-1 0-1,1-1 0,-1 1 0,0 0 1,1 1-1,-1-1 0,0 1 1,0 0-1,0 0 0,0 0 0,0 0 1,0 1-1,0-1 0,0 1 0,-1 0 1,1 0-1,0 1 0,0-1 0,0 1 1,0 0-1,0 0 0,0 0 0,-7 4 1,5-2-130,-1-1 0,1 1 1,0 1-1,1-1 0,-1 1 1,0 0-1,1 0 0,0 1 1,0 0-1,0-1 1,1 2-1,-1-1 0,1 0 1,-3 8-1,4-3-356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8.304"/>
    </inkml:context>
    <inkml:brush xml:id="br0">
      <inkml:brushProperty name="width" value="0.025" units="cm"/>
      <inkml:brushProperty name="height" value="0.025" units="cm"/>
    </inkml:brush>
  </inkml:definitions>
  <inkml:trace contextRef="#ctx0" brushRef="#br0">280 0 21229,'0'0'2216,"2"0"-1560,-11 7-312,0 6 1625,-9 15-1385,-2 3-176,-9 12-168,-2 4-88,-5 4-104,1-3-48,4-5-216,1-5-136,11-14-520,6-8-297,12-16 641,2-8 160,8-16-200,1-6-224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8.816"/>
    </inkml:context>
    <inkml:brush xml:id="br0">
      <inkml:brushProperty name="width" value="0.025" units="cm"/>
      <inkml:brushProperty name="height" value="0.025" units="cm"/>
    </inkml:brush>
  </inkml:definitions>
  <inkml:trace contextRef="#ctx0" brushRef="#br0">208 8 16259,'-17'-2'1586,"11"0"-1232,1 1 0,-1 0 0,0 0 0,1 1 0,-1 0 0,0 0 0,0 0 0,1 1 0,-1 0 0,0 0 0,1 0 0,-1 1 0,1-1 0,-1 1 0,1 1 0,0-1 0,-7 5 0,5-2-194,0 1 0,0 0 1,1 0-1,-1 1 0,1 0 0,1 0 0,-1 0 0,-4 10 1,7-11-113,0-1 1,0 1-1,0 0 1,1 0-1,0 0 1,0 0-1,1 0 1,0 0-1,0 0 1,0 0 0,1 1-1,0 10 1,1-15-44,-1 0 1,0-1 0,1 1-1,0 0 1,-1 0 0,1-1 0,0 1-1,0 0 1,0-1 0,0 1 0,0-1-1,0 1 1,0-1 0,1 0-1,-1 1 1,0-1 0,1 0 0,-1 0-1,1 0 1,0 0 0,-1 0 0,1 0-1,0 0 1,-1-1 0,1 1-1,0-1 1,0 1 0,0-1 0,-1 0-1,1 1 1,0-1 0,0 0-1,0 0 1,0 0 0,3-1 0,4 0-3,0-1 0,-1 1-1,1-1 1,0-1 0,-1 0 0,10-4 0,1-2 27,-1-1 0,31-23 0,-41 27 11,0 0 0,0-1 0,-1 0-1,0 0 1,-1-1 0,1 0 0,8-16-1,-14 23-25,0-1 0,0 0 1,0 0-1,0 1 0,0-1 0,-1 0 0,1 0 0,-1 0 0,0 0 0,1 0 0,-1 0 0,0 0 0,0 0 0,0 0 0,0 1 0,-1-1 0,1 0 0,-1 0 0,0-2 0,1 3 0,-1-1 1,0 1 0,0-1-1,0 1 1,-1 0-1,1 0 1,0-1-1,0 1 1,-1 0-1,1 0 1,0 0-1,-1 1 1,1-1-1,-1 0 1,1 0 0,-1 1-1,-2-1 1,-1-1-7,0 2 0,1-1 0,-1 0 0,0 1 0,0 0 0,1 0 0,-1 1 0,0-1 0,0 1 0,1 0 0,-1 0 0,1 1 0,-1-1 1,-6 4-1,3 0-168,1 0 0,0 1 0,0 0 0,1 0 0,0 0 0,0 1 0,0 0 0,1 0 0,-1 1 1,2-1-1,-1 1 0,1 0 0,1 0 0,-1 1 0,1-1 0,1 1 0,0-1 0,0 1 0,-1 18 1,4-1-396</inkml:trace>
  <inkml:trace contextRef="#ctx0" brushRef="#br0" timeOffset="1">583 527 20692,'-17'20'1524,"12"-15"-1245,1 0-1,-1 0 0,1 1 0,0 0 0,1 0 1,-7 12-1,10-18-249,0 1 1,-1-1-1,1 1 1,0-1-1,0 0 1,0 1-1,0-1 1,0 1-1,0-1 1,0 0-1,0 1 1,0-1-1,0 1 1,0-1-1,0 0 1,0 1-1,0-1 1,0 1-1,0-1 1,0 0-1,1 1 1,-1-1-1,0 1 1,0-1-1,0 0 1,1 1-1,-1-1 1,0 0-1,0 1 1,1-1-1,-1 0 1,0 0-1,1 1 1,-1-1-1,1 0 1,16 0 329,20-15-268,-25 8-25,0-1 0,19-16 0,-28 22-29,0 0 0,-1-1 0,1 1 0,-1-1 0,0 1 0,0-1 1,0 0-1,0 0 0,-1 0 0,1 0 0,-1 0 0,1 0 0,-1 0 0,0-1 0,0 1 0,-1 0 1,1-6-1,-1 7-13,0 0 0,-1 1 0,1-1 0,-1 0 0,0 1 0,1-1 0,-1 1 1,0-1-1,0 1 0,0-1 0,0 1 0,0-1 0,-1 1 0,1 0 0,0 0 0,0-1 1,-1 1-1,1 0 0,-1 0 0,1 1 0,-1-1 0,0 0 0,-2-1 0,-2 0-37,0 0 0,0 0-1,0 1 1,0 0 0,-9-1-1,6 1-166,3 0 144,1 1 0,0-1 1,-1 1-1,1 0 0,0 1 0,0-1 1,-1 1-1,1 0 0,0 0 0,0 1 1,-6 2-1,4 3-131,10-1-3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4:59.648"/>
    </inkml:context>
    <inkml:brush xml:id="br0">
      <inkml:brushProperty name="width" value="0.025" units="cm"/>
      <inkml:brushProperty name="height" value="0.025" units="cm"/>
    </inkml:brush>
  </inkml:definitions>
  <inkml:trace contextRef="#ctx0" brushRef="#br0">203 227 16628,'0'-1'158,"1"-1"0,-1 0 0,0 0 0,0 1 1,-1-1-1,1 0 0,0 1 0,-1-1 0,1 0 1,-1 1-1,1-1 0,-1 0 0,0 1 0,1-1 1,-1 1-1,0-1 0,0 1 0,0-1 1,0 1-1,-1 0 0,1 0 0,0-1 0,-2 0 1,1 1-28,0 1 1,-1-1-1,1 1 1,0-1 0,0 1-1,0 0 1,0 0 0,-1 0-1,1 0 1,0 1-1,0-1 1,0 0 0,0 1-1,0 0 1,0-1-1,0 1 1,0 0 0,0 0-1,-2 1 1,-6 4 66,1 0 0,-1 1 0,2 0-1,-1 0 1,1 1 0,0 0 0,1 0 0,-12 16 0,11-12-146,1-1 0,0 2 0,0-1 0,1 1 0,1 0-1,-6 21 1,10-31-51,0 1-1,1-1 1,-1 1-1,1-1 0,0 1 1,0-1-1,0 1 0,0-1 1,1 1-1,-1-1 1,2 5-1,-1-8-1,-1 1 0,0 0 0,1 0 0,-1-1 0,1 1 0,-1-1 0,0 1 0,1 0 0,-1-1 1,1 1-1,0-1 0,-1 1 0,1-1 0,-1 1 0,1-1 0,0 0 0,-1 1 0,1-1 0,0 0 0,0 1 0,0-1 0,1 0 0,-1 0 0,1 0 0,-1 0 0,1 0 0,-1 0 0,1-1 0,-1 1 0,1-1 0,-1 1 1,1-1-1,-1 1 0,1-1 0,-1 0 0,2-1 0,10-7-2,0 0 0,0-2-1,-2 1 1,1-2 0,-1 1 0,15-23 0,51-83 202,-53 75 40,-1-2 0,30-79-1,-51 113-66,-11 26-104,-11 33 3,3 1-1,1 1 0,-14 87 1,29-129-63,-4 15 44,-1 35 0,5-54-42,1 0-1,0 0 1,0 0-1,1 0 1,0 0-1,-1 0 1,1 0-1,1 0 1,-1-1-1,1 1 1,0 0-1,0-1 1,4 7-1,-4-9-6,0 0-1,0 0 1,0 0 0,1-1-1,-1 1 1,0-1 0,1 1-1,-1-1 1,1 0 0,-1 0-1,1 0 1,0 0 0,-1-1 0,1 1-1,0-1 1,-1 1 0,1-1-1,0 0 1,0 0 0,-1 0-1,1-1 1,5 0 0,2-1-6,1-1 0,0 0 0,-1-1 0,15-6 0,3-5 0,-1-1 1,-1-1-1,0-1 1,-1-1-1,-1-1 1,-1-1-1,-1-2 1,36-46-1,-58 69 3,27-42 12,-26 39-11,1 0 1,-1 0-1,0 0 0,0-1 0,0 1 1,0 0-1,-1 0 0,1-1 0,-1 1 0,0-1 1,0-6-1,0 10 0,0-1 0,-1 0-1,1 0 1,0 1 0,0-1 0,0 0 0,-1 1 0,1-1 0,0 0 0,-1 1 0,1-1 0,0 0 0,-1 1-1,1-1 1,-1 1 0,1-1 0,-1 0 0,1 1 0,-1 0 0,0-1 0,1 1 0,-1-1 0,0 1 0,1 0-1,-1-1 1,-1 1 0,0-1 0,1 1 0,-1 0 0,0 0-1,0 0 1,0 0 0,0 0 0,0 1 0,1-1-1,-1 0 1,-3 2 0,-4 2 5,0 0-1,0 0 1,-9 7-1,18-11-4,-18 12 14,1 1-1,0 0 1,1 2 0,0-1 0,-14 19 0,20-21-9,0 1 1,1 0-1,1 1 0,0 0 1,1 0-1,0 0 0,-6 22 1,12-33-21,0-1 0,0 1 1,1-1-1,-1 1 0,1 0 0,0-1 1,0 1-1,0-1 0,0 1 1,0-1-1,1 1 0,-1 0 0,1-1 1,-1 1-1,1-1 0,0 0 0,0 1 1,0-1-1,3 4 0,-2-4-49,-1 0 0,2 0 0,-1 0 1,0 0-1,0-1 0,0 1 0,1-1 0,-1 1 0,1-1 0,-1 0 0,1 0 0,0 0 0,-1-1 0,1 1 1,0 0-1,0-1 0,5 0 0,5 0-239,0-1-1,0-1 1,0 0 0,-1 0 0,1-2 0,-1 1 0,1-2-1,-1 1 1,0-2 0,-1 0 0,20-13 0,16-11-562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1.800"/>
    </inkml:context>
    <inkml:brush xml:id="br0">
      <inkml:brushProperty name="width" value="0.025" units="cm"/>
      <inkml:brushProperty name="height" value="0.025" units="cm"/>
    </inkml:brush>
  </inkml:definitions>
  <inkml:trace contextRef="#ctx0" brushRef="#br0">136 1 17548,'-11'16'1616,"-5"5"-1232,-4 8-200,-3 4 792,3 7-912,1 2-272,8-1 304,4-5-72,-2-12-112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0.132"/>
    </inkml:context>
    <inkml:brush xml:id="br0">
      <inkml:brushProperty name="width" value="0.025" units="cm"/>
      <inkml:brushProperty name="height" value="0.025" units="cm"/>
    </inkml:brush>
  </inkml:definitions>
  <inkml:trace contextRef="#ctx0" brushRef="#br0">176 1 17764,'-8'2'461,"0"-1"0,0 2 0,0-1 0,0 1 0,0 0 0,1 1 0,-1 0 0,1 0 0,-10 8 0,4-2 49,1 1-1,-1 0 1,-17 22 0,27-30-479,0 0-1,1 1 0,0-1 1,-1 1-1,1 0 1,1-1-1,-3 7 0,3-9-41,1 0-1,0 0 0,0-1 1,0 1-1,0 0 0,0 0 1,0 0-1,0-1 0,0 1 1,0 0-1,1 0 0,-1 0 1,0-1-1,0 1 0,1 0 1,-1 0-1,1-1 1,-1 1-1,0 0 0,1-1 1,-1 1-1,1 0 0,-1-1 1,1 1-1,0-1 0,-1 1 1,1-1-1,0 1 0,-1-1 1,1 0-1,0 1 0,0-1 1,-1 0-1,1 1 0,0-1 1,0 0-1,-1 0 0,1 0 1,0 1-1,0-1 0,0 0 1,-1 0-1,1-1 1,1 1-1,74 3-1131,-52-4 478,47 6 0,-64-4 565,0 0 1,-1 1-1,1 0 0,-1 0 1,1 0-1,-1 1 0,0 0 1,0 0-1,0 1 0,-1 0 1,9 6-1,-13-9 108,0 0-1,1 0 1,-1 1 0,0-1 0,0 0-1,0 1 1,0-1 0,0 1-1,0-1 1,0 1 0,-1 0-1,1-1 1,0 1 0,-1 0 0,1-1-1,-1 1 1,0 0 0,0-1-1,1 1 1,-2 3 0,1-3 44,-1 1 0,1-1-1,-1 1 1,0-1 0,0 0 0,0 1 0,-1-1 0,1 0 0,0 0 0,-1 1 0,0-1-1,-2 2 1,-5 5 296,-1-1-1,0 0 1,-1-1-1,-14 8 1,23-14-313,-11 7 512,-1-1-1,-28 10 1,38-15-624,0-1-1,0 0 0,0 0 0,0 0 1,0-1-1,0 1 0,0-1 0,-1 0 0,1 0 1,0 0-1,0-1 0,0 0 0,0 1 1,0-1-1,0-1 0,-5-1 0,8 2 48,-1 0 0,1-1 0,0 1 0,0 0-1,-1-1 1,1 1 0,0 0 0,0-1-1,1 1 1,-1-1 0,0 0 0,0 1 0,1-1-1,-1 0 1,1 1 0,0-1 0,-1 0 0,1 0-1,0 1 1,0-1 0,0 0 0,0 0 0,1-2-1,-1-1-72,-1-32-510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0.632"/>
    </inkml:context>
    <inkml:brush xml:id="br0">
      <inkml:brushProperty name="width" value="0.025" units="cm"/>
      <inkml:brushProperty name="height" value="0.025" units="cm"/>
    </inkml:brush>
  </inkml:definitions>
  <inkml:trace contextRef="#ctx0" brushRef="#br0">72 1 20436,'-6'30'1985,"-3"4"-1505,-2 8-272,0 2 1416,3 8-1264,1 1-144,3-3-88,1-4-120,3-7-200,0-2-128,1-8-304,2-4-192,-1-6-376,-2-6-153,-3-9 841,-3-2-312,-4-8-16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1.225"/>
    </inkml:context>
    <inkml:brush xml:id="br0">
      <inkml:brushProperty name="width" value="0.025" units="cm"/>
      <inkml:brushProperty name="height" value="0.025" units="cm"/>
    </inkml:brush>
  </inkml:definitions>
  <inkml:trace contextRef="#ctx0" brushRef="#br0">17 399 12499,'-4'-17'646,"0"0"1,0 0-1,2 0 1,0-1-1,1 1 0,1-1 1,1 1-1,0-1 1,6-28-1,-4 35-339,0-1 0,1 0 0,0 1-1,1-1 1,0 1 0,1 0 0,0 1 0,1 0-1,0 0 1,1 0 0,0 1 0,0 0-1,1 0 1,16-12 0,-20 18-275,1-1 1,-1 1-1,1 0 0,0 0 0,0 1 1,0-1-1,0 1 0,0 1 1,0-1-1,1 1 0,-1 0 0,1 1 1,-1-1-1,0 1 0,1 0 0,-1 1 1,1 0-1,-1 0 0,0 0 1,1 1-1,-1 0 0,0 0 0,0 0 1,0 1-1,0 0 0,-1 0 1,1 1-1,-1-1 0,0 1 0,0 0 1,0 1-1,-1-1 0,1 1 1,-1 0-1,0 0 0,0 0 0,-1 1 1,0-1-1,0 1 0,0 0 0,0 0 1,-1 0-1,0 0 0,0 0 1,-1 1-1,0-1 0,0 0 0,0 1 1,-1-1-1,0 1 0,0-1 1,-1 1-1,-1 6 0,-1 0 42,-1-1 1,-1 0-1,0 0 1,0 0-1,-2-1 1,1 1-1,-1-2 0,-16 20 1,5-9 91,-2-2 0,1 0 0,-27 18 0,43-34-204,0 0 0,-1-1 1,1 0-1,-1 0 1,0 0-1,0 0 0,1-1 1,-1 1-1,-5 0 1,9-2 7,0 0 0,-1 0 1,1 0-1,0 0 0,-1 0 1,1 0-1,0 0 0,-1 0 0,1 0 1,0 0-1,0-1 0,-1 1 1,1 0-1,0 0 0,-1 0 1,1 0-1,0-1 0,0 1 1,-1 0-1,1 0 0,0 0 1,0-1-1,-1 1 0,1 0 0,0 0 1,0-1-1,0 1 0,0 0 1,-1-1-1,1 1 0,0 0 1,0-1-1,0 1 0,0 0 1,0-1-1,0 1 0,0 0 1,0-1-1,0 1 0,0 0 1,0-1-1,0 1 0,0 0 0,0-1 1,0 1-1,0 0 0,0-1 1,1 1-1,-1 0 0,0 0 1,0-1-1,0 1 0,0 0 1,1-1-1,7-16-1134,-3 10 784,1 0-1,0 0 1,0 1 0,0-1 0,1 1-1,-1 1 1,1-1 0,1 1 0,-1 1-1,1-1 1,0 1 0,0 1 0,0-1-1,1 1 1,8-1 0,-12 2 405,0 1 1,0 1-1,0-1 1,0 1-1,0 0 0,1 0 1,-1 0-1,0 1 1,0 0-1,0 0 1,0 0-1,0 1 1,0-1-1,-1 1 0,1 0 1,0 0-1,-1 1 1,0 0-1,1 0 1,-1 0-1,0 0 1,0 0-1,-1 1 0,1 0 1,-1-1-1,0 1 1,4 6-1,-3-3 230,-1-1 0,0 1-1,0 0 1,0 1 0,-1-1-1,0 0 1,0 1 0,1 14-1,-2 4 1053,-2 33 0,0-41-710,1-16-534,0-1 0,0 1 1,0-1-1,0 1 0,0-1 1,0 1-1,0 0 0,1-1 1,-1 1-1,1-1 0,-1 0 1,2 3-1,-2-3-37,1-1 0,-1 0 0,0 1 1,1-1-1,-1 0 0,0 0 0,1 1 0,-1-1 0,0 0 1,1 0-1,-1 0 0,1 1 0,-1-1 0,0 0 0,1 0 1,-1 0-1,1 0 0,-1 0 0,0 0 0,1 0 0,-1 0 0,1 0 1,-1 0-1,0 0 0,1 0 0,-1 0 0,1 0 0,-1-1 1,1 1-1,2-1 28,-1-1 0,1 0 0,-1 1 1,0-1-1,0 0 0,0 0 1,0 0-1,0-1 0,0 1 0,0 0 1,2-5-1,5-9 122,0 0 1,11-32-1,-18 43-153,0 0-1,-1 0 1,0-1-1,0 1 1,0-1-1,0 1 1,-1-1-1,0 0 1,0 1-1,-1-1 1,1 1-1,-1-1 1,-3-9-1,3 13-19,0 0 0,-1 0 0,1 0 0,0 0 0,-1 0 0,1 0 0,-1 1 0,-3-3 0,5 3-11,0 1 0,-1-1 0,1 1 0,-1-1 0,1 1 0,-1 0 0,1 0 0,0-1 0,-1 1 1,0 0-1,1 0 0,-1-1 0,1 1 0,-1 0 0,1 0 0,-1 0 0,1 0 0,-1 0 0,1 0 1,-1 0-1,0 0 0,1 0 0,-1 0 0,1 0 0,-1 0 0,1 0 0,-1 0 0,0 1 0,1-1 1,-1 0-1,1 0 0,-1 1 0,1-1 0,-1 0 0,1 1 0,0-1 0,-1 0 0,1 1 1,-1 0-1,0 0-22,1-1 1,0 1 0,0-1-1,-1 1 1,1 0 0,0 0-1,0-1 1,0 1 0,0 0-1,0-1 1,0 1 0,0 0-1,0-1 1,0 1 0,0 0-1,0 0 1,0-1 0,1 1-1,-1 0 1,0-1 0,0 1-1,1 0 1,-1-1 0,0 1-1,1-1 1,-1 1-1,1-1 1,-1 1 0,1-1-1,-1 1 1,1-1 0,-1 1-1,1-1 1,0 1 0,-1-1-1,1 0 1,-1 1 0,1-1-1,0 0 1,1 1 0,29 10-1626,-12-9 891,0 0 0,-1-2 0,1 0 0,26-4 0,-35 3 571,31-2-658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2.239"/>
    </inkml:context>
    <inkml:brush xml:id="br0">
      <inkml:brushProperty name="width" value="0.025" units="cm"/>
      <inkml:brushProperty name="height" value="0.025" units="cm"/>
    </inkml:brush>
  </inkml:definitions>
  <inkml:trace contextRef="#ctx0" brushRef="#br0">194 112 12587,'0'-1'298,"-1"-1"0,0 0 0,0 1 0,0 0 0,0-1-1,0 1 1,0-1 0,-1 1 0,1 0 0,0 0 0,-1 0 0,1 0 0,-1 0 0,1 0 0,-1 0 0,1 0 0,-1 1 0,0-1 0,-2 0 0,1 0-43,0 1 1,0 0-1,0 0 1,0 0-1,-1 0 0,1 1 1,0-1-1,1 1 0,-1 0 1,-5 1-1,0 2 7,0 0 1,0 0-1,1 1 0,-1 0 0,1 0 1,0 0-1,-6 8 0,6-5-104,0 0 1,1 0-1,0 1 1,0 0-1,1 0 1,0 1-1,-4 12 0,7-17-114,0 0-1,1-1 0,-1 1 1,1 0-1,0 0 0,1 0 1,-1 0-1,1 0 0,0 0 1,0 0-1,1 0 0,-1 0 1,1 0-1,0 0 0,0-1 0,1 1 1,2 6-1,-2-8-38,0-1 0,0 1 1,0-1-1,0 0 0,1 0 0,-1 1 0,1-2 0,-1 1 0,1 0 0,0 0 1,-1-1-1,1 0 0,0 1 0,0-1 0,0 0 0,0-1 0,0 1 0,0 0 1,0-1-1,1 0 0,-1 1 0,0-1 0,0-1 0,0 1 0,0 0 1,0-1-1,5-1 0,3 0-4,0-1 0,0-1 0,-1 1 0,0-2 0,1 1 0,13-10 0,-17 9 15,0 0-1,-1 0 1,1-1 0,-1 0 0,-1 0 0,1 0-1,-1-1 1,0 0 0,0 0 0,-1 0 0,4-9-1,-6 14-6,-1-1-1,0 0 1,-1 1-1,1-1 1,0 0-1,-1 0 1,1 0-1,-1 0 0,0 1 1,0-1-1,0 0 1,0 0-1,-1 0 1,1 0-1,-1 0 0,1 1 1,-1-1-1,0 0 1,0 1-1,-1-1 1,1 0-1,0 1 1,-1 0-1,1-1 0,-1 1 1,0 0-1,0 0 1,0 0-1,0 0 1,0 0-1,-1 0 0,1 0 1,0 1-1,-1-1 1,-4-1-1,3 1-9,0 1 1,-1-1-1,0 1 0,1 0 0,-1 0 0,0 1 0,1-1 1,-8 1-1,10 0-29,1 0 0,0 0 1,0 0-1,-1 0 0,1 0 0,0 0 1,0 0-1,-1 0 0,1 0 1,0 1-1,0-1 0,-1 1 0,1-1 1,0 1-1,0-1 0,0 1 0,0 0 1,0-1-1,0 1 0,0 0 1,0 0-1,0 0 0,0 0 0,0 0 1,1 0-1,-1 0 0,0 0 1,0 0-1,1 0 0,-1 0 0,1 0 1,-1 1-1,1-1 0,0 0 0,-1 2 1,1-2-43,1 0 1,-1 0-1,0 0 1,1-1-1,-1 1 1,0 0-1,1 0 1,-1 0-1,1-1 1,-1 1-1,1 0 1,0-1-1,-1 1 0,1 0 1,0-1-1,-1 1 1,1-1-1,0 1 1,0-1-1,-1 1 1,1-1-1,0 0 1,0 1-1,0-1 1,0 0-1,0 0 1,-1 0-1,1 0 1,0 1-1,0-1 1,0 0-1,0 0 1,0-1-1,1 1 1,34-2-1621,-3-5 541,0 0-1,0-2 0,-1-1 1,0-2-1,-1-1 1,0-1-1,-1-2 0,34-24 1,-60 37 1225,0 0 1,-1 0-1,1-1 0,-1 1 1,5-7-1,-8 6 2046,-6 7-1339,-6 6-6,-2 6 627,1 0-1,1 1 1,-18 32 0,25-40-1129,0 1 1,1 0-1,1 0 0,-1 0 1,2 0-1,-1 0 0,1 1 1,0-1-1,0 18 0,2-25-240,0 0-1,0-1 0,0 1 1,0-1-1,0 1 0,1 0 1,-1-1-1,1 1 0,-1-1 1,1 1-1,-1-1 1,1 1-1,0-1 0,0 0 1,0 1-1,-1-1 0,1 0 1,0 1-1,1-1 0,-1 0 1,2 2-1,-1-2-13,0-1 0,0 1 0,0 0 0,0-1 0,0 1-1,0-1 1,0 0 0,0 0 0,0 1 0,0-2 0,1 1 0,-1 0 0,0 0 0,3-1-1,3-2-5,0 1-1,0-1 0,0-1 0,-1 1 0,1-1 0,-1 0 0,10-8 0,-6 2 0,0 0-1,0-1 0,-1-1 0,-1 1 1,0-1-1,8-14 0,-12 17-21,0 1 0,-1-1 0,0 1-1,-1-1 1,0 0 0,0-1 0,-1 1 0,0 0-1,0-1 1,-1-17 0,-5 14-46,4 13 54,0-1 0,0 1 0,-1 0 0,1 0 0,0 0 0,0 0 0,-1 0 0,1 0 1,0 0-1,-1-1 0,1 1 0,0 0 0,0 0 0,-1 0 0,1 0 0,0 0 0,-1 0 0,1 0 0,0 1 1,-1-1-1,1 0 0,0 0 0,0 0 0,-1 0 0,1 0 0,0 0 0,0 0 0,-1 1 0,-1 0-4,0 1 0,1-1 0,-1 1-1,0 0 1,1-1 0,-1 1-1,1 0 1,0 0 0,-3 4-1,-2 6 44,0 1-1,0 0 1,2 1 0,-1-1-1,2 1 1,0 0-1,0 0 1,1 0-1,1 0 1,0 0-1,1 0 1,2 16-1,-1-27-26,-1-1-1,0 1 1,1-1-1,-1 0 0,1 1 1,0-1-1,0 1 1,0-1-1,0 0 1,0 0-1,0 0 1,1 0-1,-1 0 1,1 0-1,-1 0 0,1 0 1,0 0-1,0-1 1,0 1-1,0-1 1,0 1-1,0-1 1,0 0-1,0 0 1,1 0-1,-1 0 0,0 0 1,1 0-1,-1-1 1,0 1-1,1-1 1,-1 1-1,1-1 1,-1 0-1,4 0 1,2-1-10,-1-1 1,0 1-1,0-1 1,0 0-1,-1-1 1,1 0-1,0 0 1,-1 0-1,0-1 1,0 0-1,7-5 1,-3 1-99,-1 0-1,0 0 1,-1-1-1,14-17 1,-34 57-170,10-28 287,2 0 0,-1 0 1,0-1-1,1 1 0,-1 0 0,1 0 0,0 0 1,0 0-1,0 0 0,0 0 0,2 4 1,-2-6-13,1 0 1,-1-1-1,1 1 1,-1-1 0,1 1-1,0-1 1,-1 1 0,1-1-1,0 1 1,0-1-1,-1 0 1,1 1 0,0-1-1,0 0 1,0 0 0,-1 1-1,1-1 1,0 0-1,0 0 1,0 0 0,0 0-1,-1 0 1,1 0 0,0 0-1,0-1 1,0 1-1,0 0 1,-1 0 0,1-1-1,0 1 1,0 0 0,-1-1-1,2 0 1,27-14 99,19-25-43,-38 31-134,0 0 1,1 0-1,17-9 1,-28 17 57,0 1 0,1 0 0,-1 0 1,0 0-1,1 0 0,-1 0 1,1 0-1,-1 0 0,0 0 0,1 0 1,-1 0-1,1 0 0,-1 0 1,0 0-1,1 0 0,-1 0 0,1 0 1,-1 0-1,0 1 0,1-1 1,-1 0-1,0 0 0,1 0 0,-1 1 1,0-1-1,1 0 0,-1 0 1,0 1-1,0-1 0,1 0 0,-1 1 1,0-1-1,0 0 0,1 1 1,-1-1-1,0 0 0,0 1 0,0-1 1,0 1-1,0-1 0,0 0 1,1 1-1,5 26-810,-3-11 465,5-3 160,1-2-49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3.452"/>
    </inkml:context>
    <inkml:brush xml:id="br0">
      <inkml:brushProperty name="width" value="0.025" units="cm"/>
      <inkml:brushProperty name="height" value="0.025" units="cm"/>
    </inkml:brush>
  </inkml:definitions>
  <inkml:trace contextRef="#ctx0" brushRef="#br0">3 78 14803,'1'8'2749,"-2"132"2911,-2-17-4379,4-117-1225,-1-1 0,0 1 0,1-1 0,0 1 0,1-1 0,2 8 0,-4-12-42,1 0 0,-1 0 1,1 0-1,-1 0 0,1 0 0,0 0 0,-1-1 0,1 1 0,0 0 0,0 0 1,-1 0-1,1-1 0,0 1 0,0 0 0,0-1 0,0 1 0,0-1 0,0 1 0,0-1 1,0 1-1,0-1 0,1 0 0,-1 0 0,0 1 0,0-1 0,0 0 0,0 0 1,0 0-1,1 0 0,-1 0 0,0-1 0,0 1 0,0 0 0,0 0 0,2-2 0,6-1 41,-1-1 0,0 0-1,0-1 1,0 0-1,0 0 1,-1-1-1,1 0 1,-2-1-1,1 1 1,8-12 0,8-10 89,23-41 1,-37 52-136,-7 13-71,0-1 0,0 0-1,1 1 1,0 0 0,0-1 0,0 1 0,6-6 0,-8 10 27,-1 1-1,1-1 1,-1 1 0,1-1 0,-1 1-1,0 0 1,0-1 0,1 1 0,-1-1 0,0 1-1,0 0 1,0-1 0,1 1 0,-1 0-1,0-1 1,0 1 0,0 0 0,0-1-1,0 1 1,0 0 0,0-1 0,-1 1 0,1 1-1,-7 66-1436,4-46 900,0 1-1,2 36 0,1-59 552,0 1 0,0 0-1,0-1 1,0 1 0,0 0-1,0 0 1,0-1 0,0 1-1,1 0 1,-1-1 0,0 1-1,0 0 1,0-1 0,1 1-1,-1-1 1,0 1 0,1 0-1,-1-1 1,1 1 0,-1-1-1,1 1 1,-1-1 0,1 1-1,-1-1 1,1 1 0,-1-1-1,1 0 1,0 1 0,0-1 0,0 0-3,1 0 0,-1 0 0,0 0 0,0 0 0,1-1 0,-1 1 0,0 0 0,0-1 0,0 1 0,1-1 1,-1 0-1,0 1 0,0-1 0,2-1 0,4-5-73,1 1 0,-1-1-1,6-9 1,14-21-71,-2-1-1,-1-1 0,-2-1 1,-1-1-1,20-62 0,-27 60 221,-13 38 177,-4 23 76,1-7-209,-21 127 1451,20-113-1195,2-1 1,0 0-1,6 45 0,-4-63-350,0 1-1,0 0 0,1-1 0,0 1 1,0-1-1,1 1 0,0-1 0,0 0 1,0 0-1,1 0 0,0-1 0,0 1 1,1-1-1,-1 0 0,1 0 0,7 5 1,-15-12-157,-21-13-465,1-2 0,-39-36-1,51 42 592,-25-28 53,34 37 8,0-1 0,1 1 0,-1-1 1,0 0-1,1 1 0,0-1 0,0 0 1,0 0-1,0 0 0,0 0 0,0 0 0,1 0 1,-1-5-1,1 7-17,0 1 0,0-1 0,0 1 0,0 0 1,1-1-1,-1 1 0,0-1 0,0 1 0,0-1 0,0 1 0,1 0 1,-1-1-1,0 1 0,1-1 0,-1 1 0,0 0 0,0-1 0,1 1 1,-1 0-1,1-1 0,-1 1 0,0 0 0,1 0 0,-1 0 0,1-1 1,-1 1-1,1 0 0,-1 0 0,1 0 0,18 0 292,21 11 13,-37-10-296,34 14 104,40 11-217,-70-24-9,0 0 0,1-1 0,-1 0-1,0 0 1,1-1 0,-1 0 0,1 0-1,10-2 1,-15 1 12,1 0 0,-1-1-1,1 1 1,-1-1 0,1 0 0,-1 0 0,0 0 0,0 0-1,0-1 1,0 1 0,-1-1 0,1 0 0,-1 0-1,5-5 1,13-15-280,-20 23 374,0 0-1,1-1 1,-1 1 0,0 0 0,1-1-1,-1 1 1,1 0 0,-1 0 0,0 0-1,1-1 1,-1 1 0,1 0-1,-1 0 1,0 0 0,1 0 0,-1 0-1,1-1 1,-1 1 0,1 0 0,-1 0-1,1 0 1,-1 0 0,0 1-1,1-1 1,-1 0 0,1 0 0,-1 0-1,1 0 1,-1 0 0,0 0 0,1 1-1,-1-1 1,1 0 0,-1 0 0,0 1-1,1-1 1,-1 0 0,0 1-1,1-1 1,-1 0 0,0 1 0,1-1-1,-1 0 1,0 1 0,0-1 0,0 0-1,1 1 1,-1-1 0,0 1-1,0-1 1,0 1 0,0-1 0,0 0-1,0 1 1,0-1 0,0 1 0,6 32 499,-6-27-412,3 27 354,-2-18-263,1 0 0,0 0-1,6 24 1,-7-39-209,-1 1 0,0 0 1,0-1-1,0 1 0,1-1 0,-1 1 0,0-1 1,0 1-1,1-1 0,-1 1 0,0-1 0,1 1 1,-1-1-1,1 1 0,-1-1 0,1 0 0,-1 1 1,1-1-1,0 1 0,7-5-287,3-20 32,-2-4 32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3.984"/>
    </inkml:context>
    <inkml:brush xml:id="br0">
      <inkml:brushProperty name="width" value="0.025" units="cm"/>
      <inkml:brushProperty name="height" value="0.025" units="cm"/>
    </inkml:brush>
  </inkml:definitions>
  <inkml:trace contextRef="#ctx0" brushRef="#br0">2 0 15523,'0'23'1297,"-2"2"-1073,2-7-320,4 1 424,5-5-680,0-4 320,5-2-120,2-4-120</inkml:trace>
  <inkml:trace contextRef="#ctx0" brushRef="#br0" timeOffset="1">159 274 16227,'-5'17'1042,"2"-10"-678,1 1 0,0-1 0,-2 13 0,4-20-329,0 1-1,0-1 0,0 1 0,0-1 0,0 1 1,0-1-1,0 1 0,0-1 0,0 0 0,1 1 1,-1-1-1,0 1 0,0-1 0,0 1 1,0-1-1,1 0 0,-1 1 0,0-1 0,0 0 1,1 1-1,-1-1 0,0 0 0,1 1 0,-1-1 1,0 0-1,1 1 0,-1-1 0,1 0 1,-1 0-1,0 0 0,1 1 0,-1-1 0,1 0 1,-1 0-1,0 0 0,1 0 0,-1 0 0,1 0 1,-1 0-1,1 0 0,-1 0 0,1 0 1,-1 0-1,1 0 0,-1 0 0,0 0 0,1 0 1,-1 0-1,1-1 0,-1 1 0,0 0 0,1 0 1,-1 0-1,1-1 0,-1 1 0,1-1 1,24-14 455,11-11-223,-21 13-407,1 0-1,0 2 1,2 0-1,31-15 1,-48 26 105,1-1 1,-1 0-1,0 1 0,0 0 0,0-1 1,1 1-1,-1 0 0,0-1 0,0 1 1,1 0-1,-1 0 0,0 0 1,0 0-1,1 0 0,-1 1 0,0-1 1,0 0-1,1 0 0,-1 1 0,0-1 1,0 1-1,0-1 0,0 1 0,1 0 1,-1-1-1,0 1 0,0 0 1,0 0-1,1 1 0,0 2-97,0 0 0,0 0-1,0 0 1,-1 0 0,1 0 0,-1 0-1,1 6 1,-2-6 2,1 1 0,1-1 0,-1 1 0,1-1 0,-1 0 0,5 7 0,-5-10 109,0 0-1,-1 0 1,1 0-1,0 0 1,0 0-1,0-1 1,0 1-1,0 0 1,1-1-1,-1 1 1,0-1-1,0 1 1,0-1-1,0 1 0,1-1 1,-1 0-1,0 0 1,0 0-1,1 0 1,-1 0-1,0 0 1,0 0-1,1 0 1,-1 0-1,0 0 1,0-1-1,1 1 1,-1 0-1,1-1 1,19-9-203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4.404"/>
    </inkml:context>
    <inkml:brush xml:id="br0">
      <inkml:brushProperty name="width" value="0.025" units="cm"/>
      <inkml:brushProperty name="height" value="0.025" units="cm"/>
    </inkml:brush>
  </inkml:definitions>
  <inkml:trace contextRef="#ctx0" brushRef="#br0">81 0 16347,'-10'13'852,"-35"48"1751,41-54-2231,1-1-1,0 1 1,-1-1-1,2 1 1,-1 0-1,1 0 1,-2 14-1,4-20-359,0 0 0,0-1 0,0 1-1,0 0 1,0 0 0,0-1 0,0 1 0,0 0 0,1-1-1,-1 1 1,0 0 0,0-1 0,1 1 0,-1 0-1,1-1 1,-1 1 0,0 0 0,1-1 0,-1 1-1,1-1 1,-1 1 0,1-1 0,0 1 0,-1-1-1,1 0 1,-1 1 0,1-1 0,0 0 0,-1 1 0,1-1-1,0 0 1,-1 0 0,1 0 0,0 1 0,0-1-1,-1 0 1,1 0 0,0 0 0,0 0 0,39-2-506,-21 0 3,-14 3 338,1 0 0,-1 0 0,0 0 0,0 1 0,0 0 0,0 0 0,0 0 0,-1 1 0,1-1 0,-1 1 0,1 1 0,-1-1 0,0 0 0,0 1 0,6 7 0,-8-9 162,-1-1 0,1 1 0,-1 0-1,0 0 1,1 0 0,-1 0 0,0 0-1,0 0 1,0 0 0,0 0 0,-1 1-1,1-1 1,0 0 0,-1 0 0,0 1-1,0-1 1,1 0 0,-1 1 0,-1-1-1,1 0 1,0 1 0,0-1 0,-1 0-1,1 1 1,-1-1 0,0 0 0,0 0-1,0 0 1,0 0 0,0 0 0,0 0-1,-1 0 1,1 0 0,-1 0 0,1 0-1,-1-1 1,-3 3 0,0 0 13,-1 0 1,0-1-1,-1 1 1,1-2-1,0 1 0,-1-1 1,0 0-1,1 0 1,-1-1-1,0 1 0,0-2 1,0 1-1,0-1 1,0 0-1,0 0 0,0-1 1,0 0-1,0 0 1,-9-4-1,7 0-349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6.104"/>
    </inkml:context>
    <inkml:brush xml:id="br0">
      <inkml:brushProperty name="width" value="0.025" units="cm"/>
      <inkml:brushProperty name="height" value="0.025" units="cm"/>
    </inkml:brush>
  </inkml:definitions>
  <inkml:trace contextRef="#ctx0" brushRef="#br0">102 319 15539,'0'0'83,"-1"-1"0,1 1-1,0-1 1,0 0 0,-1 1-1,1-1 1,0 1 0,-1 0-1,1-1 1,0 1 0,-1-1-1,1 1 1,-1-1 0,1 1 0,-1 0-1,1-1 1,-1 1 0,1 0-1,-1 0 1,1-1 0,-1 1-1,1 0 1,-1 0 0,1 0-1,-1 0 1,0-1 0,1 1-1,-1 0 1,1 0 0,-1 0-1,0 0 1,-1 1 37,1 0 0,-1-1 0,1 1-1,0 0 1,-1 0 0,1 0 0,0 0 0,0 0 0,-1 0-1,1 0 1,-1 2 0,-4 4 272,1 0-1,1 0 1,-7 12 0,2 0 110,1 1 0,-10 37 0,16-46-425,0 0 0,0 0 0,1 1 0,0-1 0,1 1-1,2 20 1,-2-29-61,1 0-1,-1 0 0,1 0 1,0-1-1,-1 1 0,1 0 1,0-1-1,1 1 0,-1 0 1,0-1-1,1 0 0,0 1 1,-1-1-1,1 0 0,0 0 1,0 0-1,0 0 0,3 2 1,-3-3 5,1 0 0,-1 1 1,1-2-1,-1 1 1,1 0-1,0 0 0,-1-1 1,1 1-1,0-1 1,0 0-1,-1 0 0,1 0 1,0 0-1,0-1 0,3 0 1,3-2 50,0 1 1,0-2-1,-1 1 0,1-1 1,-1-1-1,0 0 1,0 0-1,-1 0 1,12-11-1,-9 6 7,-1-1 0,-1 0 1,0 0-1,0-1 0,-1 0 0,0 0 0,-1-1 1,-1 0-1,0 0 0,-1 0 0,0-1 1,-1 1-1,0-1 0,1-21 0,-5 28-96,-3 15-6,-2 15-10,3-2-10,-1 41 1,4-56 42,0 0-1,0 0 1,1-1 0,0 1-1,0 0 1,1-1 0,-1 1-1,1-1 1,1 1 0,-1-1-1,1 0 1,4 7-1,-6-11 3,0 0-1,0 1 0,0-1 0,0 0 0,1 0 0,-1 0 0,0 1 0,1-2 0,-1 1 0,1 0 0,-1 0 1,1 0-1,0-1 0,-1 1 0,1-1 0,0 1 0,-1-1 0,1 0 0,0 1 0,3-1 0,-2-1 1,0 1-1,1-1 0,-1 0 0,0 0 1,0 0-1,0 0 0,0 0 0,0-1 0,0 1 1,4-4-1,0 0 6,0-1-1,-1 0 1,1 0 0,-1-1 0,-1 0 0,1 0-1,6-10 1,-8 9 2,-1 0-1,1 0 1,-1 0-1,0 0 1,-1-1-1,0 1 1,-1-1-1,1 0 1,-2 1-1,1-1 1,-1 0-1,-1-9 1,-3 7 27,-2 12 18,6 0-50,-1 0 0,1 0 0,-1 0 0,1 0 0,-1-1 0,1 1 0,0 0 0,0 0 0,-1 0 0,1 0-1,0 0 1,0 0 0,0 0 0,0 0 0,0 0 0,0 0 0,0 0 0,0 0 0,1 1 0,0 1 0,-1 0 0,1-1 0,0 1 0,0-1 0,1 0-1,-1 1 1,0-1 0,1 0 0,0 0 0,-1 0 0,1 0 0,0 0 0,0 0 0,0 0-1,0-1 1,3 2 0,-1 0 1,1-1 0,-1 0 0,0-1-1,1 1 1,-1-1 0,1 0 0,0 0 0,7 0-1,0-1 1,0 0-1,0-1 0,0 0 0,0-1 0,0 0 1,15-5-1,13-10 8,-38 16-11,0 0 0,0 0-1,0 0 1,-1 0-1,1-1 1,0 1 0,0-1-1,-1 1 1,1-1 0,-1 0-1,1 1 1,-1-1 0,0 0-1,0 0 1,2-4 0,-3 6-2,0 0 1,0 0 0,0-1 0,1 1 0,-1 0 0,0 0 0,0 0 0,0-1 0,0 1 0,0 0 0,0 0-1,0 0 1,0 0 0,0-1 0,0 1 0,0 0 0,0 0 0,-1 0 0,1-1 0,0 1 0,0 0 0,0 0-1,0 0 1,0 0 0,0 0 0,0-1 0,0 1 0,0 0 0,-1 0 0,1 0 0,0 0 0,0 0-1,0-1 1,0 1 0,0 0 0,-1 0 0,1 0 0,0 0 0,0 0 0,0 0 0,0 0 0,-1 0 0,1 0-1,0 0 1,-12 2-9,-10 8-9,12-3 12,1 0-1,-1 0 1,1 1 0,0 1 0,1-1 0,0 1 0,1 1 0,-1-1 0,2 1 0,-9 16 0,14-25-3,1 0 1,-1 0-1,1 0 1,0 0-1,-1 0 1,1 0-1,0 0 1,0 0-1,-1-1 1,1 1-1,0 0 1,0 0-1,0 0 1,0 0-1,0 0 1,1 0 0,-1 0-1,0 0 1,0 0-1,1 0 1,-1 0-1,0 0 1,1 0-1,-1 0 1,1-1-1,-1 1 1,1 0-1,-1 0 1,1 0-1,0-1 1,-1 1-1,1 0 1,0-1-1,0 1 1,0-1-1,-1 1 1,1-1-1,0 1 1,0-1-1,0 0 1,0 1-1,0-1 1,0 0-1,0 0 1,1 1-1,8 1-194,0-1 1,0 1-1,18-2 0,-15 1-26,-7-1 109,28 2-822,0-2 0,59-6 1,-83 5 805,1-2 0,0 1 0,-1-1 0,0-1 0,0 0 0,0 0 0,0-1 1,-1 0-1,1-1 0,-1 0 0,-1 0 0,16-15 0,-7 2 178,-2 0-1,0 0 1,-1-1 0,0-1-1,-2-1 1,17-41-1,-21 44 97,-1-1 0,-1 0 0,-1 0 1,-1 0-1,-1-1 0,0 1 0,-2-1 0,-1-29 0,0 46-107,-1 0 0,1 0 1,-1 0-1,0 1 0,0-1 1,-1 0-1,1 0 0,-1 1 0,-2-5 1,3 7-30,1 0 0,-1 0 0,0 1 0,1-1 0,-1 0 0,0 0 0,0 0 0,0 1 0,1-1 0,-1 1 0,0-1 0,0 0 0,0 1 1,0 0-1,0-1 0,0 1 0,-1-1 0,1 1 0,0 0 0,0 0 0,0 0 0,0 0 0,0 0 0,0 0 0,0 0 0,0 0 0,-1 0 0,1 0 0,0 1 0,0-1 0,0 0 0,0 1 1,0-1-1,0 1 0,-2 0 0,-1 2 4,0 0 0,0 1 0,0-1 0,0 1 0,1 0 0,0 0-1,-1 0 1,1 0 0,1 0 0,-1 1 0,-3 8 0,-2 6 59,-10 31 0,11-23 7,0 0 0,2 0 0,1 1 0,0 36 0,4-45-76,1 1 0,0-1 0,1 0 0,2 0-1,0 0 1,1-1 0,7 20 0,-11-36-8,-1 0 1,1 0 0,0 0 0,0 0-1,1-1 1,-1 1 0,0 0-1,1 0 1,-1-1 0,1 1 0,-1-1-1,1 1 1,3 1 0,-5-3 8,1 1 0,-1-1 0,0 0 0,1 0 0,-1 0 0,0 0 0,1 0 0,-1 0 0,1 0 0,-1 0 0,0 0 0,1 0 0,-1 0 0,1 0 0,-1 0 0,0 0 0,1 0 0,-1 0 0,1 0 0,-1-1 0,0 1 0,1 0 0,-1 0 0,0 0 0,1-1 0,-1 1 0,1-1 3,0 0 1,0 0 0,-1-1 0,1 1-1,0 0 1,-1 0 0,1 0 0,-1-1-1,1 1 1,-1 0 0,0-1 0,1-1-1,1-16 155,0 0-1,-1 0 0,-1-1 0,-1 1 1,0 0-1,-2 0 0,0-1 0,-9-26 1,7 35 83,2 11 6,3 20 26,1-15-256,0 0 0,0 0 0,0 0 0,1 0 0,0 0-1,0-1 1,1 1 0,-1-1 0,1 1 0,0-1 0,0 0 0,0 0 0,1 0 0,0 0 0,-1-1 0,1 0 0,0 1 0,1-1 0,-1-1 0,1 1-1,-1-1 1,1 1 0,0-1 0,-1-1 0,1 1 0,7 1 0,-3-2-13,0 0 0,0 0 0,0-1 0,1 0 0,-1-1 0,0 0 0,0 0 1,0-1-1,0 0 0,0-1 0,-1 0 0,1 0 0,-1-1 0,11-6 0,-10 5 1,1-2 1,-1 1-1,0-1 1,10-11-1,-16 16 2,0-1 1,-1 0-1,0 1 0,0-1 0,1 0 0,-2-1 1,1 1-1,0 0 0,-1 0 0,1-1 1,-1 1-1,0-1 0,0 1 0,0-1 0,-1 1 1,0-1-1,1-5 0,-1 8 0,0 0-1,0 0 1,0 0-1,0 0 1,0 0-1,-1 0 1,1 0-1,0 0 1,-1 0-1,1 0 1,0 0 0,-1 0-1,1 0 1,-1 0-1,1 0 1,-1 1-1,0-1 1,1 0-1,-1 0 1,0 1 0,0-1-1,0 0 1,1 1-1,-1-1 1,0 1-1,-1-2 1,0 2 7,0 0 1,0 0-1,0 0 0,0 0 1,1 0-1,-1 0 0,0 0 1,0 0-1,0 1 0,1-1 1,-1 1-1,0-1 0,-3 2 1,-1 2 46,0-1-1,0 1 1,0 0 0,0 0 0,0 0 0,-9 11 0,8-6 43,1 0 0,0 1 0,0 0-1,1 0 1,-7 17 0,10-22-71,0 0 0,0 1 0,1-1 0,0 0 0,0 1 0,1-1 0,-1 1 0,1-1 0,0 0 0,0 1 0,1-1 1,0 1-1,3 10 0,-4-15-59,1 0 1,-1 1 0,1-1 0,-1 0 0,1 0 0,0 0-1,0 1 1,0-1 0,-1 0 0,1 0 0,0 0 0,1 0-1,-1 0 1,0-1 0,0 1 0,0 0 0,0 0-1,1-1 1,-1 1 0,0-1 0,0 1 0,1-1 0,1 1-1,0-1 21,0 0-1,0 0 0,0 0 0,-1 0 0,1-1 1,0 1-1,0-1 0,0 0 0,0 0 0,4-1 1,4-4-10,-1 1 0,0-1 0,0-1 0,13-10 0,11-14-188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5:06.618"/>
    </inkml:context>
    <inkml:brush xml:id="br0">
      <inkml:brushProperty name="width" value="0.025" units="cm"/>
      <inkml:brushProperty name="height" value="0.025" units="cm"/>
    </inkml:brush>
  </inkml:definitions>
  <inkml:trace contextRef="#ctx0" brushRef="#br0">140 0 19484,'-4'3'525,"-6"6"318,0 0 0,1 0 0,-11 12 0,19-19-763,-1-1 1,1 1 0,0 0-1,-1-1 1,1 1-1,0 0 1,0 0-1,0 0 1,1 0 0,-1 0-1,0 0 1,1 0-1,-1 0 1,1 0-1,0 0 1,-1 0 0,1 0-1,0 0 1,0 0-1,0 0 1,1 0-1,-1 0 1,1 0 0,-1 1-1,1-1 1,-1-1-1,1 1 1,1 3 0,2-2-111,0 1 0,0-1 0,0 0 0,0-1 1,0 1-1,0-1 0,1 0 0,-1 0 1,1 0-1,-1 0 0,1-1 0,6 1 0,-3 0-81,-1 1-1,1-1 0,-1 1 1,8 4-1,-12-5 88,-1 0 1,1 0-1,0 0 1,-1 0-1,1 1 1,-1-1-1,1 1 1,-1-1-1,0 1 1,0 0-1,-1 0 1,1 0-1,0 0 0,-1 0 1,0 0-1,2 6 1,-2-4 45,-1 0 0,1 0 0,-1 0 0,0 0-1,-1 1 1,1-1 0,-1 0 0,0 0 0,0 0 0,-2 5 0,-3 5 182,-1 0 1,0 0-1,-1 0 0,-1-1 1,-18 23-1,13-20 36,0-2 1,-24 22-1,33-32-264,-1 0-1,0-1 0,0 0 0,-1 0 1,1 0-1,-1-1 0,0 0 0,0 0 1,0-1-1,-10 3 0,11-6-121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21.155"/>
    </inkml:context>
    <inkml:brush xml:id="br0">
      <inkml:brushProperty name="width" value="0.025" units="cm"/>
      <inkml:brushProperty name="height" value="0.025" units="cm"/>
    </inkml:brush>
  </inkml:definitions>
  <inkml:trace contextRef="#ctx0" brushRef="#br0">29 169 19964,'-19'11'2019,"18"-11"-1972,1 1 0,-1-1-1,0 1 1,1-1 0,-1 0 0,1 1 0,-1-1 0,1 1-1,-1-1 1,1 1 0,0 0 0,-1-1 0,1 1 0,-1-1-1,1 1 1,0 0 0,0-1 0,-1 1 0,1 0 0,0-1-1,0 1 1,0 0 0,0-1 0,0 1 0,0 0 0,0 0-1,0 0 1,1-1 26,1 0-1,0 0 1,-1 0 0,1 0-1,-1 0 1,1 0-1,-1 0 1,1-1-1,-1 1 1,1-1-1,-1 1 1,1-1-1,-1 1 1,0-1 0,3-1-1,-4 2-66,12-7 109,0 0-1,-1-1 1,0 0-1,0-1 1,0 0-1,-1-1 1,-1 0-1,0-1 1,0 1-1,-1-2 1,0 1-1,8-19 1,-15 27-69,1 1 1,-2-1 0,1 1-1,0-1 1,0 0 0,-1 0-1,0 1 1,1-1 0,-1 0 0,-1-5-1,1 7-32,0 0 1,0 1-1,-1-1 0,1 0 0,0 1 0,-1-1 0,1 0 0,0 1 0,-1-1 1,1 1-1,-1-1 0,1 0 0,-1 1 0,1-1 0,-1 1 0,1 0 0,-1-1 1,0 1-1,1-1 0,-1 1 0,0 0 0,1-1 0,-1 1 0,0 0 1,1 0-1,-1 0 0,0 0 0,0-1 0,1 1 0,-1 0 0,0 0 0,1 0 1,-1 0-1,0 1 0,0-1 0,1 0 0,-1 0 0,0 0 0,1 1 0,-1-1 1,0 0-1,1 0 0,-1 1 0,0 0 0,-5 1 21,1 1-1,0 0 1,1 0-1,-1 1 1,0-1-1,1 1 1,0 0 0,0 0-1,0 0 1,0 1-1,1-1 1,0 1-1,-3 6 1,1-3-23,0 1 1,1 0-1,0 0 1,1 1-1,0-1 0,-3 18 1,5-25-17,1 1 0,0-1 1,0 0-1,0 1 0,0-1 1,0 0-1,0 0 0,1 1 1,-1-1-1,1 0 0,-1 0 0,1 1 1,0-1-1,0 0 0,0 0 1,0 0-1,2 2 0,-2-3-13,-1-1 0,1 1 0,-1-1 0,1 1 0,0-1 0,-1 1 0,1-1 0,0 0-1,-1 1 1,1-1 0,0 0 0,0 0 0,-1 0 0,1 1 0,0-1 0,0 0 0,-1 0 0,1 0 0,0 0-1,1 0 1,0-1-47,0 1 0,-1-1 0,1 0-1,0 1 1,0-1 0,-1 0 0,1 0 0,0 0-1,-1 0 1,1-1 0,1-1 0,3-3-40,0 0 0,-1-1 0,0 0 1,9-14-1,3-14-198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2.291"/>
    </inkml:context>
    <inkml:brush xml:id="br0">
      <inkml:brushProperty name="width" value="0.025" units="cm"/>
      <inkml:brushProperty name="height" value="0.025" units="cm"/>
    </inkml:brush>
  </inkml:definitions>
  <inkml:trace contextRef="#ctx0" brushRef="#br0">0 50 16572,'8'-6'369,"0"1"1,1 1 0,-1-1 0,1 1-1,0 1 1,0 0 0,0 0 0,18-3 0,5 2 653,40-1 1,-44 4-376,37 4-1,-53-2-518,-1 1 0,1 0 0,-1 1 1,1 0-1,18 8 0,-28-10-122,-1-1 1,1 1-1,-1 0 0,1-1 0,-1 1 1,1 0-1,-1 0 0,0 0 0,1 0 1,-1 0-1,0 0 0,0 1 0,0-1 1,0 0-1,0 1 0,0-1 0,0 0 0,-1 1 1,1-1-1,0 1 0,-1-1 0,1 3 1,-1-2-5,0-1 0,0 1 0,-1 0 0,1-1 0,-1 1 0,1-1 0,-1 1 0,0 0 0,1-1 0,-1 0 0,0 1 0,0-1 0,0 1 0,0-1-1,0 0 1,-1 0 0,-1 2 0,-7 5 0,-1 0-1,0-1 0,0 0 0,-14 5 0,22-10 3,-29 12 4,21-10-16,0 0 0,1 1 0,0 1 0,-1 0 0,2 0 0,-11 9 0,20-15-2,0 0 0,-1 0 0,1 1 0,-1-1 0,1 0 0,-1 1-1,1-1 1,0 1 0,-1-1 0,1 0 0,0 1 0,0-1 0,-1 1 0,1-1 0,0 1-1,0-1 1,-1 1 0,1-1 0,0 1 0,0-1 0,0 1 0,0-1 0,0 1 0,0-1 0,0 1-1,0-1 1,0 1 0,0-1 0,0 1 0,0-1 0,0 1 0,0-1 0,1 1 0,-1-1-1,0 1 1,0-1 0,1 1 0,-1-1 0,0 1 0,0-1 0,1 0 0,-1 1 0,1-1 0,-1 0-1,0 1 1,1-1 0,-1 0 0,1 1 0,-1-1 0,1 0 0,29 10-631,-26-10 545,23 6-411,-14-4 164,0 0 0,0 1 0,-1 1-1,19 7 1,-28-9 288,0-1 1,0 1-1,0 0 1,0 0-1,0 0 0,0 1 1,-1-1-1,1 0 1,-1 1-1,0 0 0,0 0 1,0-1-1,0 1 0,0 0 1,0 1-1,-1-1 1,0 0-1,0 0 0,0 1 1,0-1-1,1 7 1,-1-1 134,-1 0 1,-1 1 0,1-1 0,-1 0 0,-1 0 0,0 0 0,0 0 0,0-1 0,-1 1-1,-1 0 1,1-1 0,-2 0 0,1 0 0,-1 0 0,0 0 0,0-1 0,-13 13-1,10-11 90,-1-1 0,0 0 0,-1 0 0,0-1 0,0 0 0,-1 0 0,1-1 0,-1-1 0,-1 1 0,1-2 0,-1 0 0,-22 5 0,30-8-170,-1-1-1,1 1 1,-1-1-1,1 0 1,0 0-1,-1-1 1,1 1-1,-1-1 1,1 0-1,0 0 1,-6-3-1,8 3 30,0 0 0,0 0 0,0 0 0,1 0 0,-1-1 0,0 1 0,1-1 0,-1 1 0,1-1 0,-1 0-1,1 1 1,0-1 0,0 0 0,0 0 0,0 0 0,0 0 0,0 0 0,0 0 0,1 0 0,-1 0 0,1 0 0,0 0 0,-1 0 0,1-1 0,0-1-1,0-2-27,1 1 0,-1 0 0,1 0 0,0-1 0,3-6 0,14-32-19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21.917"/>
    </inkml:context>
    <inkml:brush xml:id="br0">
      <inkml:brushProperty name="width" value="0.025" units="cm"/>
      <inkml:brushProperty name="height" value="0.025" units="cm"/>
    </inkml:brush>
  </inkml:definitions>
  <inkml:trace contextRef="#ctx0" brushRef="#br0">27 540 13195,'-7'14'1095,"-12"35"1815,19-49-2859,0 0 1,0 0-1,0 0 1,1 0-1,-1 0 0,0 0 1,0-1-1,1 1 1,-1 0-1,0 0 1,0 0-1,1 0 1,-1 0-1,0 0 1,0 0-1,1 0 1,-1 0-1,0 0 0,0 0 1,1 0-1,-1 0 1,0 0-1,0 0 1,0 1-1,1-1 1,-1 0-1,0 0 1,0 0-1,1 0 1,-1 0-1,0 0 0,0 1 1,0-1-1,0 0 1,1 0-1,-1 0 1,0 1-1,0-1 1,0 0-1,0 0 1,0 0-1,0 1 1,1-1-1,-1 0 0,0 0 1,0 1-1,0-1 1,0 0-1,0 0 1,0 1-1,0-1 1,0 0-1,0 0 1,0 1-1,0-1 1,0 0-1,0 0 0,0 1 1,0-1-1,-1 0 1,1 0-1,0 0 1,0 1-1,0-1 1,0 0-1,0 0 1,0 0-1,-1 1 1,1-1-1,19-12 953,-16 9-860,50-37 991,70-73 0,39-58-457,-134 140-536,163-189 366,-174 201-448,-17 19-59,0 0 0,0 0-1,0 0 1,0-1 0,0 1 0,0 0-1,0 0 1,0 0 0,0 0-1,0 0 1,0-1 0,0 1 0,0 0-1,0 0 1,1 0 0,-1 0 0,0 0-1,0 0 1,0 0 0,0 0-1,0-1 1,0 1 0,1 0 0,-1 0-1,0 0 1,0 0 0,0 0 0,0 0-1,0 0 1,1 0 0,-1 0-1,0 0 1,0 0 0,0 0 0,0 0-1,0 0 1,1 0 0,-1 0 0,0 0-1,0 0 1,0 0 0,0 0-1,0 0 1,1 0 0,-1 0 0,0 1-1,0-1 1,0 0 0,0 0 0,0 0-1,0 0 1,0 0 0,1 0-1,-2 9 16,-86 246 130,56-178-170,-37 150 0,66-216 52,-1 1-262,1 0 1,0 0-1,1 0 1,0 16-1,1-27 188,0 1-1,0 0 1,0 0-1,0 0 0,1 0 1,-1 0-1,1-1 0,-1 1 1,1 0-1,0 0 0,-1-1 1,1 1-1,0-1 0,0 1 1,0 0-1,0-1 0,0 0 1,1 1-1,-1-1 1,0 0-1,1 1 0,-1-1 1,1 0-1,-1 0 0,1 0 1,0 0-1,-1-1 0,1 1 1,0 0-1,-1-1 0,1 1 1,0-1-1,0 1 1,3-1-1,17 0-489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22.384"/>
    </inkml:context>
    <inkml:brush xml:id="br0">
      <inkml:brushProperty name="width" value="0.025" units="cm"/>
      <inkml:brushProperty name="height" value="0.025" units="cm"/>
    </inkml:brush>
  </inkml:definitions>
  <inkml:trace contextRef="#ctx0" brushRef="#br0">65 1 20940,'-10'44'1697,"-1"-1"-1225,-4-1-208,4-1 488,1 1-176,6-10-280,1-7-232,6-12-488,5-6-256,5-12-520,3-7-144,4-14 863,1-7-295,5-15-120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22.801"/>
    </inkml:context>
    <inkml:brush xml:id="br0">
      <inkml:brushProperty name="width" value="0.025" units="cm"/>
      <inkml:brushProperty name="height" value="0.025" units="cm"/>
    </inkml:brush>
  </inkml:definitions>
  <inkml:trace contextRef="#ctx0" brushRef="#br0">287 6 15267,'11'-6'1792,"-21"17"-659,-5 6-628,-20 27 927,1 2-1,3 1 0,-42 84 1,69-122-1323,0 0 1,0 0 0,1 1 0,0-1 0,1 1 0,0 0 0,-1 12-1,3-19-102,0-1 0,0 1-1,0 0 1,0-1-1,1 1 1,-1-1 0,1 1-1,-1-1 1,1 1-1,0-1 1,0 1-1,1-1 1,-1 0 0,0 0-1,1 0 1,-1 1-1,1-1 1,0-1 0,-1 1-1,1 0 1,0 0-1,0-1 1,0 1-1,0-1 1,1 1 0,-1-1-1,0 0 1,1 0-1,-1 0 1,1 0 0,-1 0-1,5 0 1,9 1-99,-1 0 1,26 0-1,-28-3 37,-1 2 1,1 0 0,-1 0-1,1 1 1,-1 0-1,15 5 1,-24-5 50,0-1 0,0 1 0,0-1-1,-1 1 1,1 0 0,0 0 0,-1 0 0,0 1 0,1-1 0,-1 1 0,0-1 0,0 1 0,0 0-1,0-1 1,-1 1 0,1 0 0,-1 0 0,0 0 0,0 0 0,0 1 0,0-1 0,0 0 0,-1 0-1,1 1 1,-1-1 0,0 0 0,0 1 0,-1 3 0,0 2 33,0 0 1,-1 0-1,0 0 1,0 0-1,-1-1 1,0 1-1,-1-1 1,0 0-1,0 0 1,-1 0-1,-7 10 1,-4 2 123,-1 0-1,-32 29 1,35-36-47,0-2 0,-24 15 0,32-22-158,-1 0-1,0 0 1,0-1-1,0 0 1,0-1-1,0 0 1,-1 0-1,-11 2 0,17-4-21,0 0 0,-1-1-1,1 1 1,-1 0 0,1-1-1,0 1 1,-1-1 0,1 0-1,0 1 1,0-1 0,-1 0-1,1 0 1,0-1-1,0 1 1,0 0 0,0-1-1,1 1 1,-1-1 0,0 0-1,1 0 1,-1 0 0,1 1-1,-1-1 1,1 0 0,0-1-1,0 1 1,0 0-1,-1-4 1,-3-7-81,1 1 1,1-1-1,1 0 0,-2-14 0,-3-46-575</inkml:trace>
  <inkml:trace contextRef="#ctx0" brushRef="#br0" timeOffset="1">124 92 16812,'27'-20'2216,"0"9"-1056,0 1-432,6 3 1593,0 1-761,6 3-495,0-1-249,1 1-392,0 2-248,-3-2-808,-2 0 1160,-20 3-544,-3 0-48,-9-7-64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27.773"/>
    </inkml:context>
    <inkml:brush xml:id="br0">
      <inkml:brushProperty name="width" value="0.025" units="cm"/>
      <inkml:brushProperty name="height" value="0.025" units="cm"/>
    </inkml:brush>
  </inkml:definitions>
  <inkml:trace contextRef="#ctx0" brushRef="#br0">67 206 16780,'-12'0'844,"1"0"1,-20-3-1,31 3-802,-1 0 0,1 0-1,-1 0 1,1 0-1,-1-1 1,1 1-1,-1 0 1,1 0 0,-1 0-1,1 0 1,-1-1-1,1 1 1,-1 0-1,1 0 1,-1-1 0,1 1-1,-1 0 1,1-1-1,0 1 1,-1-1-1,1 1 1,0 0 0,-1-1-1,1 1 1,0-1-1,-1 1 1,1-1-1,0 1 1,0-1 0,0 1-1,0-1 1,-1 0-1,2 0 37,-1-1-1,1 1 1,-1 0-1,1 0 1,-1 0-1,1 0 1,0 0-1,0 0 1,-1 0-1,1 0 1,0 0-1,0 1 1,2-2-1,38-24 1287,-40 25-1317,27-13 379,0 2-1,1 1 1,31-9 0,-40 15-322,-1 1 0,1 0 0,0 2 0,0 0 0,35 2 0,-48 1-101,-1 0 1,1 0-1,0 0 0,-1 1 1,1 0-1,-1 0 0,1 1 1,-1 0-1,0 0 0,0 0 1,0 1-1,-1 0 0,1 0 1,-1 0-1,0 1 0,0 0 1,0 0-1,-1 0 0,0 0 1,0 1-1,3 6 0,-6-10 0,0 0-1,0 0 0,1 0 0,-1 0 0,0-1 1,0 1-1,1 0 0,-1-1 0,1 1 0,2 1 1,-3-2 0,0-1 0,-1 0 0,1 0 0,0 0 0,0 0 0,0 0 1,0 0-1,-1 0 0,1 0 0,0 0 0,0 0 0,0 0 0,-1 0 1,1-1-1,0 1 0,0 0 0,0-1 0,-1 1 0,1 0 0,0-1 0,-1 1 1,1-1-1,0 1 0,-1-1 0,1 0 0,-1 1 0,1-1 0,-1 1 1,1-1-1,0-1 0,9-11 63,0-1 0,-1 0-1,11-21 1,-15 24-78,2-1 0,0 1 1,0 0-1,1 0 0,0 1 0,13-14 0,-21 24-8,0 0 0,1 0-1,-1 0 1,0-1 0,0 1 0,0 0 0,1 0 0,-1 0-1,0-1 1,0 1 0,1 0 0,-1 0 0,0 0 0,0 0-1,1 0 1,-1 0 0,0-1 0,1 1 0,-1 0 0,0 0-1,0 0 1,1 0 0,-1 0 0,0 0 0,1 0 0,-1 0-1,0 0 1,0 1 0,1-1 0,-1 0 0,0 0 0,1 0-1,-1 0 1,0 0 0,0 0 0,1 0 0,-1 1 0,0-1-1,0 0 1,0 0 0,1 0 0,-1 1 0,0-1 0,0 0-1,0 0 1,0 1 0,1-1 0,-1 0 0,0 0 0,0 1-1,0-1 1,0 0 0,0 0 0,0 1 0,0-1 0,0 0-1,0 1 1,0-1 0,0 0 0,0 0 0,0 1 0,0-1-1,0 1 1,0 22-1316,0-21 1156,-1 5-144,0 1 1,0-1 0,0 0-1,-1 1 1,0-1 0,-1 0 0,1 0-1,-2 0 1,1 0 0,-1-1-1,-6 11 1,-12 6-501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28.210"/>
    </inkml:context>
    <inkml:brush xml:id="br0">
      <inkml:brushProperty name="width" value="0.025" units="cm"/>
      <inkml:brushProperty name="height" value="0.025" units="cm"/>
    </inkml:brush>
  </inkml:definitions>
  <inkml:trace contextRef="#ctx0" brushRef="#br0">26 235 14947,'-25'23'3314,"26"-20"-934,9-1-1255,11 0-283,-3-5-726,0 0 0,0-1 0,0-1 0,-1 0 0,0-1 0,23-13 0,42-13-51,-68 27-28,-1 1-1,0 1 1,1 0-1,-1 1 1,1 0-1,0 1 1,0 1 0,0 0-1,0 0 1,-1 2-1,24 4 1,-34-5 11,0 0 1,0 0-1,0-1 1,0 1-1,1-1 1,-1 0-1,0 0 1,0 0-1,0 0 1,0 0-1,0-1 0,0 0 1,0 1-1,0-1 1,0 0-1,0-1 1,0 1-1,4-3 1,-2 0 8,0 0 0,1 0 1,-2-1-1,1 0 0,0 0 0,-1 0 0,6-9 1,-6 9-226,0-1-1,-1 0 1,1-1 0,-1 1 0,0-1-1,-1 1 1,0-1 0,0 0 0,0 0-1,-1 0 1,0 0 0,1-11 0,-2-9-279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47.307"/>
    </inkml:context>
    <inkml:brush xml:id="br0">
      <inkml:brushProperty name="width" value="0.025" units="cm"/>
      <inkml:brushProperty name="height" value="0.025" units="cm"/>
    </inkml:brush>
  </inkml:definitions>
  <inkml:trace contextRef="#ctx0" brushRef="#br0">4 636 18316,'-4'6'1840,"11"-8"-1082,13-9 46,14-17-304,-2-1-1,0-1 1,28-37-1,76-109-206,-126 162-241,156-246 202,-150 235-226,-16 26-28,0-1 1,0 0-1,0 0 1,0 0-1,0 0 1,0 0 0,0 0-1,0 0 1,0 1-1,0-1 1,0 0 0,0 0-1,0 0 1,0 0-1,0 0 1,0 0-1,0 0 1,0 1 0,0-1-1,0 0 1,0 0-1,0 0 1,0 0 0,0 0-1,0 0 1,0 0-1,0 0 1,0 0-1,1 0 1,-1 1 0,0-1-1,0 0 1,0 0-1,0 0 1,0 0 0,0 0-1,0 0 1,0 0-1,1 0 1,-1 0-1,0 0 1,0 0 0,0 0-1,0 0 1,0 0-1,0 0 1,0 0 0,0 0-1,1 0 1,-1 0-1,0 0 1,0 0-1,0 0 1,0 0 0,0 0-1,0 0 1,0 0-1,1 0 1,-1-1 0,-1 15 4,-19 99 45,5-35-18,4 1-1,-4 137 1,16-206-205,-1-1 0,2 1 0,2 14 0,-3-22 121,-1-1-1,1 1 1,-1-1-1,1 0 1,-1 1 0,1-1-1,0 0 1,0 0 0,0 1-1,-1-1 1,1 0-1,0 0 1,0 0 0,2 1-1,-3-2 20,1 0 1,0 1-1,0-1 0,0 0 0,-1 0 0,1 0 0,0 0 0,0 0 1,0 0-1,-1 0 0,1 0 0,0 0 0,0 0 0,0 0 0,-1-1 0,1 1 1,0 0-1,0 0 0,-1-1 0,1 1 0,0 0 0,0-1 0,-1 1 1,1-1-1,-1 1 0,1-1 0,0 0 0,14-18-379,-2-7-125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47.832"/>
    </inkml:context>
    <inkml:brush xml:id="br0">
      <inkml:brushProperty name="width" value="0.025" units="cm"/>
      <inkml:brushProperty name="height" value="0.025" units="cm"/>
    </inkml:brush>
  </inkml:definitions>
  <inkml:trace contextRef="#ctx0" brushRef="#br0">36 227 17132,'-4'-1'621,"-24"-8"2792,28 9-3366,0 0-1,0-1 1,-1 1 0,1 0 0,0 0-1,0 0 1,-1 0 0,1 0 0,0-1 0,0 1-1,0 0 1,-1 0 0,1 0 0,0-1-1,0 1 1,0 0 0,0 0 0,0-1 0,-1 1-1,1 0 1,0 0 0,0-1 0,0 1-1,0 0 1,0 0 0,0-1 0,0 1-1,0 0 1,0 0 0,0-1 0,0 1 0,14-9 1410,118-38-151,34-14-1499,-100 33 53,-33 12-124,1 2 0,66-18 0,-98 31 238,0 1-1,0 0 0,0-1 1,0 1-1,0 0 0,0 0 1,0 0-1,0 0 1,0 0-1,0 1 0,0-1 1,0 1-1,0-1 0,2 2 1,-3-1 10,0-1 1,0 1 0,0 0-1,-1-1 1,1 1 0,0 0-1,0 0 1,-1 0 0,1 0-1,-1-1 1,1 1 0,-1 0-1,1 0 1,-1 0-1,0 0 1,1 0 0,-1 0-1,0 1 1,0 0 0,0 6-33,0 0 1,-1-1-1,0 1 1,0-1 0,-1 1-1,-3 7 1,4-11 38,-76 240-54,34-119 670,-41 206 0,82-319-600,1-11-36,1 2 0,-1-1 0,1 0 0,-1 0 0,1 0 0,0 0 0,0 0 0,0 0 0,0 0 0,0 0 0,0 0 0,1 0 0,0 4 0,-1-6 26,0 0-1,0 0 0,0 1 0,0-1 1,0 0-1,0 0 0,1 0 0,-1 0 1,0 0-1,0 0 0,0 0 0,0 0 1,0 0-1,0 1 0,0-1 0,0 0 1,0 0-1,0 0 0,0 0 0,0 0 1,0 0-1,0 0 0,0 0 0,1 0 1,-1 0-1,0 0 0,0 0 0,0 0 0,0 0 1,0 0-1,0 0 0,0 0 0,0 0 1,0 0-1,1 0 0,-1 0 0,0 0 1,0 0-1,0 0 0,0 0 0,0 0 1,0 0-1,0 0 0,0 0 0,0 0 1,1 0-1,-1 0 0,0 0 0,0 0 1,0 0-1,0 0 0,0 0 0,0 0 1,0 0-1,0 0 0,0 0 0,0-1 0,4-7 263,0-14-59,-7-8-317,-1-5-48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48.349"/>
    </inkml:context>
    <inkml:brush xml:id="br0">
      <inkml:brushProperty name="width" value="0.025" units="cm"/>
      <inkml:brushProperty name="height" value="0.025" units="cm"/>
    </inkml:brush>
  </inkml:definitions>
  <inkml:trace contextRef="#ctx0" brushRef="#br0">2 31 15091,'-2'22'1809,"9"-6"-817,4-9-320,10-5 1040,5-2-255,8-10-321,1-3-128,8-3-424,4 0-272,-1 5-880,-2 1-104,-11 8 496,-7 2-168,-5 0-128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48.811"/>
    </inkml:context>
    <inkml:brush xml:id="br0">
      <inkml:brushProperty name="width" value="0.025" units="cm"/>
      <inkml:brushProperty name="height" value="0.025" units="cm"/>
    </inkml:brush>
  </inkml:definitions>
  <inkml:trace contextRef="#ctx0" brushRef="#br0">42 38 20324,'0'-2'119,"0"1"0,1-1 1,-1 1-1,0-1 0,1 0 0,0 1 0,-1 0 0,1-1 0,0 1 0,0-1 0,-1 1 0,1 0 0,0-1 0,1 1 0,-1 0 1,0 0-1,0 0 0,0 0 0,1 0 0,1-2 0,1 2 31,-1 0-1,0 0 1,0-1-1,0 2 1,1-1 0,-1 0-1,0 1 1,1-1 0,6 1-1,-6 0-85,1 1-1,0-1 1,0 1 0,0 0-1,-1 0 1,1 0-1,-1 1 1,1-1-1,-1 1 1,1 0 0,-1 0-1,0 1 1,0-1-1,6 6 1,-7-4-65,-1 0 0,0 0 0,0 0 0,0 0 0,0 0 0,-1 0 0,1 0 0,-1 1 0,0-1 0,-1 1 0,1-1 0,-1 0 0,0 1 0,0-1 0,0 1 0,0-1 0,-1 1 0,0-1 0,-2 6 0,-2 11 7,-2 0 0,-14 30 0,20-48-3,-57 112 168,37-79-25,3 1-1,0 1 1,-17 59 0,34-94-131,0 0 1,0 1 0,1-1 0,-1 0 0,1 0 0,0 0 0,0 0 0,0 0 0,0 1 0,1-1 0,-1 0-1,1 0 1,0 0 0,1 3 0,-1-4-25,0-1 0,0 1-1,0-1 1,1 1 0,-1-1 0,0 0 0,1 1-1,-1-1 1,1 0 0,0 0 0,-1 0 0,1 0-1,0-1 1,-1 1 0,1 0 0,0-1-1,0 1 1,0-1 0,-1 1 0,1-1 0,0 0-1,0 0 1,4 0 0,1 0-160,1-1-1,0 1 1,-1-2 0,1 1 0,-1-1-1,1 0 1,-1 0 0,0-1 0,9-4-1,-4 0 32,0 0 0,-1-1-1,0 0 1,16-15-1,18-24-390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49.293"/>
    </inkml:context>
    <inkml:brush xml:id="br0">
      <inkml:brushProperty name="width" value="0.025" units="cm"/>
      <inkml:brushProperty name="height" value="0.025" units="cm"/>
    </inkml:brush>
  </inkml:definitions>
  <inkml:trace contextRef="#ctx0" brushRef="#br0">140 33 18180,'-8'5'340,"-1"0"0,1 0 0,0 1 0,1 0 0,-1 0 0,1 0 0,-12 16 0,9-10-7,1 0 0,0 1 0,1 0 0,-8 18 0,14-26-215,0 0-1,0 1 1,0-1 0,0 1-1,1 0 1,0-1 0,0 1-1,1 0 1,-1 7 0,2-11-102,-1 0 1,0 0 0,1 0 0,-1 0-1,1-1 1,-1 1 0,1 0-1,0 0 1,0-1 0,0 1 0,0 0-1,0-1 1,0 1 0,0-1-1,0 1 1,1-1 0,-1 0 0,1 1-1,-1-1 1,1 0 0,-1 0-1,1 0 1,0 0 0,0 0 0,-1-1-1,1 1 1,0 0 0,0-1-1,0 1 1,2-1 0,16 3 5,34 0 1,-40-4-41,1 2 1,-1 0-1,0 0 1,0 2 0,16 3-1,-26-4 7,0-1 0,0 1 0,0 0 0,-1 0 0,1 1 1,-1-1-1,1 1 0,-1-1 0,0 1 0,0 0 0,0 0 0,0 1 0,0-1 0,-1 0 0,0 1 0,1 0 0,-1 0 0,-1-1 1,1 1-1,0 0 0,1 7 0,-2-3 8,0 0 0,0 0 0,0 0 0,-1 0 0,-1 0 0,1 0 0,-1 0 0,0-1 0,-1 1 0,0 0 0,0 0 0,-1-1 1,0 1-1,0-1 0,-5 8 0,5-9-15,-1 1 1,0-1 0,0 0 0,-1 0 0,0-1-1,0 1 1,0-1 0,0 0 0,-1 0-1,0-1 1,0 1 0,0-1 0,-1-1-1,0 1 1,1-1 0,-10 3 0,14-6-27,0 1 1,0-1-1,0 1 0,0-1 1,0 0-1,0 0 1,0 0-1,0 0 1,0-1-1,0 1 0,0 0 1,0-1-1,0 1 1,0-1-1,0 0 1,1 0-1,-1 0 1,0 0-1,0 0 0,1 0 1,-3-2-1,1 0 14,-1-1 0,1 0 0,0 0-1,0 0 1,0 0 0,0 0 0,-1-6-1,-17-36-295</inkml:trace>
  <inkml:trace contextRef="#ctx0" brushRef="#br0" timeOffset="1">110 22 17844,'25'-9'2104,"2"5"-1400,2 1-344,3 0 1641,4 2-1529,0-1-664,-4 2 256,-4 0-96,-3 0-168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2.695"/>
    </inkml:context>
    <inkml:brush xml:id="br0">
      <inkml:brushProperty name="width" value="0.025" units="cm"/>
      <inkml:brushProperty name="height" value="0.025" units="cm"/>
    </inkml:brush>
  </inkml:definitions>
  <inkml:trace contextRef="#ctx0" brushRef="#br0">257 0 14995,'10'7'1745,"-23"16"-873,-11 2-264,-9 6 1408,-3 7-935,-2 2-313,0 3-48,7 3-240,4 1-112,11 2-184,6-4-88,13-2-112,5-2-32,12-10-304,5-5-296,8-15 552,3-9-128,1-17-64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49.968"/>
    </inkml:context>
    <inkml:brush xml:id="br0">
      <inkml:brushProperty name="width" value="0.025" units="cm"/>
      <inkml:brushProperty name="height" value="0.025" units="cm"/>
    </inkml:brush>
  </inkml:definitions>
  <inkml:trace contextRef="#ctx0" brushRef="#br0">0 78 16275,'0'-2'424,"1"-15"1314,0 13-805,2 12 268,0 12-509,-1 1 1,0-1-1,-2 27 0,0 0-363,2 46 81,10 130 446,-11-214-779,0 0 1,1 0-1,6 17 1,-8-25-68,1-1 1,-1 1 0,0 0 0,1 0-1,-1-1 1,1 1 0,-1 0-1,0 0 1,1-1 0,0 1 0,-1 0-1,1-1 1,-1 1 0,1-1-1,0 1 1,-1-1 0,1 1 0,0-1-1,0 0 1,-1 1 0,2 0-1,-1-2 1,0 1 0,0 0 0,0-1 0,0 1 0,0-1 0,0 1 0,0-1-1,0 0 1,0 1 0,0-1 0,0 0 0,0 0 0,-1 1 0,1-1 0,0 0 0,-1 0-1,1 0 1,-1 0 0,1 0 0,-1 0 0,1 0 0,0-1 0,6-16 41,1 0-1,-2 0 1,0 0 0,-2-1 0,0 0 0,2-22-1,2-119 56,-10 38-165,0 100 15,-1 0 0,0 0 0,-10-31 0,4 29-40,3 17-38,3 12 42,1 12 16,2-7 49,1 1 0,-1-1 1,2 0-1,-1 1 0,2-1 0,-1 0 0,1 0 1,7 15-1,-8-22 16,-1 0-1,1 0 1,-1-1 0,1 1 0,0-1-1,0 1 1,1-1 0,-1 0 0,0 0 0,1 0-1,-1 0 1,1 0 0,-1 0 0,1-1 0,0 1-1,0-1 1,0 0 0,0 0 0,0 0 0,0 0-1,0 0 1,0-1 0,0 0 0,0 1-1,1-1 1,-1 0 0,0 0 0,0-1 0,0 1-1,0-1 1,0 0 0,4-1 0,-1 0-1,1-1 0,-1 1 0,0-2 0,0 1 0,0-1 0,10-8 0,-8 6-22,-8 6 20,-1 0-1,1 0 0,0 1 0,0-1 0,0 0 0,0 0 0,0 0 0,0 0 0,0 0 0,0 0 0,0 0 0,0 0 0,0 1 0,0-1 0,0 0 0,0 0 0,0 0 0,0 0 0,0 0 0,0 0 0,0 1 0,0-1 0,0 0 0,0 0 0,0 0 0,0 0 0,0 0 0,0 0 0,0 0 0,0 1 0,0-1 1,0 0-1,0 0 0,0 0 0,0 0 0,0 0 0,1 0 0,-1 0 0,0 0 0,0 1 0,0-1 0,0 0 0,0 0 0,0 0 0,0 0 0,0 0 0,1 0 0,-1 0 0,0 0 0,0 0 0,0 0 0,0 0 0,0 0 0,0 0 0,1 0 0,-1 0 0,0 0 0,0 0 0,0 0 0,0 0 0,0 0 1,0 0-1,0 0 0,1 0 0,-1 0 0,0 0 0,0 0 0,-3 11-25,-8 26-22,1 0 0,2 0-1,1 1 1,-1 42 0,7-74 47,1 0 0,1 0 1,-1 0-1,1 0 0,0 0 0,2 8 1,-3-13 0,1 0 0,-1 1-1,1-1 1,-1 0 0,1 0 0,-1 0 0,1 0 0,0 0 0,0 0 0,-1 0-1,1 0 1,0 0 0,0 0 0,0 0 0,0 0 0,0-1 0,0 1 0,0 0-1,0-1 1,1 1 0,-1-1 0,0 1 0,0-1 0,0 0 0,1 1 0,-1-1 0,0 0-1,0 0 1,1 0 0,-1 0 0,0 0 0,0 0 0,1 0 0,-1 0 0,0-1-1,2 0 1,10-3-52,-1 0 0,0-1 0,0-1 0,21-13 1,-24 13-23,0 0 0,1 1 0,-1 0 0,1 1 0,1 0 0,-1 0 0,0 1 0,16-3 0,-24 6 55,1 0 0,-1 0 0,0 1 0,0-1 0,0 0 0,0 1 0,0-1 0,0 1 0,0 0 0,0 0 0,0-1 0,0 1 0,0 1 0,0-1 0,0 0 0,-1 0 0,1 1-1,0-1 1,-1 1 0,1-1 0,-1 1 0,0 0 0,1-1 0,-1 1 0,0 0 0,0 0 0,0 0 0,1 3 0,-1-2 43,0 0-1,0 0 1,-1 0 0,1 0-1,0 0 1,-1 0 0,0 0-1,0 1 1,0-1 0,0 0-1,0 0 1,-1 0 0,1 1-1,-1-1 1,0 0 0,0 0-1,0 0 1,-2 4 0,3-7-11,-1 0 1,1 1-1,0-1 0,0 0 1,0 0-1,0 0 1,0 0-1,0 0 1,0 1-1,0-1 0,0 0 1,-1 0-1,1 0 1,0 0-1,0 0 1,0 0-1,0 0 0,0 1 1,-1-1-1,1 0 1,0 0-1,0 0 1,0 0-1,0 0 0,0 0 1,-1 0-1,1 0 1,0 0-1,0 0 1,0 0-1,0 0 0,-1 0 1,1 0-1,0 0 1,0 0-1,0 0 1,0 0-1,-1 0 0,1-1 1,0 1-1,0 0 1,0 0-1,0 0 1,0 0-1,-1 0 0,1 0 1,0 0-1,0 0 1,0-1-1,0 1 0,0 0 1,0 0-1,0 0 1,0 0-1,0 0 1,-1-1-1,1 1 0,0 0 1,0 0-1,0 0 1,0-1-1,-3-8 303,-37-159 778,40 168-1149,-1-1 1,1 0-1,0 0 1,-1 0-1,1 0 1,0 0-1,0-1 1,0 1 0,0 0-1,0 0 1,0 0-1,0 0 1,0 0-1,0 0 1,0 0-1,0 0 1,1 0 0,-1 0-1,0 0 1,1 0-1,-1 0 1,1 0-1,-1 0 1,1 1 0,1-2-1,0 0-157,1 1 1,0 0-1,0 0 1,-1 0-1,1 0 1,0 1-1,0-1 0,5 0 1,-7 1 177,79-8-1272,-28 3 554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0.468"/>
    </inkml:context>
    <inkml:brush xml:id="br0">
      <inkml:brushProperty name="width" value="0.025" units="cm"/>
      <inkml:brushProperty name="height" value="0.025" units="cm"/>
    </inkml:brush>
  </inkml:definitions>
  <inkml:trace contextRef="#ctx0" brushRef="#br0">143 159 15259,'-14'5'510,"0"1"-1,1 0 1,0 1-1,0 0 0,-17 14 1,26-19-390,1 1-1,-1 0 1,1 0 0,0 1 0,0-1 0,0 1 0,0-1 0,0 1-1,1 0 1,0 0 0,0 0 0,0 0 0,0 1 0,1-1 0,-1 0-1,1 1 1,0-1 0,0 1 0,1-1 0,0 1 0,0 7-1,0-11-93,0 0-1,0 0 1,0 0-1,0 0 0,0 0 1,0 0-1,1 0 0,-1 0 1,0 0-1,1 0 0,-1 0 1,1 0-1,-1 0 0,1-1 1,-1 1-1,1 0 0,0 0 1,-1-1-1,1 1 0,0 0 1,-1-1-1,1 1 0,0-1 1,0 1-1,0-1 0,1 2 1,0-2-5,0 0-1,0 0 1,0 0 0,-1 0-1,1 0 1,0 0 0,0 0 0,0-1-1,0 1 1,0-1 0,-1 1 0,1-1-1,2-1 1,4-2 1,1-1 1,-1 0-1,0 0 1,11-10-1,-5 1 2,1 0 1,-2-1-1,0 0 0,-1-1 0,0-1 0,-1 0 0,-1-1 0,-1 1 0,-1-2 0,0 1 0,-1-1 1,-1-1-1,5-30 0,-11 35-6,1 14-17,-1 1-1,0 0 0,0 0 0,0 0 0,-1 0 0,1 0 0,0 0 1,0 0-1,0-1 0,0 1 0,0 0 0,0 0 0,0 0 0,0 0 1,0 0-1,0 0 0,0 0 0,0-1 0,0 1 0,0 0 0,0 0 1,0 0-1,-1 0 0,1 0 0,0 0 0,0 0 0,0 0 0,0 0 1,0 0-1,0 0 0,0 0 0,-1 0 0,1 0 0,0 0 0,0-1 1,0 1-1,0 0 0,0 0 0,0 0 0,-1 0 0,1 0 0,0 1 1,0-1-1,0 0 0,0 0 0,0 0 0,0 0 0,-2 1-1,1 1 0,0-1 0,-1 0 0,1 1 0,0 0 0,0-1-1,0 1 1,0 0 0,1 0 0,-1-1 0,0 4 0,-10 26-3,2 2 0,1 0 0,-4 35 0,10-50-37,1 0 0,0 0 0,2 0 0,0 0 0,1 0 0,0 0 0,8 26 0,-8-39-29,0 0 1,0 0 0,0 1 0,1-2-1,-1 1 1,1 0 0,1 0 0,-1-1-1,1 0 1,-1 1 0,1-1 0,6 4-1,-7-6 62,0 0 0,0 0-1,1 0 1,0 0 0,-1-1-1,1 1 1,0-1 0,-1 0-1,1 0 1,0 0 0,0-1-1,0 0 1,0 1 0,0-1-1,0 0 1,0-1-1,0 1 1,5-2 0,-3 0-41,0 1 0,0-1 0,-1-1 0,11-4-1,26-22-278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0.981"/>
    </inkml:context>
    <inkml:brush xml:id="br0">
      <inkml:brushProperty name="width" value="0.025" units="cm"/>
      <inkml:brushProperty name="height" value="0.025" units="cm"/>
    </inkml:brush>
  </inkml:definitions>
  <inkml:trace contextRef="#ctx0" brushRef="#br0">336 0 18068,'-79'86'5324,"56"-57"-4853,1 0 1,2 1-1,-26 50 0,43-73-416,-1 1-1,2-1 0,-1 1 0,1 0 0,0 0 1,1 0-1,-1 10 0,2-16-50,0 0-1,0 0 1,0 0-1,0 0 1,0 0-1,0-1 1,1 1-1,-1 0 1,1 0-1,-1 0 1,1 0-1,0-1 1,-1 1-1,1 0 1,0-1-1,0 1 1,0-1-1,1 1 1,-1-1-1,0 1 1,0-1-1,1 0 1,-1 1-1,1-1 1,-1 0-1,1 0 1,0 0-1,-1 0 1,1-1-1,0 1 1,0 0-1,-1-1 1,1 1-1,0-1 1,0 0-1,0 1 1,2-1-1,4 0-53,1 0 0,-1-1 0,1 0 1,-1-1-1,1 0 0,-1 0 0,0 0 0,0-1 0,0-1 0,0 1 0,12-9 0,-3 2-614,-2-1-1,1 0 0,-1-2 1,15-16-1,-29 29 654,1-2-188,1-1-1,-1 1 0,0-1 1,0 1-1,0-1 0,0 0 1,0 0-1,0 0 0,-1 0 1,1 0-1,-1 0 0,0 0 1,1-4-1,-3-5-672</inkml:trace>
  <inkml:trace contextRef="#ctx0" brushRef="#br0" timeOffset="1">25 234 14555,'-14'23'2153,"4"-2"-1169,14-8-288,7-3 1888,18-8-1415,7-2-185,10-10-296,4-2-216,0-4-712,-1 1-360,-11-3 512,-5 1-112,-14 4-136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1.474"/>
    </inkml:context>
    <inkml:brush xml:id="br0">
      <inkml:brushProperty name="width" value="0.025" units="cm"/>
      <inkml:brushProperty name="height" value="0.025" units="cm"/>
    </inkml:brush>
  </inkml:definitions>
  <inkml:trace contextRef="#ctx0" brushRef="#br0">1 118 16363,'11'17'1857,"15"-14"-1033,3-6-336,11-8 864,4-2-143,5-7-785,-2-1-376,-5-4 88,-6 1-136,-9 4-176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3.153"/>
    </inkml:context>
    <inkml:brush xml:id="br0">
      <inkml:brushProperty name="width" value="0.025" units="cm"/>
      <inkml:brushProperty name="height" value="0.025" units="cm"/>
    </inkml:brush>
  </inkml:definitions>
  <inkml:trace contextRef="#ctx0" brushRef="#br0">4 38 15571,'-3'15'1665,"3"3"-921,5-10-240,10-8 1256,1 0-711,8-6-409,3-5-120,6-2-232,0 0-208,-1 0-400,-2 2-256,-7 4-385,-3 2-135,-12 5 720,-5 5-264,-13 5-160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3.666"/>
    </inkml:context>
    <inkml:brush xml:id="br0">
      <inkml:brushProperty name="width" value="0.025" units="cm"/>
      <inkml:brushProperty name="height" value="0.025" units="cm"/>
    </inkml:brush>
  </inkml:definitions>
  <inkml:trace contextRef="#ctx0" brushRef="#br0">20 395 13019,'-17'18'1736,"14"0"-784,5-3-312,14-2 1881,4-3-1281,13-4-328,4-6-143,14-6-201,5-7-112,5-5-672,3-7-480,-4-5 632,-1-6-144,-9-5-136</inkml:trace>
  <inkml:trace contextRef="#ctx0" brushRef="#br0" timeOffset="1">475 1 16307,'0'0'1545,"3"5"-969,1 4-216,6 5 1088,-1 3-535,1 9-377,1 6-56,-4 11-16,0 4 0,-7 9-56,-1 1-32,-8 2-96,4-2 16,-4-8-432,3-9-576,-1-13 680,0-8-136,7-20-112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4.165"/>
    </inkml:context>
    <inkml:brush xml:id="br0">
      <inkml:brushProperty name="width" value="0.025" units="cm"/>
      <inkml:brushProperty name="height" value="0.025" units="cm"/>
    </inkml:brush>
  </inkml:definitions>
  <inkml:trace contextRef="#ctx0" brushRef="#br0">361 134 17252,'-12'-4'407,"-1"1"1,1 0-1,-1 1 1,0 0-1,0 1 1,0 0 0,0 1-1,-18 3 1,21-2-235,0 1 0,0 1 1,1 0-1,-1 0 0,0 1 1,1 0-1,0 1 0,0 0 1,0 0-1,1 1 0,-10 8 1,8-4-46,0 0 1,1 0 0,0 1-1,0 1 1,1-1 0,1 1 0,0 0-1,-6 15 1,8-16-78,1 0 0,1 0 0,-1 0-1,2 1 1,-1-1 0,2 1 0,-1-1 0,2 1 0,0 0-1,1 13 1,-1-21-42,1 0 0,-1 0 0,1 0 0,0 1 0,0-1 0,0 0 0,1 0 0,0-1 1,0 1-1,0 0 0,0 0 0,0-1 0,0 1 0,1-1 0,0 0 0,0 0 0,0 0 0,0 0 0,0 0 0,1-1 0,-1 0 0,1 1 0,-1-1 0,1 0 0,0-1 0,0 1 0,0-1 0,0 1 0,6 0 0,-2-2 0,0-1 0,1 0 1,-1 0-1,0 0 0,1-1 0,-1 0 0,0-1 0,0 0 1,-1 0-1,1-1 0,-1 0 0,1 0 0,6-6 1,11-8 29,-1-1 1,28-28 0,-33 27 13,0 0-1,-2-1 1,0-1-1,-1 0 1,13-25-1,-23 35-18,0 1-1,-1-1 1,0 0-1,-1-1 0,0 1 1,-1-1-1,-1 0 1,0 0-1,0 0 0,-1 0 1,-1 0-1,-2-21 1,2 30-38,-1 0 1,0 1 0,0-1 0,0 0 0,0 1-1,-1-1 1,1 1 0,-1 0 0,0 0 0,0-1 0,0 1-1,-1 0 1,1 0 0,-6-4 0,7 6-59,-1 0-1,1 0 1,-1 0 0,0 0 0,1 1-1,-1-1 1,1 1 0,-1-1 0,0 1-1,1-1 1,-1 1 0,0 0-1,0 0 1,1 0 0,-1 0 0,0 0-1,0 1 1,1-1 0,-1 0 0,0 1-1,1-1 1,-1 1 0,0 0 0,1-1-1,-1 1 1,1 0 0,-1 0 0,1 0-1,0 0 1,-1 0 0,1 0 0,0 1-1,-2 1 1,-1 1-97,0 1-1,1-1 1,-1 1 0,1 0-1,0 0 1,0 0 0,1 1 0,-1-1-1,1 1 1,1-1 0,-1 1-1,1 0 1,0 0 0,-1 6-1,1 25-667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4.666"/>
    </inkml:context>
    <inkml:brush xml:id="br0">
      <inkml:brushProperty name="width" value="0.025" units="cm"/>
      <inkml:brushProperty name="height" value="0.025" units="cm"/>
    </inkml:brush>
  </inkml:definitions>
  <inkml:trace contextRef="#ctx0" brushRef="#br0">16 90 17580,'-4'12'588,"1"0"-1,0 1 1,1-1 0,0 0 0,1 1 0,0 16-1,1-16-481,1-1-1,0 1 1,1-1-1,0 1 1,1-1-1,1 0 0,-1 0 1,2 0-1,0-1 1,10 18-1,-14-26-91,1-1-1,0 0 0,-1 1 1,1-1-1,0 0 0,0 0 1,0 0-1,0-1 0,1 1 1,-1 0-1,0-1 0,1 0 1,-1 1-1,1-1 0,-1 0 1,1 0-1,0 0 0,5 0 1,-5-1-4,1 0 1,0 0 0,0 0 0,-1-1 0,1 0 0,0 1 0,-1-1-1,1-1 1,-1 1 0,1 0 0,-1-1 0,5-3 0,5-4 4,0 0 1,-1-2 0,0 1 0,0-2 0,12-16 0,-3 2 8,-1-1 0,-2-1 1,-1-1-1,-1-1 1,-1 0-1,12-37 0,-26 63-21,1 0-1,-1 0 0,0 1 0,0-1 1,0 0-1,-1 0 0,0 0 0,1 0 1,-1-4-1,0 8-2,0 0 0,0-1 0,0 1 0,0 0 0,0 0 0,-1 0 0,1 0 0,0 0 0,0 0 1,0 0-1,0 0 0,0 0 0,0 0 0,0 0 0,0 0 0,0-1 0,0 1 0,0 0 0,0 0 0,0 0 0,0 0 0,0 0 0,0 0 0,0 0 0,0 0 0,-1 0 0,1 0 0,0 0 0,0 0 0,0 0 0,0 0 1,0 0-1,0 0 0,0 0 0,0 0 0,0 0 0,0 0 0,0 0 0,-1 0 0,1 0 0,0 0 0,0 0 0,0 0 0,0 0 0,0 0 0,0 0 0,0 0 0,0 0 0,0 0 0,0 0 0,0 0 0,0 0 1,0 0-1,-1 0 0,1 0 0,0 1 0,0-1 0,0 0 0,0 0 0,0 0 0,0 0 0,0 0 0,-6 8-3,-2 9-6,1 0-3,0 1-1,-3 21 1,8-31 10,0-1-1,1 1 0,0-1 0,1 1 0,0 0 1,0-1-1,1 1 0,1 7 0,-2-14 3,0 1 0,0-1 0,1 0 0,-1 0 0,1 0 0,-1 0 0,0 0 0,1 0 0,0 0 0,-1 0 0,1 0 0,0 0 0,-1 0 0,1 0 0,0 0 0,0 0 0,0-1 0,0 1 0,0 0 0,0-1-1,0 1 1,0 0 0,0-1 0,1 1 0,0-1 1,0 0-1,0 0 0,-1 0 0,1 0 0,0 0 1,0 0-1,0 0 0,-1-1 0,1 1 0,0-1 1,0 0-1,-1 1 0,4-3 0,4-2 2,-1-1-1,0 0 0,0 0 0,8-9 0,4-6 5,15-23 0,-21 27 1,0 0 0,24-22 1,-38 38-8,1 1 0,-1-1 1,0 1-1,1-1 0,-1 1 0,1-1 1,-1 1-1,1 0 0,-1-1 1,1 1-1,-1-1 0,1 1 0,0 0 1,-1 0-1,1-1 0,0 1 1,-1 0-1,1 0 0,-1 0 0,1 0 1,0-1-1,-1 1 0,1 0 0,0 0 1,-1 1-1,1-1 0,0 0 1,-1 0-1,1 0 0,0 0 0,-1 0 1,1 1-1,0-1 0,-1 0 1,1 1-1,-1-1 0,1 0 0,-1 1 1,1-1-1,-1 1 0,1-1 1,-1 0-1,1 1 0,-1-1 0,1 1 1,-1 0-1,0-1 0,1 1 1,-1-1-1,0 1 0,0 0 0,1-1 1,-1 1-1,0 0 0,2 6-1,-1-1 0,0 1 0,0-1 1,0 9-1,-1-10-2,3 53 45,-3-33 83,1 0 0,2 0-1,9 43 1,-12-66-118,1-1 0,-1 0-1,0 0 1,1 1 0,-1-1 0,1 0 0,-1 0-1,1 1 1,0-1 0,0 0 0,-1 0 0,1 0-1,0 0 1,0 0 0,0 0 0,0 0 0,0 0-1,2 0 1,-2-1 2,0 0-1,-1 0 1,1 0 0,0 0-1,0 0 1,0 0-1,-1 0 1,1-1 0,0 1-1,0 0 1,-1-1-1,1 1 1,0-1 0,0 1-1,-1 0 1,1-1 0,-1 1-1,1-1 1,0 0-1,-1 1 1,1-1 0,-1 0-1,1 1 1,-1-1 0,0 0-1,1 1 1,-1-1-1,0 0 1,1 0 0,-1-1-1,24-52 95,-9 22-102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5.462"/>
    </inkml:context>
    <inkml:brush xml:id="br0">
      <inkml:brushProperty name="width" value="0.025" units="cm"/>
      <inkml:brushProperty name="height" value="0.025" units="cm"/>
    </inkml:brush>
  </inkml:definitions>
  <inkml:trace contextRef="#ctx0" brushRef="#br0">223 209 19716,'-5'-3'140,"1"0"-1,0 1 1,-1 0-1,0 0 1,1 0-1,-1 0 1,0 1-1,0 0 1,0 0-1,0 0 1,0 0 0,0 1-1,-1 0 1,1 0-1,0 0 1,0 1-1,0 0 1,0 0-1,0 0 1,0 1-1,0-1 1,1 1-1,-8 4 1,5-2-84,1 0 0,-1 0 0,1 1 0,0 0-1,1 0 1,-1 1 0,1 0 0,0-1 0,0 2 0,1-1 0,0 0 0,0 1 0,0 0 0,-4 14 0,4-9-40,0 1 1,1-1-1,-2 21 0,5-28-10,-1 1-1,1-1 1,1 0-1,-1 1 1,1-1 0,-1 0-1,1 1 1,1-1-1,-1 0 1,1 0-1,3 6 1,-5-10-4,1 1 0,0-1 1,0 1-1,0-1 0,0 1 1,1-1-1,-1 0 0,0 0 1,0 0-1,1 0 0,-1 0 1,1 0-1,-1 0 0,1 0 0,-1 0 1,1-1-1,0 1 0,-1 0 1,1-1-1,0 0 0,-1 1 1,1-1-1,0 0 0,-1 0 1,1 0-1,0 0 0,0 0 0,-1 0 1,1-1-1,0 1 0,-1 0 1,1-1-1,0 0 0,-1 1 1,1-1-1,-1 0 0,1 0 1,2-1-1,3-3 3,1 0 0,-1 0 1,1-1-1,-1 0 0,-1 0 0,7-8 0,-3 3-21,-1-1-1,0 0 1,-1 0-1,0 0 0,-1-1 1,0 0-1,-1-1 1,-1 0-1,0 1 0,6-28 1,-11 40-13,0-1-1,0 1 1,0-1 0,0 1 0,0-1-1,0 1 1,0-1 0,0 1 0,-1 0 0,1-1-1,-1 1 1,1-1 0,-1 1 0,1 0-1,-1-1 1,0 1 0,1 0 0,-2-2 0,1 3 12,1 0 1,0 0 0,0-1 0,-1 1-1,1 0 1,0 0 0,-1 0-1,1 0 1,0 0 0,0-1 0,-1 1-1,1 0 1,0 0 0,-1 0 0,1 0-1,0 0 1,-1 0 0,1 0-1,0 0 1,-1 0 0,1 0 0,0 0-1,-1 0 1,1 1 0,0-1-1,-1 0 1,1 0 0,-1 0 0,-9 14-432,10-13 390,-1 1-1,0-1 1,0 0 0,1 0 0,-1 1 0,1-1-1,-1 0 1,1 1 0,0-1 0,0 1 0,-1-1-1,1 1 1,0-1 0,0 0 0,0 1 0,1-1-1,-1 1 1,0-1 0,0 1 0,1-1 0,-1 0-1,1 1 1,-1-1 0,1 0 0,0 0 0,-1 1-1,1-1 1,0 0 0,0 0 0,0 0 0,0 0-1,1 1 1,0-1-27,0 0 0,0 0-1,1 0 1,-1-1 0,0 1-1,0-1 1,0 1 0,1-1 0,-1 0-1,0 0 1,0 0 0,1 0 0,-1 0-1,0-1 1,0 1 0,1-1-1,-1 0 1,0 1 0,0-1 0,3-1-1,7-4-151,-1-1-1,0 0 0,0-1 0,0 0 0,-1 0 1,0-1-1,-1 0 0,0-1 0,14-19 0,-14 15 417,0 0-1,0 0 0,-2-1 0,0 0 1,0-1-1,-2 1 0,6-24 0,-7 19 780,-4 14 4,-2 14-268,-4 17-427,1 1 1,2-1-1,1 1 0,0 0 0,2-1 1,1 1-1,6 32 0,-4-41-199,0 0-1,2-1 1,0 1-1,0-1 1,2 1-1,0-2 1,1 1 0,0-1-1,1 0 1,1-1-1,20 23 1,-9-18-71,-19-18-17,-1 0 0,0 0 0,0 0 0,0-1 0,1 1 0,-1 0 0,0-1 0,1 1-1,-1-1 1,1 1 0,-1-1 0,0 0 0,1 0 0,-1 0 0,1 1 0,-1-1 0,2-1 0,-2 1-6,-1 0 1,1-1-1,-1 1 1,1-1-1,-1 1 1,1-1 0,-1 1-1,0-1 1,1 1-1,-1-1 1,0 1-1,1-1 1,-1 1 0,0-1-1,0 1 1,1-1-1,-1 0 1,0 1-1,0-1 1,0 1 0,0-1-1,0 0 1,0 1-1,0-1 1,0 0-1,0 1 1,0-1 0,0 1-1,-1-1 1,1 0-1,0 1 1,-1-2-1,-6-20-505,-1 6 229,-1 1 1,0 0-1,-1 0 1,0 1 0,-1 0-1,-1 1 1,0 0-1,-16-13 1,-1 2 973,-2 2-1,-57-33 1,138 45 2287,51-9-2415,-15 2-585,-48 12-3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6.556"/>
    </inkml:context>
    <inkml:brush xml:id="br0">
      <inkml:brushProperty name="width" value="0.025" units="cm"/>
      <inkml:brushProperty name="height" value="0.025" units="cm"/>
    </inkml:brush>
  </inkml:definitions>
  <inkml:trace contextRef="#ctx0" brushRef="#br0">1 537 15699,'0'3'669,"0"10"1352,0-13-1966,1 0 1,-1 0-1,0 1 1,1-1-1,-1 0 1,1 0-1,-1 0 1,1 0-1,-1 0 1,1 0-1,-1 0 1,1 0-1,-1 0 1,1 0-1,-1 0 1,1-1-1,-1 1 1,1 0-1,-1 0 1,1 0-1,-1-1 1,0 1-1,1 0 1,-1 0-1,1-1 1,-1 1-1,0 0 1,1-1-1,-1 1 1,0 0-1,1-1 1,-1 0-1,42-33 1463,66-69 0,29-51-716,-106 117-695,-1 4-30,-1-2 0,-2-1-1,-1-1 1,21-42 0,-73 143-158,2 0 0,4 1 0,2 1 0,-11 82 0,27-132 52,0-7-75,0 0-1,1 0 1,1 0-1,-1 0 1,1 0-1,1 0 1,-1 0-1,2 0 1,3 16-1,-5-24 89,1 0 0,-1 0 0,1 0 0,-1 0 0,1 0 1,-1 0-1,1 0 0,0 0 0,-1 0 0,1 0 0,0 0 0,0 0 0,-1-1 0,1 1 0,0 0 0,0-1 0,0 1 0,0-1 0,0 1 0,0-1 0,0 1 0,0-1 0,1 1 0,-1-1 0,0 0 0,0 0 0,0 0 0,0 0 0,2 0 0,18-3-266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3.139"/>
    </inkml:context>
    <inkml:brush xml:id="br0">
      <inkml:brushProperty name="width" value="0.025" units="cm"/>
      <inkml:brushProperty name="height" value="0.025" units="cm"/>
    </inkml:brush>
  </inkml:definitions>
  <inkml:trace contextRef="#ctx0" brushRef="#br0">215 115 17676,'-1'6'1600,"-2"9"-1120,0 2-192,-1 6 761,1 2-345,-2 6-336,1-1-200,3 1-576,-2-2-272,1-6 792,1-3-256,-3-12-89,1-3-95</inkml:trace>
  <inkml:trace contextRef="#ctx0" brushRef="#br0" timeOffset="1">0 123 15011,'8'-10'513,"1"0"-1,0 1 0,0 0 0,1 1 1,0 0-1,0 1 0,1 0 1,0 0-1,1 1 0,-1 1 1,19-7-1,-13 6-138,0 1 0,0 1 0,1 0 0,0 1 0,-1 1 1,1 1-1,29 1 0,-44 0-340,0 1 1,0-1-1,0 1 1,0-1-1,0 1 1,0 0 0,0 0-1,-1 0 1,1 1-1,0-1 1,-1 1-1,1-1 1,0 1-1,-1 0 1,0 0-1,0 0 1,3 3-1,-4-3-25,0 0 0,0 0 0,0 0-1,0 0 1,0 0 0,-1 0 0,1 0-1,-1 0 1,1 0 0,-1 0-1,0 0 1,0 0 0,0 0 0,0 0-1,0 0 1,0 1 0,-1-1 0,1 0-1,-1 0 1,0 0 0,1 0 0,-1 0-1,0 0 1,0-1 0,0 1 0,-2 2-1,-3 5 8,0-1 0,-1 0 0,0 0-1,-1-1 1,0 0 0,0 0 0,0-1-1,-1 0 1,-9 5 0,0-1-232,0-1 0,-1-1 1,-34 11-1,48-18-11,0 0 0,0 0 1,0 0-1,-1-1 0,-9 0 1,20-4-201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7.147"/>
    </inkml:context>
    <inkml:brush xml:id="br0">
      <inkml:brushProperty name="width" value="0.025" units="cm"/>
      <inkml:brushProperty name="height" value="0.025" units="cm"/>
    </inkml:brush>
  </inkml:definitions>
  <inkml:trace contextRef="#ctx0" brushRef="#br0">88 134 15011,'7'2'346,"0"0"1,-1 0-1,1-1 0,0 0 0,0 0 1,1-1-1,-1 0 0,0 0 0,0 0 0,0-1 1,0 0-1,0 0 0,0-1 0,-1 0 0,1 0 1,0-1-1,-1 0 0,1 0 0,-1 0 1,0-1-1,0 0 0,6-5 0,-10 7-319,-1 1 0,0-1 0,1 1 0,-1-1-1,0 0 1,0 1 0,0-1 0,0 0 0,0 0 0,-1 0 0,1 0-1,0 1 1,-1-1 0,0 0 0,1 0 0,-1 0 0,0 0-1,0 0 1,0 0 0,0 0 0,0 0 0,-1 0 0,1 0-1,-1 0 1,1 0 0,-1 0 0,1 0 0,-1 0 0,0 0 0,0 0-1,0 1 1,0-1 0,-2-1 0,0-1 1,0 1 0,0 0 0,0-1 1,-1 1-1,1 0 0,-1 1 0,0-1 0,0 1 0,0 0 1,0 0-1,0 0 0,-1 0 0,-7-1 0,5 2-16,0 0-1,0 0 0,0 1 1,0 0-1,0 1 0,0-1 1,0 2-1,0-1 0,1 1 1,-1-1-1,0 2 0,1-1 1,-1 1-1,1 0 0,0 0 1,0 1-1,0 0 0,0 0 1,1 1-1,0-1 0,-1 1 1,-5 7-1,7-7-11,0 0 1,0 1-1,0-1 0,1 1 0,0-1 0,0 1 0,0 0 1,1 0-1,0 1 0,0-1 0,0 0 0,1 1 0,0-1 1,0 1-1,1-1 0,0 1 0,0-1 0,0 1 1,1 0-1,0-1 0,0 0 0,1 1 0,0-1 0,3 8 1,-3-9-38,1-1 1,-1 1 0,1-1-1,0 0 1,0 0 0,0 0 0,0 0-1,1-1 1,0 1 0,0-1-1,0 0 1,0 0 0,0 0 0,0-1-1,1 1 1,0-1 0,-1 0-1,1 0 1,0-1 0,0 0 0,0 0-1,6 1 1,0-1-17,1 0 0,-1-1-1,1-1 1,-1 0 0,1 0 0,-1-1-1,0-1 1,19-6 0,38-18-191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7.818"/>
    </inkml:context>
    <inkml:brush xml:id="br0">
      <inkml:brushProperty name="width" value="0.025" units="cm"/>
      <inkml:brushProperty name="height" value="0.025" units="cm"/>
    </inkml:brush>
  </inkml:definitions>
  <inkml:trace contextRef="#ctx0" brushRef="#br0">0 118 16764,'4'1'208,"0"0"0,0 0 1,0 0-1,0 0 0,0-1 1,0 0-1,0 0 0,0 0 1,0 0-1,0-1 0,0 1 1,4-2-1,53-17 754,-35 10-322,84-30 534,37-11-645,-145 50-526,0-1 0,0 1 0,0-1 0,0 1 1,0 0-1,0 0 0,0 0 0,0 0 0,3 0 0,-5 0-2,0 0 0,1 1 0,-1-1 0,1 0 0,-1 0 0,0 0 0,1 1 0,-1-1 0,1 0 1,-1 0-1,0 1 0,0-1 0,1 0 0,-1 1 0,0-1 0,1 0 0,-1 1 0,0-1 0,0 0 0,0 1 0,1-1 0,-1 1 0,0-1 0,0 0 0,0 1 0,0-1 0,0 1 0,0 4 4,-1-1 0,0 0 1,1 0-1,-2 0 1,1 1-1,0-1 0,-4 5 1,-149 413-172,151-414-18,3-7 156,0 0 0,0 1 0,0-1 1,-1 0-1,1 0 0,0 1 0,-1-1 0,1 0 0,-1 0 1,1 0-1,-1 1 0,0-1 0,1 0 0,-1 0 0,0 0 1,0 0-1,0 0 0,0 0 0,0-1 0,0 1 0,0 0 1,0 0-1,-2 0 0,-4-1-317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8.253"/>
    </inkml:context>
    <inkml:brush xml:id="br0">
      <inkml:brushProperty name="width" value="0.025" units="cm"/>
      <inkml:brushProperty name="height" value="0.025" units="cm"/>
    </inkml:brush>
  </inkml:definitions>
  <inkml:trace contextRef="#ctx0" brushRef="#br0">1 143 16588,'5'-1'1832,"10"-1"-960,3 2-312,11-4 1049,1-2-409,9-1-448,4-4-176,1-4-976,2 0-2449,-9-10 2553,-4-2-376,-5-3-288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8.732"/>
    </inkml:context>
    <inkml:brush xml:id="br0">
      <inkml:brushProperty name="width" value="0.025" units="cm"/>
      <inkml:brushProperty name="height" value="0.025" units="cm"/>
    </inkml:brush>
  </inkml:definitions>
  <inkml:trace contextRef="#ctx0" brushRef="#br0">0 46 15499,'11'-2'2239,"97"-29"1995,-91 27-3723,1 1 1,0 1 0,0 0 0,21 1 0,-37 1-480,-1 0 1,1 0-1,0 0 1,-1 0-1,1 0 1,-1 1 0,1-1-1,-1 0 1,1 1-1,-1-1 1,1 1-1,-1-1 1,1 1-1,-1 0 1,1 0 0,-1 0-1,0 0 1,0 0-1,1 0 1,-1 0-1,0 0 1,0 0 0,0 0-1,0 1 1,0-1-1,-1 0 1,1 1-1,0-1 1,-1 1-1,1-1 1,0 1 0,-1-1-1,0 1 1,1-1-1,-1 1 1,0-1-1,0 1 1,0 0 0,0 1-1,-1 4 1,0 1 0,-1-1 0,1-1 0,-1 1 0,-1 0-1,1 0 1,-6 8 0,-17 29 44,-47 62 0,2-3-49,68-101-34,-13 28 0,15-29-4,-1 0 0,1 0 1,0 0-1,-1 0 0,1 0 0,0-1 0,0 1 1,0 0-1,0 0 0,0 0 0,0 0 0,0 0 1,0 0-1,0 0 0,1 0 0,-1 0 0,0 0 1,1 0-1,-1 0 0,0-1 0,1 1 0,-1 0 0,1 0 1,-1 0-1,1-1 0,0 1 0,-1 0 0,1-1 1,0 1-1,-1 0 0,3 0 0,0 0-75,0 1 0,1-1-1,-1-1 1,1 1 0,-1-1-1,1 1 1,-1-1 0,1 0-1,-1 0 1,1 0-1,0-1 1,-1 1 0,1-1-1,-1 0 1,0 0 0,6-2-1,3-2-50,0-1 0,0 0-1,15-9 1,18-19-311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9.220"/>
    </inkml:context>
    <inkml:brush xml:id="br0">
      <inkml:brushProperty name="width" value="0.025" units="cm"/>
      <inkml:brushProperty name="height" value="0.025" units="cm"/>
    </inkml:brush>
  </inkml:definitions>
  <inkml:trace contextRef="#ctx0" brushRef="#br0">85 115 18212,'-15'15'1250,"11"-10"-1071,-1-1-1,0 1 1,1 0 0,0 0 0,0 0 0,1 0 0,0 1-1,-5 9 1,8-14-149,-1 0 0,1 0 1,0 0-1,0 0 0,0 0 0,0-1 0,0 1 0,0 0 0,0 0 0,0 0 1,1 0-1,-1 0 0,0-1 0,0 1 0,1 0 0,-1 0 0,0 0 0,1-1 1,-1 1-1,1 0 0,-1 0 0,1-1 0,-1 1 0,1-1 0,0 1 0,-1 0 1,1-1-1,0 1 0,-1-1 0,1 1 0,0-1 0,0 0 0,0 1 0,-1-1 1,1 0-1,0 1 0,0-1 0,0 0 0,0 0 0,0 0 0,8 2-6,0-1-1,0 0 0,12 0 0,-3 0 19,-9 1-40,0 0 1,0 1-1,0 0 1,0 0-1,0 1 1,-1 0-1,0 1 1,0 0-1,0 0 1,0 0-1,7 8 1,-9-8-3,0 1 0,-1-1 1,0 1-1,0 0 1,0 1-1,-1-1 1,0 1-1,0 0 1,-1 0-1,0 0 0,0 0 1,0 0-1,2 16 1,-5-19 0,0 0 0,0 1 0,0-1 1,-1 0-1,0 1 0,0-1 0,0 0 0,0 1 1,-1-1-1,1 0 0,-1 0 0,0 0 0,-1-1 1,1 1-1,-1 0 0,1-1 0,-1 1 0,0-1 0,0 0 1,-1 0-1,1 0 0,-1-1 0,-5 5 0,0-2-14,0 0 0,0 0-1,0 0 1,0-1-1,-1-1 1,0 1 0,0-2-1,0 1 1,-13 1-1,19-4 54,1 0 0,-1 0 0,0-1 0,0 1 0,0-1 0,0 1 0,0-1 0,0-1 0,1 1 0,-1 0-1,1-1 1,-1 0 0,1 1 0,-1-2 0,1 1 0,0 0 0,0-1 0,0 1 0,0-1 0,0 0 0,1 0-1,-1 0 1,1 0 0,0 0 0,0-1 0,-3-4 0,-17-37 108</inkml:trace>
  <inkml:trace contextRef="#ctx0" brushRef="#br0" timeOffset="1">0 1 16484,'26'3'2240,"6"1"-1328,9 2-416,6-3 1489,9-3-985,2 0-416,-2-5-224,1 1-112,-7-2-232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6:59.750"/>
    </inkml:context>
    <inkml:brush xml:id="br0">
      <inkml:brushProperty name="width" value="0.025" units="cm"/>
      <inkml:brushProperty name="height" value="0.025" units="cm"/>
    </inkml:brush>
  </inkml:definitions>
  <inkml:trace contextRef="#ctx0" brushRef="#br0">1 67 16740,'2'6'174,"1"-1"1,-1 1 0,1-1 0,0 0-1,1 0 1,0 0 0,-1 0 0,1-1-1,1 1 1,-1-1 0,1 0 0,-1 0-1,1-1 1,0 1 0,1-1 0,-1 0-1,10 3 1,11 5 301,1-2 0,39 10 0,-57-17-343,46 10 312,0-3 0,100 5 0,115-17 15,163-32-250,1-22-171,-110 6 4,153-19-11,-364 61-244,-85 11-18,-17 4-177,-11-6 381,0 1 1,0-1-1,0 0 0,1 1 0,-1-1 0,0 0 1,0 1-1,0-1 0,0 0 0,0 1 1,0-1-1,0 0 0,0 1 0,0-1 0,0 0 1,0 1-1,0-1 0,0 0 0,-1 1 0,1-1 1,0 0-1,0 0 0,0 1 0,0-1 0,0 0 1,-1 1-1,1-1 0,0 0 0,0 0 1,-1 1-1,1-1 0,0 0 0,-1 0 0,-1 2-30,-1 0-1,0 0 1,0-1 0,1 1-1,-1-1 1,0 0-1,0 0 1,-1 0-1,1 0 1,0-1-1,-5 1 1,-20 0-366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2.960"/>
    </inkml:context>
    <inkml:brush xml:id="br0">
      <inkml:brushProperty name="width" value="0.025" units="cm"/>
      <inkml:brushProperty name="height" value="0.025" units="cm"/>
    </inkml:brush>
  </inkml:definitions>
  <inkml:trace contextRef="#ctx0" brushRef="#br0">34 62 14643,'-8'1'70,"-17"0"4289,43-7-1017,29-7-2748,59-24 0,-94 33-551,-11 3-38,1 1-1,-1-1 1,1 1 0,-1-1-1,1 1 1,-1 0 0,1 0-1,-1-1 1,1 1-1,-1 0 1,1 1 0,2-1-1,-4 0-2,1 1 0,0-1-1,-1 0 1,1 0 0,-1 1-1,1-1 1,-1 0 0,1 1-1,-1-1 1,1 1 0,-1-1-1,1 1 1,-1-1 0,0 1-1,1-1 1,-1 1 0,0-1 0,1 1-1,-1-1 1,0 1 0,1 0-1,-1 4 7,1-1-1,-1 0 0,0 0 1,0 0-1,0 0 0,-1 1 1,-1 6-1,-9 36 159,-16 47 1,14-55 36,2 1 1,-8 48 0,19-88-200,0 0-1,0 1 1,0-1-1,-1 1 1,1-1-1,0 0 1,0 1-1,0-1 1,0 1-1,0-1 1,0 1-1,0-1 1,0 0-1,0 1 1,0-1-1,0 1 1,0-1-1,0 1 1,0-1-1,1 1 1,-1-1-1,0 0 1,0 1-1,0-1 1,1 1-1,-1-1 1,0 0-1,0 1 1,1-1-1,-1 0 1,0 1-1,1-1 1,-1 0-1,0 0 1,1 1-1,-1-1 1,1 0-1,-1 0 1,0 0-1,1 1 1,-1-1-1,1 0 1,-1 0-1,0 0 1,1 0-1,-1 0 1,1 0-1,-1 0 1,1 0-1,-1 0 1,1 0-1,-1 0 1,1 0-1,29-14 9,-8 3-25,-20 10 9,1 1 0,0-1 0,0 1 0,-1 0 0,1 0 0,0 0 1,0 0-1,-1 0 0,1 1 0,0-1 0,-1 1 0,1 0 0,0 0 0,-1 0 0,1 0 0,-1 0 0,0 0 0,1 1 0,-1-1 0,0 1 0,0 0 0,0 0 0,0 0 0,0 0 0,0 0 0,0 0 0,-1 0 0,1 0 0,-1 1 0,1-1 0,-1 1 0,0-1 0,0 1 0,0-1 0,0 5 0,1-2 12,-1 0-1,0 1 0,0 0 1,-1-1-1,1 1 1,-1 0-1,0-1 0,-1 1 1,0-1-1,0 1 1,0-1-1,0 1 0,-1-1 1,0 1-1,0-1 1,-5 8-1,2-6 66,0 0-1,0-1 1,-1 0-1,0 0 1,-1 0-1,1-1 1,-1 1-1,0-2 1,0 1-1,-1-1 1,-7 4 0,4-4-24,0 0 0,0 0 0,-1-1 0,1-1 0,0 0 0,-1 0 0,-17-1 0,30-1-90,-1 0-1,0 0 1,0 0 0,0-1 0,0 1 0,1 0-1,-1 0 1,0 0 0,0 0 0,0-1-1,0 1 1,0 0 0,0 0 0,0 0-1,1-1 1,-1 1 0,0 0 0,0 0-1,0-1 1,0 1 0,0 0 0,0 0 0,0 0-1,0-1 1,0 1 0,0 0 0,0 0-1,0-1 1,-1 1 0,1 0 0,0 0-1,0 0 1,0-1 0,0 1 0,0 0-1,0 0 1,0 0 0,-1-1 0,1 1 0,0 0-1,0 0 1,0 0 0,0 0 0,-1 0-1,1-1 1,0 1 0,0 0 0,0 0-1,-1 0 1,1 0 0,0 0 0,0 0-1,0 0 1,-1 0 0,1 0 0,0 0 0,0 0-1,-1 0 1,1 0 0,17-12-1094,-1 4 486,3 0-91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3.484"/>
    </inkml:context>
    <inkml:brush xml:id="br0">
      <inkml:brushProperty name="width" value="0.025" units="cm"/>
      <inkml:brushProperty name="height" value="0.025" units="cm"/>
    </inkml:brush>
  </inkml:definitions>
  <inkml:trace contextRef="#ctx0" brushRef="#br0">292 21 19156,'-8'-4'191,"0"1"-1,-1 0 1,1 0 0,-1 1-1,1 0 1,-1 0-1,0 1 1,0 0 0,0 1-1,0 0 1,1 1-1,-1-1 1,0 1 0,0 1-1,0 0 1,1 0-1,-1 1 1,1 0 0,-16 8-1,17-7-150,0 1-1,0-1 0,0 1 1,0 0-1,1 1 0,0 0 1,0 0-1,0 0 0,1 1 1,0 0-1,0 0 0,1 0 1,0 0-1,0 1 0,1-1 1,0 1-1,0 0 0,1 0 1,0 0-1,-2 17 0,3-21-37,1 0 0,0-1-1,0 1 1,0 0-1,1-1 1,-1 1-1,1 0 1,0-1-1,0 1 1,0 0-1,1-1 1,-1 0 0,3 5-1,-3-7-1,1 1 0,-1 0 0,0-1-1,1 1 1,0-1 0,-1 0 0,1 0 0,0 1 0,-1-1-1,1 0 1,0 0 0,0 0 0,0-1 0,0 1 0,0 0-1,0-1 1,0 0 0,0 1 0,0-1 0,0 0-1,0 0 1,1 0 0,-1 0 0,3-1 0,4-1-3,1 0 1,-1-1-1,1 0 1,-1-1-1,0 0 1,-1-1-1,1 0 0,-1 0 1,0 0-1,14-13 1,-2 0-45,-1-1 0,29-37-1,-10 3-172,-39 80-10,0 15 249,1 1 1,2-1-1,11 61 1,2-33 359,28 85 1,-40-147-306,0-1 1,-1 1-1,-1 1 0,1-1 1,-1 0-1,0 12 0,-1-18-32,0 0-1,0 0 1,-1 0-1,1 0 1,-1-1-1,1 1 1,-1 0-1,0 0 1,0 0-1,0-1 1,0 1-1,0 0 1,0-1-1,0 1 1,0-1-1,-1 0 1,1 1-1,-1-1 1,1 0-1,-1 0 1,1 1-1,-1-1 1,0-1-1,0 1 1,1 0-1,-1 0 1,0-1-1,0 1 1,0-1-1,0 1 1,0-1-1,1 0 1,-5 0-1,-4 1 89,0-1 0,-1-1-1,1 1 1,0-2 0,0 0 0,-1 0-1,2 0 1,-14-6 0,2-1-544,1 0 0,-36-22 0,42 19-596,13 11 986,1 1-1,0 0 0,-1 0 0,1 0 1,0-1-1,-1 1 0,1 0 0,0-1 1,-1 1-1,1 0 0,0-1 0,0 1 1,0 0-1,-1-1 0,1 1 1,0 0-1,0-1 0,0 1 0,0-1 1,0 1-1,-1-1 0,1 1 0,0 0 1,0-1-1,0 1 0,0-1 0,0 1 1,0 0-1,0-1 0,1 1 0,-1-1 1,0 1-1,0 0 0,0-1 0,0 1 1,0-1-1,1 1 0,-1 0 0,0-1 1,0 1-1,1-1 0,12-2-647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4.500"/>
    </inkml:context>
    <inkml:brush xml:id="br0">
      <inkml:brushProperty name="width" value="0.025" units="cm"/>
      <inkml:brushProperty name="height" value="0.025" units="cm"/>
    </inkml:brush>
  </inkml:definitions>
  <inkml:trace contextRef="#ctx0" brushRef="#br0">32 111 16211,'0'4'351,"-1"0"-1,1-1 0,-1 1 0,0-1 0,0 1 0,0-1 0,-1 1 0,-2 4 1,-6 16 864,7-12-918,0 0 1,1 0-1,1 1 1,0-1-1,1 23 1,0-32-269,1 0 0,-1 1 0,1-1 0,0 0 0,0 0 0,0 1 0,0-1 0,1 0 0,-1 0 0,1 0 0,3 3 0,-4-4-20,1 0 1,-1-1-1,1 1 0,0-1 1,0 0-1,0 0 0,0 1 0,0-1 1,0 0-1,0-1 0,0 1 1,0 0-1,1-1 0,-1 1 0,0-1 1,0 0-1,1 1 0,3-1 1,5-2-3,1 1 1,0-1-1,-1-1 0,1 0 1,12-6-1,-12 4-3,0 1 0,1 1 0,-1 0 0,24-3 0,-32 6-3,-1 0-1,1 1 0,0-1 0,-1 0 1,1 1-1,-1 0 0,1 0 0,-1 0 1,1 0-1,-1 1 0,0-1 1,0 1-1,1 0 0,-1 0 0,-1 0 1,1 0-1,0 0 0,0 1 0,-1 0 1,1-1-1,2 6 0,-1-2 23,0 1 0,-1-1-1,1 1 1,-2 0 0,1 0-1,-1 0 1,0 0 0,0 0-1,-1 1 1,0-1 0,-1 0-1,1 1 1,-1-1 0,-1 1-1,1-1 1,-1 0 0,-1 1-1,1-1 1,-1 0-1,-5 12 1,5-13 33,-1-1 0,1 1-1,-1-1 1,0 0 0,0 0 0,-1 0 0,1 0-1,-1-1 1,0 1 0,0-1 0,-1 0-1,1 0 1,-1-1 0,0 0 0,0 1 0,0-1-1,0-1 1,0 1 0,-1-1 0,1 0-1,-1 0 1,0-1 0,0 1 0,1-1-1,-1-1 1,-8 1 0,9-1-99,1 0 0,0-1 0,0 1 0,0-1 0,0 0 0,0 0 0,0 0 0,1-1 0,-1 1 0,0-1 0,1 0 0,-1 0 0,1-1 0,-1 1 0,1-1 0,-4-3 0,2 0-149,1 1 1,0-1 0,0 1 0,1-1-1,-1 0 1,1-1 0,1 1 0,-1 0-1,-1-8 1,-1-6-844,2-1-1,0 1 0,1-1 0,1 1 1,2-34-1,1 32 41,1 0 0,1 0 0,1 1-1,10-31 1,-10 39 1113,0 1 0,2-1-1,-1 1 1,15-20-1,-16 25 625,1 1 0,0 1 0,1-1 0,-1 1 0,1 0 0,0 0 0,0 1 0,0-1-1,1 2 1,11-5 0,11-2 24,43-9-1,-48 13-1096,8-1 202,1 5-153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4.968"/>
    </inkml:context>
    <inkml:brush xml:id="br0">
      <inkml:brushProperty name="width" value="0.025" units="cm"/>
      <inkml:brushProperty name="height" value="0.025" units="cm"/>
    </inkml:brush>
  </inkml:definitions>
  <inkml:trace contextRef="#ctx0" brushRef="#br0">103 0 17332,'-14'16'766,"1"1"1,0 0-1,1 1 1,-14 29-1,21-38-591,1 1 0,1 0 0,0 0 0,0 0 0,1 1 0,0-1 0,1 1 0,0-1 0,1 1 0,0-1 0,2 12 0,-2-17-137,1-1 1,-1 0-1,1 0 1,0 0 0,1 0-1,-1 0 1,1 0-1,0 0 1,0 0-1,0-1 1,0 1 0,1-1-1,-1 1 1,1-1-1,0 0 1,0 0 0,0 0-1,1-1 1,3 4-1,-3-4-19,0 0-1,0-1 1,1 1-1,-1-1 1,1 1-1,-1-1 1,1-1-1,-1 1 1,1-1-1,0 1 1,-1-1-1,1-1 0,0 1 1,-1-1-1,1 1 1,-1-1-1,8-3 1,2-2 35,0 0 0,-1 0 1,0-2-1,-1 1 0,0-2 0,0 0 1,0 0-1,-1-1 0,-1 0 0,1-1 0,-2 0 1,0-1-1,0 0 0,13-24 0,-20 32-12,0 0 0,-1-1 0,1 1 0,-1 0-1,0-1 1,0 1 0,0-1 0,-1 1 0,1-1 0,-1 0-1,0 1 1,-2-9 0,1 10-15,0 0-1,0-1 1,0 1-1,-1 0 1,1 0-1,-1 0 1,0 0-1,0 0 1,0 1 0,0-1-1,0 1 1,0-1-1,-1 1 1,0 0-1,1-1 1,-1 1-1,-5-2 1,-2-2-107,-1 1 0,0 1 0,0 0 0,-1 0 0,0 1 0,1 0 0,-19-1 0,6 2-532,1 1 0,-45 4-1,42 1 52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3.583"/>
    </inkml:context>
    <inkml:brush xml:id="br0">
      <inkml:brushProperty name="width" value="0.025" units="cm"/>
      <inkml:brushProperty name="height" value="0.025" units="cm"/>
    </inkml:brush>
  </inkml:definitions>
  <inkml:trace contextRef="#ctx0" brushRef="#br0">65 40 16307,'2'-4'631,"1"0"0,0 1 0,1-1 0,-1 1 0,0 0 0,1 0 0,0 0 0,0 1 0,-1 0 0,9-4 0,-10 5-531,0 0 0,0 1 0,-1 0 0,1-1 0,0 1 1,0 0-1,0 0 0,-1 0 0,1 0 0,0 1 0,0-1 0,0 0 0,-1 1 0,1-1 0,0 1 1,-1-1-1,1 1 0,0 0 0,-1 0 0,1 0 0,-1 0 0,1 0 0,-1 0 0,0 0 0,1 0 0,-1 1 1,0-1-1,0 1 0,0-1 0,0 0 0,2 4 0,-1-2-76,-1 0 0,1 0 0,0 0 0,-1 1-1,0-1 1,1 0 0,-1 1 0,-1-1 0,1 1 0,0 0 0,-1-1 0,0 1 0,0-1 0,0 1-1,0 0 1,-1 3 0,-1-1-21,1 0 0,-1-1 0,0 1-1,-1 0 1,1-1 0,-1 0 0,-1 0 0,-6 9-1,-5 3-212,-1 0-1,-1-2 0,-36 27 0,45-36 80,8-6 110,0 0 0,0 0 0,0 0-1,-1 0 1,1 1 0,0-1 0,0 0-1,0 0 1,0 0 0,0 0 0,0 0 0,-1 0-1,1 0 1,0 0 0,0 0 0,0 0-1,0 0 1,0 0 0,0 1 0,0-1 0,0 0-1,0 0 1,-1 0 0,1 0 0,0 0-1,0 0 1,0 1 0,0-1 0,0 0 0,0 0-1,0 0 1,0 0 0,0 0 0,0 0 0,0 1-1,0-1 1,0 0 0,0 0 0,0 0-1,0 0 1,0 0 0,0 1 0,0-1 0,0 0-1,0 0 1,0 0 0,1 0 0,-1 0-1,8 1-476,14-3-152,-14 0 364,7-2-217,0 2 1,22-2-1,-35 4 466,1-1 0,-1 1 1,1 0-1,-1 0 0,1 0 0,-1 1 0,1-1 0,-1 1 0,1-1 0,-1 1 0,0 0 0,1 0 0,-1 0 0,0 0 0,0 0 0,0 0 0,0 1 0,0-1 0,0 1 0,0 0 0,0-1 0,3 5 1,-4-4 59,-1 0 0,1 0 1,-1 0-1,1 0 1,-1 0-1,0 0 0,0 0 1,1 0-1,-1 0 1,-1 0-1,1 0 1,0 0-1,-1 1 0,1-1 1,-1 0-1,1 0 1,-1 0-1,0-1 0,0 1 1,0 0-1,0 0 1,0 0-1,0-1 1,0 1-1,-1 0 0,1-1 1,-1 1-1,1-1 1,-3 2-1,-4 3 141,1 0 0,-1 0 0,0-1-1,0 0 1,-11 4 0,10-5-94,-1 0-1,0 0 0,-1-1 1,1 0-1,0-1 0,-1 0 1,-19 0-1,30-2-56,-1 1-1,0-1 1,1 0-1,-1 0 1,0 0-1,1 0 1,-1 0-1,1 0 1,-1 0 0,0 0-1,1-1 1,-1 1-1,1 0 1,-1 0-1,0 0 1,1-1-1,-1 1 1,1 0 0,-1-1-1,1 1 1,-1 0-1,1-1 1,-1 1-1,1 0 1,-1-1-1,1 1 1,-1-1 0,1 1-1,0-1 1,-1 1-1,1-1 1,0 0-1,0 1 1,-1-1 0,1 1-1,0-1 1,0 0-1,0 1 1,0-1-1,0 1 1,0-1-1,0 0 1,0 1 0,0-1-1,0 0 1,0 1-1,0-1 1,0 1-1,0-1 1,1 0-1,-1 1 1,0-1 0,0 1-1,1-1 1,-1 1-1,0-1 1,1 1-1,-1-1 1,1 0-1,13-14-13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6.178"/>
    </inkml:context>
    <inkml:brush xml:id="br0">
      <inkml:brushProperty name="width" value="0.025" units="cm"/>
      <inkml:brushProperty name="height" value="0.025" units="cm"/>
    </inkml:brush>
  </inkml:definitions>
  <inkml:trace contextRef="#ctx0" brushRef="#br0">1 1 17372,'1'30'1384,"4"7"-992,-10 5-152,5 7 360,3 4-136,4 0-96,3-5-47,2-8-426,1-2-295,0-12 1649,-2-9-1233,-10-17 32,-3-6 40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6.639"/>
    </inkml:context>
    <inkml:brush xml:id="br0">
      <inkml:brushProperty name="width" value="0.025" units="cm"/>
      <inkml:brushProperty name="height" value="0.025" units="cm"/>
    </inkml:brush>
  </inkml:definitions>
  <inkml:trace contextRef="#ctx0" brushRef="#br0">0 153 14107,'1'-6'218,"-1"1"0,1-1 1,0 1-1,0-1 0,1 1 0,-1 0 1,1-1-1,0 1 0,1 0 0,-1 0 1,1 1-1,0-1 0,0 0 0,1 1 1,-1 0-1,1 0 0,0 0 0,0 0 1,1 0-1,-1 1 0,1 0 0,7-4 0,0 0 70,1 1 0,0 0 0,0 1 0,1 1 0,0 0 0,0 1 0,24-3 0,-32 5-247,-1 1 0,1 0 1,0 0-1,0 1 0,-1-1 0,1 1 0,0 0 1,-1 1-1,1 0 0,-1 0 0,1 0 0,-1 0 1,0 1-1,0 0 0,0 0 0,6 5 0,-8-6-20,0 1 0,0 0 0,0 1-1,-1-1 1,1 0 0,-1 1-1,0 0 1,0-1 0,0 1-1,0 0 1,0 0 0,-1 0-1,0 0 1,0 0 0,0 0-1,-1 1 1,1-1 0,-1 0-1,0 0 1,0 1 0,0-1-1,-2 8 1,0-5 32,1 0 1,-2-1-1,1 1 0,-1 0 0,0 0 1,-1-1-1,1 0 0,-1 0 1,0 0-1,-1 0 0,0-1 0,1 1 1,-2-1-1,1 0 0,-1-1 0,-9 7 1,13-6 16,9-2-60,24 1-85,-6-1 10,-13 0 30,0 0 0,0 0 1,-1 2-1,0-1 0,0 1 1,0 1-1,0 0 0,-1 1 1,13 9-1,-20-13 51,0 0-1,0 0 0,0 0 1,-1 0-1,1 0 1,-1 1-1,1-1 0,-1 1 1,0 0-1,-1-1 1,1 1-1,-1 0 0,1 0 1,-1 0-1,-1 0 0,1 0 1,0 0-1,-1 0 1,0 1-1,0-1 0,0 0 1,0 0-1,-1 0 1,0 0-1,1 0 0,-1 0 1,-1 0-1,1 0 1,-1 0-1,-3 7 0,-2 1 122,-1 0 0,0-1 0,-1 0-1,0 0 1,0-1 0,-1 0-1,0-1 1,-1 0 0,0 0 0,-1-1-1,0-1 1,0 0 0,0 0 0,-1-1-1,0-1 1,0 0 0,-1-1-1,1-1 1,-1 0 0,-19 2 0,28-5-170,0 0 0,1 0-1,-1 0 1,0-1 0,1 1 0,-1-1 0,1-1 0,-1 1 0,1-1 0,-1 1 0,1-1 0,0 0 0,0-1 0,0 1 0,0-1 0,-6-5 0,8 6-101,0-1 0,0 1-1,0-1 1,1 1 0,-1-1 0,1 0 0,0 0 0,-1 1 0,1-1 0,0 0 0,1 0 0,-1 0 0,1 0 0,-1 0 0,1-1 0,0 1 0,0 0 0,0 0 0,0 0 0,1 0 0,-1 0 0,1 0 0,0 0 0,0 0 0,0 0 0,2-3 0,0-1-65,0 1 0,1-1 0,0 1 0,1 0 0,-1 0 0,1 0-1,6-5 1,19-15-773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7.104"/>
    </inkml:context>
    <inkml:brush xml:id="br0">
      <inkml:brushProperty name="width" value="0.025" units="cm"/>
      <inkml:brushProperty name="height" value="0.025" units="cm"/>
    </inkml:brush>
  </inkml:definitions>
  <inkml:trace contextRef="#ctx0" brushRef="#br0">1 54 19084,'1'11'1352,"-1"12"-1104,2 4-112,1 6 361,1 3-169,2 6-152,1-4-8,1-5-272,2-4-232,3-9-465,-1-7 689,-4-13-120,1-3-120</inkml:trace>
  <inkml:trace contextRef="#ctx0" brushRef="#br0" timeOffset="1">283 1 17428,'16'25'1584,"-12"5"-1040,-1 5-232,0 2 913,3 2-545,2-3-264,-2-2-40,6-7-192,-8-1-200,6-10-552,0-3-288,-6-8 680,-12-10-537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7.591"/>
    </inkml:context>
    <inkml:brush xml:id="br0">
      <inkml:brushProperty name="width" value="0.025" units="cm"/>
      <inkml:brushProperty name="height" value="0.025" units="cm"/>
    </inkml:brush>
  </inkml:definitions>
  <inkml:trace contextRef="#ctx0" brushRef="#br0">1 97 16275,'5'-7'299,"1"0"1,1 0-1,-1 1 0,1 0 0,0 0 0,0 1 0,1 0 0,0 1 0,0-1 0,0 1 0,0 1 0,15-5 0,-2 2 88,0 1-1,0 0 1,1 2 0,24-1 0,-34 4-311,0 0 0,-1 1 0,1 0 0,0 0 0,-1 1 0,0 1 0,1 0 0,-1 1-1,0 0 1,-1 0 0,13 8 0,-19-10-44,0 1 0,1 0 0,-1 0 0,-1 0 0,1 1 0,0-1 0,-1 1-1,0 0 1,1 0 0,-2 0 0,1 1 0,0-1 0,-1 1 0,0-1 0,0 1 0,0 0-1,-1 0 1,0 0 0,1 0 0,-2 0 0,1 0 0,-1 0 0,1 0 0,-1 0-1,-1 0 1,1 0 0,-3 10 0,0-4 75,0 1 1,-1-1-1,-1 0 1,0 0-1,0-1 0,-1 0 1,-1 0-1,-13 17 1,14-19-113,-1 0 0,-1-1 0,1 1 0,-1-1 0,0-1 0,-1 0 0,0 0 0,0 0 0,0-1 0,-12 4 0,4-5 437,17-4-428,-1 1 0,1-1 1,0 0-1,-1 0 0,1 0 0,0 0 0,-1 0 1,1 0-1,0 0 0,0 0 0,-1 0 0,1 0 1,0 0-1,-1 0 0,1 0 0,0 0 0,-1 0 0,1 0 1,0 0-1,-1 0 0,1 0 0,0-1 0,-1 1 1,1 0-1,0 0 0,0 0 0,-1 0 0,1-1 1,0 1-1,0 0 0,-1 0 0,1-1 0,0 1 1,0 0-1,0 0 0,0-1 0,-1 1 0,1 0 1,0 0-1,0-1 0,0 1 0,0 0 0,0-1 0,0 1 1,0 0-1,0-1 0,0 1 0,0 0 0,0-1 1,0 0-1,7-13-18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8.056"/>
    </inkml:context>
    <inkml:brush xml:id="br0">
      <inkml:brushProperty name="width" value="0.025" units="cm"/>
      <inkml:brushProperty name="height" value="0.025" units="cm"/>
    </inkml:brush>
  </inkml:definitions>
  <inkml:trace contextRef="#ctx0" brushRef="#br0">57 42 16788,'-14'8'1952,"0"-2"-1272,4-4-200,4-2 777,7-2-313,9-1-72,9-2-224,7-1-152,11 0-208,5-1-56,8 1-184,-3-1-160,2 1-664,-5 1-296,-9 0 864,-8 5-200,-17 2-152</inkml:trace>
  <inkml:trace contextRef="#ctx0" brushRef="#br0" timeOffset="1">3 174 14379,'-3'13'1896,"3"-1"-1079,4-7-233,8-4 1584,14-5-1080,7-5-159,11-4-217,6-2-88,3-3-344,-1 1-448,-2 1 264,-3 5-96,-8 5-136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8.931"/>
    </inkml:context>
    <inkml:brush xml:id="br0">
      <inkml:brushProperty name="width" value="0.025" units="cm"/>
      <inkml:brushProperty name="height" value="0.025" units="cm"/>
    </inkml:brush>
  </inkml:definitions>
  <inkml:trace contextRef="#ctx0" brushRef="#br0">18 104 15651,'-8'10'2097,"-1"3"-1233,10-2-320,9-2 1953,12-8-1465,8-2-280,16-9-248,8-4-88,8-7-232,2-1-200,-2 0-712,-6 1-152,-7 5 680,-12 3-160,-28 6-144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09.448"/>
    </inkml:context>
    <inkml:brush xml:id="br0">
      <inkml:brushProperty name="width" value="0.025" units="cm"/>
      <inkml:brushProperty name="height" value="0.025" units="cm"/>
    </inkml:brush>
  </inkml:definitions>
  <inkml:trace contextRef="#ctx0" brushRef="#br0">1 40 18156,'1'38'1544,"15"-10"-1000,6-10-160,15-9 505,10-5-153,12-8-192,3-9-256,2-7-656,1-3 480,-5-16-160,-4 2-128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28.487"/>
    </inkml:context>
    <inkml:brush xml:id="br0">
      <inkml:brushProperty name="width" value="0.025" units="cm"/>
      <inkml:brushProperty name="height" value="0.025" units="cm"/>
    </inkml:brush>
  </inkml:definitions>
  <inkml:trace contextRef="#ctx0" brushRef="#br0">61 141 14299,'36'-120'3986,"-36"119"-3885,0 0 1,1-1-1,-1 1 0,1 0 0,0 0 0,-1-1 0,1 1 1,0 0-1,0 0 0,0 0 0,0 0 0,0 0 1,0 0-1,0 0 0,0 0 0,0 0 0,2 0 0,-3 1-64,0 0 0,1 0 0,-1-1 0,0 1 0,1 0 0,-1 0 0,0 0 0,1 0 0,-1 0 0,1 0 0,-1 1 0,0-1 0,1 0 0,-1 0 0,0 0-1,1 0 1,-1 0 0,0 0 0,0 1 0,1-1 0,-1 0 0,0 0 0,1 0 0,-1 1 0,0-1 0,6 15 430,-4-1-266,0 1 0,-2-1 1,0 1-1,0-1 0,-5 25 0,-20 72 366,19-85-407,-21 75 254,-36 178 463,61-265-823,1 0 0,0-1 0,0 1 0,1 0 0,4 24 1,-3-35-44,-1 0 0,1-1 0,0 1 1,0-1-1,0 1 0,0-1 1,0 0-1,1 1 0,-1-1 0,1 0 1,-1 0-1,1 0 0,0 0 1,0 0-1,3 3 0,-2-4-4,-1 0 0,1 0 0,-1 0 0,1 0 0,-1-1 0,1 1 0,0-1 0,-1 1 0,1-1 0,0 0 0,0 0 0,-1 0 0,1-1 0,0 1 0,-1-1 0,1 1 0,-1-1 0,6-2 0,8-4-4,0 0-1,0-1 0,-1-1 1,0 0-1,0-2 0,22-19 0,75-81-1088,-50 37 29,-55 63 913,0 0 1,0 0-1,-1 0 1,0-1-1,5-17 1,-3-2-501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28.955"/>
    </inkml:context>
    <inkml:brush xml:id="br0">
      <inkml:brushProperty name="width" value="0.025" units="cm"/>
      <inkml:brushProperty name="height" value="0.025" units="cm"/>
    </inkml:brush>
  </inkml:definitions>
  <inkml:trace contextRef="#ctx0" brushRef="#br0">30 424 14315,'-5'20'1672,"-4"6"-1039,5 14-201,-2 6 720,3 13-256,0 4-104,3 0-264,2-2-96,4-8-304,2-5-264,5-22-576,3-16-104,1-32 624,2-17-192,4-16-128</inkml:trace>
  <inkml:trace contextRef="#ctx0" brushRef="#br0" timeOffset="1">248 29 16059,'0'-1'55,"2"-20"982,-2 15-386,-3 16-54,-26 193 2574,15-87-2236,6-64-541,0-1 148,1 0 0,2 86 0,5-134-523,0 0-1,1 1 1,-1-1 0,1 0-1,-1 0 1,1 0 0,0 1-1,1-1 1,-1 0 0,0 0-1,1 0 1,0-1-1,0 1 1,2 2 0,-3-3-17,1-1 0,0 1 0,-1-1 1,1 0-1,0 0 0,0 0 0,0 0 1,0 0-1,0-1 0,0 1 0,0 0 0,0-1 1,0 0-1,0 1 0,0-1 0,0 0 1,0 0-1,0 0 0,1 0 0,-1-1 1,0 1-1,3-1 0,9-3-138,-1 0 0,1-1 0,-1-1 0,0 0 0,0-1 0,-1 0 0,0-1 0,15-12 0,-12 8-195,-1-1 0,-1 0 1,0-1-1,-1-1 0,20-30 0,-12 9-239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29.462"/>
    </inkml:context>
    <inkml:brush xml:id="br0">
      <inkml:brushProperty name="width" value="0.025" units="cm"/>
      <inkml:brushProperty name="height" value="0.025" units="cm"/>
    </inkml:brush>
  </inkml:definitions>
  <inkml:trace contextRef="#ctx0" brushRef="#br0">38 263 14979,'-12'53'1913,"5"10"-1001,0 2-360,0 5 2048,2 0-1559,7-7-377,3-6-144,4-9-328,4-10-264,6-16-672,-2-12 1912,3-23-1192,4-11 8,-1-14-48</inkml:trace>
  <inkml:trace contextRef="#ctx0" brushRef="#br0" timeOffset="1">645 1 16724,'12'13'1464,"-15"15"-880,-7 7-176,0 15 632,-6 6-175,-4 13-73,-3 2-48,-3 1-168,3 0-80,2-11-160,2-1-40,3-15-360,6-9-312,9-22-616,2-10-136,5-18 824,0-12-225,-3-13-215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4.004"/>
    </inkml:context>
    <inkml:brush xml:id="br0">
      <inkml:brushProperty name="width" value="0.025" units="cm"/>
      <inkml:brushProperty name="height" value="0.025" units="cm"/>
    </inkml:brush>
  </inkml:definitions>
  <inkml:trace contextRef="#ctx0" brushRef="#br0">184 1 18732,'0'18'1648,"-9"4"-1096,1-4-215,2 10 807,3 0-440,2 5-192,-1 3-48,2 0-144,-1 3-56,-5 1-88,-2 3-24,-7 1-24,-2 1-120,-4-2-544,-4-5-800,4-13 1152,-1-10-184,4-9-144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29.885"/>
    </inkml:context>
    <inkml:brush xml:id="br0">
      <inkml:brushProperty name="width" value="0.025" units="cm"/>
      <inkml:brushProperty name="height" value="0.025" units="cm"/>
    </inkml:brush>
  </inkml:definitions>
  <inkml:trace contextRef="#ctx0" brushRef="#br0">236 103 14907,'-1'-5'191,"-1"0"0,0 1 1,-1-1-1,1 0 0,-1 1 0,0-1 0,0 1 0,0 0 0,0 0 0,-1 0 0,-5-4 1,7 7-116,1 0 1,-1 0-1,0 0 1,0 0-1,0 0 1,1 1 0,-1-1-1,0 1 1,0-1-1,0 1 1,0 0 0,0 0-1,0-1 1,0 2-1,0-1 1,0 0-1,0 0 1,0 1 0,0-1-1,0 1 1,0-1-1,0 1 1,1 0-1,-1 0 1,0 0 0,0 0-1,1 0 1,-1 0-1,0 0 1,1 1 0,0-1-1,-1 0 1,-1 4-1,-6 5 190,0 0 0,2 1 0,-1 0 0,1 1 0,1-1 1,0 1-1,-8 25 0,5-8 99,1 0 0,-6 43 1,11-57-258,1 0 0,1 1 0,0-1 1,1 1-1,0-1 0,2 0 0,5 29 0,-7-42-96,1 0-1,-1-1 0,1 1 0,0-1 1,-1 1-1,1-1 0,0 1 0,0-1 0,0 1 1,0-1-1,0 0 0,0 1 0,1-1 1,-1 0-1,0 0 0,1 0 0,2 2 0,-3-3-5,0 0 0,0 0 0,0 1-1,0-1 1,1 0 0,-1 0 0,0 0-1,0 0 1,0 0 0,1-1 0,-1 1-1,0 0 1,0-1 0,0 1 0,0 0-1,0-1 1,1 1 0,-1-1 0,1 0-1,3-4 3,1 1 0,-1 0 0,0-1 0,-1 0 0,1 0 0,-1-1 0,5-8 0,3-6 1,0 0 0,-2-1 0,-1-1 0,-1 0 0,9-34 0,-13 40 3,-1 1 0,-1 0 1,0-1-1,-1 0 0,-1 1 1,0-1-1,-1 0 0,-1 0 1,-4-18-1,5 29-21,-1 0 0,0 0 1,0-1-1,-1 1 0,1 1 1,-1-1-1,0 0 0,0 1 1,-1-1-1,0 1 0,1 0 0,-1 0 1,0 1-1,-1-1 0,1 1 1,-1 0-1,0 0 0,-7-4 1,8 6-45,1 0 1,-1 0 0,1 0-1,-1 0 1,1 1 0,-1-1-1,1 1 1,-1 0 0,1 0-1,-1 0 1,0 0 0,1 1-1,-1 0 1,1-1 0,-1 1-1,1 1 1,0-1 0,-1 0-1,1 1 1,0 0 0,0-1-1,0 1 1,0 1 0,0-1-1,0 0 1,1 1 0,-1-1-1,-3 6 1,2-1-162,0-1 0,1 0 1,0 1-1,0-1 0,1 1 0,0 0 1,0 0-1,0 0 0,1 0 1,0 0-1,1 0 0,-1 1 0,2-1 1,-1 0-1,1 0 0,0 0 0,0 0 1,3 11-1,8 1-466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0.290"/>
    </inkml:context>
    <inkml:brush xml:id="br0">
      <inkml:brushProperty name="width" value="0.025" units="cm"/>
      <inkml:brushProperty name="height" value="0.025" units="cm"/>
    </inkml:brush>
  </inkml:definitions>
  <inkml:trace contextRef="#ctx0" brushRef="#br0">82 147 15291,'-34'159'3850,"30"-133"-3302,1 0 0,1 1 0,1-1 0,3 28 0,-2-52-521,0 0 1,1 0-1,-1 0 1,0 0-1,1 0 1,-1 0-1,1 0 1,-1 0 0,1 0-1,0 0 1,0 0-1,0 0 1,0 0-1,0-1 1,0 1-1,1 0 1,-1-1-1,2 2 1,-2-3-20,-1 1 0,1-1 0,0 0 0,-1 0 0,1 0 0,-1 0 0,1 0 0,0 1 0,-1-1 1,1 0-1,0 0 0,-1-1 0,1 1 0,-1 0 0,1 0 0,0 0 0,-1 0 0,1 0 0,-1-1 0,1 1 0,0 0 0,0-1 0,1 0 1,0-1-1,0 0 1,0 1 0,0-1-1,0 0 1,-1 0 0,4-4-1,10-18 102,-2 0-1,0-1 1,-1 0-1,-1 0 0,-2-2 1,0 1-1,-2-1 1,-1 0-1,-1 0 1,-2-1-1,0 0 1,-2-34-1,-2 54-50,0 1 0,0-1 0,-1 0-1,0 1 1,0-1 0,-1 1 0,0 0-1,-6-12 1,8 17-47,0 0-1,-1 0 1,1 0-1,0 0 1,-1 1 0,0-1-1,1 1 1,-1-1-1,0 1 1,1-1-1,-1 1 1,0 0-1,0 0 1,0 0 0,0 0-1,0 0 1,-1 0-1,1 1 1,0-1-1,0 1 1,0-1-1,-1 1 1,1 0 0,0 0-1,-1 0 1,1 0-1,0 0 1,0 0-1,-1 1 1,1-1-1,0 1 1,0 0 0,0 0-1,-3 1 1,-1 1-4,-1 1 0,2 0 0,-1 0 1,0 1-1,1 0 0,0-1 1,0 2-1,0-1 0,1 1 0,0-1 1,-6 11-1,5-7-241,0 0 1,1 0 0,0 0-1,1 0 1,0 0-1,0 1 1,-2 18-1,5-28 209,0 1 0,0 0 0,0 0 0,0 0 0,0-1-1,0 1 1,0 0 0,0 0 0,0 0 0,0-1 0,1 1 0,-1 0 0,0 0-1,0 0 1,1-1 0,-1 1 0,1 0 0,-1-1 0,0 1 0,1 0-1,-1-1 1,1 1 0,0 0 0,-1-1 0,1 1 0,-1-1 0,1 1-1,0-1 1,0 1 0,11-2-437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2.205"/>
    </inkml:context>
    <inkml:brush xml:id="br0">
      <inkml:brushProperty name="width" value="0.025" units="cm"/>
      <inkml:brushProperty name="height" value="0.025" units="cm"/>
    </inkml:brush>
  </inkml:definitions>
  <inkml:trace contextRef="#ctx0" brushRef="#br0">19741 556 12307,'102'103'2092,"-58"-60"-1710,49 59 1,-80-85-316,-1 0 1,-1 1 0,0 0-1,-1 0 1,-2 2-1,1-1 1,7 32 0,-9-22 49,-2 0-1,-2 0 1,0 0 0,-2 0 0,-2 1 0,0-1 0,-2 0 0,-1 0 0,-1 0 0,-2 0 0,0-1-1,-2 0 1,-2 0 0,0-1 0,-2-1 0,0 0 0,-2 0 0,-1-2 0,-1 0 0,-1-1-1,-1 0 1,-44 38 0,-183 121 1058,194-147-1076,-9 4-74,-1-2 1,-2-4-1,-1-2 1,-2-3-1,-1-4 1,-1-2-1,-89 17 1,-253 27-290,-5-24-102,169-18 325,-983 81 21,1200-103 20,-740 61 19,-420 99 38,274-38 214,800-110-175,-329 50 395,-32 3-215,276-46-255,0-8 0,-356-25 1,-202-80 26,515 49-27,-257-82-1,390 92-6,-885-248 15,-64-5-421,-62-46 144,556 151 248,19-54-27,395 158 31,-961-466-157,851 434 145,-5 11 0,-444-99 0,109 96-3,-10 39 45,135 17-23,64 15-19,328 29 20,-1 5 1,-154 26 0,50 16 10,-206 79 1,346-108-15,11-3-16,16-5-204,0-2 1,-36 8-1,58-14 205,0-1 1,0 0 0,0 0-1,0 1 1,0-1-1,0 0 1,0 0-1,0 0 1,0 0 0,0-1-1,0 1 1,0 0-1,0 0 1,0-1-1,0 1 1,0 0 0,0-1-1,0 1 1,0-1-1,1 1 1,-1-1-1,0 1 1,0-1 0,0 0-1,1 1 1,-1-1-1,0 0 1,1 0-1,-1 1 1,1-1 0,-1 0-1,1 0 1,-1 0-1,1 0 1,0 0 0,-1 0-1,1 0 1,0 0-1,0 0 1,-1 0-1,1 0 1,0 0 0,0 0-1,1-1 1,2-40-142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3.048"/>
    </inkml:context>
    <inkml:brush xml:id="br0">
      <inkml:brushProperty name="width" value="0.025" units="cm"/>
      <inkml:brushProperty name="height" value="0.025" units="cm"/>
    </inkml:brush>
  </inkml:definitions>
  <inkml:trace contextRef="#ctx0" brushRef="#br0">311 191 7017,'23'-33'923,"1"1"0,2 1-1,1 2 1,42-36-1,-90 88 1260,-25 37-1,-88 134-957,-13 18-892,119-175-288,-30 43 20,50-68-59,1 1 0,0 0 0,1 0 0,-8 22 0,13-32-6,1 0-1,-1 0 1,0-1-1,1 1 1,0 0-1,0 0 1,0 0-1,0 0 1,0 0-1,0 0 1,1 0-1,-1 0 1,1 0-1,0 0 1,0-1-1,0 1 1,2 4-1,0-4-2,-1 1-1,1-1 1,0 0-1,0 0 1,0-1-1,0 1 1,0 0-1,0-1 1,1 0-1,-1 0 1,6 2-1,5 2-15,1-2-1,-1 1 1,1-2-1,0 0 1,28 1-1,6-2-78,1-3 0,-1-1 0,90-18 0,140-50-866,-217 51 747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4.757"/>
    </inkml:context>
    <inkml:brush xml:id="br0">
      <inkml:brushProperty name="width" value="0.025" units="cm"/>
      <inkml:brushProperty name="height" value="0.025" units="cm"/>
    </inkml:brush>
  </inkml:definitions>
  <inkml:trace contextRef="#ctx0" brushRef="#br0">361 169 19676,'2'26'926,"1"-1"0,1 0 1,11 37-1,-3-13-651,-9-32-197,70 268 444,-65-266-600,-5-14-321,-5-12-954,-9-18 278,-1 1 0,-1 1 1,-1 0-1,-1 1 0,-1 1 0,-32-34 0,12 20 470,-1 0-1,-68-46 0,22 27 3388,72 48-2233,0 1 1,0 0-1,0 1 0,-1 0 0,1 1 0,-13-3 0,30 7 224,1-1 0,-1 0 0,0 0-1,1-1 1,11-2 0,39-14 570,52-35-678,70-53-166,-112 64-807,-36 25 185,-9 6-39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5.437"/>
    </inkml:context>
    <inkml:brush xml:id="br0">
      <inkml:brushProperty name="width" value="0.025" units="cm"/>
      <inkml:brushProperty name="height" value="0.025" units="cm"/>
    </inkml:brush>
  </inkml:definitions>
  <inkml:trace contextRef="#ctx0" brushRef="#br0">0 172 19620,'3'-86'2485,"-3"85"-2463,0 1 1,0-1-1,0 0 1,0 1-1,0-1 0,0 1 1,0-1-1,0 1 1,0-1-1,0 1 1,0-1-1,1 1 1,-1-1-1,0 1 1,1-1-1,-1 1 1,0-1-1,0 1 0,1 0 1,-1-1-1,1 1 1,-1-1-1,0 1 1,2-1-1,6 9 184,7 24-97,-14-30-68,77 253 1414,-66-209-1101,-6-22-177,-4-14-63,1 0 0,-1 0 0,6 10 0,-8-19-108,1-1 0,-1 0 0,0 0 0,0 0-1,0 0 1,0 0 0,1 0 0,-1 0 0,0 0 0,0 0 0,0 0 0,1 0 0,-1 0-1,0 0 1,0 0 0,0 0 0,1 0 0,-1 0 0,0 0 0,0 0 0,0 0-1,0 0 1,1 0 0,-1 0 0,0 0 0,0 0 0,0 0 0,0-1 0,1 1-1,-1 0 1,0 0 0,0 0 0,0 0 0,0 0 0,0-1 0,0 1 0,1 0-1,-1 0 1,0 0 0,0 0 0,0-1 0,0 1 0,0 0 0,0 0 0,0 0-1,0 0 1,0-1 0,0 1 0,0 0 0,0 0 0,0 0 0,0-1 0,0 1-1,0 0 1,0 0 0,0 0 0,0-1 0,0 1 0,3-21 100,-1 0 0,0 0 0,-2-1 0,-4-40 0,2 36-20,1 6-24,1 5-16,-1 0-1,0 0 1,-2 0 0,1 0 0,-2 1-1,0-1 1,-6-14 0,11 31 11,0 1-44,1 0-1,-1 0 1,1 0-1,-1 0 1,1 0-1,4 3 1,-6-5-13,1 0-1,0-1 1,-1 1 0,1-1 0,0 1 0,0 0-1,0-1 1,-1 0 0,1 1 0,0-1 0,0 1-1,0-1 1,0 0 0,0 0 0,0 0 0,0 0-1,0 1 1,-1-1 0,1 0 0,0 0 0,0-1-1,0 1 1,0 0 0,0 0 0,0 0 0,0-1-1,0 1 1,0 0 0,0-1 0,-1 1 0,1-1-1,0 1 1,0-1 0,-1 1 0,1-1 0,1-1-1,6-6-258,0-1 0,-1 0 0,0 0 0,-1-1-1,0 0 1,0 0 0,-1 0 0,7-19 0,-4 11-855,17-30-1,-14 33 289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5.915"/>
    </inkml:context>
    <inkml:brush xml:id="br0">
      <inkml:brushProperty name="width" value="0.025" units="cm"/>
      <inkml:brushProperty name="height" value="0.025" units="cm"/>
    </inkml:brush>
  </inkml:definitions>
  <inkml:trace contextRef="#ctx0" brushRef="#br0">34 191 17364,'-2'1'199,"0"0"0,0 1 0,0-1 0,0 1 0,0-1 0,0 1 1,0 0-1,0-1 0,1 1 0,-1 0 0,1 0 0,-1 0 0,1 0 1,0 1-1,0-1 0,0 0 0,0 1 0,0-1 0,0 0 0,1 1 0,-1-1 1,1 1-1,0 3 0,-1 0-112,0 0 0,1-1 0,0 1 1,1 0-1,-1 0 0,1 0 0,0 0 0,4 10 1,-5-15-83,0 0 1,0 0 0,1 0 0,-1 0-1,1 0 1,-1 0 0,1-1 0,-1 1-1,1 0 1,0 0 0,-1 0 0,1 0-1,0-1 1,0 1 0,0 0 0,-1-1 0,1 1-1,0-1 1,0 1 0,0-1 0,0 1-1,0-1 1,0 0 0,1 1 0,0-1 4,-1 0 0,1 0 1,-1-1-1,1 1 0,-1 0 1,1-1-1,-1 1 0,1-1 0,-1 0 1,1 1-1,-1-1 0,0 0 1,1 0-1,1-2 0,6-5 60,-1 0 0,0-1 0,11-15 0,-11 14-11,-1 1-4,1 0 0,-1 1 1,2 0-1,13-11 0,-20 17-56,1 0 0,-1 1 0,0 0 0,1-1 0,0 1 0,-1 0-1,1 0 1,-1 0 0,1 1 0,0-1 0,0 1 0,-1-1 0,1 1 0,0 0 0,0 0 0,0 0 0,-1 0 0,1 1 0,0-1 0,0 1 0,-1 0 0,1 0 0,0 0-1,3 2 1,0 0-58,0 2-1,-1-1 0,1 1 1,5 5-1,-8-6-68,0 0-1,1-1 1,-1 0 0,1 0-1,0 0 1,0 0 0,0 0 0,1-1-1,-1 0 1,7 3 0,-10-5 58,1 0 0,-1 0 0,1 0 1,-1-1-1,1 1 0,-1 0 0,1 0 0,-1-1 1,1 1-1,-1-1 0,0 1 0,1-1 0,-1 0 1,0 0-1,1 1 0,-1-1 0,0 0 0,0 0 1,0 0-1,0 0 0,0 0 0,0-1 0,0 1 1,0 0-1,1-3 0,19-38-1446,-18 35 1138,11-31-1277,14-59 0,-15 44 844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6.411"/>
    </inkml:context>
    <inkml:brush xml:id="br0">
      <inkml:brushProperty name="width" value="0.025" units="cm"/>
      <inkml:brushProperty name="height" value="0.025" units="cm"/>
    </inkml:brush>
  </inkml:definitions>
  <inkml:trace contextRef="#ctx0" brushRef="#br0">18 1 12923,'-1'14'1352,"1"1"1,-2-1-1,0 0 1,0 1-1,-8 21 1,9-34-1305,1 1 1,0-1 0,0 0-1,0 0 1,0 0 0,1 0-1,-1 0 1,0 0-1,1 0 1,-1-1 0,1 1-1,0 0 1,0 0-1,0 0 1,-1 0 0,2-1-1,-1 1 1,0 0 0,3 2-1,29 31-249,-27-30 251,-4-3-50,-1 0-1,1-1 1,0 1-1,0-1 1,0 1-1,0-1 1,0 0-1,0 0 1,0 0-1,0 0 1,0 0-1,0 0 1,1 0-1,-1-1 1,0 1-1,1-1 1,-1 0-1,0 1 1,1-1-1,-1 0 1,0-1-1,1 1 1,-1 0-1,0-1 1,1 1 0,2-2-1,-10 13 524,1 0 0,0 0-1,0 0 1,-3 20 0,3-1-358,3-22-96,0 1 1,-1 0 0,0 0-1,0-1 1,-1 0-1,-6 14 1,9-21-104,0 0-1,0-1 1,-1 1 0,1-1-1,0 1 1,-1-1-1,1 1 1,0-1 0,-1 0-1,1 1 1,-1-1 0,1 1-1,-1-1 1,1 0 0,-1 1-1,1-1 1,-1 0-1,1 0 1,-1 1 0,1-1-1,-1 0 1,1 0 0,-1 0-1,0 0 1,1 1 0,-1-1-1,1 0 1,-1 0-1,0 0 1,1-1 0,-1 1-1,0 0-55,1 0 0,-1-1 0,1 1 0,-1-1 0,1 1 0,-1-1-1,1 1 1,0-1 0,-1 1 0,1-1 0,0 1 0,-1-1 0,1 0 0,0 1-1,0-1 1,-1 0 0,1 1 0,0-1 0,0 1 0,0-1 0,0 0 0,0 1-1,0-1 1,0 0 0,0 1 0,0-1 0,1 0 0,-1 1 0,0-1 0,4-14-527,3-8-207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7.570"/>
    </inkml:context>
    <inkml:brush xml:id="br0">
      <inkml:brushProperty name="width" value="0.025" units="cm"/>
      <inkml:brushProperty name="height" value="0.025" units="cm"/>
    </inkml:brush>
  </inkml:definitions>
  <inkml:trace contextRef="#ctx0" brushRef="#br0">33 528 11731,'3'-10'661,"-2"2"-98,1 1 0,-1-1 0,0 0 1,0 1-1,-1-11 0,0 18-498,-1 0-1,1 0 0,0 0 0,0 0 0,0 0 1,0 1-1,0-1 0,0 0 0,-1 0 0,1 0 1,0 0-1,0 0 0,0 0 0,0 0 1,-1 1-1,1-1 0,0 0 0,0 0 0,0 0 1,0 0-1,-1 0 0,1 0 0,0 0 0,0 0 1,0 0-1,-1 0 0,1 0 0,0 0 0,0 0 1,0 0-1,0 0 0,-1 0 0,1 0 1,0 0-1,0-1 0,0 1 0,-1 0 0,1 0 1,0 0-1,0 0 0,0 0 0,0 0 0,0 0 1,-1-1-1,1 1 0,0 0 0,0 0 0,0 0 1,0 0-1,0-1 0,0 1 0,0 0 1,0 0-1,0 0 0,0 0 0,0-1 0,0 1 1,-1 0-1,1 0 0,0-1 0,-7 15 1220,2 0-905,0-1 0,1 1 0,0 0 0,2 0 0,-1 1 0,2-1 0,0 1 0,0-1 0,2 1 0,0-1 0,4 23 0,-5-35-365,1 0 0,-1 1 0,1-1-1,0 0 1,0 0 0,0 0 0,0 0 0,0 0-1,0 0 1,1-1 0,-1 1 0,0 0 0,1-1-1,0 1 1,-1-1 0,1 1 0,0-1 0,0 0-1,3 2 1,-3-2-10,0-1 0,-1 1 0,1-1 0,0 0 0,0 0 1,-1 0-1,1 0 0,0 0 0,0 0 0,0-1 0,-1 1 0,1-1 0,0 1 0,-1-1 0,1 1 0,0-1 0,-1 0 0,1 0 0,-1 0 0,1 0 0,-1 0 0,1 0 0,-1 0 0,0-1 0,2-2 1,4-4 0,0-1 1,-1-1 0,0 1 0,-1-1-1,0 0 1,0 0 0,3-14-1,17-31 80,-25 54-89,0 0 0,0 1 0,0-1-1,1 0 1,-1 1 0,0-1 0,1 0-1,-1 1 1,0-1 0,1 1 0,-1-1-1,1 1 1,-1-1 0,1 1 0,-1-1-1,1 1 1,-1 0 0,1-1 0,-1 1-1,1 0 1,0-1 0,-1 1 0,1 0-1,0 0 1,-1-1 0,1 1 0,0 0-1,-1 0 1,1 0 0,0 0 0,-1 0 0,1 0-1,0 0 1,-1 0 0,1 0 0,0 0-1,-1 0 1,1 1 0,0-1 0,-1 0-1,1 0 1,-1 1 0,1-1 0,0 0-1,-1 1 1,2 0 0,1 3-89,1 0 0,0 0 0,-1 0 0,0 1 1,3 5-1,4 5-372,15 9-875,-25-24 1272,1 1 0,0 0 0,0-1 0,0 1 0,0-1 0,0 0 0,0 1 0,0-1 0,0 0 0,0 1 0,0-1 0,0 0 0,0 0 0,0 0 0,0 0 0,0 0 0,0 0 0,0 0 0,0 0 0,0 0 0,0-1 0,0 1 0,0 0 0,0-1 0,0 1 0,0 0 0,0-1 0,0 1 0,0-1 0,1-1 0,3-3-154,0-1 0,-1 1 0,0-1 0,0 0 0,0-1 0,-1 1 0,0 0 0,0-1 0,-1 0 0,3-12 0,1-5-166,3-45-1,-6 28 257,-4-51 0,0 72 118,-1 0 0,-1 0 0,-1 0 0,-10-30 0,5 35 80,9 15-62,0 0-1,0 0 0,-1 0 0,1 0 0,0 0 1,0 0-1,-1 0 0,1 0 0,0 0 1,0 0-1,0 0 0,-1 0 0,1 0 1,0 1-1,0-1 0,0 0 0,0 0 0,-1 0 1,1 0-1,0 0 0,0 0 0,0 0 1,0 1-1,-1-1 0,1 0 0,0 0 1,0 0-1,0 0 0,0 1 0,0-1 1,0 0-1,0 0 0,-1 0 0,1 1 0,0-1 1,0 0-1,0 0 0,0 1 0,-5 30 211,4 4 341,1 0 0,3 0 0,0 0 0,14 57 0,-16-88-466,0 0 0,1 0-1,-1 0 1,1 0 0,0 0 0,0-1-1,0 1 1,1-1 0,4 6 0,-6-8-71,0 0 0,0 0 1,0 0-1,0 0 0,1 0 1,-1 0-1,0-1 0,0 1 1,1 0-1,-1-1 1,1 1-1,-1-1 0,0 0 1,1 1-1,-1-1 0,1 0 1,-1 0-1,1 0 0,-1 0 1,1 0-1,-1 0 1,0 0-1,1 0 0,-1-1 1,1 1-1,-1-1 0,0 1 1,1-1-1,-1 1 0,0-1 1,3-1-1,1-2-6,0 1 0,-1-1 0,1 0 0,-1-1 1,0 1-1,0-1 0,-1 0 0,1 0 0,-1 0 0,4-8 0,0-3 42,0-1 1,5-19-1,-12 97-977,-1-44 516,0-13 206,1 0 0,-1 1 0,1-1-1,0 1 1,0-1 0,0 0 0,0 1 0,1-1 0,0 0 0,0 1 0,0-1-1,3 7 1,-4-11 172,0 0 0,1 0 1,-1 0-1,0 1 0,0-1 0,0 0 0,1 0 0,-1 0 0,0 0 0,0 1 0,1-1 0,-1 0 0,0 0 0,0 0 0,1 0 0,-1 0 0,0 0 1,0 0-1,1 0 0,-1 0 0,0 0 0,0 0 0,1 0 0,-1 0 0,0 0 0,1 0 0,-1 0 0,0 0 0,0 0 0,1 0 0,-1 0 0,0-1 1,0 1-1,1 0 0,-1 0 0,0 0 0,0 0 0,1-1 0,8-11-497,3-16 27,-1-5-100,-3 0 1,0-1-1,4-53 0,-4-104-10,-7 183 659,-2-23 316,1 7 1390,0 23-1294,0 2-38,1 13 214,20 183 2588,-14-158-2742,2-1 0,1-1 0,15 39 0,-22-70-402,-3-4-65,1 1-1,0-1 1,0 1-1,0-1 1,0 0 0,0 0-1,0 1 1,1-1-1,-1 0 1,1 0 0,-1 0-1,1-1 1,0 1-1,0 0 1,0 0 0,2 1-1,-4-4-24,1 1-1,-1 0 1,0 0-1,1 0 1,-1 0-1,0 0 1,1-1-1,-1 1 1,0 0-1,1 0 0,-1 0 1,0-1-1,0 1 1,1 0-1,-1 0 1,0-1-1,0 1 1,1 0-1,-1-1 1,0 1-1,0 0 1,0-1-1,0 1 1,1 0-1,-1-1 1,0 1-1,0-1 1,0 1-1,0 0 1,0-1-1,0 1 1,0 0-1,0-1 1,0 1-1,0-1 0,0 1 1,0 0-1,-1-1 1,-1-18-212,-4-4 62,-1 0 0,-1 1-1,-1-1 1,-1 2 0,-16-28 0,16 36 219,10 13-58,0 0 0,0 0 0,0 0 0,0 0 0,0 0 0,0 0 0,0 0 0,0 0 0,0 0 0,0 0 0,0 0 1,0 0-1,0 0 0,0 1 0,0-1 0,0 0 0,0 0 0,0 0 0,0 0 0,0 0 0,0 0 0,0 0 0,0 0 0,0 0 0,0 0 1,0 0-1,0 0 0,0 0 0,0 0 0,0 1 0,0-1 0,0 0 0,0 0 0,0 0 0,0 0 0,0 0 0,0 0 0,0 0 0,0 0 0,0 0 1,0 0-1,0 0 0,0 0 0,0 0 0,0 0 0,0 0 0,0 0 0,0 0 0,-1 0 0,2 2 15,1 0-1,-1 0 1,0 0-1,0 0 0,1-1 1,-1 1-1,1-1 1,0 1-1,-1-1 1,1 1-1,4 1 1,-1-1-13,0 0 0,0-1 1,0 1-1,0-1 1,1 0-1,-1-1 0,1 1 1,-1-1-1,0 0 0,1-1 1,-1 1-1,1-1 1,-1 0-1,0 0 0,10-4 1,0-1-4,-1 0 0,0-1 0,0 0 1,16-12-1,-15 8 19,0-1 0,-1 0-1,-1-1 1,22-26 0,-36 61 144,-2-9-201,2 0-1,-1 0 0,1 0 1,1 0-1,1 1 0,0-1 1,3 16-1,-4-29 23,0 0 0,0-1 0,0 1 1,0 0-1,0 0 0,0 0 0,1 0 0,-1 0 0,0-1 1,0 1-1,0 0 0,0 0 0,0 0 0,0 0 0,1 0 1,-1 0-1,0 0 0,0 0 0,0-1 0,0 1 0,0 0 1,1 0-1,-1 0 0,0 0 0,0 0 0,0 0 0,0 0 1,1 0-1,-1 0 0,0 0 0,0 0 0,0 0 0,0 0 1,1 0-1,-1 0 0,0 0 0,0 0 0,0 0 0,0 1 1,1-1-1,-1 0 0,0 0 0,0 0 0,0 0 0,0 0 0,0 0 1,0 0-1,1 0 0,-1 1 0,0-1 0,0 0 0,0 0 1,0 0-1,0 0 0,0 0 0,0 1 0,0-1 0,0 0 1,0 0-1,0 0 0,0 0 0,0 1 0,0-1 0,0 0 1,0 0-1,0 1 0,5-14-167,-2-10-129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8.081"/>
    </inkml:context>
    <inkml:brush xml:id="br0">
      <inkml:brushProperty name="width" value="0.025" units="cm"/>
      <inkml:brushProperty name="height" value="0.025" units="cm"/>
    </inkml:brush>
  </inkml:definitions>
  <inkml:trace contextRef="#ctx0" brushRef="#br0">0 1 14299,'0'10'1696,"3"4"-1015,0 2-305,4-2 1856,3-1-1864,10-4-912,3-3-216,0-6 544,2-2-176,0-5-160</inkml:trace>
  <inkml:trace contextRef="#ctx0" brushRef="#br0" timeOffset="1">273 117 15587,'0'24'1793,"-2"1"-1169,-2-5-232,3-6 912,1-5-568,1-8-128,3-8-223,3-6-65,2-8-208,0-1-160,1-4-416,1 2-177,1 2-207,-1 4-1232,-2 5 1632,-1 1-344,1 4-265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8.865"/>
    </inkml:context>
    <inkml:brush xml:id="br0">
      <inkml:brushProperty name="width" value="0.025" units="cm"/>
      <inkml:brushProperty name="height" value="0.025" units="cm"/>
    </inkml:brush>
  </inkml:definitions>
  <inkml:trace contextRef="#ctx0" brushRef="#br0">9 1 17540,'6'7'1496,"-3"6"-1024,0 5-192,0 11 600,-2 6-223,2 9-249,-1 3-216,-1 5-440,0-3-216,-1-4-449,-1-3 25,-5-10 576,-2-7-216,-8-6-232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4.408"/>
    </inkml:context>
    <inkml:brush xml:id="br0">
      <inkml:brushProperty name="width" value="0.025" units="cm"/>
      <inkml:brushProperty name="height" value="0.025" units="cm"/>
    </inkml:brush>
  </inkml:definitions>
  <inkml:trace contextRef="#ctx0" brushRef="#br0">0 52 16524,'2'1'2000,"4"1"-1192,14-4-272,4-2 1113,15-5-633,5 2-160,11-3-664,1 1-392,-2 2-592,-1 2 712,-17 3-240,-10 4-184</inkml:trace>
  <inkml:trace contextRef="#ctx0" brushRef="#br0" timeOffset="1">62 171 15163,'0'4'1761,"19"-4"-985,7-3-264,15-5 1096,5-2-576,13-2-679,5 1-457,5-4 248,0 4-144,-2 5-144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8.560"/>
    </inkml:context>
    <inkml:brush xml:id="br0">
      <inkml:brushProperty name="width" value="0.025" units="cm"/>
      <inkml:brushProperty name="height" value="0.025" units="cm"/>
    </inkml:brush>
  </inkml:definitions>
  <inkml:trace contextRef="#ctx0" brushRef="#br0">23 0 16500,'-9'27'1629,"7"-20"-1255,-1 0 0,1 0 1,0 0-1,1 0 0,0 0 0,-1 12 0,2-18-329,0 0 1,0 1-1,1-1 0,-1 0 0,0 1 0,1-1 1,-1 0-1,1 1 0,-1-1 0,1 0 1,0 0-1,-1 1 0,1-1 0,0 0 0,0 0 1,1 1-1,0-1-27,0 1 0,0-1-1,0 0 1,0 0 0,0 0 0,0-1 0,0 1 0,0 0 0,0-1 0,0 1 0,0-1 0,1 0-1,2 0 1,2 0-174,1 1 0,0 0-1,-1 0 1,1 1 0,-1-1-1,0 2 1,8 2-1,-13-4 97,-1 0-1,1 0 0,-1-1 0,1 1 0,-1 1 0,0-1 0,1 0 0,-1 0 1,0 0-1,0 1 0,0-1 0,0 0 0,0 1 0,0-1 0,0 1 1,-1-1-1,1 1 0,0 0 0,-1-1 0,1 1 0,-1 0 0,0-1 0,1 1 1,-1 0-1,0-1 0,0 1 0,0 0 0,0 0 0,-1-1 0,1 1 1,0 0-1,-1-1 0,1 1 0,-1 0 0,0-1 0,1 1 0,-1-1 0,-1 2 1,0 2 33,-1-1 1,1 0 0,-1 0 0,1 0-1,-1-1 1,-1 1 0,1-1 0,0 1-1,-1-1 1,0 0 0,0 0 0,0-1 0,0 1-1,-6 2 1,-19 6-47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9.029"/>
    </inkml:context>
    <inkml:brush xml:id="br0">
      <inkml:brushProperty name="width" value="0.025" units="cm"/>
      <inkml:brushProperty name="height" value="0.025" units="cm"/>
    </inkml:brush>
  </inkml:definitions>
  <inkml:trace contextRef="#ctx0" brushRef="#br0">0 23 16147,'25'85'8515,"69"173"-7071,-90-249-1369,1 0 0,-1 0 1,1 0-1,11 13 0,-16-21-66,1 0-1,0 0 0,0 0 1,0 0-1,-1 0 0,1 0 0,0 0 1,0 0-1,0 0 0,0-1 0,0 1 1,0-1-1,1 1 0,-1 0 1,0-1-1,0 0 0,0 1 0,0-1 1,1 0-1,-1 1 0,0-1 0,0 0 1,1 0-1,-1 0 0,0 0 1,0 0-1,1-1 0,-1 1 0,0 0 1,0 0-1,0-1 0,1 1 0,-1-1 1,0 1-1,0-1 0,0 0 1,0 1-1,0-1 0,0 0 0,0 0 1,0 0-1,0 1 0,0-1 1,0 0-1,-1 0 0,1 0 0,0 0 1,-1-1-1,1 1 0,0-1 0,7-12 19,-1 0-1,0 0 0,-1-1 1,0 0-1,-2 0 0,1 0 1,1-17-1,9-112-583,-13 124-56,-1 0 1,-1 1-1,-1-1 1,-5-33 0,3 48-14,-2 0-167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39.544"/>
    </inkml:context>
    <inkml:brush xml:id="br0">
      <inkml:brushProperty name="width" value="0.025" units="cm"/>
      <inkml:brushProperty name="height" value="0.025" units="cm"/>
    </inkml:brush>
  </inkml:definitions>
  <inkml:trace contextRef="#ctx0" brushRef="#br0">1 356 16836,'5'11'449,"0"0"1,1 0 0,1 0 0,0 0 0,0-1-1,11 11 1,-15-18-402,0 0 1,0-1-1,0 1 0,0-1 0,0 0 0,0 0 0,1 0 1,-1 0-1,1-1 0,0 1 0,-1-1 0,1 0 0,0 0 1,0 0-1,-1-1 0,1 1 0,0-1 0,0 0 0,0 0 1,0 0-1,0-1 0,0 1 0,-1-1 0,7-2 1,-2 0-301,1-1 0,-1 0 0,0-1 1,0 0-1,-1 0 0,1-1 0,-1 0 1,-1 0-1,1 0 0,-1-1 1,0 0-1,0-1 0,-1 1 0,7-14 1,-3 5-794,0-1-1,-2 0 1,0-1 0,-1 1 0,-1-1 0,4-23 0,-7 30 356,-1 1 0,0-20 1,-7 6 264,6 23 431,-1 0 1,1 1-1,0-1 1,-1 0-1,1 1 1,-1-1-1,0 0 1,1 1-1,-1-1 0,1 1 1,-1-1-1,0 1 1,1 0-1,-1-1 1,0 1-1,1 0 1,-1-1-1,0 1 1,0 0-1,1 0 1,-1 0-1,0-1 1,0 1-1,0 0 1,-1 1 88,1-1 0,0 0 0,0 0 1,-1 1-1,1-1 0,0 1 1,0-1-1,0 1 0,0 0 0,0 0 1,0-1-1,0 1 0,0 0 0,0 0 1,0 0-1,0 0 0,0 0 1,1 0-1,-1 0 0,0 0 0,0 2 1,-12 26 2170,12-26-1985,-4 13 956,0 0 0,1 1 0,-3 20-1,6-31-1013,1 1 0,-1-1 0,1 0-1,1 0 1,-1 1 0,1-1 0,0 0 0,0 0-1,1 0 1,0 0 0,0 0 0,3 6 0,-4-10-195,0-1 1,-1 0 0,1 0 0,0 1-1,0-1 1,0 0 0,0 0 0,1 0-1,-1 0 1,0 0 0,0 0 0,1 0-1,-1 0 1,0-1 0,1 1-1,-1-1 1,1 1 0,-1-1 0,1 1-1,-1-1 1,1 0 0,-1 1 0,1-1-1,-1 0 1,1 0 0,-1 0 0,1 0-1,-1-1 1,1 1 0,-1 0 0,1-1-1,-1 1 1,1-1 0,-1 1-1,1-1 1,-1 0 0,0 1 0,1-1-1,1-2 1,2 0-26,0-1 1,0 0-1,0 0 0,-1 0 0,0 0 0,0-1 0,0 0 0,6-9 1,-8 9-9,1-1 0,-1 0 0,0 0 1,0 0-1,-1 0 0,0 0 0,0-1 1,0 1-1,-1 0 0,0-1 0,0 1 1,-1 0-1,-1-12 0,1 15-37,1 1-1,-1-1 1,0 0 0,0 1-1,0-1 1,0 1 0,0-1 0,-1 1-1,1-1 1,-1 1 0,1 0-1,-1 0 1,0 0 0,0 0-1,0 0 1,0 0 0,0 0-1,0 1 1,-1-1 0,1 1-1,0-1 1,-1 1 0,1 0-1,-1 0 1,0 0 0,1 1-1,-1-1 1,0 0 0,1 1-1,-1 0 1,0 0 0,0 0-1,-3 0 1,0 1-1473,10 0 292,13-3 397,5-5 122</inkml:trace>
  <inkml:trace contextRef="#ctx0" brushRef="#br0" timeOffset="1">527 0 16804,'-2'4'308,"-23"49"1266,23-50-1488,1-1-1,0 2 1,1-1-1,-1 0 1,0 0-1,1 0 1,0 0 0,0 0-1,0 0 1,0 1-1,0-1 1,0 0-1,1 0 1,0 0-1,1 5 1,-1-7-67,0 0 1,-1 0 0,1 0-1,0 0 1,0 0-1,0 0 1,0 0-1,0 0 1,0-1-1,0 1 1,1 0-1,-1 0 1,0-1-1,0 1 1,0-1 0,1 1-1,-1-1 1,0 0-1,1 0 1,-1 1-1,0-1 1,1 0-1,-1 0 1,0 0-1,1 0 1,-1 0-1,0-1 1,2 1 0,40-12-101,-39 10 74,-2 1 6,9-3-45,0 0 0,1 0 0,0 2 0,24-4 0,-34 6 41,0-1-1,0 1 1,0 0 0,0 0 0,0 1-1,0-1 1,0 0 0,0 1-1,0-1 1,0 1 0,0-1-1,0 1 1,0 0 0,0 0 0,-1 0-1,1 0 1,0 0 0,-1 1-1,1-1 1,0 0 0,-1 1-1,0-1 1,1 1 0,-1 0 0,0-1-1,0 1 1,0 0 0,0 0-1,0-1 1,0 1 0,0 0-1,-1 0 1,1 0 0,-1 0 0,1 0-1,-1 0 1,0 4 0,1 1-2,-1 0 0,-1 0 0,0 1 0,0-1 1,0 0-1,-1 0 0,0 0 0,0 0 0,0 0 1,-1 0-1,0 0 0,-1-1 0,0 0 0,1 0 1,-2 0-1,1 0 0,-1 0 0,0-1 0,-7 6 1,11-10-19,0 0 0,0-1 1,0 1-1,0-1 1,0 1-1,1-1 1,-1 1-1,-1-1 0,1 1 1,0-1-1,0 0 1,0 0-1,0 0 1,0 0-1,0 1 0,0-1 1,0-1-1,0 1 1,0 0-1,0 0 1,-2-1-1,2 1 12,-1-1 0,1 0 0,0 0 0,-1 0 0,1 0 0,0 0 0,0 0 0,0 0-1,0 0 1,0-1 0,0 1 0,0 0 0,0-1 0,0 1 0,0-3 0,-10-28-207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40.117"/>
    </inkml:context>
    <inkml:brush xml:id="br0">
      <inkml:brushProperty name="width" value="0.025" units="cm"/>
      <inkml:brushProperty name="height" value="0.025" units="cm"/>
    </inkml:brush>
  </inkml:definitions>
  <inkml:trace contextRef="#ctx0" brushRef="#br0">1 1 16235,'20'30'965,"-1"1"0,-2 0 0,17 43 0,-1-3 422,-21-47-1031,-3-4-15,1 0 0,1-1-1,23 30 1,-33-47-337,0-1 0,0 0 0,0 0 0,0 0 1,0 0-1,1 0 0,-1 0 0,0 0 0,1 0 0,-1 0 0,1-1 0,-1 1 1,3 0-1,2-5-204,-5-9-67,-3 0 20,0 0 1,-1 0 0,-1 1 0,0 0 0,0-1-1,-1 2 1,-1-1 0,0 0 0,-10-13 0,8 19 56,7 10 197,7 14 249,-4-14-199,0-1 0,1 0 0,-1 0 0,1 0 0,0 0 0,0 0 0,-1-1 0,2 1 0,-1-1 0,0 0 0,0 0 0,1 0 0,-1 0 0,1-1 0,0 1 0,-1-1 0,6 1 0,-3-1 8,1 0 0,-1-1 0,0 0 1,0 0-1,0-1 0,0 1 0,0-1 0,0-1 1,0 1-1,9-4 0,-7 2-19,0 0-1,-1-1 0,1 0 1,-1 0-1,0-1 1,0 0-1,0 0 0,-1 0 1,1-1-1,-1 0 1,-1 0-1,1-1 1,-1 0-1,0 0 0,-1 0 1,6-12-1,-9 14 3,-6 11-22,-5 13-28,6-9 12,1-1 1,1 1-1,-1-1 0,2 1 0,-1 0 0,1 0 0,1 16 1,0-25-8,0 0 1,0 0-1,0-1 1,0 1-1,0 0 1,0 0-1,1 0 1,-1 0-1,0 0 1,0 0 0,1 0-1,-1 0 1,1 0-1,-1 0 1,1-1-1,-1 1 1,1 0-1,-1 0 1,1 0-1,0-1 1,-1 1 0,1 0-1,0-1 1,0 1-1,0-1 1,-1 1-1,1-1 1,0 1-1,0-1 1,0 0-1,0 1 1,0-1 0,0 0-1,0 0 1,0 0-1,0 1 1,0-1-1,0 0 1,-1 0-1,1 0 1,0-1-1,0 1 1,0 0-1,0 0 1,2-1 0,1 0 13,0-1 0,1 0 1,-1 0-1,0 0 1,0 0-1,0-1 1,0 1-1,5-6 1,12-14 1,-2 0 1,24-35 0,22-26-627,-64 82 593,-1 1 1,0-1 0,1 1 0,-1 0-1,1-1 1,-1 1 0,1-1-1,-1 1 1,1 0 0,-1 0 0,1-1-1,0 1 1,-1 0 0,1 0 0,-1 0-1,1 0 1,0-1 0,-1 1 0,1 0-1,-1 0 1,1 0 0,0 0 0,-1 0-1,1 1 1,-1-1 0,1 0 0,0 0-1,-1 0 1,1 0 0,-1 1 0,1-1-1,-1 0 1,1 1 0,-1-1 0,1 0-1,-1 1 1,1-1 0,-1 1 0,1-1-1,-1 0 1,1 2 0,19 28 28,-3-5 184,-15-24-227,0 1 0,0 0 0,1-1 0,-1 0 0,0 1 0,1-1 0,-1 0 0,1 0 0,-1 0 0,1-1 0,0 1 0,-1-1 0,1 1 0,-1-1 0,1 0 0,0 0 0,-1 0 1,1 0-1,0 0 0,-1-1 0,1 1 0,0-1 0,2-1 0,5-2-166,0 0 1,-1-1-1,1 0 1,11-9 0,-20 13 205,27-17-379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40.584"/>
    </inkml:context>
    <inkml:brush xml:id="br0">
      <inkml:brushProperty name="width" value="0.025" units="cm"/>
      <inkml:brushProperty name="height" value="0.025" units="cm"/>
    </inkml:brush>
  </inkml:definitions>
  <inkml:trace contextRef="#ctx0" brushRef="#br0">0 71 19444,'6'0'1641,"1"-3"-1185,2-3-280,2-1 336,2-4 336,6 1-712,-1-3-80,0-7-112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42.110"/>
    </inkml:context>
    <inkml:brush xml:id="br0">
      <inkml:brushProperty name="width" value="0.025" units="cm"/>
      <inkml:brushProperty name="height" value="0.025" units="cm"/>
    </inkml:brush>
  </inkml:definitions>
  <inkml:trace contextRef="#ctx0" brushRef="#br0">130 680 20596,'-3'-2'122,"1"1"0,-1 0 0,0 0 0,0 0 0,0 1 0,0-1-1,0 1 1,0-1 0,0 1 0,0 0 0,0 0 0,0 0-1,0 1 1,0-1 0,0 1 0,1-1 0,-1 1 0,-4 2 0,3-1-16,1 0 1,-1 0 0,0 1-1,1 0 1,0-1 0,0 1-1,0 1 1,0-1 0,0 0-1,0 1 1,-3 5 0,2-1-63,0 0 0,0 0 0,1 1 0,0-1 0,0 1 1,1 0-1,0 0 0,0 0 0,1 0 0,1 0 0,0 13 0,0-17-51,1-1 1,0 1-1,0-1 0,0 0 0,0 1 0,1-1 0,2 5 0,-3-8 3,-1 0 0,1 0 0,0 0 0,-1 0 0,1 0 0,0 0-1,-1 0 1,1 0 0,0-1 0,0 1 0,0 0 0,0-1 0,0 1 0,-1-1 0,1 1 0,0-1-1,0 1 1,1-1 0,-1 1 0,0-1 0,0 0 0,0 0 0,0 0 0,0 1 0,0-1 0,0 0-1,0 0 1,0-1 0,0 1 0,1 0 0,-1 0 0,0 0 0,0-1 0,0 1 0,1-1 0,2-2-7,1 1 1,-1-1-1,0 0 1,-1 0-1,1-1 1,-1 1-1,1-1 1,-1 1 0,0-1-1,5-8 1,24-50-27,-26 50 31,35-89 20,-17 37 35,-23 62-49,0 0 0,-1 0 1,1 0-1,0 0 0,0 0 0,1 1 1,-1-1-1,0 0 0,0 0 0,3-1 1,-4 3-1,0 0-1,0 0 1,1 0 0,-1 0 0,0 0-1,0 0 1,1 0 0,-1 0 0,0 0 0,0 0-1,1 0 1,-1 0 0,0 1 0,0-1-1,0 0 1,1 0 0,-1 0 0,0 0-1,0 0 1,1 1 0,-1-1 0,0 0 0,0 0-1,0 0 1,0 0 0,1 1 0,-1-1-1,0 0 1,0 0 0,0 1 0,0-1 0,0 0-1,0 0 1,0 1 0,0-1 0,0 0-1,0 0 1,1 1 0,-1-1 0,0 0 0,0 0-1,-1 1 1,1-1 0,4 48-22,-4-41 22,-5 161 1,2 54 282,4-217-274,-1 0-1,1 0 1,0 0 0,0 0 0,1-1 0,3 8 0,-5-11-8,0-1 0,0 1 0,0-1 0,0 0 0,0 1 0,1-1 0,-1 0 0,0 0 1,0 1-1,1-1 0,-1 0 0,0 1 0,1-1 0,-1 0 0,0 0 0,1 1 0,-1-1 0,0 0 0,1 0 0,-1 0 0,0 0 0,1 0 1,-1 1-1,0-1 0,1 0 0,-1 0 0,1 0 0,-1 0 0,0 0 0,1 0 0,0 0 0,0-1-2,0 0 1,0 0-1,0 0 0,0 0 0,0 0 0,0 0 0,0 0 1,-1 0-1,1 0 0,0 0 0,-1-1 0,1 1 0,0 0 0,0-3 1,15-44-105,-1 0 0,13-85 0,-16 68 32,6-27-174,50-193-1411,-75 347 946,2-23 656,-2 40 0,7-68 50,0 1 1,0-1-1,2 0 0,-1 0 0,1 0 0,1 1 1,0-2-1,6 17 0,-8-25-13,0 0 0,0 0 0,0-1 0,1 1 0,-1 0-1,0-1 1,1 1 0,-1-1 0,1 1 0,-1-1 0,1 1 0,0-1 0,-1 0 0,1 0 0,0 0 0,0 0 0,0 0 0,0-1-1,0 1 1,0 0 0,0-1 0,0 0 0,0 1 0,0-1 0,0 0 0,0 0 0,0 0 0,0 0 0,0 0 0,1-1 0,-1 1-1,0-1 1,0 1 0,3-3 0,1 1-94,0 0 0,-1-1-1,1 0 1,-1-1 0,1 1 0,-1-1-1,0 0 1,0 0 0,-1-1-1,6-6 1,1-4-117,0-1 0,-2-1 1,0 0-1,-1 0 0,0-1 0,-2 0 0,7-27 0,-6 13 732,-1 0 0,-2 0-1,0-50 1,-6 145 1512,0-42-1817,1 0-1,1 0 1,1-1-1,1 1 1,8 40-1,-9-58-178,0 0 0,0-1 0,0 1 0,0 0-1,1 0 1,-1 0 0,1-1 0,0 1 0,0-1 0,0 1 0,4 3 0,-5-5-12,1 0 1,-1-1 0,0 1-1,0 0 1,1-1-1,-1 1 1,0-1 0,1 0-1,-1 1 1,0-1 0,1 0-1,-1 0 1,1 0-1,-1 0 1,0 0 0,1 0-1,-1 0 1,1 0-1,-1-1 1,0 1 0,1 0-1,-1-1 1,0 1 0,1-1-1,-1 0 1,0 1-1,0-1 1,2-1 0,4-4-9,-1 1-1,1-1 1,-1-1 0,0 1 0,0-1 0,-1 0 0,0-1 0,0 1 0,-1-1-1,6-13 1,0-3-202,-1 0-1,8-34 0,-15 50 112,0 2-5,-1 1 1,0 0-1,1-1 1,-2 1-1,1-1 1,-1 1-1,0-1 1,0 0-1,-2-10 1,2 16 83,0 0 0,0-1 0,0 1 0,0 0 0,0-1 0,0 1 0,0 0 0,0-1 0,0 1 0,0 0 1,0 0-1,-1-1 0,1 1 0,0 0 0,0-1 0,0 1 0,0 0 0,-1 0 0,1-1 0,0 1 0,0 0 0,-1 0 0,1 0 0,0-1 0,0 1 0,-1 0 0,1 0 0,0 0 0,-1 0 0,1 0 0,0-1 0,-1 1 1,1 0-1,0 0 0,0 0 0,-1 0 0,-8 10-230,-1 20 172,5-10 177,2 0 0,-1 36 0,3-48-46,1 1 0,1-1-1,0 0 1,0 0-1,1 0 1,0 0 0,0 0-1,0 0 1,7 13-1,-8-20-48,-1 0-1,1 1 1,0-1-1,-1 0 0,1 0 1,0 0-1,0 0 1,0 0-1,0 0 1,-1-1-1,1 1 0,1 0 1,-1 0-1,0-1 1,0 1-1,0 0 0,0-1 1,0 1-1,0-1 1,1 1-1,-1-1 1,0 0-1,0 0 0,1 1 1,-1-1-1,3 0 1,-2-1-4,1 0 0,-1 0 1,1 0-1,-1 0 1,1 0-1,-1 0 1,0-1-1,1 1 0,-1-1 1,0 1-1,0-1 1,2-3-1,5-4-21,-1-1-1,0-1 1,0 1 0,7-17 0,0-4-139,-1-1 1,-2 0 0,-1-1 0,11-63 0,-14 48-212,-2-1 0,-2-92 0,-7 127 449,-1 19 268,-3 25 215,5 15-160,1 1-1,3-1 1,2 0 0,1 0-1,3 0 1,1-1-1,3 0 1,27 69 0,-36-105-382,-2-4-20,1-1 0,-1 1 0,1 0 1,-1 0-1,1-1 0,1 1 1,-1-1-1,0 1 0,1-1 0,0 0 1,-1 0-1,1 0 0,4 2 0,-7-5-5,0 0 1,1 1-1,-1-1 0,0 0 0,1 0 0,-1 0 0,0 0 0,0 0 0,1 0 0,-1 0 1,0 0-1,1 0 0,-1 0 0,0-1 0,1 1 0,-1 0 0,0 0 0,0 0 0,1 0 0,-1 0 1,0-1-1,1 1 0,-1 0 0,0 0 0,0 0 0,0-1 0,1 1 0,-1 0 0,0 0 1,0-1-1,0 1 0,1 0 0,-1 0 0,0-1 0,0 1 0,0 0 0,0-1 0,0 1 1,0 0-1,0 0 0,0-1 0,0 1 0,0 0 0,0-1 0,0 1 0,0 0 0,0-1 0,0 1 1,0 0-1,0-1 0,0 1 0,0 0 0,0 0 0,-1-1 0,-3-21 2,-8-12-172,-2 1-1,-1 0 0,-2 1 1,-1 1-1,-25-33 0,37 54-2,6 7-38,15 12-164,5 5 342,-8-10 47,-1 0-1,0-1 1,1 0-1,0 0 1,0-1 0,0-1-1,0 0 1,0-1 0,0 0-1,-1-1 1,1 0-1,0-1 1,0 0 0,0-1-1,20-8 1,-16 6 26,0-2 0,-1 0-1,0-1 1,-1-1 0,1 0 0,-2-1 0,1-1 0,-2 0-1,1 0 1,18-24 0,-27 29 15,0 0 0,0-1-1,0 1 1,4-14 0,-7 18-31,-1 0 0,1 0 0,-1 0 0,0 0 0,1 0 0,-1 0 1,0 0-1,0 0 0,0 0 0,-1-2 0,1 3-12,0 0 1,0 1 0,-1-1-1,1 0 1,0 1-1,-1-1 1,1 1 0,-1-1-1,1 1 1,0-1-1,-1 0 1,1 1 0,-1 0-1,1-1 1,-1 1-1,0-1 1,1 1 0,-1 0-1,1-1 1,-1 1-1,0 0 1,1-1 0,-1 1-1,0 0 1,1 0-1,-1 0 1,0 0 0,0 0-1,-2 0 8,1 0-1,0 0 0,0 0 1,0 1-1,0-1 0,0 1 0,0 0 1,0 0-1,0 0 0,0 0 1,0 0-1,0 0 0,0 0 1,0 0-1,1 1 0,-1-1 1,0 1-1,1-1 0,-1 1 0,-1 2 1,-2 3 27,0 0 0,0 1 0,-6 14 0,6-10-4,0 0 1,1 0-1,1 0 0,0 1 1,0-1-1,2 1 1,-1 0-1,2 0 0,-1-1 1,2 1-1,0 0 0,5 24 1,-6-35-35,1 0 1,-1 0-1,1 0 0,0 1 1,0-1-1,0 0 1,0 0-1,0 0 0,0 0 1,1-1-1,-1 1 1,0 0-1,1 0 0,0-1 1,-1 1-1,1-1 1,0 1-1,0-1 0,0 0 1,2 1-1,-1-1-38,-1 0-1,1-1 1,-1 0-1,1 0 1,-1 0-1,1 0 0,-1 0 1,0 0-1,1-1 1,-1 1-1,1-1 1,-1 1-1,0-1 1,1 0-1,3-2 1,4-3-258,-1 0 1,1-1 0,-1 0 0,0 0-1,-1-1 1,14-15 0,-3 0-33,-2-1-1,18-31 1,-5-7-354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7:42.594"/>
    </inkml:context>
    <inkml:brush xml:id="br0">
      <inkml:brushProperty name="width" value="0.025" units="cm"/>
      <inkml:brushProperty name="height" value="0.025" units="cm"/>
    </inkml:brush>
  </inkml:definitions>
  <inkml:trace contextRef="#ctx0" brushRef="#br0">8 1 20500,'6'22'1913,"-11"11"-1241,-1 3-280,4 4 1272,2 3-887,4-1-569,2 0-208,8-8-705,0-5-375,4-6 832,-3-3-232,1 1-184</inkml:trace>
  <inkml:trace contextRef="#ctx0" brushRef="#br0" timeOffset="1">187 713 19228,'3'39'2009,"-3"-11"-1273,0-5-304,0-6 912,0-5 929,1-16-1865,4-21-136,-4-5-88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8:12.098"/>
    </inkml:context>
    <inkml:brush xml:id="br0">
      <inkml:brushProperty name="width" value="0.025" units="cm"/>
      <inkml:brushProperty name="height" value="0.025" units="cm"/>
    </inkml:brush>
  </inkml:definitions>
  <inkml:trace contextRef="#ctx0" brushRef="#br0">6421 91 11146,'-12'-5'242,"0"1"0,-1 1 0,0 0-1,1 0 1,-23-1 0,-10-2-59,-123-21-188,-257-8 0,-171 35 987,584 0-971,-911 42-419,521 6 336,-513 128 0,669-112-68,-310 125 0,-136 105-127,462-194 394,4 5 147,-215 138 1,399-218-249,-126 80 50,134-82-96,2 2-1,-51 50 0,73-65-69,2 1 1,0 0-1,0 1 0,1 0 0,0 0 0,1 1 0,0 0 1,1 0-1,1 0 0,0 1 0,1-1 0,-3 23 0,3 4-255,1 0 0,2 0 0,6 44 0,3-1-125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1:48:12.724"/>
    </inkml:context>
    <inkml:brush xml:id="br0">
      <inkml:brushProperty name="width" value="0.025" units="cm"/>
      <inkml:brushProperty name="height" value="0.025" units="cm"/>
    </inkml:brush>
  </inkml:definitions>
  <inkml:trace contextRef="#ctx0" brushRef="#br0">0 2635 5089,'20'45'441,"2"-2"-1,1 0 1,2-1-1,2-2 1,2-1-1,1-1 1,2-1 0,50 43-1,-1-11 31,2-3 0,161 95-1,-154-110-541,2-5-1,2-3 1,1-5-1,167 44 1,-121-50-327,1-7 0,251 13 0,299-56-627,-13-59 1173,-419 39 52,432-121 0,-421 71 45,-4-12 1,398-210-1,-122-2-105,-32-45-180,-184 84 26,-249 200 144,133-160-1,-51 9 401,-140 190-228,-1 0-1,-2-1 0,-1-1 1,22-75-1,-35 97-94,0-1 0,-1 0 1,0 1-1,-1-1 0,-1-21 0,-1 27-76,-1-1 0,1 0 0,-2 1-1,1 0 1,-1-1 0,-1 1 0,1 0-1,-2 1 1,-6-12 0,-9-9 148,-2 0 0,0 2-1,-36-33 1,-86-67-125,108 97-153,-65-53-269,-3 5 1,-4 5-1,-3 4 1,-227-103-1,242 134-164,0 4 0,-2 5 0,-2 4 1,0 4-1,-157-12 0,46 22-94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6:48.075"/>
    </inkml:context>
    <inkml:brush xml:id="br0">
      <inkml:brushProperty name="width" value="0.025" units="cm"/>
      <inkml:brushProperty name="height" value="0.025" units="cm"/>
      <inkml:brushProperty name="color" value="#E71224"/>
    </inkml:brush>
  </inkml:definitions>
  <inkml:trace contextRef="#ctx0" brushRef="#br0">1 186 12883,'21'-1'724,"-9"1"-695,0 0 0,1 1 0,13 2 0,5 0 4,0 0 0,61-4-1,-18 0 14,354-6 73,-25 9-73,-143 3-24,854-23 50,-690 15 17,224-9 52,-570 7-121,887-67 128,96-1 539,-973 72-649,1 4 0,0 4-1,143 29 1,-229-35-65,0 0-1,0 0 1,0-1-1,0 1 1,0-1 0,1 0-1,-1 0 1,0 0-1,0 0 1,0 0 0,6-2-1,-7 1-21,-1-1-1,1 1 1,-1 0-1,1-1 1,-1 1-1,1-1 1,-1 0-1,0 1 1,0-1-1,0 0 1,0 0-1,0 0 0,0 0 1,0 1-1,-1-1 1,1 0-1,-1 0 1,1-3-1,4-16-191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4.843"/>
    </inkml:context>
    <inkml:brush xml:id="br0">
      <inkml:brushProperty name="width" value="0.025" units="cm"/>
      <inkml:brushProperty name="height" value="0.025" units="cm"/>
    </inkml:brush>
  </inkml:definitions>
  <inkml:trace contextRef="#ctx0" brushRef="#br0">41 1 17372,'-6'33'1680,"1"-2"-1088,-4 4-224,2 3 689,0 1-209,2 3-272,4-2-208,1-4-648,4-3-280,0-8-889,1-3 1201,-1-6-208,-1-6-200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6:54.738"/>
    </inkml:context>
    <inkml:brush xml:id="br0">
      <inkml:brushProperty name="width" value="0.025" units="cm"/>
      <inkml:brushProperty name="height" value="0.025" units="cm"/>
    </inkml:brush>
  </inkml:definitions>
  <inkml:trace contextRef="#ctx0" brushRef="#br0">46 121 22853,'-8'-12'1064,"-4"-8"-1944,-6-7 880,12 3-304,5 4-56,2 3 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8:03.274"/>
    </inkml:context>
    <inkml:brush xml:id="br0">
      <inkml:brushProperty name="width" value="0.025" units="cm"/>
      <inkml:brushProperty name="height" value="0.025" units="cm"/>
    </inkml:brush>
  </inkml:definitions>
  <inkml:trace contextRef="#ctx0" brushRef="#br0">17 153 13195,'-17'7'619,"17"-7"-615,0 0 0,0 0-1,0 0 1,0 0 0,1 0 0,-1 0 0,0 0-1,0 0 1,0 0 0,0 0 0,0 0 0,0 0-1,0 0 1,0 0 0,0 0 0,0 0 0,0 1-1,0-1 1,0 0 0,0 0 0,0 0 0,1 0-1,-1 0 1,0 0 0,0 0 0,0 0 0,0 0 0,0 0-1,0 0 1,0 0 0,0 0 0,0 1 0,0-1-1,0 0 1,0 0 0,0 0 0,0 0 0,0 0-1,0 0 1,0 0 0,0 0 0,0 0 0,0 0-1,0 0 1,0 1 0,0-1 0,-1 0 0,1 0-1,0 0 1,0 0 0,0 0 0,0 0 0,0 0-1,0 0 1,0 0 0,0 0 0,0 0 0,0 0 0,0 0-1,0 0 1,0 0 0,0 0 0,0 0 0,-1 0-1,1 0 1,36 2 99,325-38-161,-177 13 94,882-54 168,-1013 74-198,1222-9 34,-1184 13-33,-76-3-10,-15 3 3,1-1 0,-1 0 0,0 0 0,0 0 0,0 0 0,1 0 0,-1 0 0,0 0 0,0 0 0,0 0 0,1 0 0,-1 0 0,0 0 0,0 0 0,0-1 0,1 1 0,-1 0 0,0 0 0,0 0 0,0 0 0,1 0 0,-1 0 0,0 0 0,0 0 0,0-1 0,0 1 0,0 0 0,1 0 0,-1 0 0,0 0-1,0-1 1,0 1 0,0 0 0,0 0 0,0 0 0,0 0 0,0-1 0,0 1 0,0 0 0,0 0 0,1 0 0,-1-1 0,0 1 0,0 0 0,0 0 0,0 0 0,-1-1 0,1 1 0,0 0 0,0 0 0,0 0 0,0-1 0,0 1 0,-10-7 12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8:15.159"/>
    </inkml:context>
    <inkml:brush xml:id="br0">
      <inkml:brushProperty name="width" value="0.025" units="cm"/>
      <inkml:brushProperty name="height" value="0.025" units="cm"/>
    </inkml:brush>
  </inkml:definitions>
  <inkml:trace contextRef="#ctx0" brushRef="#br0">67 223 13755,'-12'5'352,"-21"12"183,31-16-521,0 0 1,1 0-1,-1 0 1,1 0-1,-1 1 1,1-1-1,-1 1 1,1-1-1,0 1 1,0-1-1,0 1 1,0 0-1,0-1 1,-1 4-1,2-4-7,0-1 1,0 1-1,-1-1 0,2 1 1,-1-1-1,0 1 0,0-1 0,0 1 1,0-1-1,0 1 0,0-1 0,0 1 1,1-1-1,-1 1 0,0-1 0,0 0 1,1 1-1,-1-1 0,0 1 0,1-1 1,-1 0-1,0 1 0,1-1 1,-1 0-1,0 1 0,1-1 0,-1 0 1,1 1-1,-1-1 0,1 0 0,-1 0 1,1 0-1,-1 1 0,1-1 0,21 5 92,-19-5-78,27 3 61,0-1 1,1-2 0,46-5 0,95-20 24,-123 16-103,58-9-34,458-73-277,5 22-1,1223-6 406,2 96 96,-1699-19-208,1668 58 1240,-1489-54-1319,-187-12 23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8:24.792"/>
    </inkml:context>
    <inkml:brush xml:id="br0">
      <inkml:brushProperty name="width" value="0.025" units="cm"/>
      <inkml:brushProperty name="height" value="0.025" units="cm"/>
    </inkml:brush>
  </inkml:definitions>
  <inkml:trace contextRef="#ctx0" brushRef="#br0">1 1 13347,'75'19'989,"68"15"-641,84-3-229,399 2 0,234-61 130,-442 9 3,910 0 126,-57 2-281,-1124 12-76,461-4 3,-531 15-185,-47-3-295,1-1 0,34-2 0,-52-3 181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8:41.091"/>
    </inkml:context>
    <inkml:brush xml:id="br0">
      <inkml:brushProperty name="width" value="0.025" units="cm"/>
      <inkml:brushProperty name="height" value="0.025" units="cm"/>
    </inkml:brush>
  </inkml:definitions>
  <inkml:trace contextRef="#ctx0" brushRef="#br0">1 2 10946,'67'0'2340,"-5"-1"-2180,85 9 0,-43 6-119,299 26-5,103-39-20,-25-1 52,-155 9-12,1012 3 132,-1173-16-166,445-10-12,1 26 79,-380 1-2,897 35 137,-423-58-180,-3-23 12,-497 22-52,300-10-1,0 26 6,-486-4 83,-1 0-180,-1 0 0,20-2 0,-33 1 56,0-1 0,0 1 0,0-1 0,0 0 0,0 0 0,0-1 0,0 1 0,-1-1 0,1 1 0,-1-1 0,1 0 0,-1-1 0,1 1 0,4-5 0,10-22-104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9:40.373"/>
    </inkml:context>
    <inkml:brush xml:id="br0">
      <inkml:brushProperty name="width" value="0.025" units="cm"/>
      <inkml:brushProperty name="height" value="0.025" units="cm"/>
    </inkml:brush>
  </inkml:definitions>
  <inkml:trace contextRef="#ctx0" brushRef="#br0">70 1094 10898,'-27'4'929,"26"-3"-884,-1-1 0,1 0 0,-1 0-1,1 0 1,-1 0 0,1 0 0,0 0 0,-1 0 0,1-1 0,0 1 0,-1 0 0,1-1 0,-1 1 0,1-1 0,0 0 0,-3-1 0,4 2-25,0-1 0,0 1 1,1-1-1,-1 1 0,0 0 1,0-1-1,0 1 0,0-1 1,0 1-1,1 0 0,-1-1 1,0 1-1,0-1 0,1 1 1,-1 0-1,0-1 0,1 1 1,-1 0-1,0-1 0,1 1 1,-1 0-1,0 0 1,1-1-1,-1 1 0,1 0 1,-1 0-1,0 0 0,1 0 1,-1-1-1,1 1 0,-1 0 1,1 0-1,-1 0 0,0 0 1,2 0-1,22-7 61,-21 6-35,52-11-52,0 3 1,68-3 0,-26 3-133,420-56-648,141-15 827,952 2 1050,1 92-1091,-1424-11-7,1078 2 16,0-51 47,-92-27 838,-1099 68 539,-107-19-3564,29 21 2041,1-1 0,0 1 0,0-1-1,0 0 1,1 1 0,-1-1 0,1 0 0,0-1-1,0 1 1,1 0 0,-1-1 0,1 1-1,-2-9 1,1 5 278,0 0-1,-1 0 0,-6-12 1,0 6-17,-1 0 0,-1 0 1,0 1-1,-1 0 0,0 1 1,-1 1-1,-21-16 0,-108-61 133,121 77-270,-30-18-12,-2 2-1,-1 2 0,-1 3 1,-1 3-1,-105-24 0,-131 7-112,-3 19 50,118 8 44,-448-36 6,-58-5 14,-773 13 97,-610 65 763,1755-17-880,-590 16 11,492-10-252,294-7 110,-173 40-1,256-43 127,0 2-1,0 0 0,1 3 1,0 0-1,-31 19 1,53-26-2,1 1 1,-1 0 0,1 0 0,1 0 0,-1 1 0,1 0 0,0 0 0,1 1 0,0 0 0,0 0 0,1 0 0,0 1 0,0 0 0,1 0 0,0 0 0,0 1 0,1-1 0,1 1 0,0 0 0,0-1 0,0 12 0,1-13-8,1 0 1,0 1-1,1-1 1,0 0-1,0 0 1,1 0-1,0 0 1,0-1-1,1 1 1,0 0 0,0-1-1,5 8 1,-1-5-4,-1-1 0,1 0 1,1-1-1,-1 0 0,1 0 1,1 0-1,17 11 1,3-2-27,0-1 1,2-2-1,-1-1 1,2-2 0,33 9-1,280 53-383,8-27-14,-347-45 429,1541 133-1554,7-82-159,215-46 1327,1-57 1066,-218-52 14,-1303 80-595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29:51.865"/>
    </inkml:context>
    <inkml:brush xml:id="br0">
      <inkml:brushProperty name="width" value="0.025" units="cm"/>
      <inkml:brushProperty name="height" value="0.025" units="cm"/>
    </inkml:brush>
  </inkml:definitions>
  <inkml:trace contextRef="#ctx0" brushRef="#br0">0 39 10322,'270'-19'807,"-16"0"-934,-175 19 203,-1 4 0,131 24 0,-56-3 419,239 9 0,157-32-190,-279-4-305,-194 2 8,1059-14 154,-426-7-87,0 31 663,-460 4-318,380 12 336,264-65-471,-431 11-244,-340 24-575,160 15 1,-229-3 361,-9 2-52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0:42.587"/>
    </inkml:context>
    <inkml:brush xml:id="br0">
      <inkml:brushProperty name="width" value="0.025" units="cm"/>
      <inkml:brushProperty name="height" value="0.025" units="cm"/>
    </inkml:brush>
  </inkml:definitions>
  <inkml:trace contextRef="#ctx0" brushRef="#br0">1020 139 13699,'-1'-4'128,"0"1"0,-1 0 0,0-1 0,0 1 0,0 0 0,0 0 1,0 0-1,-1 1 0,1-1 0,-1 0 0,1 1 0,-1 0 0,0 0 0,-5-3 0,-48-24 285,51 27-356,-25-10 126,-1 1 1,-1 1-1,0 2 0,0 1 0,-49-4 0,33 8 63,-1 2 0,1 2 0,-53 8 0,77-6-101,-1 2 0,0 0 0,1 2-1,0 0 1,1 2 0,-28 13 0,39-15-93,0 0 0,1 0 1,0 1-1,0 1 0,1 0 0,0 0 1,1 1-1,0 0 0,1 0 1,0 1-1,0 1 0,1-1 1,-7 15-1,-6 22 93,3 1 0,1 0 0,3 1-1,1 0 1,3 1 0,2 0 0,0 66 0,8-86-144,1 0 0,2 1 0,1-1-1,1-1 1,1 1 0,23 56 0,-14-50-2,1-1-1,2-1 1,2 0-1,49 63 1,-60-87-1,0 0 1,1-1-1,0 0 1,0 0-1,1-1 1,0-1-1,1 0 1,0-1-1,0 0 1,1-1 0,0-1-1,0 0 1,17 4-1,-2-4-1,-1-1 0,1-1 0,0-2 0,0-1 0,53-6 0,102-19 9,26-4 16,-205 29-21,21-2-2,-1-2 1,0 0-1,32-10 1,-49 12 3,-1-1 0,-1 0 0,1 0 0,0-1 0,-1 0 0,0 0 0,1 0 0,-2-1 0,1 0 0,0 0 1,-1 0-1,0-1 0,-1 0 0,1 0 0,6-12 0,-2-1-1,-1 0 1,-1-1 0,-1 1-1,-1-1 1,-1-1-1,0 1 1,-2-1 0,0 1-1,-1-1 1,-4-39-1,-2 20-145,-1 0-1,-2 0 0,-2 1 0,-25-63 0,5 33-521,-48-83 0,-51-58-280,90 152 722,2 11 62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1:23.476"/>
    </inkml:context>
    <inkml:brush xml:id="br0">
      <inkml:brushProperty name="width" value="0.025" units="cm"/>
      <inkml:brushProperty name="height" value="0.025" units="cm"/>
    </inkml:brush>
  </inkml:definitions>
  <inkml:trace contextRef="#ctx0" brushRef="#br0">7 55 11250,'0'0'45,"-1"0"-1,1 0 0,0 0 1,0 0-1,0 0 0,0 0 0,0 1 1,-1-1-1,1 0 0,0 0 1,0 0-1,0 0 0,0 0 0,-1 0 1,1 0-1,0 0 0,0-1 1,0 1-1,0 0 0,-1 0 0,1 0 1,0 0-1,0 0 0,0 0 1,0 0-1,0 0 0,-1 0 0,1 0 1,0 0-1,0-1 0,0 1 1,0 0-1,0 0 0,0 0 1,0 0-1,-1 0 0,1-1 0,0 1 1,0 0-1,0 0 0,0 0 1,0 0-1,0-1 0,0 1 0,0 0 1,0 0-1,0 0 0,0 0 1,0-1-1,0 1 0,0 0 0,0 0 1,0 0-1,0-1 0,12-4 1532,20-4-587,23 1-484,104-2-1,-63 6-446,230-9 6,-223 14-11,122 18 0,139 26-51,474-2 0,-749-43-2,671 5-3,745 7-186,-1405-13 185,811-19-94,102-1 105,-202-8 25,-78 1-33,-668 27-1,269 9-32,-331-8 35,0 0 6,1 0 0,0 1 0,0-1 0,-1 1 0,1 0 0,-1 0 0,1 0 0,0 0 0,-1 1 0,0-1 0,5 3 0,-28-8-291,6-9 121,8 6 41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1:29.488"/>
    </inkml:context>
    <inkml:brush xml:id="br0">
      <inkml:brushProperty name="width" value="0.025" units="cm"/>
      <inkml:brushProperty name="height" value="0.025" units="cm"/>
    </inkml:brush>
  </inkml:definitions>
  <inkml:trace contextRef="#ctx0" brushRef="#br0">9 65 14563,'-9'-1'806,"11"-3"-485,16-2-162,47-4-39,128-3-1,70 19-132,-80 0 81,769-27 480,-468 3-423,-63 15 59,-3 34 792,-373-28 826,-39-5-1484,-5-3 78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5.309"/>
    </inkml:context>
    <inkml:brush xml:id="br0">
      <inkml:brushProperty name="width" value="0.025" units="cm"/>
      <inkml:brushProperty name="height" value="0.025" units="cm"/>
    </inkml:brush>
  </inkml:definitions>
  <inkml:trace contextRef="#ctx0" brushRef="#br0">1 192 12779,'16'-20'1235,"1"1"1,0 1-1,2 0 1,0 1-1,1 2 1,1 0-1,0 0 1,45-21-1,-56 33-1032,-1-1-1,1 1 1,0 0-1,0 1 1,0 1-1,0-1 1,0 1-1,17 1 1,7 3-104,42 7 0,-35-3-139,-35-7 36,-1 1 0,1 0 0,-1 1 0,0-1 1,0 1-1,1 0 0,-1 0 0,7 5 0,-11-6 4,0 0 0,1 0 0,-1 0 0,0 0 0,0 0 0,0 1 0,0-1 0,0 0 0,0 1 0,-1-1 0,1 1 0,0-1 0,-1 1 0,1-1 0,-1 1 0,0 0 0,1-1 0,-1 1 0,0-1 0,0 1 0,0 0 0,0-1 0,0 1 0,0 0 0,-1-1 0,1 1 0,-1-1 0,1 1 0,-1 0 0,1-1 0,-1 1 0,-1 1 0,-2 5 4,-1 1 1,0-1-1,0 0 0,-1-1 1,0 0-1,-1 1 0,1-2 1,-14 11-1,-7 3 17,-31 19-1,30-23-47,-33 12 0,59-24-255,8-1 121,12 1-16,-16-4 134,1 0 2,19 4-145,-1 1 1,0 1-1,23 8 0,-38-11 159,-1 0 0,1 0 0,0 0 0,-1 1 0,1 0 0,6 7 0,-9-9 18,-1 0 0,0 1 0,0-1 0,0 1 0,0 0 0,-1 0 0,1 0 0,-1 0 0,0 0 0,0 0 0,0 0 0,0 0 0,1 7 0,-2-5 17,0-1 0,-1 1 0,0 0 0,0 0 0,0 0 0,0 0 0,-1-1 0,0 1 0,1-1 0,-2 1 0,1-1 0,-1 0 0,1 0 0,-1 0 0,0 0 0,0 0 0,-8 6 0,-3 3 211,-1 0 0,0-1 1,-19 11-1,31-21-204,-13 9 314,-1-1-1,-1-1 0,-22 9 1,36-16-348,1 0-1,-1-1 1,0 0 0,0 0-1,1 0 1,-1-1-1,0 1 1,0-1 0,0 0-1,1 0 1,-1 0 0,0 0-1,0-1 1,0 1 0,0-1-1,1 0 1,-1 0 0,0-1-1,1 1 1,-1-1 0,1 0-1,0 1 1,-7-6 0,8 5-118,1 0 1,-1 0 0,0-1-1,0 1 1,1 0 0,0-1-1,-1 1 1,1-1 0,0 0-1,0 1 1,0-1 0,1 0-1,-1 0 1,1 0-1,-1 1 1,1-1 0,0 0-1,0 0 1,0 0 0,1 0-1,-1 0 1,1 1 0,-1-1-1,1 0 1,2-3 0,7-13-764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0:29.528"/>
    </inkml:context>
    <inkml:brush xml:id="br0">
      <inkml:brushProperty name="width" value="0.025" units="cm"/>
      <inkml:brushProperty name="height" value="0.025" units="cm"/>
    </inkml:brush>
  </inkml:definitions>
  <inkml:trace contextRef="#ctx0" brushRef="#br0">618 167 12035,'-27'0'243,"-1"2"1,1 1-1,0 2 1,0 0 0,1 2-1,-1 1 1,-34 15 0,41-13-153,1 0 0,1 1 0,-1 1 0,2 1 0,0 0 0,1 2 0,0 0 0,1 0 0,-24 33 0,17-16-24,1 2 1,2 0-1,2 0 1,1 2-1,2 0 1,1 1-1,2 0 1,-7 41-1,9-25-27,3 0-1,2 0 0,2 0 0,3 1 0,10 71 1,-6-91-34,1 1 1,2-1-1,1-1 1,2 0 0,1 0-1,2-1 1,29 51-1,-32-66-8,1 0 0,0-1-1,1 0 1,1-1 0,0 0 0,1-1-1,1-1 1,0 0 0,0-1 0,2-1-1,-1-1 1,1 0 0,1-1 0,27 9-1,-23-12 32,0-1 0,1 0-1,-1-2 1,1-1 0,0 0-1,0-2 1,0-1 0,0-1-1,-1-1 1,1-1 0,-1 0-1,0-2 1,0-1-1,0-1 1,41-21 0,-23 6 182,-2-1 1,0-2 0,-2-2-1,0-1 1,-2-2-1,-2-2 1,38-45-1,-33 32 27,-3-2 0,-1-1 0,-2-2-1,-3-1 1,-2-1 0,25-72-1,-38 83-229,-2 1-1,-1-1 1,-3-1-1,-1 0 0,-3 0 1,-1-1-1,-2 1 0,-2 0 1,-9-60-1,5 76-41,-1 1 0,-1-1 0,-1 1 0,-1 0 0,-1 1 0,-2 0 0,-1 1 0,-27-41 0,31 52 112,-1 1 0,0 0-1,-1 0 1,-1 1 0,1 1 0,-2 0 0,0 0 0,0 1 0,0 1 0,-1 0-1,0 1 1,-1 0 0,1 1 0,-1 1 0,-1 1 0,-20-5 0,-31 3 216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0:32.343"/>
    </inkml:context>
    <inkml:brush xml:id="br0">
      <inkml:brushProperty name="width" value="0.025" units="cm"/>
      <inkml:brushProperty name="height" value="0.025" units="cm"/>
    </inkml:brush>
  </inkml:definitions>
  <inkml:trace contextRef="#ctx0" brushRef="#br0">594 1 10754,'-56'37'661,"3"3"-1,1 2 0,2 2 1,1 2-1,-49 62 0,70-71-545,1 1-1,1 1 0,2 1 0,2 1 1,2 1-1,2 1 0,1 1 0,-12 56 1,21-68-106,2 1 0,1 0 0,2 0 0,1 0 0,1 1 0,2-1 0,11 65 0,-9-84-9,0-1-1,2 0 0,-1 0 0,2 0 1,0 0-1,0-1 0,1 0 0,1 0 0,11 14 1,-12-18 3,1 0 0,0-1-1,1 0 1,0 0 0,0-1 0,0 0 0,1 0 0,0-1 0,0 0 0,0-1 0,1 0-1,20 4 1,-18-5 18,-1-1 0,0-1 0,1 0 0,-1-1 0,1 0-1,-1-1 1,0 0 0,1-1 0,-1 0 0,18-6 0,-15 2 27,0 0 1,-1-1-1,1 0 1,-1-2-1,-1 1 1,0-2-1,17-14 1,-8 2 44,-1 0 0,-2-2 0,0 0 1,-1-1-1,-1-1 0,-2 0 0,0-1 0,12-34 1,-3-6-143,-3 0 0,-2-1 1,-4-1-1,-2 0 1,-4-1-1,-3-1 0,-2 1 1,-8-82-1,-9 53-623,11 87 558,-1 0 0,0 0 1,-1 1-1,-1 0 0,0 0 1,-7-12-1,1 7-201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0:33.231"/>
    </inkml:context>
    <inkml:brush xml:id="br0">
      <inkml:brushProperty name="width" value="0.025" units="cm"/>
      <inkml:brushProperty name="height" value="0.025" units="cm"/>
    </inkml:brush>
  </inkml:definitions>
  <inkml:trace contextRef="#ctx0" brushRef="#br0">393 0 9914,'-20'7'1137,"-39"18"-1,50-20-963,0 0-1,1 1 0,0 0 1,0 0-1,1 1 0,-12 13 1,-6 12-51,2 1 0,1 0 0,1 2 1,2 0-1,2 2 0,-16 48 1,12-20 9,3 0 1,-19 132-1,31-141-63,3 0 0,6 98 0,0-119-68,2 0-1,1 0 1,2 0 0,1-1 0,21 49 0,-25-73-27,0 1-1,0-1 0,1-1 1,0 1-1,1-1 0,0 0 1,1-1-1,0 0 0,0 0 1,15 11-1,-18-16 4,0 0-1,0 0 1,0 0-1,1-1 1,-1 1 0,1-1-1,0-1 1,0 1 0,0-1-1,0 0 1,-1 0 0,1-1-1,1 1 1,-1-2 0,0 1-1,0 0 1,-1-1 0,1 0-1,0-1 1,0 1 0,8-4-1,-2-1-5,-1 0 1,1-1-1,-1 0 0,-1 0 0,1-2 0,-1 1 0,-1-1 0,11-12 0,7-11 23,29-45-1,-7 0 118,-2-1 0,-4-3 1,32-85-1,-51 101-161,-2-1 0,-3-1 0,-3-1 0,12-107 0,-27 86-26,-5 9-51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1:50.920"/>
    </inkml:context>
    <inkml:brush xml:id="br0">
      <inkml:brushProperty name="width" value="0.025" units="cm"/>
      <inkml:brushProperty name="height" value="0.025" units="cm"/>
    </inkml:brush>
  </inkml:definitions>
  <inkml:trace contextRef="#ctx0" brushRef="#br0">1211 76 10930,'-18'-9'293,"0"1"-1,-1 1 1,0 0 0,0 1-1,0 2 1,-1-1-1,-25-1 1,-140 2 1015,129 5-943,1 3 0,-1 2-1,-65 17 1,91-15-225,0 1 0,0 1 0,1 2 0,0 1-1,2 1 1,-1 2 0,-32 24 0,31-17-79,1 1-1,1 2 1,2 0 0,0 2 0,-31 46-1,41-50-75,0 0-1,2 1 0,0 1 1,2 0-1,1 0 0,1 1 0,-9 52 1,16-64 2,1 1 0,0 0 0,2 0 0,-1-1 0,2 1 1,0 0-1,1-1 0,1 1 0,0-1 0,1 0 0,1 0 0,0-1 1,1 0-1,1 0 0,0 0 0,0-1 0,2 0 0,11 13 0,2-1-22,1-2 0,1 0 0,1-1-1,1-2 1,1 0 0,0-2-1,49 22 1,-23-17-6,1-2 1,0-2-1,2-3 1,0-3-1,81 10 1,-32-14 4,-1-4 0,119-9 0,-155-2 31,0-2 0,-1-3-1,0-3 1,-1-4 0,98-38 0,-120 37 13,-1-2 1,0-1 0,-2-3-1,-1-1 1,-1-3 0,-1-1-1,-2-1 1,53-59 0,-72 69 7,0-1 1,-2-1-1,-1 0 1,-1-1 0,-1-1-1,-1 0 1,-1-1-1,-1 0 1,8-38-1,-13 44 0,-2 1 0,-1 0 0,0-1 0,-2 1 0,0-1 0,-1 1 0,-1-1 0,0 1-1,-2 0 1,0 0 0,-1 0 0,-1 1 0,-1-1 0,-12-21 0,10 23-11,-1 1 0,-1 0-1,0 0 1,-1 1 0,-1 1 0,0 0 0,-1 1-1,0 0 1,-1 1 0,-1 1 0,0 0 0,0 1 0,-1 1-1,0 0 1,-1 1 0,1 1 0,-21-4 0,-3 2-16,0 1 0,0 3 0,-1 2 0,0 1 0,0 2 0,1 2 0,-66 11 1,23 3-125,2 4 1,-140 54 0,-59 51-18,163-57 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2:10.693"/>
    </inkml:context>
    <inkml:brush xml:id="br0">
      <inkml:brushProperty name="width" value="0.025" units="cm"/>
      <inkml:brushProperty name="height" value="0.025" units="cm"/>
    </inkml:brush>
  </inkml:definitions>
  <inkml:trace contextRef="#ctx0" brushRef="#br0">1 290 8002,'508'-88'4104,"-357"64"-4142,377-34 123,3 32-2,-281 15 18,983-37 1106,4 45 795,-1189 4-1924,979 21 602,1-45-162,-331-6-406,-563 26-329,-76 3 80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2:59.085"/>
    </inkml:context>
    <inkml:brush xml:id="br0">
      <inkml:brushProperty name="width" value="0.025" units="cm"/>
      <inkml:brushProperty name="height" value="0.025" units="cm"/>
    </inkml:brush>
  </inkml:definitions>
  <inkml:trace contextRef="#ctx0" brushRef="#br0">16 129 11731,'-15'0'-470,"29"0"123,36-3-158,410-17 682,-218 14 233,29-7-33,489 0 927,-454 32-536,123 6-42,2-23-477,461-60-256,70-4 58,-560 68-491,-393-4 223,-15-1 93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3:01.316"/>
    </inkml:context>
    <inkml:brush xml:id="br0">
      <inkml:brushProperty name="width" value="0.025" units="cm"/>
      <inkml:brushProperty name="height" value="0.025" units="cm"/>
    </inkml:brush>
  </inkml:definitions>
  <inkml:trace contextRef="#ctx0" brushRef="#br0">0 9 8338,'21'11'107,"0"-1"1,0 0 0,1-1-1,0-2 1,0 0 0,1-1-1,0-2 1,0 0 0,25 1-1,15-3 7,0-3 1,72-10-1,90-17 287,204-16 643,246 56 198,-318 15-900,425 19 8,64-58-194,-241-2-37,742 37 33,-824 2-130,1989 71 103,-881-116-88,-425-4 34,-645 23-50,1484-12-265,-491 7 141,1 23 9,-1290-14 91,1770 73 15,-908-9 136,1-27-60,-173-28-83,408 7-227,-163 0 115,0-46 39,-848 9-11,1268-58-145,-706 42 311,746-18-370,-1231 61-469,-423-8 727,2-1 2,0 0 1,0 1-1,0 0 0,0 1 0,0 0 0,0 0 0,0 0 0,-1 1 0,10 5 1,-16-7 13,0 0 0,0 0 0,0 0 0,-1 0 0,1 0 0,0 0 0,-1 0 0,1 0 0,0 0 0,-1 0 0,0 0 0,1 1 0,-1-1 0,0 0 0,1 2 0,-1-3 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4:41.228"/>
    </inkml:context>
    <inkml:brush xml:id="br0">
      <inkml:brushProperty name="width" value="0.025" units="cm"/>
      <inkml:brushProperty name="height" value="0.025" units="cm"/>
    </inkml:brush>
  </inkml:definitions>
  <inkml:trace contextRef="#ctx0" brushRef="#br0">7 229 14403,'-7'6'691,"8"-3"-379,14-1-289,0-2-5,19 1-17,0-1 0,0-1-1,50-9 1,-24 2 15,110-11 6,457-47-30,3 22 41,114 17 640,-734 27-658,127-10 58,-120 8-64,0-1-1,0 0 1,-1-2 0,0 0-1,26-11 1,-37 13-12,-1 1 0,0-1 0,0 0 0,0 0 0,4-4-1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4:42.289"/>
    </inkml:context>
    <inkml:brush xml:id="br0">
      <inkml:brushProperty name="width" value="0.025" units="cm"/>
      <inkml:brushProperty name="height" value="0.025" units="cm"/>
    </inkml:brush>
  </inkml:definitions>
  <inkml:trace contextRef="#ctx0" brushRef="#br0">0 542 14779,'19'9'169,"1"-1"1,-1-1-1,1-1 0,1-1 0,36 5 1,-35-6-96,320 34-268,3-25 4,682-40 40,-3-69 42,-214 11 141,1029-121 93,-122 27-442,-1307 147 165,-208 16 59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37:35.079"/>
    </inkml:context>
    <inkml:brush xml:id="br0">
      <inkml:brushProperty name="width" value="0.025" units="cm"/>
      <inkml:brushProperty name="height" value="0.025" units="cm"/>
    </inkml:brush>
  </inkml:definitions>
  <inkml:trace contextRef="#ctx0" brushRef="#br0">0 547 13795,'31'-2'-111,"-1"-2"0,0-1 0,0-2 0,51-17-1,-14 4-175,8 0 304,0 3 1,1 3-1,1 4 0,0 3 1,146 6-1,82 33 1137,135 7-6,274-59-574,1-51-543,-305 27 1,455-47 122,281-27 1057,-888 96-839,167-17-384,-4-20-310,-307 37 192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5.787"/>
    </inkml:context>
    <inkml:brush xml:id="br0">
      <inkml:brushProperty name="width" value="0.025" units="cm"/>
      <inkml:brushProperty name="height" value="0.025" units="cm"/>
    </inkml:brush>
  </inkml:definitions>
  <inkml:trace contextRef="#ctx0" brushRef="#br0">237 36 14435,'2'-3'487,"5"-23"1591,-7 26-2045,0 0 0,0 0 1,0-1-1,0 1 0,0 0 0,1 0 0,-1 0 1,0-1-1,0 1 0,0 0 0,0 0 0,-1-1 1,1 1-1,0 0 0,0 0 0,0 0 0,0-1 1,0 1-1,0 0 0,0 0 0,0 0 0,0-1 1,0 1-1,-1 0 0,1 0 0,0 0 0,0-1 1,0 1-1,0 0 0,-1 0 0,1 0 0,0 0 1,0 0-1,-13 7 1442,-2 8-798,0 1 0,1 0 0,0 1 0,-14 24 0,-39 80 562,49-85-901,2 0 1,-12 42-1,24-66-300,1 0 0,0 1 0,1-1 0,0 1 0,1-1 0,0 1 0,1-1 0,1 1 0,0-1 0,5 21 0,-5-27-204,1-1-1,0 1 0,1-1 0,-1 0 0,1 0 0,0 0 1,0 0-1,1 0 0,-1-1 0,1 1 0,0-1 0,0 0 0,1 0 1,-1-1-1,1 1 0,7 3 0,-5-3-72,0-1 0,0-1 0,0 1 0,0-1 0,0 0 0,0-1 1,1 0-1,-1 0 0,0 0 0,1-1 0,-1 0 0,11-2 0,26-7-956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1:28.971"/>
    </inkml:context>
    <inkml:brush xml:id="br0">
      <inkml:brushProperty name="width" value="0.025" units="cm"/>
      <inkml:brushProperty name="height" value="0.025" units="cm"/>
    </inkml:brush>
  </inkml:definitions>
  <inkml:trace contextRef="#ctx0" brushRef="#br0">8279 744 11258,'-121'-33'432,"-626"-195"74,503 143-357,-325-66 0,-266-8-190,812 155 45,-233-34-20,-323-7-1,-262 69-1738,-993 229-197,1492-173 2499,-364 136 0,567-165-588,-199 104-1,266-115-49,2 3 0,2 3 1,2 3-1,-79 74 0,116-93 11,2 1 0,1 0 0,1 2 0,2 1 0,1 1 0,2 1 0,1 1 0,3 0 0,-21 64 0,27-63 9,0 0 0,3 1 0,1 0 0,3 0 0,0 0 0,3 0 1,1 1-1,2-1 0,1 0 0,12 42 0,-6-44 145,1 0 1,3-1-1,0 0 1,3-1-1,1-1 1,1 0-1,2-2 1,1 0-1,2-2 1,0 0-1,3-2 1,0-1-1,1-1 1,47 33-1,-14-18 88,1-2 0,3-4 0,0-1 0,3-4-1,0-3 1,93 24 0,30-5 6,223 24 1,668 21 31,7-73-61,234-60 387,-957 7 133,576-130 0,-733 111-385,-3-9-1,-3-9 1,374-191 0,-489 214-227,-2-4 1,-3-3-1,-2-4 1,-3-4-1,-3-3 1,101-115-1,-147 147-54,-2-1-1,-2-1 1,-1-1-1,-2-1 1,-1-1 0,20-57-1,-33 75-13,-2-1 0,0 1-1,-1-1 1,-1 0 0,-2 0 0,0 0-1,-1 0 1,-2-1 0,0 1 0,-1 0-1,-2 0 1,0 0 0,-1 1-1,-10-24 1,4 20-31,-1 0-1,-1 1 1,-1 1-1,-2 0 1,0 1-1,-32-34 1,13 21-21,-1 2 0,-81-57 1,66 57 10,-79-40 0,-72-14-56,184 81 108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1:39.434"/>
    </inkml:context>
    <inkml:brush xml:id="br0">
      <inkml:brushProperty name="width" value="0.025" units="cm"/>
      <inkml:brushProperty name="height" value="0.025" units="cm"/>
    </inkml:brush>
  </inkml:definitions>
  <inkml:trace contextRef="#ctx0" brushRef="#br0">3071 102 8154,'-331'-66'1256,"-4"31"-593,-73 37-5,295 6-584,-178 38-1,-243 97-75,407-99 6,2 5 1,-132 73-1,188-82 72,-116 86 1,149-97-37,2 1 0,1 1 1,1 2-1,-44 60 1,65-76-36,0 0 0,2 1 0,0 0 0,0 1 0,2 0 0,0 0 0,2 1 0,0-1 0,1 1 0,1 1 0,1-1 0,0 0 0,2 0 0,2 22 0,1-16-22,1 0-1,1-1 1,1 0-1,2 0 1,0 0-1,2-1 1,0-1-1,2 1 0,0-2 1,26 35-1,-6-16 3,2-1-1,2-1 0,2-2 0,0-2 0,3-2 0,1-1 1,76 43-1,-27-26 28,3-5 0,127 43 0,-89-46 29,169 29 0,-63-34 27,413 9 0,249-75 44,-680 5 8,-1-10 0,226-66-1,-260 47 246,305-134 0,-400 145-185,-3-4 1,-2-3-1,-1-4 1,-4-4-1,90-82 1,-149 120-122,0-2 0,-1 0 0,-1-2 1,-1 0-1,-2-1 0,24-45 1,-32 52-36,-1 0 1,0 0 0,-1 0 0,-2-1-1,0 0 1,0 0 0,-2 0 0,0 0-1,-2 0 1,0 0 0,-4-28 0,1 28-22,-1 0 1,-1 1 0,-1 0-1,-1 0 1,0 0-1,-1 1 1,-1 0 0,-1 0-1,0 1 1,-1 0-1,-1 1 1,-26-26 0,7 13-75,-1 1 1,-1 1 0,-1 2 0,-73-38 0,34 27-126,-1 3 0,-2 3 0,-1 4 1,-121-24-1,35 22-444,-203-9-1,9 22-335,-477 33-87,372 14 554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2:06.810"/>
    </inkml:context>
    <inkml:brush xml:id="br0">
      <inkml:brushProperty name="width" value="0.025" units="cm"/>
      <inkml:brushProperty name="height" value="0.025" units="cm"/>
    </inkml:brush>
  </inkml:definitions>
  <inkml:trace contextRef="#ctx0" brushRef="#br0">10095 966 6249,'1'-16'423,"-1"1"0,0-1 0,-1 1 0,-1 0 0,-5-25 0,5 32-254,-1 0 1,0 0 0,0 1-1,-1-1 1,0 1-1,0 0 1,-1 0 0,0 0-1,0 1 1,-1-1-1,1 1 1,-9-6 0,-1 1-27,-1 0 0,0 0 0,-1 2 1,-1 0-1,1 1 0,-1 0 0,-21-4 1,-136-28 14,174 40-157,-428-56 29,-4 27 21,49 3-12,-772-111 1,8-49 1,963 154-40,-324-45 17,-4 21 1,-1 23 0,-549 36-1,595 30 57,2 20 0,3 20-1,-492 145 1,689-137 11,177-50-57,-87 45 1,130-52-27,0 1 1,2 3-1,-56 46 0,73-52-10,2 2 0,1 0-1,1 2 1,1 1-1,1 0 1,-17 33 0,28-44 0,2 0 0,0 1 1,1 0-1,1 1 0,-7 32 0,10-38-2,2 0 0,0 0 0,0 0 0,1 0 0,1 0 0,0 0 0,0 0 0,1 0 0,7 22 0,-1-14-24,1-1 0,1 0 0,1 0 0,0-1 1,1-1-1,1 0 0,1 0 0,24 23 0,-5-10-38,2-1 0,0-2 0,44 24 0,-9-12 9,1-3 0,3-4 0,0-3 0,2-3 0,148 29 1,404 28 12,-590-80 45,1574 111-86,2-50 129,-403-33-92,0-38-165,-597-23 240,635-116-1,-1054 112 195,321-100 1,-425 102-99,-1-3 0,-2-5 0,-2-3 0,-1-4 1,119-89-1,-182 120-83,-1-1 0,-1-2-1,35-40 1,-49 51-20,0 1 0,-1-2-1,0 1 1,0 0-1,-1-1 1,0 0 0,-1 0-1,0 0 1,0-1-1,-1 1 1,0-1 0,-1 1-1,0-1 1,0-17-1,-3 12 7,-1 1-1,0-1 1,-1 1-1,0-1 1,-1 1-1,-1 0 1,0 1-1,-1 0 1,0 0-1,-1 0 1,-10-12-1,-5-4 46,-2 1 0,-1 1 0,-36-29 0,2 8 31,-2 4 1,-2 2 0,-2 3-1,-2 3 1,-1 3-1,-1 3 1,-1 3-1,-134-32 1,105 38-167,-2 5 0,-1 4-1,1 5 1,-1 4 0,-204 20 0,120 11-70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3:41.583"/>
    </inkml:context>
    <inkml:brush xml:id="br0">
      <inkml:brushProperty name="width" value="0.025" units="cm"/>
      <inkml:brushProperty name="height" value="0.025" units="cm"/>
    </inkml:brush>
  </inkml:definitions>
  <inkml:trace contextRef="#ctx0" brushRef="#br0">1 0 12035,'5'4'-7,"0"0"1,0 0 0,1-1-1,-1 0 1,1 0 0,0-1-1,0 1 1,0-1 0,0-1 0,8 2-1,6 0-6,39 1-1,-24-3 15,178 9-76,89 16-325,189 18-171,-147-8 478,1157 98 1262,-210-96-535,-2-50-80,-291-28 229,-447 14-277,-132 21-109,-3 41-109,-119 17-464,-269-48 31,1-2-1,0 0 1,0-2-1,-1-1 0,1-2 1,56-10-1,-8-4-83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3:59.953"/>
    </inkml:context>
    <inkml:brush xml:id="br0">
      <inkml:brushProperty name="width" value="0.025" units="cm"/>
      <inkml:brushProperty name="height" value="0.025" units="cm"/>
    </inkml:brush>
  </inkml:definitions>
  <inkml:trace contextRef="#ctx0" brushRef="#br0">1 325 7858,'193'-46'1456,"13"-2"112,-166 41-1165,0 2 1,0 2 0,51 2 0,5 10 628,113 26-1,4 1-392,-82-25-503,262-9-1,132-50-503,89-3-8,189 58 746,-160 4-8,405-45-222,-369 8-124,217-42 31,-458 27 25,222 33 289,-182 11-466,-406-5-18,-2-4-1,81-16 1,-73 0-5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34.951"/>
    </inkml:context>
    <inkml:brush xml:id="br0">
      <inkml:brushProperty name="width" value="0.025" units="cm"/>
      <inkml:brushProperty name="height" value="0.025" units="cm"/>
    </inkml:brush>
  </inkml:definitions>
  <inkml:trace contextRef="#ctx0" brushRef="#br0">35 1 14747,'-24'3'1717,"14"2"-920,10-5-754,0 1 0,-1-1 0,1 0 0,0 0 0,0 1 0,0-1 0,0 0 0,0 1 0,0-1 0,0 0 0,0 0 0,1 1 0,-1-1 0,0 0 0,0 0 0,0 1 0,0-1 0,0 0 0,0 1 0,0-1 0,1 0 0,-1 0-1,0 0 1,0 1 0,0-1 0,1 0 0,-1 0 0,0 0 0,0 1 0,0-1 0,1 0 0,-1 0 0,0 0 0,0 0 0,1 1 0,7 2 271,0 0 0,1 0 0,-1-1 1,0 0-1,1 0 0,0-1 0,9 0 0,-13 0-198,316 7 1485,-154-9-1542,491 33-52,-34 0 38,-414-28-36,1105 3-59,-914-37-197,-412 32 287,-7 0-462,1 1 1,0-2 0,-1-1-1,0 0 1,1-1-1,-21-3 1,7-8-118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22.560"/>
    </inkml:context>
    <inkml:brush xml:id="br0">
      <inkml:brushProperty name="width" value="0.025" units="cm"/>
      <inkml:brushProperty name="height" value="0.025" units="cm"/>
    </inkml:brush>
  </inkml:definitions>
  <inkml:trace contextRef="#ctx0" brushRef="#br0">21 40 13915,'-16'-1'1549,"16"1"-1527,0 0-1,1 0 1,-1 0 0,0 0-1,0 0 1,0 1-1,0-1 1,0 0 0,0 0-1,0 0 1,0 0-1,1 1 1,-1-1 0,0 0-1,0 0 1,0 0-1,0 1 1,0-1 0,0 0-1,0 0 1,0 0-1,0 1 1,0-1 0,0 0-1,0 0 1,0 0-1,-1 0 1,1 1 0,0-1-1,0 0 1,0 0-1,0 0 1,0 0 0,0 1-1,0-1 1,0 0-1,-1 0 1,1 0 0,0 0-1,0 0 1,0 1-1,0-1 1,0 0 0,-1 0-1,1 0 1,0 0 0,0 0-1,0 0 1,-1 0-1,1 0 1,0 0 0,0 0-1,0 0 1,0 0-1,-1 0 1,1 0 0,0 0-1,0 0 1,0 0-1,-1 0 1,1 0 0,0 0-1,0 0 1,0 0-1,-1 0 1,1 0 0,2 1 33,0 0 0,1 0 0,-1 0 0,0 0 0,0-1 0,1 1 0,-1-1 0,0 1 1,1-1-1,-1 0 0,1 0 0,-1 0 0,0 0 0,4-1 0,5 1 61,371-27 1036,-91 3-734,142 30-168,-2 31-131,120 6 91,738-61 301,-1237 14-529,145-3-530,-174 10 9,-23-3 531,0 0-1,0 0 1,0 0-1,-1 0 0,1 0 1,0 0-1,0 0 0,0 0 1,0 1-1,0-1 0,-1 0 1,1 0-1,0 0 0,0 0 1,0 1-1,0-1 1,0 0-1,0 0 0,0 0 1,0 0-1,0 1 0,0-1 1,-1 0-1,1 0 0,0 0 1,0 1-1,0-1 0,0 0 1,0 0-1,0 0 1,1 1-1,-1-1 0,0 0 1,0 0-1,0 0 0,0 0 1,0 1-1,0-1 0,0 0 1,0 0-1,0 0 1,0 0-1,1 1 0,-1-1 1,0 0-1,0 0 0,0 0 1,0 0-1,0 0 0,1 0 1,-1 1-1,-16 2-283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23.726"/>
    </inkml:context>
    <inkml:brush xml:id="br0">
      <inkml:brushProperty name="width" value="0.025" units="cm"/>
      <inkml:brushProperty name="height" value="0.025" units="cm"/>
    </inkml:brush>
  </inkml:definitions>
  <inkml:trace contextRef="#ctx0" brushRef="#br0">38 77 13363,'-37'-6'2152,"44"3"-884,9 2-785,176 1 1117,450-8-458,146-48-2365,-766 54 978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24.615"/>
    </inkml:context>
    <inkml:brush xml:id="br0">
      <inkml:brushProperty name="width" value="0.025" units="cm"/>
      <inkml:brushProperty name="height" value="0.025" units="cm"/>
    </inkml:brush>
  </inkml:definitions>
  <inkml:trace contextRef="#ctx0" brushRef="#br0">13 24 12227,'-12'13'1149,"12"-13"-1126,-1 0-1,1 0 1,0 1-1,0-1 0,0 0 1,0 0-1,0 1 1,0-1-1,0 0 0,0 0 1,0 1-1,0-1 0,0 0 1,0 0-1,0 1 1,0-1-1,0 0 0,0 0 1,1 0-1,-1 1 1,0-1-1,0 0 0,0 0 1,0 1-1,0-1 1,1 0-1,-1 0 0,0 0 1,0 0-1,0 1 0,0-1 1,1 0-1,-1 0 1,0 0-1,1 0 0,2 2 105,1-1 0,0 0-1,-1-1 1,1 1-1,0-1 1,6 0 0,287 4 1719,-53-2-1601,904-10-419,118-24 536,-750 21-801,-434 8 350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2.771"/>
    </inkml:context>
    <inkml:brush xml:id="br0">
      <inkml:brushProperty name="width" value="0.025" units="cm"/>
      <inkml:brushProperty name="height" value="0.025" units="cm"/>
    </inkml:brush>
  </inkml:definitions>
  <inkml:trace contextRef="#ctx0" brushRef="#br0">0 93 17852,'0'8'1096,"9"1"-984,2-4-72,11-2 112,5-1-48,10-7-80,5-3-96,4-8-376,1-5-336,-6-2 640,-5 0-104,-11 0-112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6.271"/>
    </inkml:context>
    <inkml:brush xml:id="br0">
      <inkml:brushProperty name="width" value="0.025" units="cm"/>
      <inkml:brushProperty name="height" value="0.025" units="cm"/>
    </inkml:brush>
  </inkml:definitions>
  <inkml:trace contextRef="#ctx0" brushRef="#br0">247 125 15491,'0'23'2177,"0"2"-1057,-4 1-432,-3 0 2049,1 0-1409,5 2-456,-1 1-272,2-5-840,3-1-416,0-7 576,1-3-160,-5-3-104</inkml:trace>
  <inkml:trace contextRef="#ctx0" brushRef="#br0" timeOffset="1">1 34 15899,'10'-5'423,"0"0"0,1 0 0,0 1 0,0 1 0,0-1-1,0 2 1,1 0 0,-1 0 0,1 1 0,0 0 0,-1 1-1,1 1 1,21 2 0,-11 1-205,-1 1 0,1 0 0,-1 1 0,0 2 0,-1 0 0,28 15 0,-40-18-165,0 0 1,0 0-1,0 1 0,-1 0 1,0 0-1,11 13 0,-16-18-41,-1 1-1,0 0 1,1-1-1,-1 1 1,0 0-1,0 0 0,0 0 1,-1-1-1,1 1 1,0 0-1,-1 0 1,1 0-1,-1 1 1,0-1-1,1 0 1,-1 0-1,0 0 1,0 0-1,-1 0 1,1 0-1,0 0 0,-1 0 1,1 0-1,-1 0 1,0 0-1,1 0 1,-1 0-1,0 0 1,0 0-1,0-1 1,-1 1-1,1 0 1,0-1-1,-1 1 1,1-1-1,-3 3 0,-4 2 40,0 0-1,-1 0 0,1-1 0,-1 0 0,0 0 0,-1-1 0,-17 6 0,-74 13 32,76-18-188,4-1-561,1-1 1,-29 1-1,42-5 448,7 1 211,0 0 0,0 0 0,-1 0-1,1 0 1,0 0 0,0 0 0,0 0 0,0 0-1,0 0 1,0 0 0,0 0 0,0 0 0,0 0-1,0 0 1,0 0 0,-1 0 0,1-1 0,0 1 0,0 0-1,0 0 1,0 0 0,0 0 0,0 0 0,0 0-1,0 0 1,0 0 0,0 0 0,0 0 0,0 0-1,0 0 1,0-1 0,0 1 0,0 0 0,0 0 0,0 0-1,0 0 1,0 0 0,0 0 0,0 0 0,0 0-1,0 0 1,0 0 0,0-1 0,0 1 0,0 0-1,0 0 1,0 0 0,0 0 0,0 0 0,0 0 0,0 0-1,0 0 1,0 0 0,1 0 0,-1 0 0,0 0-1,0 0 1,0 0 0,0-1 0,0 1 0,0 0-1,0 0 1,0 0 0,0 0 0,0 0 0,0 0 0,1 0-1,9-6-585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3.262"/>
    </inkml:context>
    <inkml:brush xml:id="br0">
      <inkml:brushProperty name="width" value="0.025" units="cm"/>
      <inkml:brushProperty name="height" value="0.025" units="cm"/>
    </inkml:brush>
  </inkml:definitions>
  <inkml:trace contextRef="#ctx0" brushRef="#br0">0 0 17188,'27'12'838,"0"-2"1,42 11-1,-37-12-605,40 16 1,-70-25-239,0 1 1,1 0-1,-1 1 1,0-1-1,0 0 1,0 1-1,0-1 1,0 1-1,0-1 1,0 1-1,-1 0 1,1 0-1,0 0 1,-1 0-1,0 0 1,1 0-1,0 4 1,-1-4-4,-1 1 0,1-1 1,-1 1-1,0 0 1,0-1-1,0 1 1,0-1-1,-1 1 0,1 0 1,-1-1-1,1 1 1,-1-1-1,0 1 1,0-1-1,0 0 0,0 1 1,-3 2-1,-13 22-186,-2-1 0,-31 35-1,21-26-449,23-28 354,-8 11-408,-1-1 1,-33 30-1,30-38 79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3.711"/>
    </inkml:context>
    <inkml:brush xml:id="br0">
      <inkml:brushProperty name="width" value="0.025" units="cm"/>
      <inkml:brushProperty name="height" value="0.025" units="cm"/>
    </inkml:brush>
  </inkml:definitions>
  <inkml:trace contextRef="#ctx0" brushRef="#br0">57 1 18812,'-10'11'1552,"1"11"-1096,2-1-207,-2 8 911,1-2-656,1 9-240,2 0-24,4-3-96,1 0-96,6-7-240,1-5-152,1-9-504,2-4-169,-3-9 737,2-3-208,0-6-144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4.239"/>
    </inkml:context>
    <inkml:brush xml:id="br0">
      <inkml:brushProperty name="width" value="0.025" units="cm"/>
      <inkml:brushProperty name="height" value="0.025" units="cm"/>
    </inkml:brush>
  </inkml:definitions>
  <inkml:trace contextRef="#ctx0" brushRef="#br0">25 1 17404,'1'10'1480,"14"0"-928,0 0-200,11-3 528,7-1-215,6-4-129,4-2-48,3 0-344,-2-4-240,-4-2-512,-4 1-297,-10-2 689,-9-2-168,-17 0-176</inkml:trace>
  <inkml:trace contextRef="#ctx0" brushRef="#br0" timeOffset="1">43 280 14443,'-5'23'1488,"10"-7"-687,7-6-217,12-4 744,6-2-160,9-4-232,1 0-87,-1-2-281,0 1-264,-9-2-568,-5 2-256,-13 1-473,-9 0-1103,-13-2 1616,-9-1-384,-4 3-217</inkml:trace>
  <inkml:trace contextRef="#ctx0" brushRef="#br0" timeOffset="2">0 495 14251,'2'16'1600,"9"-10"-759,8-4-265,10-2 688,2-2-80,8-4-360,2-1-303,0-2-810,0 0 489,-8 1-256,-3-1-128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4.885"/>
    </inkml:context>
    <inkml:brush xml:id="br0">
      <inkml:brushProperty name="width" value="0.025" units="cm"/>
      <inkml:brushProperty name="height" value="0.025" units="cm"/>
    </inkml:brush>
  </inkml:definitions>
  <inkml:trace contextRef="#ctx0" brushRef="#br0">12 0 15619,'-3'20'4539,"-5"39"-3835,8-54-690,0-1 0,0 0-1,0 0 1,1 0-1,-1 0 1,1 0 0,0 1-1,0-1 1,0 0-1,1-1 1,-1 1 0,4 5-1,-4-7 17,1-1 0,0 1-1,0-1 1,0 0 0,0 1-1,0-1 1,0 0 0,0 0 0,0 0-1,0-1 1,0 1 0,0 0-1,1-1 1,-1 0 0,0 1 0,1-1-1,-1 0 1,0 0 0,1 0-1,-1 0 1,0-1 0,0 1 0,1-1-1,-1 1 1,0-1 0,3-1-1,5-1 101,0-1 0,0 0 0,-1-1-1,13-7 1,-3 0 153,-1-1 0,0 0 0,0-1 0,-1-1 0,21-24 0,-33 32-49,-8 12-68,-11 19-69,11-17-95,0 0 1,1 0-1,0 0 0,0 0 0,1 1 0,0-1 1,0 1-1,1-1 0,0 10 0,1-15 6,-1 1 0,1-1 1,-1 0-1,1 1 0,0-1 0,0 0 0,0 1 0,0-1 0,0 0 0,1 0 0,-1 0 1,0 0-1,1 0 0,0 0 0,0 0 0,-1-1 0,1 1 0,0-1 0,0 1 0,0-1 1,1 0-1,-1 1 0,0-1 0,0 0 0,1-1 0,-1 1 0,0 0 0,1-1 0,-1 1 0,1-1 1,2 0-1,2 1-47,1-1 0,-1 0 0,0-1 0,0 0 1,1 0-1,-1 0 0,0-1 0,0 0 0,0-1 0,0 1 1,0-1-1,-1-1 0,1 1 0,-1-1 0,0 0 1,0-1-1,-1 1 0,1-1 0,-1 0 0,0-1 0,0 1 1,0-1-1,-1 0 0,0 0 0,0 0 0,4-12 0,-1 9-306,5 6-127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5.385"/>
    </inkml:context>
    <inkml:brush xml:id="br0">
      <inkml:brushProperty name="width" value="0.025" units="cm"/>
      <inkml:brushProperty name="height" value="0.025" units="cm"/>
    </inkml:brush>
  </inkml:definitions>
  <inkml:trace contextRef="#ctx0" brushRef="#br0">2 1 16796,'-2'4'1632,"11"2"-872,5-2-216,11 0 680,3 2-103,5 0-273,2-3-112,4 0-360,-2-3-216,-6-2-664,-2 2-384,-10-4 696,-6-2-168,-9-1-144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5.853"/>
    </inkml:context>
    <inkml:brush xml:id="br0">
      <inkml:brushProperty name="width" value="0.025" units="cm"/>
      <inkml:brushProperty name="height" value="0.025" units="cm"/>
    </inkml:brush>
  </inkml:definitions>
  <inkml:trace contextRef="#ctx0" brushRef="#br0">0 21 16307,'13'16'1681,"13"-7"-825,4-5-272,10-2 648,6-2-95,0-2-257,1-2-232,-2-5-680,-1 1-504,-9-2 480,-10 1-184,-7-1-120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6.668"/>
    </inkml:context>
    <inkml:brush xml:id="br0">
      <inkml:brushProperty name="width" value="0.025" units="cm"/>
      <inkml:brushProperty name="height" value="0.025" units="cm"/>
    </inkml:brush>
  </inkml:definitions>
  <inkml:trace contextRef="#ctx0" brushRef="#br0">253 102 16371,'2'-3'142,"-1"1"-1,0 0 1,0 0-1,0-1 0,0 1 1,-1-1-1,1 1 0,-1 0 1,1-1-1,-1 1 0,0-1 1,0 1-1,0-1 0,0 1 1,0-1-1,-1 1 0,1-1 1,-1 1-1,-1-5 0,1 5-41,0 0-1,-1 0 1,1 1 0,-1-1-1,1 1 1,-1-1-1,0 1 1,1 0 0,-1 0-1,0 0 1,0 0-1,0 0 1,0 0-1,0 0 1,0 0 0,0 1-1,0-1 1,0 1-1,0 0 1,0-1-1,0 1 1,0 0 0,-1 0-1,1 0 1,-2 1-1,-4 0 72,0 0 0,0 1-1,0 0 1,0 1 0,0 0 0,1 0-1,-1 0 1,1 1 0,-13 9-1,9-6-74,0 2-1,1-1 0,0 1 0,1 0 0,-12 16 0,13-14-33,0 0 0,1 0 1,-7 16-1,13-24-40,0 0-1,-1 0 1,1 0 0,0 0 0,0 0-1,1 0 1,-1 0 0,1 0 0,-1 1 0,1-1-1,0 0 1,0 0 0,1 0 0,-1 1-1,0-1 1,1 0 0,0 0 0,0 0 0,2 4-1,-1-5 11,0 1 0,0-1 0,0 0 0,0 0 0,0 0 0,1-1 0,-1 1 0,1-1 0,-1 1 0,1-1-1,-1 0 1,1 0 0,0 0 0,0 0 0,0 0 0,0-1 0,-1 1 0,1-1 0,0 0 0,0 0 0,0 0 0,6-1 0,0 1 69,1-2 0,0 1 1,0-1-1,-1-1 1,15-5-1,-7 0 68,-1 0 0,0-1 0,0 0 0,-1-2-1,0 1 1,-1-2 0,15-15 0,-23 22-126,-1-1 0,0 1 1,-1-1-1,1 0 0,-1 0 0,0-1 1,-1 1-1,1-1 0,-1 0 0,0 0 0,-1 0 1,0 0-1,0-1 0,-1 1 0,0 0 1,0-1-1,0 1 0,-1-1 0,-2-13 0,2 20-55,0 0-1,0 0 0,0 0 1,0 0-1,-1 0 0,1 0 1,0 0-1,-1 0 0,1 1 1,0-1-1,-1 0 0,1 0 1,-1 0-1,0 0 0,1 1 1,-1-1-1,0 0 0,1 1 1,-1-1-1,0 0 0,0 1 1,1-1-1,-1 1 0,0-1 1,0 1-1,0 0 0,0-1 1,0 1-1,0 0 0,0 0 1,0-1-1,0 1 0,0 0 1,0 0-1,0 0 0,0 0 0,1 0 1,-1 0-1,-2 1 0,0 0-65,1 0 0,-1-1-1,1 1 1,-1 0 0,1 1-1,0-1 1,-1 0-1,1 1 1,0-1 0,0 1-1,0 0 1,0 0-1,-2 2 1,1 2 49,0 0 1,0 0-1,0 0 0,1 0 1,-1 1-1,2-1 0,-1 1 1,1 0-1,0-1 0,0 1 1,0 0-1,1 0 0,1 7 1,3 26-396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7.145"/>
    </inkml:context>
    <inkml:brush xml:id="br0">
      <inkml:brushProperty name="width" value="0.025" units="cm"/>
      <inkml:brushProperty name="height" value="0.025" units="cm"/>
    </inkml:brush>
  </inkml:definitions>
  <inkml:trace contextRef="#ctx0" brushRef="#br0">22 0 17220,'-4'17'1640,"0"9"-1064,-2-3-224,0 4 816,5 1-311,1-7-537,3-2-336,8-11-664,5-5 2008,8-14-1328,3-5-24,6-8-16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7.644"/>
    </inkml:context>
    <inkml:brush xml:id="br0">
      <inkml:brushProperty name="width" value="0.025" units="cm"/>
      <inkml:brushProperty name="height" value="0.025" units="cm"/>
    </inkml:brush>
  </inkml:definitions>
  <inkml:trace contextRef="#ctx0" brushRef="#br0">197 0 15675,'-51'30'2140,"-25"16"317,67-40-2043,0 1 0,1 0-1,-1 0 1,2 1 0,-13 15-1,20-22-383,-1-1 0,0 1 0,0 0 0,1 0-1,-1 0 1,1 0 0,-1 0 0,1-1 0,-1 1 0,1 0 0,-1 0-1,1 0 1,0 0 0,0 1 0,-1-1 0,1 0 0,0 0 0,0 0-1,0 0 1,0 0 0,0 0 0,1 2 0,0-2-17,-1-1-1,1 1 1,0-1 0,-1 1-1,1-1 1,0 1 0,0-1-1,-1 1 1,1-1 0,0 0 0,0 1-1,0-1 1,0 0 0,0 0-1,0 0 1,-1 1 0,1-1 0,0 0-1,0 0 1,1-1 0,9 0-4,-1 0 1,1-1 0,12-3 0,-22 4-5,11-3-19,0-1 1,0-1-1,-1 1 1,0-2-1,0 0 1,-1 0 0,15-14-1,16-10-121,-41 30 121,1 1 1,0-1-1,-1 1 0,1-1 1,0 1-1,0 0 0,-1-1 1,1 1-1,0 0 0,0-1 1,0 1-1,0 0 0,-1 0 1,1 0-1,0 0 0,0 0 1,0 0-1,1 0 0,-1 0 7,-1 1 0,1-1 0,-1 0-1,1 1 1,-1-1 0,0 0 0,1 1-1,-1-1 1,1 1 0,-1-1-1,0 1 1,1-1 0,-1 1 0,0-1-1,0 1 1,1-1 0,-1 1 0,0-1-1,0 1 1,0-1 0,0 1-1,1 5-22,-1 0 0,1 0-1,-1 0 1,-2 8-1,1-4-6,1 142 18,2-127 275,1 1 1,1-1 0,15 49 0,-19-73-236,0 0 1,1-1-1,-1 1 1,0 0 0,0 0-1,0 0 1,0-1-1,0 1 1,0 0-1,0 0 1,0 0-1,0-1 1,0 1 0,0 0-1,-1 0 1,1 0-1,0-1 1,0 1-1,-1 0 1,1-1-1,-1 1 1,1 0 0,-1 0-1,1-1 1,-1 1-1,1-1 1,-1 1-1,1-1 1,-1 1-1,0-1 1,1 1 0,-1-1-1,0 1 1,0-1-1,1 0 1,-1 1-1,0-1 1,0 0-1,1 0 1,-1 1 0,0-1-1,0 0 1,0 0-1,-1 0 1,-7 1 174,0-1 1,0 0-1,-13-1 0,8 0 24,-14 0 128,0-1 1,-44-9-1,72 11-368,0 0 0,-1 0 0,1 0 0,0 1 0,0-1 0,0 0-1,-1 0 1,1 0 0,0 0 0,0 0 0,0 0 0,-1 0 0,1 0-1,0-1 1,0 1 0,-1 0 0,1 0 0,0 0 0,0 0 0,0 0-1,0 0 1,-1 0 0,1 0 0,0 0 0,0-1 0,0 1-1,0 0 1,-1 0 0,1 0 0,0 0 0,0 0 0,0-1 0,0 1-1,0 0 1,0 0 0,0 0 0,0-1 0,-1 1 0,1 0 0,0 0-1,0 0 1,0-1 0,0 1 0,0 0 0,0 0 0,0 0 0,0-1-1,0 1 1,0 0 0,0 0 0,0 0 0,1-1 0,-1 1 0,0 0-1,0 0 1,0 0 0,0-1 0,0 1 0,0 0 0,0 0 0,0 0-1,1-1 1,15-7-1230,49-6 169,-22 4 334</inkml:trace>
  <inkml:trace contextRef="#ctx0" brushRef="#br0" timeOffset="1">665 290 20332,'-4'8'2249,"-5"-1"-1545,-1 1-424,5-6 1985,3-2-2394,1 0-567,5-7 640,-1-4-272,5-6-120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8.353"/>
    </inkml:context>
    <inkml:brush xml:id="br0">
      <inkml:brushProperty name="width" value="0.025" units="cm"/>
      <inkml:brushProperty name="height" value="0.025" units="cm"/>
    </inkml:brush>
  </inkml:definitions>
  <inkml:trace contextRef="#ctx0" brushRef="#br0">0 52 17460,'21'-10'1592,"0"1"0,0 0 0,39-8 0,-51 15-1384,1 0 0,-1 1 0,1 0-1,0 0 1,-1 1 0,1 0 0,0 1 0,-1 0-1,1 1 1,-1 0 0,12 4 0,-18-6-192,-1 1 1,1 0-1,-1 0 1,0 0-1,1 0 1,-1 0-1,0 1 1,0-1-1,0 1 1,0-1-1,0 1 1,0 0-1,-1 0 1,1 0-1,0 0 0,-1 0 1,1 0-1,-1 0 1,0 0-1,0 0 1,0 1-1,0-1 1,0 1-1,0-1 1,-1 1-1,1-1 1,-1 1-1,0-1 1,0 1-1,0 2 1,-1 1-13,0-1 0,-1 0 0,1 0 0,-1 0 0,-1 0 0,1 0 0,-1-1 0,1 1 0,-1-1 1,-1 1-1,1-1 0,-1 0 0,-5 5 0,3-3 6,0-1 1,-1 0 0,1 0-1,-1 0 1,0-1-1,-1 0 1,1 0-1,-1-1 1,1 0 0,-1 0-1,0-1 1,0 0-1,-1-1 1,1 1 0,-9-1-1,22 0-51,-1 0 1,0 1-1,0 0 1,0 0-1,0 0 0,0 0 1,-1 0-1,1 1 1,-1-1-1,1 1 0,-1 0 1,0 0-1,0 1 0,3 3 1,7 9-192,23 33 1,-33-44 197,0 1 0,0-1-1,0 1 1,0 0 0,-1 0 0,0 0 0,0 0 0,-1 0-1,2 10 1,-3-13 50,0-1 0,-1 1 0,1-1-1,0 1 1,-1-1 0,1 1 0,-1-1-1,0 1 1,0-1 0,0 0 0,0 0 0,0 1-1,-1-1 1,1 0 0,-1 0 0,1 0-1,-1 0 1,0 0 0,1-1 0,-1 1-1,0 0 1,0-1 0,-1 0 0,1 1 0,0-1-1,0 0 1,-3 1 0,-9 4 203,0-1 1,-1 0-1,-28 4 1,34-7-138,1-1 0,-1 0 0,0-1 1,0 0-1,1 0 0,-1-1 0,0 0 0,-10-3 1,18 4-126,-1-1 0,1 1 0,0 0 1,0-1-1,0 1 0,0-1 1,-1 1-1,1-1 0,0 1 1,0-1-1,0 0 0,0 0 0,0 1 1,1-1-1,-1 0 0,0 0 1,0 0-1,0 0 0,1 0 0,-1 0 1,0 0-1,0-2 0,1 2-96,0 0 0,0 0 0,0-1-1,1 1 1,-1 0 0,0 0-1,0 0 1,1 0 0,-1 0 0,1 0-1,-1 0 1,1-1 0,0 1 0,-1 1-1,1-1 1,0 0 0,-1 0-1,3-2 1,3-2-442,1-1 0,-1 1 1,1 1-1,1-1 0,11-5 0,12-4-678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6.693"/>
    </inkml:context>
    <inkml:brush xml:id="br0">
      <inkml:brushProperty name="width" value="0.025" units="cm"/>
      <inkml:brushProperty name="height" value="0.025" units="cm"/>
    </inkml:brush>
  </inkml:definitions>
  <inkml:trace contextRef="#ctx0" brushRef="#br0">66 0 18804,'1'2'238,"-1"0"0,0 0 1,0 0-1,0 0 0,0 1 0,-1-1 1,1 0-1,-1 0 0,1 0 0,-1 0 0,0 0 1,1-1-1,-1 1 0,-2 3 0,0 2 385,-4 12 165,-28 89 1285,31-92-1940,1-1-1,0 1 1,1 0 0,0 31-1,2-43-159,1 0 0,0 0-1,0 0 1,0 0 0,0-1-1,0 1 1,1 0 0,0-1-1,0 1 1,0-1 0,0 1 0,0-1-1,1 0 1,-1 0 0,1 0-1,0 0 1,0 0 0,0-1-1,0 1 1,0-1 0,1 0-1,-1 0 1,1 0 0,-1-1-1,1 1 1,0-1 0,0 0-1,7 2 1,-1-1-190,0 0 0,0-1 0,-1 0 0,1-1 0,0 0 0,0 0 0,0-1 0,0-1 0,0 1 0,16-6 0,-3-2-443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8.894"/>
    </inkml:context>
    <inkml:brush xml:id="br0">
      <inkml:brushProperty name="width" value="0.025" units="cm"/>
      <inkml:brushProperty name="height" value="0.025" units="cm"/>
    </inkml:brush>
  </inkml:definitions>
  <inkml:trace contextRef="#ctx0" brushRef="#br0">244 1 18116,'-14'5'658,"-79"32"1958,83-31-2393,-1 0-1,1 0 1,0 1 0,1 1 0,0-1 0,-12 13 0,14-11-108,0-1 1,1 1-1,0 1 0,0-1 0,1 1 1,0 0-1,-6 19 0,10-25-94,0-1 0,1 0-1,-1 1 1,1-1 0,0 0-1,-1 1 1,2-1 0,-1 1-1,0-1 1,1 0 0,-1 1-1,3 5 1,-2-7-16,0 0 1,0 1-1,1-1 1,-1 0-1,1-1 0,-1 1 1,1 0-1,0 0 1,0-1-1,0 1 0,0-1 1,0 1-1,0-1 1,0 0-1,0 0 0,1 0 1,-1 0-1,0 0 1,1 0-1,1 0 1,6 0 28,-1 0 0,1 0 1,-1-1-1,1 0 1,-1 0-1,1-1 1,-1 0-1,1-1 1,-1 0-1,0-1 1,0 0-1,0 0 1,10-6-1,-13 7 31,-1-1-1,0 1 0,1-1 0,-1-1 1,0 1-1,-1-1 0,1 0 0,-1 0 1,1 0-1,-1-1 0,-1 1 0,1-1 1,0 0-1,-1 0 0,0 0 0,-1-1 1,1 1-1,-1-1 0,0 1 0,0-1 1,2-11-1,-4 12-21,-1 1 1,1-1-1,-1 1 1,0-1 0,0 1-1,0-1 1,0 1-1,-1 0 1,0 0-1,0-1 1,0 1-1,-1 0 1,1 1-1,-1-1 1,0 0-1,0 1 1,0 0-1,0-1 1,-1 1-1,1 0 1,-1 1-1,0-1 1,0 1-1,0 0 1,-6-3-1,5 2-208,-1 0-1,0 1 0,0 0 1,0 0-1,0 1 0,0-1 1,0 1-1,0 0 0,-1 1 1,1 0-1,0 0 0,0 0 1,-1 0-1,1 1 0,0 0 1,0 1-1,0-1 0,-6 3 0,7-2-362,7-3-185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39.687"/>
    </inkml:context>
    <inkml:brush xml:id="br0">
      <inkml:brushProperty name="width" value="0.025" units="cm"/>
      <inkml:brushProperty name="height" value="0.025" units="cm"/>
    </inkml:brush>
  </inkml:definitions>
  <inkml:trace contextRef="#ctx0" brushRef="#br0">261 51 17196,'0'-2'94,"0"0"0,0-1 0,0 1 0,-1 0 0,1 0 0,-1 0 0,1 0 0,-1 0 0,0 0 0,1 0 0,-1 0 0,0 1 0,0-1 0,-1 0 0,1 0 0,0 1 0,0-1 0,-1 1 0,1-1 0,-1 1 0,0 0 0,1-1 0,-1 1 0,0 0 0,0 0 0,0 0 0,1 0 0,-1 0 0,0 1 0,0-1 0,0 1 0,-1-1 0,1 1 0,0 0 0,0 0 0,-4 0 0,-1 0 83,-1 1 0,1 0 0,0 0 1,-1 1-1,1 0 0,0 1 0,0-1 0,0 1 0,-9 5 0,6-1-96,0-1 1,0 2-1,0-1 0,1 1 1,0 1-1,0 0 1,1 0-1,-8 12 1,11-14-73,1 0 0,0 0 0,0 0 0,1 1 0,-1 0 0,2 0 0,-1 0 0,1 0 0,0 0 0,1 0 1,0 0-1,0 16 0,1-22-3,0 1 0,0-1 0,0 0 1,1 0-1,-1 1 0,1-1 1,0 0-1,-1 0 0,1 0 0,0 0 1,0 0-1,0 0 0,1 0 1,-1 0-1,0-1 0,1 1 0,-1 0 1,1-1-1,0 1 0,-1-1 0,1 1 1,0-1-1,0 0 0,0 0 1,0 0-1,0 0 0,0 0 0,0 0 1,0-1-1,0 1 0,1-1 0,-1 1 1,0-1-1,0 0 0,1 0 1,1 0-1,3 0 37,-1 0 0,1-1 1,-1 0-1,0 0 0,1 0 0,-1-1 0,0 0 1,0 0-1,0-1 0,0 0 0,9-6 0,-6 3 32,-2 0-1,1-1 1,-1 0-1,0-1 0,0 0 1,-1 0-1,0 0 1,0-1-1,-1 0 0,6-13 1,-8 15-96,0 0 0,-1-1 0,0 1 0,0 0 0,0-1 0,-1 0 0,0 1 0,-1-1 0,0 0 0,0 0 0,0 1 0,-1-1 0,0 0 1,-3-9-1,3 15-48,1 1 1,0 0 0,0 0-1,0 0 1,-1 0 0,1 0-1,-1 0 1,1 1-1,-1-1 1,1 0 0,-1 0-1,1 0 1,-1 0 0,0 0-1,1 1 1,-1-1 0,0 0-1,0 1 1,0-1 0,1 0-1,-1 1 1,0-1 0,0 1-1,0-1 1,0 1 0,0 0-1,0-1 1,0 1 0,0 0-1,-2 0 1,2 0-22,0 0 0,0 1 0,0-1 0,0 1 0,1 0 0,-1-1 0,0 1 0,0 0 0,0 0 0,1-1 0,-1 1 0,0 0 0,1 0 0,-1 0 0,1 0 0,-1 0 0,1 0 0,-1 0 0,1 0 0,0 0 0,-1 0 0,1 0 0,0 0 0,0 0 0,0 0 0,0 0 0,0 0 0,0 2 0,2 15-683,9 1-80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0.168"/>
    </inkml:context>
    <inkml:brush xml:id="br0">
      <inkml:brushProperty name="width" value="0.025" units="cm"/>
      <inkml:brushProperty name="height" value="0.025" units="cm"/>
    </inkml:brush>
  </inkml:definitions>
  <inkml:trace contextRef="#ctx0" brushRef="#br0">305 9 16259,'-6'-2'194,"1"0"0,-1 1 0,0 0 0,0 0 0,1 1 0,-1-1 0,0 1 0,0 1 0,0-1 0,0 1 0,0 0 0,1 0 0,-1 1 0,-7 2 0,-7 4 407,0 0 0,-26 16-1,30-15-165,2 1 0,-28 21 0,37-26-335,0-1 0,0 2 0,0-1 0,1 0 0,-1 1 0,1 0 0,0 0 1,1 0-1,0 1 0,-3 6 0,5-12-75,1 1 0,-1-1-1,1 1 1,0 0 0,-1-1 0,1 1 0,0 0 0,0-1-1,0 1 1,0 0 0,0-1 0,0 1 0,1 0 0,-1-1-1,1 1 1,-1-1 0,1 1 0,-1-1 0,1 1 0,0-1-1,1 3 1,0-2-2,0 0 0,0 0 1,0-1-1,0 1 0,0-1 0,0 0 0,1 0 0,-1 0 0,0 0 0,0 0 0,1 0 0,4 1 0,4-1 17,0 0-1,0 0 0,0-1 0,0 0 0,15-3 1,-9 0 21,1 0 1,-1-2 0,0 0 0,0-1-1,27-14 1,-36 16-27,0 0 0,-1 0 0,0-1 0,0 0 1,0 0-1,0-1 0,-1 0 0,0 0 0,0-1 0,-1 0 0,1 0 0,-2 0 0,8-13 0,-11 18-27,0 0 1,0 0-1,0 0 0,-1-1 1,1 1-1,0 0 0,-1 0 0,0-1 1,1 1-1,-1-1 0,0 1 1,0 0-1,-1-1 0,1 1 0,0 0 1,-1-1-1,1 1 0,-1 0 1,0 0-1,0-1 0,0 1 1,0 0-1,0 0 0,0 0 0,-1 0 1,1 0-1,-1 0 0,1 1 1,-1-1-1,0 0 0,1 1 0,-1-1 1,0 1-1,0 0 0,0-1 1,-4 0-1,0-1-59,0 1 1,-1 0-1,1 0 0,-1 0 0,0 1 1,0 0-1,1 1 0,-1-1 1,0 1-1,0 0 0,-12 3 1,5 0-267,-1 1 1,-18 9 0,4-2 38,8-5-85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3.018"/>
    </inkml:context>
    <inkml:brush xml:id="br0">
      <inkml:brushProperty name="width" value="0.025" units="cm"/>
      <inkml:brushProperty name="height" value="0.025" units="cm"/>
    </inkml:brush>
  </inkml:definitions>
  <inkml:trace contextRef="#ctx0" brushRef="#br0">37 0 16996,'0'12'1680,"-4"5"-1048,-5 6-256,4 6 1065,3 7-497,-1 5-456,3-1-144,3 0-168,2-4-96,3-6-168,-2-4-160,2-9-280,-2-7-112,-6-7-385,-13-10-623,-4-9 992,-3-2-88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3.536"/>
    </inkml:context>
    <inkml:brush xml:id="br0">
      <inkml:brushProperty name="width" value="0.025" units="cm"/>
      <inkml:brushProperty name="height" value="0.025" units="cm"/>
    </inkml:brush>
  </inkml:definitions>
  <inkml:trace contextRef="#ctx0" brushRef="#br0">1 188 15931,'0'0'1529,"4"3"-809,2-2-256,10-1 792,5 3-224,9 0-263,0-3-153,6-4-560,1-3-344,-1-2-488,0-1 704,-3-1-313,-1-7-79</inkml:trace>
  <inkml:trace contextRef="#ctx0" brushRef="#br0" timeOffset="1">458 0 16708,'-4'1'167,"0"0"0,0 0 0,-1 0 1,1 0-1,1 1 0,-1-1 1,0 1-1,0 0 0,0 0 1,1 1-1,-1-1 0,1 1 0,0 0 1,0-1-1,0 2 0,0-1 1,0 0-1,-2 5 0,-4 4-57,1 0 0,1 1 0,0 0 0,-6 15 0,8-15-92,1 0-1,-4 20 1,7-29 2,0-1 0,1 1 0,-1-1-1,1 1 1,0 0 0,0-1 0,0 1 0,1 0 0,-1-1 0,1 1 0,0-1-1,0 1 1,0-1 0,3 5 0,-3-6 20,0-1 0,1 0 1,-1 0-1,0 0 0,1 0 0,-1 0 0,0 0 1,1 0-1,0-1 0,-1 1 0,1 0 0,-1-1 0,1 0 1,0 1-1,-1-1 0,1 0 0,0 0 0,-1 1 0,1-1 1,0-1-1,0 1 0,-1 0 0,1 0 0,2-1 1,1 0 101,0-1 1,1 1 0,-1-1-1,0 0 1,0 0 0,7-5-1,-4 1 0,1-1-1,-2 0 1,1 0-1,-1-1 1,0 0-1,0-1 1,-1 1-1,0-1 1,0 0-1,-1-1 1,-1 1-1,0-1 1,0 0-1,-1 0 1,0-1-1,0 1 1,-1 0-1,-1-1 1,0 0-1,0-16 1,-1 25-201,0 0 0,0 1 0,-1-1 1,1 0-1,0 0 0,-1 1 0,1-1 1,-1 1-1,0-1 0,1 0 0,-3-1 1,3 2 29,0 1 0,0 0 0,0 0 0,-1 0-1,1-1 1,0 1 0,0 0 0,-1 0 0,1 0 0,0 0 0,-1 0 0,1 0 0,0 0 0,0 0 0,-1-1 0,1 1 0,0 0 0,-1 0 0,1 0 0,0 0 0,0 0 0,-1 1 0,1-1 0,0 0 0,-1 0 0,1 0-1,0 0 1,0 0 0,-1 0 0,1 0 0,0 1 0,0-1 0,-1 0 0,1 0 0,0 0 0,-1 1 0,0 1-66,-1 0 0,0 0 1,1 0-1,0 0 0,0 1 0,-1-1 0,1 0 0,1 1 0,-1-1 1,0 1-1,0-1 0,1 1 0,-1 3 0,1 14-434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4.012"/>
    </inkml:context>
    <inkml:brush xml:id="br0">
      <inkml:brushProperty name="width" value="0.025" units="cm"/>
      <inkml:brushProperty name="height" value="0.025" units="cm"/>
    </inkml:brush>
  </inkml:definitions>
  <inkml:trace contextRef="#ctx0" brushRef="#br0">0 277 15323,'2'25'1377,"-2"-1"-937,0 0-216,0 1 600,0-4-304,4-4-656,3-4-280,4-8 368,2-5-120,3-5-136</inkml:trace>
  <inkml:trace contextRef="#ctx0" brushRef="#br0" timeOffset="1">121 247 13075,'-2'3'287,"1"-1"1,0 1 0,0-1 0,0 1-1,1 0 1,-1 0 0,1-1-1,-1 5 1,1-7-216,0 0-1,0 1 1,0-1 0,0 1 0,0-1-1,0 0 1,1 1 0,-1-1 0,0 1-1,0-1 1,0 0 0,0 1 0,1-1-1,-1 0 1,0 1 0,1-1 0,-1 0-1,0 1 1,0-1 0,1 0 0,-1 0-1,0 1 1,2-1 0,-1 1 78,0-1 1,0 0-1,0 0 1,1 0-1,-1 1 1,0-1 0,0 0-1,1-1 1,-1 1-1,0 0 1,0 0-1,2-1 1,2-1 191,0 0 0,0 0 0,0 0 0,-1-1 0,1 0 0,-1 0 1,9-6-1,29-33 1175,-28 28-1016,2-5-124,0-1-1,-2-1 1,0 0-1,-2-1 0,18-41 1,-20 42-258,-4 7 3,-9 16-109,-5 14-48,-9 40-195,-13 84-1,29-134 54,0 0 1,1-1 0,0 1-1,0 0 1,0-1-1,0 1 1,1 0-1,0-1 1,0 1-1,3 6 1,-3-11 60,-1 1 0,1-1 1,0 0-1,-1 1 0,1-1 1,0 0-1,0 0 0,0 0 1,0 0-1,0 0 0,0 0 0,1 0 1,-1 0-1,0 0 0,0-1 1,1 1-1,1 0 0,-1 0 24,1-1-1,-1 1 1,0-1-1,1 0 1,-1 0 0,0 0-1,1-1 1,-1 1-1,0 0 1,0-1-1,1 1 1,-1-1-1,0 0 1,3-1-1,19-13-895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4.478"/>
    </inkml:context>
    <inkml:brush xml:id="br0">
      <inkml:brushProperty name="width" value="0.025" units="cm"/>
      <inkml:brushProperty name="height" value="0.025" units="cm"/>
    </inkml:brush>
  </inkml:definitions>
  <inkml:trace contextRef="#ctx0" brushRef="#br0">22 52 19940,'-10'16'1929,"3"-6"-1257,2-4-336,5-3 856,3-7-336,6-5-912,1 2-640,3-8 568,0-5-160,0-11-192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4.947"/>
    </inkml:context>
    <inkml:brush xml:id="br0">
      <inkml:brushProperty name="width" value="0.025" units="cm"/>
      <inkml:brushProperty name="height" value="0.025" units="cm"/>
    </inkml:brush>
  </inkml:definitions>
  <inkml:trace contextRef="#ctx0" brushRef="#br0">128 1 16540,'-15'12'638,"1"1"0,1 1 0,0 0 0,1 1 0,0 0 0,2 1 0,-11 19 0,18-29-498,0 1 1,1-1-1,0 0 1,0 1-1,0 0 0,1-1 1,0 1-1,0 0 1,1 0-1,0 8 0,1-10-98,0 0 0,0 0 0,0 0 0,1 0 0,0 0 0,0 0 0,0 0 0,0 0 0,1-1 0,0 1 0,0-1 0,0 0 0,0 0 0,8 7 0,-8-9 2,0 1-1,1 0 0,0-1 0,0 1 1,0-1-1,0 0 0,0-1 0,0 1 1,0 0-1,1-1 0,-1 0 0,1 0 1,-1-1-1,1 1 0,-1-1 0,1 0 1,-1 0-1,1 0 0,-1-1 0,1 0 1,-1 0-1,0 0 0,1 0 0,-1-1 1,0 1-1,0-1 0,0 0 0,0 0 1,0-1-1,0 1 0,-1-1 0,1 0 1,-1 0-1,0 0 0,0 0 0,0-1 1,0 1-1,0-1 0,-1 0 0,1 0 1,2-7-1,-2 3-15,-1 1-1,0-1 1,0 1 0,-1-1 0,0 0-1,0 1 1,-1-1 0,0 0 0,0 1-1,-1-1 1,-3-14 0,3 18-92,0 0 0,0 0 1,0 1-1,-1-1 0,1 0 1,-1 1-1,0 0 0,0-1 0,-1 1 1,1 0-1,-1 0 0,1 0 0,-1 0 1,0 0-1,0 1 0,0-1 0,0 1 1,-1 0-1,1 0 0,-1 0 0,1 0 1,-1 1-1,1 0 0,-7-2 1,7 2-83,0 1 0,0 0 0,0 0 1,0 0-1,0 0 0,1 1 0,-1-1 1,0 1-1,0-1 0,0 1 0,1 0 1,-1 0-1,0 0 0,1 1 0,-1-1 0,1 1 1,-1-1-1,1 1 0,0 0 0,0 0 1,0 0-1,0 0 0,-3 4 0,-4 4-654</inkml:trace>
  <inkml:trace contextRef="#ctx0" brushRef="#br0" timeOffset="1">483 51 22461,'3'5'1760,"10"-5"-1368,1-4-176,8 0 616,2 1-247,3-3-433,5 6-304,-3-3-601,-4 3-303,-7-1 824,-7 0-192,-12-4-160</inkml:trace>
  <inkml:trace contextRef="#ctx0" brushRef="#br0" timeOffset="2">429 282 19372,'30'-2'1857,"10"-5"-1225,4-3-288,1-2 648,-1-2-336,-5 1-744,-5 0 336,-22-8-312,-8-1-120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6.132"/>
    </inkml:context>
    <inkml:brush xml:id="br0">
      <inkml:brushProperty name="width" value="0.025" units="cm"/>
      <inkml:brushProperty name="height" value="0.025" units="cm"/>
    </inkml:brush>
  </inkml:definitions>
  <inkml:trace contextRef="#ctx0" brushRef="#br0">1 41 15939,'17'-8'1431,"1"1"1,31-9-1,-40 13-996,0 1 0,0 0 0,1 1 0,-1 0 1,1 1-1,-1 0 0,13 1 0,-21-1-423,0 0 1,0 1-1,0-1 0,0 0 0,0 1 0,0-1 0,0 0 0,0 1 0,0-1 0,0 1 1,0-1-1,0 1 0,0 0 0,-1 0 0,1-1 0,0 1 0,0 0 0,-1 0 0,1 0 0,0-1 1,-1 1-1,1 0 0,-1 0 0,1 0 0,-1 0 0,0 0 0,1 0 0,-1 0 0,0 0 0,0 0 1,0 1-1,0-1 0,0 0 0,0 0 0,0 0 0,0 0 0,0 1 0,-1 5-24,-1 1 1,0-1-1,0 0 0,-5 10 0,2-4 35,-19 53-56,14-44 49,1 1 1,1 1-1,1-1 0,2 1 0,0 0 0,-2 35 1,7-56-16,0 0 1,0 0 0,0 0 0,0 0-1,1 0 1,-1 0 0,1 0 0,0-1-1,0 1 1,0 0 0,0 0 0,1-1 0,-1 1-1,1-1 1,-1 1 0,1-1 0,0 1-1,0-1 1,2 2 0,0-2-47,-1 0 0,0 0 0,1 0 0,-1-1 0,1 1 0,-1-1 0,1 0 0,0 0 0,0 0 0,-1-1 0,1 1-1,0-1 1,0 0 0,5 0 0,0-1-42,0-1 0,0 1-1,0-1 1,0-1 0,-1 0 0,1 0-1,-1-1 1,0 0 0,0 0-1,0-1 1,-1 0 0,0 0-1,1-1 1,7-8 0,28-30-273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6.596"/>
    </inkml:context>
    <inkml:brush xml:id="br0">
      <inkml:brushProperty name="width" value="0.025" units="cm"/>
      <inkml:brushProperty name="height" value="0.025" units="cm"/>
    </inkml:brush>
  </inkml:definitions>
  <inkml:trace contextRef="#ctx0" brushRef="#br0">0 46 15155,'1'1'148,"0"0"0,1-1 0,-1 1 1,0 0-1,0-1 0,1 1 0,-1-1 0,0 1 0,1-1 0,-1 1 0,1-1 0,-1 0 0,0 0 0,1 0 0,-1 0 1,1 0-1,-1 0 0,0 0 0,1-1 0,1 1 0,2 0 242,122-12 3805,62-26-2050,-189 38-2146,0 0 1,0 0-1,0 0 1,0 0-1,0 0 1,1-1-1,-1 1 0,0 0 1,0 0-1,0 0 1,0 0-1,1 0 1,-1 0-1,0 0 1,0 0-1,0 0 1,0 0-1,1 0 1,-1 0-1,0 0 1,0 0-1,0 0 1,0 0-1,1 0 1,-1 0-1,0 0 1,0 0-1,0 0 0,0 0 1,1 0-1,-1 0 1,0 0-1,0 0 1,0 0-1,0 1 1,0-1-1,0 0 1,1 0-1,-1 0 1,0 0-1,0 0 1,0 0-1,0 1 1,0-1-1,0 0 1,0 0-1,0 0 1,1 0-1,-1 0 1,0 1-1,0-1 0,0 0 1,0 0-1,0 0 1,0 0-1,0 1 1,0-1-1,0 0 1,0 0-1,0 0 1,0 0-1,0 1 1,0-1-1,0 0 1,-1 0-1,1 0 1,0 0-1,0 1 1,-7 9-40,-8 9-80,0 0 0,2 1-1,0 0 1,-20 43 0,-25 95-2488,48-130 2115,-1-8-152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7.162"/>
    </inkml:context>
    <inkml:brush xml:id="br0">
      <inkml:brushProperty name="width" value="0.025" units="cm"/>
      <inkml:brushProperty name="height" value="0.025" units="cm"/>
    </inkml:brush>
  </inkml:definitions>
  <inkml:trace contextRef="#ctx0" brushRef="#br0">45 250 17132,'-10'22'1848,"-3"0"-1056,0 1-288,8 0 881,2 2-273,6-2-456,5-3-248,7-3-920,5-6-368,1-8 728,2-1-224,4-5-136</inkml:trace>
  <inkml:trace contextRef="#ctx0" brushRef="#br0" timeOffset="1">363 1 17556,'-5'27'1824,"5"-1"-1256,4 2-264,3 4 913,3 7-657,-1-1-64,-3 2-184,-5 2-96,-8 0-120,-9 1-48,-10 2-72,-4 1-88,-13 4-440,-4-1-256,-6-3 664,-2-7-152,5-16-97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7.143"/>
    </inkml:context>
    <inkml:brush xml:id="br0">
      <inkml:brushProperty name="width" value="0.025" units="cm"/>
      <inkml:brushProperty name="height" value="0.025" units="cm"/>
    </inkml:brush>
  </inkml:definitions>
  <inkml:trace contextRef="#ctx0" brushRef="#br0">1 175 17660,'18'-4'1816,"4"-2"-1080,5-1-296,10 0 857,3 1-337,8 2-728,0 0-400,4-1-736,-5-2 800,3 0-272,-4-2-177</inkml:trace>
  <inkml:trace contextRef="#ctx0" brushRef="#br0" timeOffset="1">610 0 16796,'-11'0'397,"0"0"1,1 1 0,-1 0-1,0 0 1,1 1 0,0 1-1,-1 0 1,1 0 0,0 1 0,0 0-1,-17 10 1,22-11-304,0 1 1,0 0-1,0 0 1,0 0-1,1 0 1,-1 1-1,1-1 1,0 1-1,1 0 1,-1 1-1,1-1 1,0 1-1,0-1 1,1 1-1,-1 0 1,1 0-1,1 0 0,-1 0 1,1 0-1,0 0 1,0 8-1,1-9-84,0 0-1,0-1 0,1 1 1,-1-1-1,1 1 0,0-1 1,1 1-1,-1-1 0,1 0 1,0 0-1,0 0 0,0 0 1,0 0-1,1 0 0,0 0 1,-1-1-1,1 1 0,1-1 1,-1 0-1,0 0 0,1 0 1,0 0-1,-1-1 0,1 1 0,0-1 1,0 0-1,1 0 0,4 1 1,-2-1-14,-1 0 0,1 0-1,0-1 1,-1 0 0,1 0 0,0-1 0,0 0 0,0 0 0,0-1 0,0 0-1,-1 0 1,1 0 0,0-1 0,-1 0 0,1 0 0,-1-1 0,1 1 0,6-6-1,-6 3-18,0 0-1,0-1 0,0 0 0,-1 0 0,0-1 0,0 0 1,-1 0-1,0 0 0,0-1 0,0 0 0,6-15 1,-10 19-27,1 1 1,-1-1 0,0 1 0,0-1 0,0 0 0,0 0 0,-1 0 0,0 1 0,0-1 0,0 0 0,0 0 0,0 0 0,-1 0 0,1 1 0,-1-1 0,0 0 0,0 0-1,-1 1 1,1-1 0,-1 1 0,0-1 0,0 1 0,0 0 0,0 0 0,0 0 0,-1 0 0,0 0 0,1 0 0,-6-3 0,4 3-131,-1 1 0,1-1 0,-1 1 0,0 0 1,0 0-1,0 0 0,0 1 0,0 0 0,-10-1 0,12 1 50,0 1-1,0 0 0,0 0 1,0 0-1,-1 0 0,1 0 1,0 1-1,0 0 0,0-1 1,0 1-1,0 0 0,0 0 1,0 1-1,0-1 0,0 1 1,-3 2-1,-2 7-372,11 0-51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7.642"/>
    </inkml:context>
    <inkml:brush xml:id="br0">
      <inkml:brushProperty name="width" value="0.025" units="cm"/>
      <inkml:brushProperty name="height" value="0.025" units="cm"/>
    </inkml:brush>
  </inkml:definitions>
  <inkml:trace contextRef="#ctx0" brushRef="#br0">187 40 14715,'-3'-1'208,"1"0"1,-1 0-1,0 0 0,0 0 1,0 0-1,0 0 0,1 1 1,-1-1-1,0 1 0,0 0 0,0 0 1,-4 0-1,-36 7 1351,41-7-1389,-6 2 104,1 0 0,-1 0 1,1 1-1,0 0 0,-1 1 0,1-1 0,-11 9 1,16-11-226,-1 1 1,1 0-1,0 0 1,0 0-1,0 0 1,0 0 0,0 1-1,0-1 1,1 1-1,-1-1 1,1 1 0,-1-1-1,1 1 1,0 0-1,0 0 1,0-1-1,1 1 1,-1 0 0,1 0-1,-1 0 1,1 0-1,0 0 1,1 5-1,-1-5-34,1 0 0,1-1-1,-1 1 1,0 0 0,1-1-1,-1 1 1,1 0 0,0-1-1,-1 0 1,1 0-1,0 1 1,1-1 0,-1 0-1,0-1 1,1 1 0,-1 0-1,1-1 1,-1 1 0,1-1-1,0 0 1,-1 0-1,1 0 1,0 0 0,6 1-1,-1 0 1,0-1-1,0 0 1,0 0-1,0 0 1,0-1-1,0 0 1,1-1-1,8-1 1,-7-1 11,0 0 0,-1 0 1,1-1-1,-1 0 1,0-1-1,0 0 0,0 0 1,8-8-1,-15 12-13,1-1 0,-1 1-1,0-1 1,0 0 0,0 0-1,0 0 1,-1 0 0,1-1-1,0 1 1,-1 0 0,0-1-1,1 1 1,-1-1 0,0 1-1,0-1 1,-1 0 0,1 1 0,0-1-1,-1 0 1,0 0 0,1 1-1,-1-1 1,0 0 0,-1 0-1,1 1 1,0-1 0,-1 0-1,0 0 1,1 1 0,-1-1-1,0 1 1,0-1 0,-1 0-1,-1-3 1,-1 2 4,1 0 1,-1 0-1,1 1 1,-1-1-1,0 1 0,-1-1 1,1 1-1,0 1 0,-1-1 1,0 1-1,0-1 1,1 1-1,-1 1 0,0-1 1,-7 0-1,2-1-46,0 2-1,-1-1 1,1 1-1,-1 1 1,1 0-1,-18 2 1,25-2-47,0 1 1,0 0-1,0-1 0,1 1 0,-1 0 1,0 0-1,1 0 0,-1 1 0,1-1 1,-1 1-1,1-1 0,0 1 0,-1 0 1,1 0-1,0 0 0,0 0 0,0 0 1,1 0-1,-1 1 0,0-1 0,1 0 1,0 1-1,-1 0 0,0 3 0,1 6-290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0.290"/>
    </inkml:context>
    <inkml:brush xml:id="br0">
      <inkml:brushProperty name="width" value="0.025" units="cm"/>
      <inkml:brushProperty name="height" value="0.025" units="cm"/>
    </inkml:brush>
  </inkml:definitions>
  <inkml:trace contextRef="#ctx0" brushRef="#br0">0 379 16540,'23'-12'1784,"6"-1"-928,1 0-328,6 0 736,4 1-159,0-3-225,3 5-256,-3-1-688,0 1-376,-2 1-632,-5-2 872,-8-1-184,-6-2-145</inkml:trace>
  <inkml:trace contextRef="#ctx0" brushRef="#br0" timeOffset="1">410 32 14827,'23'-8'1471,"1"1"-1,0 1 1,28-3-1,-46 8-1391,1 1 0,-1-1-1,0 1 1,1 0 0,-1 1-1,0 0 1,0 0 0,1 0 0,-1 0-1,0 1 1,0 0 0,-1 1-1,1-1 1,0 1 0,-1 0 0,1 0-1,9 8 1,-12-8-67,-1 0 0,1 0 0,-1 1-1,1-1 1,-1 1 0,0-1 0,0 1 0,0-1 0,-1 1-1,0 0 1,1 0 0,-1 0 0,0 4 0,0-1 24,0 1 1,-1-1-1,0 0 1,-1 0 0,0 0-1,-2 14 1,-5 3 104,0 0 0,-1-1 0,-16 28 0,18-36-72,-12 20-242,-39 55 1,49-79 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8.867"/>
    </inkml:context>
    <inkml:brush xml:id="br0">
      <inkml:brushProperty name="width" value="0.025" units="cm"/>
      <inkml:brushProperty name="height" value="0.025" units="cm"/>
    </inkml:brush>
  </inkml:definitions>
  <inkml:trace contextRef="#ctx0" brushRef="#br0">47 9 16412,'8'-9'4933,"-12"21"-3005,-3 10-1305,2 0 1,-4 27-1,0-1-485,-9 67-342,17-99-48,0 0 0,1 0-1,1 0 1,0 0 0,4 20 0,-5-35 196,0 0-1,1 0 1,-1 0 0,0 0 0,0 0 0,1 0-1,-1 0 1,0 0 0,1-1 0,-1 1 0,1 0-1,-1 0 1,1 0 0,-1-1 0,1 1 0,0 0 0,-1 0-1,1-1 1,0 1 0,1 0 0,-1-1-9,-1 0 0,1 0 0,-1 0 0,1 0-1,0 0 1,-1 0 0,1-1 0,-1 1 0,1 0 0,0 0 0,-1-1 0,1 1 0,-1 0 0,1-1 0,-1 1 0,1 0 0,-1-1 0,0 1-1,1-1 1,-1 1 0,1-1 0,-1 1 0,1-2 0,2-3-230,0-1-1,0 0 1,0 0 0,4-12-1,3-25-468,0-10-29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9.345"/>
    </inkml:context>
    <inkml:brush xml:id="br0">
      <inkml:brushProperty name="width" value="0.025" units="cm"/>
      <inkml:brushProperty name="height" value="0.025" units="cm"/>
    </inkml:brush>
  </inkml:definitions>
  <inkml:trace contextRef="#ctx0" brushRef="#br0">0 2 15443,'2'2'1801,"3"7"-1121,8 1-32,3 0 936,7-3-351,6-4-49,8-1-200,6-2-144,0-3-192,-2-6-184,-1 2-544,-2-2-352,-11 1-680,-6 2 544,-13 3 240,-11 3-200,-12 3-200</inkml:trace>
  <inkml:trace contextRef="#ctx0" brushRef="#br0" timeOffset="1">77 218 16131,'3'11'2185,"7"-6"-1201,8-5-288,6-5 1241,7 0-713,7-4-112,0 2-456,0-2-336,-5 4-712,-3 0-408,-12 2 1656,-8 3-1016,-11 0-64,-12 2-120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49.795"/>
    </inkml:context>
    <inkml:brush xml:id="br0">
      <inkml:brushProperty name="width" value="0.025" units="cm"/>
      <inkml:brushProperty name="height" value="0.025" units="cm"/>
    </inkml:brush>
  </inkml:definitions>
  <inkml:trace contextRef="#ctx0" brushRef="#br0">0 59 12635,'6'22'1896,"11"-16"-608,5-2-375,5-4 1775,7-4-1056,4-5-319,2 0-169,0-4-656,-1-1-488,-5 3 152,-5-2-160,-14-4-208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0.822"/>
    </inkml:context>
    <inkml:brush xml:id="br0">
      <inkml:brushProperty name="width" value="0.025" units="cm"/>
      <inkml:brushProperty name="height" value="0.025" units="cm"/>
    </inkml:brush>
  </inkml:definitions>
  <inkml:trace contextRef="#ctx0" brushRef="#br0">13 70 18116,'-2'6'340,"-1"0"-1,1 0 1,1 0 0,-1 0-1,1 1 1,0-1 0,0 1 0,1 9-1,0-12-262,0 0 0,0-1 0,1 1 0,-1 0 0,1 0 0,0-1 0,0 1-1,0 0 1,1-1 0,-1 1 0,1-1 0,0 1 0,0-1 0,0 0 0,4 5-1,-5-8-44,0 1-1,0 0 0,0 0 0,0-1 0,0 1 0,0-1 0,0 1 0,0-1 0,0 1 0,0-1 0,0 0 0,0 1 1,1-1-1,-1 0 0,0 0 0,0 0 0,0 0 0,1 0 0,-1 0 0,0 0 0,1-1 0,2 0 36,-1 0 1,0 0-1,0 0 0,0-1 0,-1 1 1,1-1-1,4-3 0,3-3 150,-2 0 1,1 0-1,8-12 1,62-85 1357,-78 104-1564,0 1 1,-1-1 0,1 0 0,-1 0 0,1 0 0,0 1 0,0-1 0,-1 0 0,1 1 0,0-1 0,0 0 0,0 1-1,0-1 1,0 1 0,1-1 0,-2 1-9,1 0 0,-1 0 0,0 0 0,1 0 0,-1 1-1,0-1 1,0 0 0,1 0 0,-1 0 0,0 0 0,1 1 0,-1-1 0,0 0 0,0 0-1,1 1 1,-1-1 0,0 0 0,0 0 0,0 1 0,1-1 0,-1 0 0,0 1 0,0-1-1,0 0 1,0 0 0,0 1 0,0-1 0,0 0 0,1 1 0,1 37 16,-2-26-13,0 1-4,0 0-2,1-1 0,0 1 1,1-1-1,0 1 0,1-1 0,6 17 0,-9-28 13,0 0-1,1 0 1,-1 0-1,1 0 1,-1 0-1,1 1 1,-1-1-1,1 0 1,0 0-1,0 0 1,-1-1 0,1 1-1,0 0 1,0 0-1,0 0 1,0-1-1,0 1 1,0 0-1,0-1 1,0 1 0,1-1-1,-1 1 1,0-1-1,0 0 1,0 1-1,1-1 1,-1 0-1,0 0 1,0 0-1,0 0 1,1 0 0,-1 0-1,0 0 1,0 0-1,1 0 1,-1-1-1,0 1 1,0 0-1,0-1 1,0 1 0,0-1-1,0 0 1,1 1-1,-1-1 1,0 0-1,-1 0 1,1 1-1,0-1 1,1-1-1,3-3 80,1 0-1,-1 0 1,0-1-1,-1 0 0,0 0 1,7-12-1,1-8-291,-1-1 0,9-38 0,-14 42-1330,-5 22 1431,-1 0 0,1-1-1,-1 1 1,1 0 0,-1 0 0,1 0-1,-1 0 1,1 0 0,0 0 0,0 0 0,0 0-1,-1 0 1,1 0 0,0 1 0,0-1-1,0 0 1,0 0 0,0 1 0,1-1-1,-1 1 1,2-1 0,7-1-745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1.297"/>
    </inkml:context>
    <inkml:brush xml:id="br0">
      <inkml:brushProperty name="width" value="0.025" units="cm"/>
      <inkml:brushProperty name="height" value="0.025" units="cm"/>
    </inkml:brush>
  </inkml:definitions>
  <inkml:trace contextRef="#ctx0" brushRef="#br0">3 0 17644,'-3'8'2160,"3"-1"-1280,10-6-231,6 1 1271,11-1-768,2-2-192,8-1-287,7-1-73,1 2-384,-4-2-240,-5 3-520,-6 0-329,-11 0-447,-16 0 1008,1 1-264,-24 1-264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1.747"/>
    </inkml:context>
    <inkml:brush xml:id="br0">
      <inkml:brushProperty name="width" value="0.025" units="cm"/>
      <inkml:brushProperty name="height" value="0.025" units="cm"/>
    </inkml:brush>
  </inkml:definitions>
  <inkml:trace contextRef="#ctx0" brushRef="#br0">1 27 18468,'20'8'1872,"10"-6"-1168,8-1-295,7-2 695,2-2-272,-2-3-1032,-1-1 520,-7-3-264,-5 0-184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3.257"/>
    </inkml:context>
    <inkml:brush xml:id="br0">
      <inkml:brushProperty name="width" value="0.025" units="cm"/>
      <inkml:brushProperty name="height" value="0.025" units="cm"/>
    </inkml:brush>
  </inkml:definitions>
  <inkml:trace contextRef="#ctx0" brushRef="#br0">145 96 15675,'3'-2'332,"0"-1"-1,-1 1 0,0-1 0,1 0 1,-1 0-1,0 0 0,0 0 1,-1 0-1,1-1 0,-1 1 0,0 0 1,1-1-1,-1 1 0,-1-1 0,1 1 1,-1-1-1,1-6 0,-1 8-195,0 1 1,0 0-1,0-1 0,0 1 0,-1-1 0,1 1 1,0-1-1,-1 1 0,1 0 0,-1-1 1,1 1-1,-1 0 0,0 0 0,1-1 0,-1 1 1,0 0-1,0 0 0,-2-2 0,2 2-83,-1 0 0,1 1 1,-1-1-1,0 1 0,1-1 0,-1 1 0,1 0 0,-1-1 0,0 1 0,1 0 0,-1 0 0,1 0 1,-1 0-1,0 0 0,1 1 0,-1-1 0,0 0 0,1 1 0,-1-1 0,-2 2 0,-3 2-24,0-1 0,0 1-1,0 1 1,0-1-1,1 1 1,0 0-1,0 1 1,0 0-1,1 0 1,-1 0 0,-6 12-1,5-9-49,2 1 0,-1-1 0,1 1 0,1 1 0,-1-1 0,2 1 0,-5 21 0,7-31 22,1 1 0,0-1 0,0 1 0,0-1 0,-1 1 0,2-1-1,-1 1 1,0-1 0,0 0 0,0 1 0,1-1 0,-1 1 0,0-1 0,1 1 0,0-1 0,-1 0-1,1 1 1,0-1 0,0 0 0,-1 0 0,1 0 0,0 1 0,0-1 0,0 0 0,0 0 0,1 0 0,-1-1-1,0 1 1,0 0 0,1 0 0,-1-1 0,0 1 0,1 0 0,-1-1 0,0 0 0,4 1 0,-1 0 28,1-1 0,-1 1 0,1-1 0,-1 0 0,1-1 0,-1 1 0,1-1 0,-1 0 1,1 0-1,-1 0 0,5-3 0,0 0 86,0 0-1,-1 0 1,0-1 0,0 0-1,0 0 1,-1-1 0,11-10 0,-14 11-28,0 0 1,0 0 0,0 0 0,-1 0 0,0-1 0,0 1 0,0-1 0,-1 0 0,0 0 0,0 0 0,0 0-1,0-8 1,-1 13-145,-1 0-1,0-1 1,0 1 0,0 0-1,0-1 1,0 1-1,0-1 1,0 1 0,0 0-1,0-1 1,-1 1-1,1-1 1,-1 1 0,1 0-1,-1 0 1,1-1-1,-1 1 1,0 0 0,1 0-1,-1 0 1,0-1-1,0 1 1,0 0 0,0 0-1,0 0 1,0 1-1,0-1 1,0 0-1,-1 0 1,1 1 0,0-1-1,0 0 1,-1 1-1,1-1 1,0 1 0,-1 0-1,1-1 1,0 1-1,-1 0 1,1 0 0,-1 0-1,1 0 1,0 0-1,-1 0 1,1 0 0,0 1-1,-1-1 1,1 0-1,0 1 1,-1-1-1,1 1 1,0-1 0,-1 1-1,1 0 1,0 0-1,0-1 1,0 1 0,0 0-1,0 0 1,0 0-1,0 0 1,0 0 0,-1 2-1,0-1-110,0 1 0,0 0 1,0 0-1,1 0 0,-1 0 0,1 0 0,0 0 0,-1 4 0,1 12-801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7.805"/>
    </inkml:context>
    <inkml:brush xml:id="br0">
      <inkml:brushProperty name="width" value="0.025" units="cm"/>
      <inkml:brushProperty name="height" value="0.025" units="cm"/>
    </inkml:brush>
  </inkml:definitions>
  <inkml:trace contextRef="#ctx0" brushRef="#br0">0 101 17580,'12'5'1584,"18"-9"-992,8-6-240,18 0 609,12 0-169,10-3-584,3 0-320,-1 2 664,-6-2-480,-13 1-136,-13 2-56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3.736"/>
    </inkml:context>
    <inkml:brush xml:id="br0">
      <inkml:brushProperty name="width" value="0.025" units="cm"/>
      <inkml:brushProperty name="height" value="0.025" units="cm"/>
    </inkml:brush>
  </inkml:definitions>
  <inkml:trace contextRef="#ctx0" brushRef="#br0">12 1 15683,'2'15'1665,"-1"13"-817,-1 6-304,-3 9 984,0 4-431,0 3-257,-1 1-104,3-7-240,1-2-264,1-12-408,2-10-152,4-16-480,2-8-224,2-18 711,1-9-175,2-12-216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4.159"/>
    </inkml:context>
    <inkml:brush xml:id="br0">
      <inkml:brushProperty name="width" value="0.025" units="cm"/>
      <inkml:brushProperty name="height" value="0.025" units="cm"/>
    </inkml:brush>
  </inkml:definitions>
  <inkml:trace contextRef="#ctx0" brushRef="#br0">244 61 17588,'1'-5'470,"0"0"-1,0 1 1,-1-1 0,1 0-1,-1-9 1,0 13-399,0 0 0,0 0 0,0 0 0,0 1 0,0-1 0,0 0 0,0 0 0,-1 0 0,1 0 0,0 1 0,0-1 0,-1 0 0,1 0 0,-1 0 0,1 1 0,0-1 0,-1 0 0,0 1 0,1-1 0,-1 0 0,1 1 0,-1-1 0,0 1 0,1-1 0,-1 1 0,0-1 0,0 1 1,1-1-1,-1 1 0,0 0 0,0-1 0,0 1 0,1 0 0,-1 0 0,0 0 0,0-1 0,0 1 0,0 0 0,0 0 0,1 0 0,-1 1 0,-1-1 0,-4 1 86,0 1 1,0 0 0,1 1 0,-1-1 0,1 1-1,0 0 1,-1 1 0,1-1 0,1 1-1,-7 6 1,-7 7-70,-17 24 0,22-26 28,-3 4-18,0 2 1,-17 29-1,29-44-69,1 1-1,-1-1 1,1 1 0,1 0-1,-1 0 1,1 0-1,0 1 1,1-1-1,-1 0 1,2 1-1,-1-1 1,1 12 0,0-16-16,1 0 0,0 0 0,-1 0 0,1 0 0,0-1 0,0 1 1,1 0-1,-1-1 0,0 1 0,1-1 0,0 1 0,-1-1 0,1 0 1,0 0-1,0 0 0,5 4 0,-3-4 3,0 1 1,0-1-1,0 0 0,0 0 1,0-1-1,1 1 1,-1-1-1,0 0 0,10 1 1,-3-2 41,0 1 0,0-2 0,0 1 0,0-2 0,0 1 0,-1-2 0,1 1 0,11-5 0,10-12 253,-30 19-292,-1-1 1,0 1-1,0-1 0,0 0 1,0 1-1,0-1 0,-1 0 1,1 0-1,0 0 0,0 0 1,0 0-1,-1 0 1,1 0-1,0 0 0,-1 0 1,1 0-1,-1 0 0,0 0 1,1 0-1,-1-1 0,0 1 1,1 0-1,-1 0 1,0 0-1,0 0 0,0-3 1,-1 3-14,0 0 0,0 0 1,0 0-1,0 1 0,0-1 1,0 0-1,-1 0 0,1 1 1,0-1-1,0 0 0,-1 1 1,1-1-1,0 1 0,-1 0 1,1-1-1,0 1 0,-1 0 0,1 0 1,-1 0-1,1 0 0,0 0 1,-3 0-1,-31 5-525,26-3 104,0 0-1,0 1 1,0 0-1,0 1 1,0 0-1,-8 6 1,9-3-259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5.389"/>
    </inkml:context>
    <inkml:brush xml:id="br0">
      <inkml:brushProperty name="width" value="0.025" units="cm"/>
      <inkml:brushProperty name="height" value="0.025" units="cm"/>
    </inkml:brush>
  </inkml:definitions>
  <inkml:trace contextRef="#ctx0" brushRef="#br0">0 93 21869,'0'0'89,"1"1"0,-1-1 0,0 0 0,0 0 0,1 0 0,-1 0 0,0 0 0,1 0 1,-1 0-1,0 0 0,0 0 0,1 0 0,-1 0 0,0 0 0,1 0 0,-1 0 0,0 0 1,1 0-1,-1 0 0,0 0 0,0 0 0,1 0 0,-1 0 0,0 0 0,1 0 0,-1-1 0,0 1 1,0 0-1,1 0 0,-1 0 0,0 0 0,0-1 0,0 1 0,1 0 0,-1 0 0,0-1 0,11-7 1517,3 0-1345,2-3-251,-11 2 38,-5 9-47,0 0-1,0-1 1,0 1-1,0 0 1,1 0-1,-1 0 1,0 0-1,0 0 1,0 0-1,0 0 1,0 0-1,0-1 1,0 1-1,0 0 1,0 0-1,1 0 1,-1 0-1,0 0 1,0-1-1,0 1 1,0 0-1,0 0 1,0 0-1,0 0 1,0-1-1,0 1 1,0 0-1,0 0 1,0 0-1,0 0 0,0 0 1,0-1-1,0 1 1,0 0-1,0 0 1,-1 0-1,1 0 1,0 0-1,0-1 1,0 1-1,0 0 1,0 0-1,0 0 1,0 0-1,0 0 1,-1 0-1,1 0 1,0-1-1,0 1 1,0 0-1,0 0 1,0 0-1,0 0 1,-1 0-1,1 0 1,0 0-1,0 0 1,0 0-1,0 0 1,-1 0-1,1 0 1,0 0-1,0 0 1,0 0-1,0 0 1,0 0-1,-1 0 1,1 0-1,-1 1-7,0 0-1,0 0 1,0 0-1,0 0 1,0 0-1,0 0 1,0 0-1,1 0 1,-1 0-1,0 1 1,1-1-1,-1 0 1,1 1-1,0-1 1,-1 2-1,2 4-147,9-16-212,-3 0-323,15-15-182,-8 11 549,-3-7-93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6.140"/>
    </inkml:context>
    <inkml:brush xml:id="br0">
      <inkml:brushProperty name="width" value="0.025" units="cm"/>
      <inkml:brushProperty name="height" value="0.025" units="cm"/>
    </inkml:brush>
  </inkml:definitions>
  <inkml:trace contextRef="#ctx0" brushRef="#br0">97 0 17092,'-32'77'6690,"11"-17"-5861,-18 80 0,38-132-754,0-1 0,0 0 0,0 1 0,1-1 0,1 16 0,-1-22-58,0 0 0,0 0 0,0 1 0,0-1 0,1 0 0,-1 1 0,0-1 0,1 0 0,-1 0 0,1 0 0,0 1 0,-1-1 0,1 0 0,0 0 0,0 0 0,-1 0 0,1 0 0,0 0 0,0-1 0,0 1 0,0 0 0,0 0 0,1-1 0,-1 1 0,0 0 0,0-1 0,0 1 0,0-1 0,1 0 0,-1 1 0,0-1 0,1 0 0,-1 0 0,0 0 0,0 0 0,1 0 0,-1 0 0,0 0 0,1 0 0,-1 0 0,2-1 0,12-2-97,0-1-1,0 0 1,-1-2-1,26-11 1,-34 13-83,1 0 0,-1 0 0,0 0 0,0-1 0,0 0 0,-1 0 0,0-1-1,0 1 1,0-1 0,-1 0 0,7-12 0,1-8-413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6.624"/>
    </inkml:context>
    <inkml:brush xml:id="br0">
      <inkml:brushProperty name="width" value="0.025" units="cm"/>
      <inkml:brushProperty name="height" value="0.025" units="cm"/>
    </inkml:brush>
  </inkml:definitions>
  <inkml:trace contextRef="#ctx0" brushRef="#br0">19 0 17436,'-2'20'1752,"1"-1"-1064,0-1-224,-1 4 785,1 2-225,-1 2-328,-1 3-152,-1-2-472,3 2-328,-1-6-680,2-5 808,0-3-160,5-5-136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7.032"/>
    </inkml:context>
    <inkml:brush xml:id="br0">
      <inkml:brushProperty name="width" value="0.025" units="cm"/>
      <inkml:brushProperty name="height" value="0.025" units="cm"/>
    </inkml:brush>
  </inkml:definitions>
  <inkml:trace contextRef="#ctx0" brushRef="#br0">127 1 19188,'-5'30'4448,"-8"10"-3022,-14 68 0,27-107-1421,0 0 0,0 0 0,-1-1-1,1 1 1,0 0 0,0 0 0,0 0 0,0 0-1,0 0 1,0 0 0,0 0 0,0 0 0,1 0-1,-1 0 1,0 0 0,1 0 0,-1 0 0,0 0-1,1-1 1,-1 1 0,1 0 0,-1 0 0,1 0-1,0-1 1,-1 1 0,1 0 0,0-1-1,-1 1 1,1 0 0,0-1 0,0 1 0,0-1-1,1 1 1,2 1-5,1-1 0,0 0 0,0 0 0,-1-1 1,10 1-1,18 2-44,-30-2 31,0 0-1,0-1 1,0 1 0,0 0-1,0 0 1,0 0-1,0 0 1,0 0-1,0 0 1,-1 1-1,1-1 1,0 1-1,-1-1 1,1 1-1,-1 0 1,0-1 0,1 1-1,-1 0 1,0 0-1,0 0 1,0 0-1,-1 0 1,1 0-1,0 0 1,-1 0-1,1 0 1,-1 0 0,0 0-1,1 1 1,-1-1-1,0 0 1,-1 0-1,1 0 1,0 0-1,-1 1 1,1-1-1,-1 0 1,1 0-1,-2 2 1,0 3-6,-1-1 1,0-1-1,0 1 1,0 0-1,0-1 0,-1 0 1,0 1-1,0-1 1,0-1-1,-1 1 0,0-1 1,-7 6-1,7-7-18,-1 1-1,0-1 0,0 0 1,-1 0-1,1-1 0,-1 0 1,1 0-1,-1 0 1,-13 0-1,17-1-40,1-1 0,-1-1 0,1 1 1,-1 0-1,1 0 0,-1-1 0,1 0 0,0 1 0,-1-1 0,1 0 1,0 0-1,0 0 0,-1 0 0,1-1 0,0 1 0,0-1 0,0 1 0,1-1 1,-1 0-1,0 0 0,1 1 0,-1-1 0,1 0 0,-1 0 0,1-1 1,0 1-1,0 0 0,0 0 0,0-1 0,-1-2 0,-3-23-382,2-4-145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7.580"/>
    </inkml:context>
    <inkml:brush xml:id="br0">
      <inkml:brushProperty name="width" value="0.025" units="cm"/>
      <inkml:brushProperty name="height" value="0.025" units="cm"/>
    </inkml:brush>
  </inkml:definitions>
  <inkml:trace contextRef="#ctx0" brushRef="#br0">0 43 17004,'19'-9'1912,"0"-1"-1048,-1 0-304,5 4 897,-1 2-201,-1 1-464,1 3-376,-4 4-880,1 1-368,-5-1 688,-1-1-224,-4 0-136</inkml:trace>
  <inkml:trace contextRef="#ctx0" brushRef="#br0" timeOffset="1">389 86 18324,'-10'6'307,"1"2"1,0 0-1,0 0 1,0 0-1,1 1 1,1 0-1,0 1 1,0 0-1,1 0 1,0 0-1,0 1 1,2 0-1,-8 21 1,9-22-215,1 0 1,-1 1-1,2-1 0,-1 1 1,2-1-1,-1 1 0,3 20 1,-2-28-65,1 1 0,0-1 0,0 0 0,0 1 0,0-1 0,1 0 0,-1 0 0,1 0 0,0 0 0,0 0 0,0 0 0,0 0 0,0 0 0,1-1 0,-1 1 0,1-1 0,-1 0 0,1 0 0,0 0 0,0 0 0,0 0 0,0-1 0,0 1 0,1-1 0,-1 0 0,0 0 0,4 0 0,0 1 43,0-1 1,-1-1-1,1 1 1,-1-1-1,1-1 1,0 1-1,-1-1 1,1 0-1,-1-1 1,1 1-1,-1-1 1,1 0-1,-1-1 1,0 0-1,0 0 1,-1 0-1,1-1 1,0 1-1,-1-1 1,8-8-1,-7 6 18,0 0-1,0-1 0,0 1 1,-1-1-1,0-1 0,-1 1 0,1-1 1,-1 0-1,-1 0 0,0 0 1,0 0-1,0-1 0,-1 1 0,2-17 1,-3 17-66,-1 1 0,0-1 0,-1 1 0,1-1 0,-2 1 0,1-1 0,-1 1 0,0 0 0,0-1 0,-1 1 0,0 0 0,0 1 0,-6-10 0,6 12-82,0 0 1,-1 0-1,1 0 1,-1 1-1,0-1 0,0 1 1,0 0-1,0 0 1,-1 0-1,1 0 1,-1 1-1,0 0 1,0 0-1,0 0 1,0 1-1,0-1 1,0 1-1,0 0 1,0 1-1,-6-1 1,5 1-193,1 1 0,0-1 1,-1 1-1,1 0 0,0 0 1,0 0-1,0 1 0,0 0 1,-9 4-1,12-5 145,1 0 0,-1 0 1,0 0-1,0 1 0,0-1 0,1 0 0,-1 1 1,1-1-1,-1 1 0,1 0 0,0-1 0,0 1 0,-1 0 1,1 0-1,0 0 0,1-1 0,-1 1 0,0 0 1,0 0-1,1 0 0,-1 1 0,1-1 0,0 0 1,0 0-1,0 0 0,0 3 0,2 3-614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49:58.046"/>
    </inkml:context>
    <inkml:brush xml:id="br0">
      <inkml:brushProperty name="width" value="0.025" units="cm"/>
      <inkml:brushProperty name="height" value="0.025" units="cm"/>
    </inkml:brush>
  </inkml:definitions>
  <inkml:trace contextRef="#ctx0" brushRef="#br0">189 2 21004,'-3'0'127,"0"-1"-1,-1 1 0,1 0 1,0 0-1,0 0 0,-1 0 0,1 1 1,0-1-1,0 1 0,0 0 0,0 0 1,0 0-1,0 0 0,0 1 0,0-1 1,0 1-1,-3 3 0,-5 3 118,0 1 0,-16 17 0,18-17 24,1-1-215,1 0 0,1 0 0,0 0 1,0 1-1,0 0 0,1 0 0,0 0 0,1 0 0,0 1 0,1 0 0,0 0 0,0 0 0,1 0 1,1 1-1,-2 16 0,3-24-49,0 0 0,0-1 1,1 1-1,-1-1 1,1 1-1,-1-1 0,1 1 1,0-1-1,0 0 0,0 1 1,0-1-1,0 0 0,0 0 1,1 1-1,-1-1 1,1 0-1,0 0 0,0-1 1,-1 1-1,5 2 0,-3-2 2,0 0 0,0-1 0,0 0 0,1 0 0,-1 0 0,1 0 0,-1 0 0,1-1 0,-1 0 0,1 1 0,-1-1 0,1-1 0,4 1 0,3-2 29,1-1-1,-1 1 1,0-2 0,0 0 0,0 0 0,0-1-1,19-11 1,-23 10 12,0 0-1,0 0 1,0 0 0,-1-1-1,0 0 1,0 0 0,0-1-1,-1 0 1,0 0 0,6-15-1,-9 20-97,-1 0 0,0 0 0,1-1 0,-1 1 0,-1 0 0,1-1 0,0 1 0,-1-1 0,1 1 0,-1-1 0,0 1 0,-1-1 0,1 1 0,0-1 0,-1 1 0,0-1 0,0 1 0,0 0 0,0-1 0,0 1 0,-1 0 0,0 0 0,1 0 0,-1 0 0,0 0 0,0 0 0,-1 1 0,1-1 0,-1 1 0,1-1 0,-4-1 0,2 1-96,-1 1 0,1 0 1,-1 0-1,1 1 0,-1-1 0,0 1 0,0 0 0,0 0 0,1 1 0,-1-1 1,0 1-1,0 0 0,0 0 0,-8 2 0,-10 5-618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0.569"/>
    </inkml:context>
    <inkml:brush xml:id="br0">
      <inkml:brushProperty name="width" value="0.025" units="cm"/>
      <inkml:brushProperty name="height" value="0.025" units="cm"/>
    </inkml:brush>
  </inkml:definitions>
  <inkml:trace contextRef="#ctx0" brushRef="#br0">1 1 20732,'4'11'1649,"-2"7"-1265,-2 0-184,0 2 704,1 9-288,2 2-368,1 1-176,2-3-128,1-1-128,3-8-224,-4-4-144,-1-3-320,-2-9-248,-8-8 143,-7-5 297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1.094"/>
    </inkml:context>
    <inkml:brush xml:id="br0">
      <inkml:brushProperty name="width" value="0.025" units="cm"/>
      <inkml:brushProperty name="height" value="0.025" units="cm"/>
    </inkml:brush>
  </inkml:definitions>
  <inkml:trace contextRef="#ctx0" brushRef="#br0">0 19 18180,'5'8'1792,"5"-5"-1080,4 3-271,5-3 775,-1 0-256,10-3-440,0 0-320,4-2-840,-4-4-496,-2-1 904,-6-4-224,-7-5-209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8.249"/>
    </inkml:context>
    <inkml:brush xml:id="br0">
      <inkml:brushProperty name="width" value="0.025" units="cm"/>
      <inkml:brushProperty name="height" value="0.025" units="cm"/>
    </inkml:brush>
  </inkml:definitions>
  <inkml:trace contextRef="#ctx0" brushRef="#br0">0 169 14931,'16'11'1585,"12"-8"-1113,27-12-184,11-4 480,14-10-360,9-1-320,8-2-1152,2-2 1112,-11-2-312,-8 1-168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1.655"/>
    </inkml:context>
    <inkml:brush xml:id="br0">
      <inkml:brushProperty name="width" value="0.025" units="cm"/>
      <inkml:brushProperty name="height" value="0.025" units="cm"/>
    </inkml:brush>
  </inkml:definitions>
  <inkml:trace contextRef="#ctx0" brushRef="#br0">223 83 17996,'-2'-3'134,"0"-1"0,0 1 1,0-1-1,-1 1 0,1 0 0,-1 0 1,0 0-1,0 0 0,0 1 1,0-1-1,0 1 0,0-1 0,-1 1 1,1 0-1,-1 0 0,0 1 0,1-1 1,-1 1-1,0 0 0,0 0 1,0 0-1,0 1 0,0-1 0,0 1 1,0 0-1,0 0 0,0 0 0,0 1 1,0-1-1,0 1 0,0 0 1,0 0-1,0 0 0,0 1 0,1-1 1,-1 1-1,0 0 0,1 0 1,-1 1-1,-4 3 0,1 1-123,0-1-1,0 1 1,1 1 0,0-1-1,0 1 1,1 0 0,0 0 0,0 1-1,-3 9 1,5-12-13,1 1 1,-1 0 0,1 0-1,1 0 1,-1 0-1,1 1 1,1-1-1,-1 0 1,1 0-1,0 1 1,1-1-1,2 11 1,-3-17 19,0 1 0,1-1 0,-1 1 0,1-1 0,-1 1 0,1-1 0,0 1 0,-1-1 0,1 0 0,0 1 0,0-1 0,0 0 0,0 1 0,0-1 0,0 0 0,0 0 0,1 0 0,-1 0 0,0 0 0,0-1 0,1 1 0,-1 0 0,1 0 0,-1-1 0,1 1 0,-1-1 0,1 0 0,-1 1 0,1-1 0,-1 0 0,1 0 0,0 0 0,-1 0 0,1 0 0,-1 0 0,1 0 0,-1-1 0,1 1 0,-1 0 0,3-2 0,3 0 90,0-1 0,-1 0 0,1 0-1,-1-1 1,0 0 0,0 0 0,8-7-1,0-3 175,0 0 0,-1-1 0,-1-1 0,13-19 0,-18 24-160,-1 0 0,0 0 0,-1-1 0,0 0 0,-1 0 0,0 0 0,3-18 0,-7 28-136,1 1-1,-1-1 0,0 1 1,0-1-1,0 1 0,0-1 1,0 1-1,0-1 0,-1 1 1,1-1-1,0 1 1,-1 0-1,1-1 0,-1 1 1,1 0-1,-1-1 0,-1-1 1,2 3-35,-1 0-1,0-1 1,1 1 0,-1 0 0,1-1 0,-1 1 0,0 0-1,0 0 1,1 0 0,-1 0 0,0 0 0,1 0-1,-1 0 1,0 0 0,0 0 0,1 0 0,-1 0 0,0 0-1,1 0 1,-1 0 0,0 1 0,1-1 0,-1 0 0,0 0-1,1 1 1,-1-1 0,1 1 0,-1-1 0,0 0 0,1 1-1,-1-1 1,1 1 0,-1 0 0,1-1 0,-1 1-1,-3 4-223,-1-1 0,1 1 0,1 0-1,-1 0 1,1 0 0,-1 0 0,2 1 0,-4 6-1,-2 10-587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2.166"/>
    </inkml:context>
    <inkml:brush xml:id="br0">
      <inkml:brushProperty name="width" value="0.025" units="cm"/>
      <inkml:brushProperty name="height" value="0.025" units="cm"/>
    </inkml:brush>
  </inkml:definitions>
  <inkml:trace contextRef="#ctx0" brushRef="#br0">15 350 15619,'0'29'1633,"-1"-3"-929,-2 1-280,-2-1 800,2 1-272,2-8-351,0-1-297,2-8-632,3-4-337,5-9 529,2-5-136,2-14-136</inkml:trace>
  <inkml:trace contextRef="#ctx0" brushRef="#br0" timeOffset="1">210 1 18452,'-5'11'3375,"-5"8"-1532,-13 37-1,-14 66-1060,34-113-668,-1 5-42,2 0-1,-3 16 1,5-27-60,-1 1-1,1 0 1,0 0 0,0 0 0,1 0 0,-1-1-1,1 1 1,0 0 0,0 0 0,0-1 0,0 1 0,3 5-1,-3-8-43,1 1-1,-1-1 0,0 0 0,1 0 0,-1 0 0,1 0 1,-1 0-1,1-1 0,-1 1 0,1 0 0,-1-1 1,1 1-1,0-1 0,-1 1 0,1-1 0,0 0 0,-1 0 1,1 0-1,0 0 0,0 0 0,-1 0 0,1 0 1,0 0-1,-1-1 0,1 1 0,0-1 0,-1 1 0,1-1 1,-1 0-1,3-1 0,4-1-390,-1-1 1,1-1-1,-1 1 1,12-10-1,-12 7 222,1-1 0,-1 0 0,-1 0 0,0 0 0,8-15-1,8-15-608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2.674"/>
    </inkml:context>
    <inkml:brush xml:id="br0">
      <inkml:brushProperty name="width" value="0.025" units="cm"/>
      <inkml:brushProperty name="height" value="0.025" units="cm"/>
    </inkml:brush>
  </inkml:definitions>
  <inkml:trace contextRef="#ctx0" brushRef="#br0">58 1 16139,'-10'31'1769,"-3"2"-945,0 0-304,3 2 816,3-2-175,3-8-401,5 1-352,6-13-552,-1-6-296,8-7 344,1-4-128,6-16-112</inkml:trace>
  <inkml:trace contextRef="#ctx0" brushRef="#br0" timeOffset="1">226 60 19308,'-9'17'2265,"2"-9"-1265,3-2-416,1-2 1624,3-1-767,1-1-705,4-2-320,0-5-696,0 0-352,2-4 72,-1-7 368,2-4-160,-1-1-137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3.144"/>
    </inkml:context>
    <inkml:brush xml:id="br0">
      <inkml:brushProperty name="width" value="0.025" units="cm"/>
      <inkml:brushProperty name="height" value="0.025" units="cm"/>
    </inkml:brush>
  </inkml:definitions>
  <inkml:trace contextRef="#ctx0" brushRef="#br0">77 51 19196,'0'-1'69,"0"1"0,0 0 0,0-1 0,0 1 0,0-1-1,0 1 1,0 0 0,0-1 0,0 1 0,0 0 0,-1 0 0,1-1 0,0 1 0,0 0-1,0-1 1,-1 1 0,1 0 0,0 0 0,0-1 0,-1 1 0,1 0 0,0 0 0,-1 0 0,1-1-1,0 1 1,0 0 0,-1 0 0,1 0 0,0 0 0,-1 0 0,1 0 0,-1 0 0,1 0-1,0 0 1,-1 0 0,1 0 0,0 0 0,-1 0 0,1 0 0,0 0 0,-1 0 0,1 0-1,0 0 1,-1 0 0,0 1 0,-15 7 1388,11-4-1302,1 1-1,0 0 0,0 0 0,1 0 0,0 1 1,-1 0-1,2-1 0,-1 1 0,1 0 0,0 0 1,0 0-1,-1 7 0,0 4-147,1 0-1,0-1 1,1 24 0,1-36-8,1 0 1,-1 0 0,1-1 0,0 1 0,0 0 0,0-1 0,0 1 0,0-1 0,1 1 0,-1-1 0,1 0 0,0 1-1,0-1 1,4 4 0,-4-5 4,0-1 0,0 1 0,-1-1 0,1 1 0,0-1 0,0 0 0,0 0 0,0 0 0,1 0 0,-1 0 0,0 0 0,0-1 0,0 1 0,1-1 0,-1 1 0,0-1 0,1 0 0,-1 0 0,0 0 0,1 0 0,-1 0 0,0-1 0,1 1 0,-1-1 0,3-1 0,2-1 29,0 0-1,0-1 0,0 0 1,-1-1-1,0 1 0,1-1 1,-2 0-1,1-1 0,0 0 1,-1 0-1,0 0 0,4-7 1,-2 2 44,0 0 0,0-1 0,-1 0 0,-1 0 0,0 0 0,4-19 0,-7 25-38,-1-1-1,0 0 1,-1 0-1,1 0 1,-1 0-1,-1 0 1,1 1-1,-1-1 0,-3-10 1,3 14-47,1 1 0,-1 0 0,0 0 0,0 0 0,0 0 0,0 0 0,0 0 0,0 0 0,-1 1 0,1-1 0,0 0 0,-1 1 0,0-1 0,1 1 0,-1-1 0,0 1 0,0 0 0,1 0 0,-1 0 0,0 0 0,0 0 0,0 0 0,-1 0 0,1 1 0,0-1 0,0 1 0,0-1-1,0 1 1,-1 0 0,1 0 0,0 0 0,0 0 0,-3 1 0,-1 0-208,0 1-1,0 0 0,-1 1 0,2-1 0,-1 1 1,0 0-1,1 0 0,-1 1 0,1 0 0,0 0 1,0 0-1,0 0 0,1 1 0,0 0 0,-6 7 1,1-1-443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03.638"/>
    </inkml:context>
    <inkml:brush xml:id="br0">
      <inkml:brushProperty name="width" value="0.025" units="cm"/>
      <inkml:brushProperty name="height" value="0.025" units="cm"/>
    </inkml:brush>
  </inkml:definitions>
  <inkml:trace contextRef="#ctx0" brushRef="#br0">1 27 20284,'18'5'2097,"11"-5"-1321,4 2-320,4-1 960,5 2-239,-1-3-601,1-1-456,-6-4-1104,-6 0 904,-16-8-177,-10 0-135</inkml:trace>
  <inkml:trace contextRef="#ctx0" brushRef="#br0" timeOffset="1">31 110 17804,'1'15'2056,"19"-12"-1232,3-4-327,9-5 1111,1 0-560,4-1-872,2-6 568,-9-7-616,-3 0-136,-7-1-72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13.010"/>
    </inkml:context>
    <inkml:brush xml:id="br0">
      <inkml:brushProperty name="width" value="0.025" units="cm"/>
      <inkml:brushProperty name="height" value="0.025" units="cm"/>
    </inkml:brush>
  </inkml:definitions>
  <inkml:trace contextRef="#ctx0" brushRef="#br0">85 103 16516,'0'-1'105,"21"-54"2530,-19 51-2333,0-1 0,0 1 0,0 0 0,1 0 0,0 0 0,0 0 0,0 0 0,0 1-1,6-6 1,-9 9-286,0 0-1,0 0 1,0 0-1,1 0 0,-1 0 1,0 0-1,0 0 1,0-1-1,0 1 1,0 0-1,0 0 0,0 0 1,0 0-1,0 0 1,1 0-1,-1 0 0,0 0 1,0 0-1,0 0 1,0 0-1,0 0 0,0 0 1,0 0-1,0 0 1,1 0-1,-1 0 1,0 0-1,0 0 0,0 0 1,0 0-1,0 0 1,0 0-1,0 0 0,1 0 1,-1 0-1,0 0 1,0 0-1,0 0 0,0 0 1,0 0-1,0 1 1,0-1-1,0 0 1,0 0-1,0 0 0,1 0 1,-1 0-1,0 0 1,0 0-1,0 0 0,0 0 1,0 1-1,0-1 1,0 0-1,0 0 0,0 0 1,0 0-1,-1 11 184,-7 10-245,-44 67-16,1-6 15,46-71 48,0 0-1,0 0 1,1 0 0,1 1-1,-5 20 1,8-29 8,-1-1-1,1 1 1,0-1 0,0 1 0,0-1-1,1 0 1,-1 1 0,0-1 0,1 1-1,-1-1 1,1 0 0,0 1 0,0-1-1,0 0 1,0 0 0,0 0 0,1 0-1,1 3 1,0-2 11,0-1 0,0 1 0,0-1 0,0 0 0,0 0 0,0 0 0,0 0 0,1-1 0,-1 1 0,1-1 0,3 1 0,3 0-17,0 0 1,0-1-1,1 0 0,-1-1 0,0 0 0,0 0 0,0-1 1,12-3-1,-7 0-173,0-1 0,0 0 1,-1-1-1,0-1 0,0 0 0,-1-1 1,0 0-1,0-1 0,-1-1 0,14-13 1,9-14-267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13.506"/>
    </inkml:context>
    <inkml:brush xml:id="br0">
      <inkml:brushProperty name="width" value="0.025" units="cm"/>
      <inkml:brushProperty name="height" value="0.025" units="cm"/>
    </inkml:brush>
  </inkml:definitions>
  <inkml:trace contextRef="#ctx0" brushRef="#br0">0 47 16812,'53'-20'4163,"-41"15"-3656,0 0 1,0 1 0,0 0-1,24-4 1,-35 8-507,0 0 1,-1 0-1,1 0 1,0 0-1,0 0 0,0 0 1,0 0-1,-1 0 1,1 0-1,0 0 1,0 0-1,0 0 0,0 1 1,-1-1-1,1 0 1,0 1-1,0-1 0,-1 0 1,1 1-1,0-1 1,0 1-1,-1-1 0,1 1 1,-1-1-1,1 1 1,0 0-1,-1-1 1,1 1-1,-1 0 0,1 0 1,-1-1-1,0 1 1,1 0-1,-1 0 0,0-1 1,0 1-1,1 0 1,-1 0-1,0 0 0,0 0 1,0-1-1,0 1 1,0 0-1,0 0 0,0 0 1,0 0-1,0-1 1,-1 1-1,1 0 1,0 0-1,-1 0 0,1 1 1,-3 7-1,-1 1 0,0-1 0,-7 15 1,6-14 6,-63 155 26,59-134-39,0 0 0,2 0 0,-5 49-1,12-80-251,1-10-488,-1 0 0,0 0 0,-2-17 1,-5-3 208,0-4-206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14.020"/>
    </inkml:context>
    <inkml:brush xml:id="br0">
      <inkml:brushProperty name="width" value="0.025" units="cm"/>
      <inkml:brushProperty name="height" value="0.025" units="cm"/>
    </inkml:brush>
  </inkml:definitions>
  <inkml:trace contextRef="#ctx0" brushRef="#br0">0 210 15051,'1'0'2145,"4"0"-1193,3-3-264,1 0 1496,7 0-935,4 0-209,3 0-352,0 0-144,2 0-456,0 1-344,-1-3-776,-2 1-104,-2-5 824,-2 2-216,2 0-249</inkml:trace>
  <inkml:trace contextRef="#ctx0" brushRef="#br0" timeOffset="1">496 13 16692,'0'-1'93,"-1"1"0,1-1 0,-1 0 0,1 0 0,-1 0 0,1 1 0,-1-1 0,0 0 0,1 1 0,-1-1 0,0 1 0,0-1 0,1 1 1,-1-1-1,0 1 0,0-1 0,0 1 0,0 0 0,1 0 0,-1-1 0,0 1 0,0 0 0,0 0 0,0 0 0,0 0 0,0 0 0,0 0 1,0 0-1,0 0 0,1 0 0,-1 0 0,0 1 0,0-1 0,0 0 0,0 1 0,0-1 0,-1 1 0,-33 16 857,25-10-909,0 0 1,1 1 0,0 0-1,1 1 1,0 0-1,-11 16 1,16-22-19,0 1 1,1 0-1,0 0 1,-1 0 0,1 0-1,1 0 1,-1 0-1,1 0 1,-1 1-1,1-1 1,0 1-1,1-1 1,-1 0-1,1 1 1,0 0 0,0-1-1,1 1 1,-1-1-1,1 1 1,2 6-1,-2-9 26,0 1-1,1-1 0,0 0 1,-1 0-1,1 0 0,0 0 1,0 0-1,0 0 0,0 0 0,1 0 1,-1-1-1,0 1 0,1-1 1,-1 0-1,1 0 0,0 0 1,-1 0-1,1 0 0,0-1 1,-1 1-1,1-1 0,0 1 0,0-1 1,2 0-1,7 0 171,-1 0-1,0-1 1,1 0-1,15-5 1,-17 4-51,0-2 0,0 1-1,-1-1 1,0 0 0,0-1 0,0 0 0,10-8-1,-16 11-125,0 0-1,0 0 0,0 0 0,-1-1 0,1 0 0,0 1 0,-1-1 0,0 0 0,0 0 0,0 0 0,0 0 0,0-1 0,-1 1 0,1 0 0,-1-1 0,0 1 0,0-1 0,0 0 0,-1 1 0,1-1 0,-1 0 0,0 1 0,0-5 0,-1 4-65,0 1 0,0-1 0,-1 1-1,0 0 1,1-1 0,-1 1 0,0 0 0,-1 0 0,1 0 0,0 0-1,-1 1 1,0-1 0,0 1 0,1-1 0,-1 1 0,-1 0-1,1 0 1,0 0 0,0 1 0,-1-1 0,1 1 0,-8-2 0,7 1-190,-1 1-1,1 0 1,-1 0 0,0 0 0,1 0 0,-1 1 0,0 0 0,0 0 0,1 0 0,-1 1 0,0-1 0,0 1-1,1 1 1,-1-1 0,1 0 0,-1 1 0,-6 4 0,3 0-406,4 2-106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14.673"/>
    </inkml:context>
    <inkml:brush xml:id="br0">
      <inkml:brushProperty name="width" value="0.025" units="cm"/>
      <inkml:brushProperty name="height" value="0.025" units="cm"/>
    </inkml:brush>
  </inkml:definitions>
  <inkml:trace contextRef="#ctx0" brushRef="#br0">310 49 12523,'1'-2'181,"2"-1"396,-1-1 1,1 0-1,-1 0 1,0 0-1,0 0 1,1-5-1,-3 8-499,0 1 0,0-1 0,0 1 0,0 0 0,1-1 0,-1 1 0,0-1 0,-1 1 0,1-1-1,0 1 1,0-1 0,0 1 0,0-1 0,0 1 0,0 0 0,-1-1 0,1 1 0,0-1 0,0 1 0,0 0-1,-1-1 1,1 1 0,0 0 0,-1-1 0,1 1 0,-1-1 0,0 1 40,-1-1-1,1 1 1,0-1 0,-1 1-1,1 0 1,0 0 0,-1-1 0,1 1-1,-1 0 1,1 0 0,0 0-1,-1 1 1,-1-1 0,-13 3 117,1 1 0,0 0 0,1 1 0,-1 1 0,1 0 0,0 1 1,-23 15-1,18-9-229,0 1 0,1 1 0,1 0 0,-24 28 0,35-36-4,0 0 0,1 1-1,0 0 1,0 0 0,1 0 0,0 0 0,1 1 0,-4 11 0,6-17 7,1 0 0,-1 0 0,0 0 1,1 0-1,0 0 0,0 0 1,0 0-1,0 0 0,0 0 1,1 0-1,-1 0 0,1 0 1,0 0-1,0 0 0,0 0 1,0 0-1,1 0 0,-1 0 0,1-1 1,-1 1-1,1-1 0,0 1 1,0-1-1,0 0 0,0 1 1,1-1-1,4 3 0,-1-2 46,0 0 1,0 0-1,0 0 0,1-1 1,-1 0-1,1-1 0,0 1 0,-1-1 1,1 0-1,0-1 0,-1 0 1,1 0-1,0 0 0,0-1 0,-1 0 1,1 0-1,0-1 0,6-2 1,2-1 120,0 0-1,-1-2 1,0 1 0,0-2 0,0 0 0,21-17 0,-28 19-104,0 0-1,0-1 1,-1 0 0,0 0-1,-1-1 1,1 1 0,-2-1-1,1-1 1,-1 1 0,0 0-1,-1-1 1,3-10 0,-4 16-169,-1-1 0,-1 0-1,1 0 1,-1 1 0,1-1 0,-1 0 0,0 0-1,0 0 1,-1 0 0,1 1 0,-1-1 0,0 0 0,0 0-1,0 1 1,0-1 0,-1 1 0,1-1 0,-1 1-1,0-1 1,0 1 0,0 0 0,-1 0 0,1 0 0,-1 0-1,0 1 1,1-1 0,-1 1 0,0-1 0,-1 1 0,1 0-1,-4-2 1,5 3 13,0 0-1,0 0 0,0 0 1,-1 0-1,1 0 0,0 0 1,0 1-1,0-1 0,-1 1 1,1 0-1,0 0 1,-1 0-1,1 0 0,-3 0 1,-5 6-705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15.423"/>
    </inkml:context>
    <inkml:brush xml:id="br0">
      <inkml:brushProperty name="width" value="0.025" units="cm"/>
      <inkml:brushProperty name="height" value="0.025" units="cm"/>
    </inkml:brush>
  </inkml:definitions>
  <inkml:trace contextRef="#ctx0" brushRef="#br0">1 287 16059,'41'-2'1422,"40"-7"0,-24 3-698,726-121 2879,-541 76-3340,203-33-2790,-429 80 1563,-30 0 278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8.670"/>
    </inkml:context>
    <inkml:brush xml:id="br0">
      <inkml:brushProperty name="width" value="0.025" units="cm"/>
      <inkml:brushProperty name="height" value="0.025" units="cm"/>
    </inkml:brush>
  </inkml:definitions>
  <inkml:trace contextRef="#ctx0" brushRef="#br0">306 8 13115,'-9'-2'252,"0"0"-1,0 1 1,0-1 0,0 2 0,-1-1 0,1 1 0,0 1-1,-1 0 1,1 0 0,0 0 0,0 1 0,0 1-1,0 0 1,0 0 0,1 1 0,-1 0 0,1 0 0,0 1-1,0 0 1,1 0 0,-1 1 0,-8 8 0,7-5-81,0 0 0,0 0 0,1 1 0,1 0 0,0 1 0,0 0 1,1 0-1,0 0 0,1 1 0,0-1 0,1 1 0,0 0 0,1 1 0,0-1 1,-1 24-1,4-31-128,0 1 1,0-1 0,0 0 0,1 0 0,-1 0 0,1 1-1,1-1 1,-1 0 0,1 0 0,0 0 0,0-1 0,0 1-1,1 0 1,-1-1 0,1 0 0,0 1 0,0-1-1,1 0 1,0 0 0,-1-1 0,1 1 0,0-1 0,1 0-1,-1 0 1,0 0 0,7 2 0,-3-2-20,0 0 0,0-1-1,1 0 1,-1 0 0,0-1 0,1 0 0,-1 0-1,1-1 1,0 0 0,-1-1 0,1 0 0,-1 0 0,0-1-1,1 0 1,12-5 0,-1-1 63,0-1 1,0-1-1,-1-1 1,-1-1-1,0 0 1,27-25-1,-35 28-9,0-1 0,-1 0 1,0 0-1,0-1 0,-1 0 0,-1-1 0,0 0 0,0 0 0,-1-1 0,-1 1 1,7-23-1,-11 31-77,0 0 0,0 0 1,-1 0-1,1-1 1,-1 1-1,0 0 0,0 0 1,0 0-1,-1 0 1,1 0-1,-1-1 0,0 1 1,0 0-1,-1 0 1,1 1-1,-1-1 0,0 0 1,0 0-1,0 1 0,0-1 1,-1 1-1,-5-6 1,4 6-131,0 0 0,0 0 0,-1 1 0,1-1 0,-1 1 1,0 0-1,0 0 0,0 0 0,0 1 0,0 0 0,0 0 1,0 0-1,0 1 0,0 0 0,0 0 0,-1 0 0,-8 2 0,5-1-54,1 1 0,0 0-1,-1 0 1,1 1 0,-13 6-1,-5 7-495</inkml:trace>
  <inkml:trace contextRef="#ctx0" brushRef="#br0" timeOffset="1">752 255 20908,'-3'34'1529,"-4"4"-1201,-2-3-160,4 7 504,0 1-376,5-3-328,3-5-328,4-7-608,2-5 848,1-7-208,-1-3-120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16.015"/>
    </inkml:context>
    <inkml:brush xml:id="br0">
      <inkml:brushProperty name="width" value="0.025" units="cm"/>
      <inkml:brushProperty name="height" value="0.025" units="cm"/>
    </inkml:brush>
  </inkml:definitions>
  <inkml:trace contextRef="#ctx0" brushRef="#br0">65 416 12691,'-16'3'893,"10"-2"-581,-1 0 0,1 0 1,-1 0-1,1-1 1,-10 0-1,25-4 343,-1 0 0,1 1-1,13-3 1,500-107 1734,-23 5-2123,-11-24-1593,-409 105 1067,-10 1-65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0:57.756"/>
    </inkml:context>
    <inkml:brush xml:id="br0">
      <inkml:brushProperty name="width" value="0.025" units="cm"/>
      <inkml:brushProperty name="height" value="0.025" units="cm"/>
    </inkml:brush>
  </inkml:definitions>
  <inkml:trace contextRef="#ctx0" brushRef="#br0">252 1 11779,'-108'866'213,"63"-606"584,-20 495 1,38-140-101,26-599-660,-4 56 136,5 82 0,1-133-162,1-1-1,1 1 1,1-1-1,1 0 1,0 0-1,2-1 1,0 1-1,18 33 1,-17-43-13,-1 0-1,1 0 1,0-1 0,1 0 0,0 0-1,1-1 1,0 0 0,0-1-1,1 0 1,-1-1 0,1 0 0,1-1-1,-1 0 1,1 0 0,18 3 0,15 3-12,1-3-1,84 5 1,-115-12 14,691 43 39,654-12-25,-881-29-11,645-22 5,-729-1-76,544-21-406,1 42 137,145 32 427,0-32 136,-206-30-319,87-2 93,-431 19 122,302-4-69,1 34-113,553 40 131,-1320-56-50,384 7 26,60 2 85,0 28 183,183 6-234,4-46-25,173-49-29,-300 10-12,-573 40-15,856-38-208,0 38 0,541 14 477,-1112-14-235,259-10 86,1 0-8,11 4-53,114 0-75,-295 18 10,35 1 2,521-38 127,870-151 92,-1774 172-216,1431-183 0,-639 99-1,3 32 14,-722 51-8,325-8 7,-1 23 14,-345-1-369,131 29-1,-177-31 231,-6-6-45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1:29.405"/>
    </inkml:context>
    <inkml:brush xml:id="br0">
      <inkml:brushProperty name="width" value="0.025" units="cm"/>
      <inkml:brushProperty name="height" value="0.025" units="cm"/>
    </inkml:brush>
  </inkml:definitions>
  <inkml:trace contextRef="#ctx0" brushRef="#br0">9 148 11987,'0'0'47,"-1"0"0,1 0 1,-1-1-1,1 1 1,0 0-1,-1 0 1,1 0-1,0 0 0,-1-1 1,1 1-1,0 0 1,-1 0-1,1-1 1,0 1-1,-1 0 0,1-1 1,0 1-1,0 0 1,-1-1-1,1 1 1,0 0-1,0-1 0,0 1 1,-1-1-1,1 1 1,0 0-1,0-1 1,0 1-1,0-1 0,0 1 1,10-8 569,25-1-449,-31 8-88,111-21 50,189-12 1,545-6 870,-831 40-988,1129-10 240,-291 58-260,-836-46 25,-14-1 4,0 0 0,0-1 0,0 0 0,0 0-1,0 0 1,0 0 0,0-1 0,0 0 0,0 0 0,8-3 0,-13 3-25,-1 0 1,1 0-1,-1 1 0,0-1 0,1 0 1,-1 0-1,1 0 0,-1 1 0,0-1 1,0 0-1,0 0 0,1 0 0,-1 0 1,0 0-1,0 0 0,0 0 0,0 0 1,0 1-1,-1-1 0,1 0 0,0 0 0,0 0 1,-1 0-1,1 0 0,0 1 0,-1-1 1,1 0-1,-1 0 0,0-1 0,-2-5 27,-4-19-24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57.102"/>
    </inkml:context>
    <inkml:brush xml:id="br0">
      <inkml:brushProperty name="width" value="0.025" units="cm"/>
      <inkml:brushProperty name="height" value="0.025" units="cm"/>
    </inkml:brush>
  </inkml:definitions>
  <inkml:trace contextRef="#ctx0" brushRef="#br0">90 222 14787,'-16'4'952,"-1"0"1,0-2-1,-22 2 0,286-4 864,739-9 269,-9-73-2151,-437-28-906,-508 100 646,-31 7-7,-6 2 207,-14-1-16,-255 20-517,76-4 536,-1244 118-203,1350-122 164,-69 11-507,145-17 452,17-4 213,-1 0-1,0 0 1,0 0-1,0 0 1,0 0 0,0 0-1,0 0 1,0 0-1,0 0 1,0 0 0,0 0-1,0 0 1,0 0 0,0 1-1,0-1 1,0 0-1,1 0 1,-1 0 0,0 0-1,0 0 1,0 0 0,0 0-1,0 0 1,0 0-1,0 0 1,0 0 0,0 0-1,0 0 1,0 0 0,0 0-1,0 0 1,0 0-1,0 1 1,0-1 0,0 0-1,0 0 1,0 0 0,0 0-1,0 0 1,0 0-1,0 0 1,0 0 0,0 0-1,0 0 1,0 0 0,0 0-1,0 0 1,0 0-1,0 1 1,0-1 0,0 0-1,-1 0 1,1 0 0,0 0-1,0 0 1,0 0-1,0 0 1,0 0 0,0 0-1,0 0 1,0 0 0,0 0-1,32 3-314,260-8-48,-152 1 315,64-1 60,945-43 75,-1134 46-83,136-12 7,-118 9-16,1-1 1,41-14-1,-45 6-11,-29 14 18,0-1 0,-1 0-1,1 1 1,0-1 0,0 0-1,0 0 1,0 0 0,-1 1-1,1-1 1,0 0 0,-1 0-1,1 0 1,-1 0-1,1 0 1,0-2 0,-1 2 0,0 1 0,0-1 0,0 0 0,0 0 0,0 1 0,-1-1 0,1 0 1,0 1-1,0-1 0,0 0 0,-1 1 0,1-1 0,0 0 0,-1 1 0,1-1 0,0 0 0,-1 1 1,1-1-1,-1 1 0,1-1 0,-2 0 0,-23-13-32,1 6 11,-1 0-1,-50-7 1,-58 2 23,113 12 3,-262-11 42,-1 13 0,-546 73 0,721-58-114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05.792"/>
    </inkml:context>
    <inkml:brush xml:id="br0">
      <inkml:brushProperty name="width" value="0.025" units="cm"/>
      <inkml:brushProperty name="height" value="0.025" units="cm"/>
    </inkml:brush>
  </inkml:definitions>
  <inkml:trace contextRef="#ctx0" brushRef="#br0">2954 352 14667,'-9'-11'143,"0"0"-1,0 0 1,-1 1 0,-1 1 0,1 0-1,-1 0 1,-1 1 0,0 0-1,0 1 1,-16-7 0,-13-3-607,-83-24 0,-346-61-15,-10 41 1039,9 37-52,392 26-465,1 3 0,0 4 0,0 3 1,-76 22-1,110-20-18,0 2-1,1 2 0,1 2 1,1 2-1,0 1 1,-56 45-1,54-34-6,2 2 1,1 2-1,3 1 1,0 2-1,-38 59 1,55-71-34,1 1 1,2 1-1,1 1 1,2 1 0,1 0-1,1 0 1,-12 63 0,21-77-2,0 0 0,2 0 0,0 1 0,1-1 1,1 1-1,1-1 0,1 0 0,0 1 0,2-1 0,0-1 1,1 1-1,1-1 0,0 0 0,2 0 0,17 27 0,-10-24 8,0 0-1,2-1 0,1-1 0,0-1 0,1 0 1,1-2-1,1 0 0,0-2 0,41 21 0,-8-10-3,2-2 0,0-2 0,74 15 0,-10-10 16,243 19 0,132-36 4,-101-23 131,529-87 0,-443-2 299,-416 83-318,0-2 0,-1-3 1,-1-3-1,-2-3 0,66-44 0,-102 58-52,0-1 1,-1-2-1,-1 0 1,-1-1 0,28-36-1,-43 48-40,0-1 0,-1 0 0,0 0 0,0 0 0,-1-1 0,-1 1-1,0-1 1,0-1 0,-1 1 0,0 0 0,-1-1 0,0 1 0,-1-1 0,0 0 0,-1 1-1,-1-1 1,-2-17 0,-1 12-3,-1-1 0,-1 2 0,-1-1 0,0 1-1,-1 0 1,0 0 0,-2 1 0,0 0 0,0 0 0,-14-12 0,-3-3 5,-2 2 1,-1 1 0,-50-35-1,15 20-116,-2 3 0,-1 3-1,-2 3 1,-122-40 0,61 33-851,-242-39 1,-188 26-60,266 40 406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0:37.308"/>
    </inkml:context>
    <inkml:brush xml:id="br0">
      <inkml:brushProperty name="width" value="0.025" units="cm"/>
      <inkml:brushProperty name="height" value="0.025" units="cm"/>
    </inkml:brush>
  </inkml:definitions>
  <inkml:trace contextRef="#ctx0" brushRef="#br0">2541 510 12603,'-38'-44'469,"-3"3"1,-1 1 0,-93-67 0,88 75-253,0 2 0,-2 2 0,-1 2 0,-1 3 0,-1 1 0,0 4 0,-72-17 0,56 21-128,0 3 1,-2 3 0,1 3-1,-1 3 1,-105 10 0,127-2-86,1 2 0,0 2 0,1 2 0,0 2 0,-81 37 0,73-23 4,2 1-1,0 3 0,2 3 1,-54 47-1,39-22 1,3 3 1,3 3-1,2 2 0,4 2 1,2 3-1,-61 120 1,85-138-13,2 1 1,2 1-1,3 1 1,3 1-1,2 1 1,3 1-1,3-1 1,2 1 0,3 1-1,2-1 1,9 78-1,-3-103 2,1-1 0,3 0 0,0 0 1,2 0-1,2-1 0,1-1 0,2 0 0,1-1 0,1-1 0,2 0 0,1-1 0,2-2 0,0 0 0,2-1 0,1-1 0,1-1 0,1-2 0,1 0 1,57 33-1,-44-34 29,1-1 0,2-2 0,86 24 0,-66-27 58,0-3 1,86 5-1,-32-13 127,-1-5 0,212-29 0,-193 6-63,-2-6 1,-1-6-1,-2-5 0,-2-6 1,133-68-1,-169 67-100,-2-3 0,-2-4 0,-3-4 1,-3-4-1,-2-3 0,130-137 0,-174 161-27,-1-3 0,-2 0 0,-1-2-1,-3-2 1,33-71 0,-51 92-14,-1 1 0,-2-2-1,0 1 1,-2-1-1,-1 0 1,-2-1 0,0 1-1,-2-1 1,-1 0 0,-2 1-1,0-1 1,-8-40 0,2 42-7,-2-1 1,0 1-1,-2 1 0,0 0 1,-2 0-1,-1 1 1,-1 1-1,-1 1 1,-35-40-1,16 26-32,-2 1 1,0 2-1,-3 2 1,-73-46-1,45 39-119,-2 3-1,-120-44 1,-165-26-510,147 61 296,-3 9 0,-289-12 0,167 38-21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0:42.734"/>
    </inkml:context>
    <inkml:brush xml:id="br0">
      <inkml:brushProperty name="width" value="0.025" units="cm"/>
      <inkml:brushProperty name="height" value="0.025" units="cm"/>
    </inkml:brush>
  </inkml:definitions>
  <inkml:trace contextRef="#ctx0" brushRef="#br0">3516 379 12459,'2'-2'100,"0"0"1,0 0-1,-1 0 1,1-1-1,-1 1 1,0 0-1,0-1 1,0 1-1,0-1 1,0 1-1,0-1 1,-1 1-1,1-1 1,-1 1-1,1-1 1,-1 0-1,0 1 1,0-1-1,-1 0 1,1 1-1,0-1 1,-1 0 0,0 1-1,1-1 1,-1 1-1,0-1 1,0 1-1,-1-1 1,1 1-1,-3-3 1,0-2 89,0 1 0,-1 0 0,1 1 1,-2-1-1,1 1 0,0 0 1,-1 0-1,0 1 0,0 0 1,-8-4-1,-11-4 88,0 2 0,-1 0 0,-1 2 1,-28-5-1,-114-13-25,120 19-230,-153-20 100,-504-64 461,128 56-479,477 38-108,0 4-1,1 5 0,-171 42 0,190-31-6,0 3 0,2 4 1,1 4-1,-87 50 0,117-54-7,0 2 0,3 1 1,0 3-1,3 2 0,0 1 1,3 2-1,-41 56 1,61-70 5,1 0 0,1 1 0,2 1 0,1 0 0,1 1 0,1 1 1,2 0-1,-12 64 0,19-76 8,1 1 0,0-1 0,2 1 1,0-1-1,1 1 0,1-1 0,1 1 0,1-1 1,1 0-1,0 0 0,1-1 0,1 1 0,1-1 1,1-1-1,0 1 0,16 21 0,-6-17 3,0 0-1,1-2 0,1 0 1,1-1-1,1-1 0,0-1 1,1-2-1,1 0 0,1-1 1,45 17-1,3-5-2,1-4 1,134 24 0,-16-18-101,247 6 0,197-36-101,-4-34 111,-4-57 106,-509 66-7,163-58 0,-225 63-3,-1-3 1,-1-2-1,-2-2 0,87-62 0,-119 74 1,-1-1-1,-1-1 0,0-1 1,-1 0-1,26-40 1,-37 48-2,0-1 1,-1 1 0,-1-1 0,0-1-1,-1 1 1,0-1 0,-1 0-1,-1 0 1,0 0 0,-1 0 0,0-1-1,-1-20 1,-2 21 4,-1-1 0,0 1 0,-1-1 0,-1 1-1,0 0 1,-1 0 0,-13-26 0,8 21 6,-2 1-1,0 0 1,-1 1-1,-28-29 1,10 17 7,-1 2-1,-1 1 1,-1 2 0,-1 1-1,-40-19 1,2 7 0,-2 4-1,-1 3 0,-1 3 0,-94-18 1,-323-32-203,114 22 1493,232 20-1148,17-13 53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20.060"/>
    </inkml:context>
    <inkml:brush xml:id="br0">
      <inkml:brushProperty name="width" value="0.025" units="cm"/>
      <inkml:brushProperty name="height" value="0.025" units="cm"/>
    </inkml:brush>
  </inkml:definitions>
  <inkml:trace contextRef="#ctx0" brushRef="#br0">1 9 19220,'5'-3'1456,"-6"0"-1392,-1 0-416,0 5 2585,2 2-2833,5 3 296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2.928"/>
    </inkml:context>
    <inkml:brush xml:id="br0">
      <inkml:brushProperty name="width" value="0.025" units="cm"/>
      <inkml:brushProperty name="height" value="0.025" units="cm"/>
    </inkml:brush>
  </inkml:definitions>
  <inkml:trace contextRef="#ctx0" brushRef="#br0">12 9 19644,'3'-6'1969,"-2"3"-1281,-1 5-280,0 9 888,-1 2-192,-2 11-407,0 5-193,-1 3-296,1 3-104,2 1-248,1-4-208,0-6-585,0-2-367,3-8 1000,-2-8-216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3.423"/>
    </inkml:context>
    <inkml:brush xml:id="br0">
      <inkml:brushProperty name="width" value="0.025" units="cm"/>
      <inkml:brushProperty name="height" value="0.025" units="cm"/>
    </inkml:brush>
  </inkml:definitions>
  <inkml:trace contextRef="#ctx0" brushRef="#br0">5 104 18572,'0'-1'164,"-1"-1"0,0 0 0,0 0 0,1 1 0,-1-1 0,1 0 0,0 0 0,-1 0 0,1 0-1,0 0 1,0 0 0,0 0 0,1 0 0,-1 0 0,0 1 0,1-1 0,-1 0 0,1 0 0,-1 0 0,1 0 0,2-2 0,-1 1 56,0 0 0,1 0-1,-1 0 1,1 1 0,0-1 0,0 1 0,0 0 0,0-1 0,0 1 0,6-2-1,5-2 175,0 1 0,0 0-1,1 1 1,22-3 0,-27 6-330,0-1 1,0 2 0,-1-1 0,1 2-1,0-1 1,0 1 0,0 1-1,0 0 1,15 4 0,-22-4-67,0-1 0,0 0 0,0 1 0,0 0 0,0 0 0,0 0 0,0 0 0,-1 0 0,1 0 0,-1 1 0,1-1 0,-1 1 0,0-1 1,0 1-1,0 0 0,-1 0 0,1 0 0,-1 0 0,1 1 0,-1-1 0,0 0 0,0 0 0,0 1 0,-1-1 0,1 1 0,-1-1 0,0 0 0,0 1 0,0-1 0,-1 7 0,-9 17-10,9-24-7,-1 0 1,1 0 0,0 0-1,0 1 1,0-1-1,0 0 1,0 5-1,2-7-46,0 1 0,0 0-1,1-1 1,-1 1-1,1-1 1,-1 0-1,1 1 1,-1-1 0,1 0-1,0 0 1,-1 0-1,1 0 1,0 0-1,0 0 1,0-1-1,3 2 1,10 5-300,-12-5 335,0 0 0,-1 0-1,1 0 1,-1 1 0,1-1 0,-1 1 0,0 0 0,0-1 0,0 1 0,0 0 0,0 0 0,-1 0-1,0 0 1,1 0 0,-1 1 0,0-1 0,0 5 0,0-3 43,-1 0 0,0 0 0,0 0 1,-1 0-1,0-1 0,0 1 0,0 0 0,0 0 0,-1-1 1,1 1-1,-4 5 0,0-1 130,-1 1 1,0-1 0,0 0-1,-1 0 1,0-1-1,-1 0 1,0 0-1,0-1 1,-1 0-1,-10 7 1,9-8 45,-1-1 1,0 0 0,0-1 0,0 0-1,-1 0 1,1-1 0,-1-1-1,0 0 1,-17 0 0,23-2-182,1 0-1,-1 0 1,0-1 0,1 0 0,-1 0-1,1 0 1,0-1 0,-1 0 0,-8-4 0,10 4-129,1 0 1,0-1-1,0 1 1,0-1 0,0 1-1,1-1 1,-1 0 0,1 0-1,-1 0 1,1 0 0,0-1-1,0 1 1,1 0 0,-1-1-1,-1-6 1,2 9-40,1 0 0,-1-1-1,1 1 1,0 0 0,0-1 0,0 1 0,0-1-1,0 1 1,0 0 0,0-1 0,0 1 0,0-1-1,1 1 1,-1 0 0,0-1 0,1 1-1,0 0 1,-1-1 0,1 1 0,0 0 0,-1 0-1,1-1 1,0 1 0,0 0 0,1-1 0,2-1-243,-1 0-1,1 1 1,0-1 0,0 1 0,0 0 0,8-3 0,8-3-773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9.249"/>
    </inkml:context>
    <inkml:brush xml:id="br0">
      <inkml:brushProperty name="width" value="0.025" units="cm"/>
      <inkml:brushProperty name="height" value="0.025" units="cm"/>
    </inkml:brush>
  </inkml:definitions>
  <inkml:trace contextRef="#ctx0" brushRef="#br0">1 210 16123,'4'-10'232,"0"0"-1,1 0 0,1 1 0,0 0 1,0 0-1,0 0 0,1 1 0,1 0 0,-1 0 1,1 0-1,1 1 0,-1 1 0,1-1 0,0 1 1,20-8-1,-4 1 56,2 2 0,0 0 0,0 2 0,1 2 0,51-9 0,-64 14-192,0 1 1,0 0-1,0 1 1,0 0-1,0 2 1,0 0-1,-1 0 1,1 1-1,-1 1 1,1 0-1,-1 1 1,26 14-1,-36-17-101,0 0 0,-1 0 0,1 1-1,-1-1 1,1 1 0,-1 0 0,0 0 0,0 0 0,0 1-1,-1-1 1,1 1 0,-1-1 0,1 1 0,-1 0-1,-1 0 1,1 0 0,0 0 0,-1 0 0,1 6 0,-2-5-1,0-1 0,0 0 0,0 1 1,-1-1-1,0 0 0,0 0 1,0 0-1,-1 1 0,1-1 1,-1 0-1,0-1 0,0 1 1,0 0-1,0 0 0,-1-1 1,0 0-1,0 1 0,0-1 0,-5 4 1,-5 5 38,0-1 1,-1 0-1,0-1 1,-1-1 0,0 0-1,-1-1 1,1-1-1,-2 0 1,-23 6-1,38-13 38,-12 2 74,14-2-141,0 0 0,-1 0 0,1 0 0,0 0 0,-1 0 0,1 0 0,0 0 0,-1 0-1,1 0 1,0 0 0,-1 0 0,1 0 0,0 0 0,0 0 0,-1-1 0,1 1 0,0 0 0,0 0 0,-1 0 0,1 0 0,0-1 0,0 1 0,-1 0 0,1 0-1,0-1 1,0 1 0,0 0 0,-1 0 0,1-1 0,0 1 0,0 0 0,0 0 0,0-1 0,0 1 0,0 0 0,0-1 0,0 1 0,1-11 118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9.127"/>
    </inkml:context>
    <inkml:brush xml:id="br0">
      <inkml:brushProperty name="width" value="0.025" units="cm"/>
      <inkml:brushProperty name="height" value="0.025" units="cm"/>
    </inkml:brush>
  </inkml:definitions>
  <inkml:trace contextRef="#ctx0" brushRef="#br0">28 1 20236,'-5'10'1569,"-1"10"-1161,2 3-160,-3 7 488,4 4-136,2 4-224,-1 0-72,5 0-272,1-2-240,4-6-712,-3-5 1944,5-9-1072,2-10-48,4-12-64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3.874"/>
    </inkml:context>
    <inkml:brush xml:id="br0">
      <inkml:brushProperty name="width" value="0.025" units="cm"/>
      <inkml:brushProperty name="height" value="0.025" units="cm"/>
    </inkml:brush>
  </inkml:definitions>
  <inkml:trace contextRef="#ctx0" brushRef="#br0">0 91 17308,'12'3'383,"0"-1"0,-1 0 0,1-1-1,0 0 1,0-1 0,0 0 0,0-1 0,0 0 0,0-1 0,0-1 0,0 0 0,-1 0 0,0-1 0,1 0 0,-1-1 0,-1 0 0,1-1 0,-1 0 0,13-11 0,-20 15-324,-1-1 1,0 1 0,0-1-1,0 1 1,0-1 0,-1 0 0,1 1-1,1-5 1,-3 7-43,0 0 0,0-1 1,0 1-1,0-1 0,1 1 0,-1-1 0,0 1 1,0-1-1,0 1 0,0 0 0,0-1 0,0 1 1,0-1-1,0 1 0,0-1 0,0 1 0,0-1 1,-1 1-1,1-1 0,0 1 0,0 0 0,-1-2 1,1 2 0,-1 0 0,0-1 0,1 1 0,-1 0 0,0 0 0,1 0 0,-1-1 0,0 1 0,0 0 0,1 0 0,-1 0 0,0 0 0,1 0 0,-1 0 0,0 1 0,0-1 0,1 0 0,-1 0 0,0 0 0,1 1 0,-2-1 0,-2 2 14,0 1 0,0-1 0,-1 1 0,2-1 0,-1 1 0,0 0-1,0 1 1,1-1 0,0 1 0,0-1 0,0 1 0,0 0 0,-4 7-1,5-8-30,0 1-1,0-1 0,1 1 0,-1-1 0,1 1 0,-1 0 0,1 0 0,0 0 0,1 0 1,-1 0-1,1 0 0,0 0 0,0 0 0,0 0 0,0 0 0,2 7 0,-1-9 0,0-1-1,0 1 1,0-1-1,0 1 1,0-1-1,0 1 1,0-1-1,1 0 0,-1 0 1,1 0-1,-1 0 1,1 0-1,-1 0 1,1 0-1,0 0 1,-1 0-1,1-1 1,0 1-1,-1-1 0,1 1 1,0-1-1,3 0 1,1 1-1,0-1 1,0 1-1,0-2 1,-1 1-1,1-1 1,6-1-1,2-2 22,-1 0-1,0-1 0,0-1 0,0 0 0,-1-1 1,0 0-1,0-1 0,-1 0 0,0-1 0,-1 0 1,0-1-1,12-14 0,-37 101-433,14-75 306,1 0 0,0 0 0,0 0 0,0 0 0,0 0 0,0 0 0,1 0 0,-1 0 0,1 0 0,-1 0 0,1 0 0,0-1 0,0 1 0,-1 0 0,4 3 0,-4-4 53,1 0 0,0-1-1,0 1 1,0-1-1,0 1 1,-1 0-1,1-1 1,0 0-1,0 1 1,0-1-1,0 0 1,0 1-1,0-1 1,0 0 0,0 0-1,1 0 1,-1 0-1,0 0 1,0 0-1,0 0 1,0 0-1,0 0 1,0-1-1,0 1 1,0 0-1,0-1 1,0 1-1,0-1 1,0 1 0,-1-1-1,3 0 1,13-9-625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4.390"/>
    </inkml:context>
    <inkml:brush xml:id="br0">
      <inkml:brushProperty name="width" value="0.025" units="cm"/>
      <inkml:brushProperty name="height" value="0.025" units="cm"/>
    </inkml:brush>
  </inkml:definitions>
  <inkml:trace contextRef="#ctx0" brushRef="#br0">21 1 19388,'-10'6'1376,"4"4"-1071,2 2-273,6 7-32,4-3-449,10-5 385,3-1-128,5 5-168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4.857"/>
    </inkml:context>
    <inkml:brush xml:id="br0">
      <inkml:brushProperty name="width" value="0.025" units="cm"/>
      <inkml:brushProperty name="height" value="0.025" units="cm"/>
    </inkml:brush>
  </inkml:definitions>
  <inkml:trace contextRef="#ctx0" brushRef="#br0">61 160 15867,'0'0'43,"-11"13"684,0 0 0,-12 19 1,21-29-616,0 1 1,0-1 0,0 1 0,1 0 0,-1 0-1,1-1 1,0 1 0,0 0 0,0 0 0,1 0-1,-1 0 1,1 0 0,0 1 0,0-1-1,1 5 1,0-8-74,-1 1 0,1-1 0,-1 1-1,1-1 1,0 1 0,-1-1 0,1 0-1,0 1 1,0-1 0,0 0 0,0 0-1,0 0 1,1 0 0,-1 0 0,0 0-1,0 0 1,1 0 0,-1 0 0,0 0-1,1-1 1,-1 1 0,1-1 0,-1 1-1,1-1 1,-1 1 0,1-1 0,0 0-1,-1 0 1,3 0 0,3 0 21,-1 0 0,1 0-1,0-1 1,-1 0 0,12-3 0,-7 0 44,0-1 1,0 1-1,-1-2 0,0 0 0,0 0 1,0 0-1,0-2 0,-1 1 1,-1-1-1,1 0 0,-1-1 1,13-18-1,-13 16 38,0-1-1,-1 0 1,0 0 0,-1-1 0,0 0-1,-1 0 1,-1 0 0,0-1 0,-1 0-1,2-20 1,-4 32-121,-1-1 0,0 0 0,-1 0 0,1 1 0,0-1 0,-1 0 0,1 0 0,-1 1 0,0-1 0,-2-4 0,2 6-19,1 1-1,0-1 1,0 1 0,-1 0 0,1-1 0,0 1 0,-1-1 0,1 1 0,-1 0 0,1-1 0,-1 1 0,1 0 0,0 0 0,-1-1 0,1 1 0,-1 0 0,1 0 0,-1 0 0,1-1 0,-1 1 0,1 0 0,-2 0 0,1 0-5,0 1 1,0-1-1,0 0 1,0 1-1,0-1 0,0 0 1,0 1-1,1-1 1,-1 1-1,0 0 1,0-1-1,0 1 1,1 0-1,-1-1 0,0 1 1,0 1-1,-4 5-7,0 0-1,0 0 1,1 0-1,0 1 1,1-1 0,0 1-1,0 0 1,0 0-1,1 0 1,1 0-1,-1 1 1,1-1-1,0 9 1,1-13 5,0 0 0,0 0 0,0 0 0,0-1 0,1 1 0,-1 0 0,1 0 0,0-1 0,1 1 0,-1 0 0,0-1 0,1 1 0,0-1 0,0 0 1,0 1-1,0-1 0,0 0 0,1 0 0,-1-1 0,1 1 0,0 0 0,0-1 0,0 0 0,0 1 0,0-1 0,1-1 0,-1 1 0,1 0 0,-1-1 0,6 2 0,1-1-122,0 0 1,1-1-1,-1 0 0,0-1 1,0 0-1,0-1 0,0 0 1,1 0-1,-1-1 0,-1 0 1,1-1-1,0 0 0,0-1 0,-1 0 1,0 0-1,0-1 0,0 0 1,-1-1-1,1 0 0,13-13 1,-21 18 109,0-1 1,1 1 0,-1-1 0,0 0 0,0 1 0,0-1-1,0 0 1,0 0 0,0 0 0,-1 0 0,1 0-1,-1 0 1,1 0 0,-1 0 0,0 0 0,1-3-1,-1 5 24,-1-1 0,1 1-1,0-1 1,0 1-1,0-1 1,0 0-1,-1 1 1,1-1-1,0 1 1,0-1 0,-1 1-1,1 0 1,0-1-1,-1 1 1,1-1-1,-1 1 1,1-1-1,0 1 1,-1 0 0,1-1-1,-1 1 1,0-1-1,0 1 19,-1 0 0,1-1 0,0 1 0,-1 0 0,1 0 0,0 0 0,-1 0 0,1 0 0,0 0 0,-1 0 0,1 1 0,0-1 0,-3 1 0,-1 1 86,-1 0-1,0 1 1,1 0-1,0 0 1,0 0-1,0 0 1,0 1 0,0 0-1,1 0 1,-7 7-1,8-7-39,0-1 0,1 0 0,-1 1 0,1-1 0,-1 1 0,1 0 0,1 0 0,-1 0 0,0 0 0,1 0 0,0 0-1,0 0 1,0 1 0,1-1 0,-1 8 0,1-10-47,1 0-1,-1 0 1,1 0-1,0 0 1,-1 0-1,1 0 1,0 0-1,0 0 1,1-1 0,-1 1-1,0 0 1,0-1-1,1 1 1,-1 0-1,1-1 1,0 0-1,-1 1 1,1-1-1,0 0 1,0 0-1,0 0 1,0 0-1,0 0 1,0 0 0,0-1-1,0 1 1,0-1-1,3 1 1,8 1-4,-1 0 1,1-1-1,19 0 1,-25-1-40,9 0-185,0-1 0,0-1 0,0 0 0,0-1 0,0 0 0,0-1 1,19-9-1,-14 1-135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5.313"/>
    </inkml:context>
    <inkml:brush xml:id="br0">
      <inkml:brushProperty name="width" value="0.025" units="cm"/>
      <inkml:brushProperty name="height" value="0.025" units="cm"/>
    </inkml:brush>
  </inkml:definitions>
  <inkml:trace contextRef="#ctx0" brushRef="#br0">87 1 21517,'0'19'1632,"-4"9"-1304,1 4-120,-5 7 560,2 2-256,5 5-304,-1-2-64,4-8-192,-1-6-112,2-10-272,-3-4-152,0-7-384,-3-6-256,-7-8-553,-4-6 1161,-6-12-184,-2-1-224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5.747"/>
    </inkml:context>
    <inkml:brush xml:id="br0">
      <inkml:brushProperty name="width" value="0.025" units="cm"/>
      <inkml:brushProperty name="height" value="0.025" units="cm"/>
    </inkml:brush>
  </inkml:definitions>
  <inkml:trace contextRef="#ctx0" brushRef="#br0">1 114 17724,'0'-5'399,"0"0"1,0 0-1,1 0 0,-1 0 1,1 0-1,0 0 1,1 0-1,2-7 0,-2 9-152,0 0 0,0 0-1,0 1 1,0-1-1,0 0 1,0 1 0,1 0-1,-1-1 1,1 1-1,0 0 1,0 0-1,0 1 1,6-4 0,2 1-108,0-1 0,0 1 0,1 1 1,-1 0-1,1 1 0,0 0 0,-1 1 1,1 0-1,0 1 0,0 0 0,0 1 1,0 0-1,0 1 0,0 0 0,-1 1 1,1 0-1,-1 1 0,12 6 1,-20-9-146,-1 1 1,1 0 0,0 0 0,-1 0 0,1 0-1,-1 1 1,0-1 0,0 1 0,0-1 0,0 1-1,0 0 1,-1-1 0,1 1 0,-1 0 0,0 0-1,0 0 1,0 0 0,0 1 0,0-1 0,-1 0-1,1 0 1,-1 0 0,0 1 0,0-1-1,0 5 1,-1 0-4,0-1-1,0 0 0,0 1 1,-1-1-1,0 0 0,0 0 1,-1 0-1,0 0 0,0 0 1,-5 7-1,-36 43-95,40-51-39,-1 0 0,-1-1 0,1 0 0,-1-1 0,0 1 0,0-1 0,-10 6 0,16-10 86,0 0 1,-1 0-1,1 1 1,0-1 0,-1 0-1,1 0 1,-1 0 0,1 1-1,-1-1 1,1 0-1,0 0 1,-1 0 0,1 0-1,-1 0 1,1 0 0,-1 0-1,1 0 1,-1 0 0,1 0-1,-1 0 1,1 0-1,0-1 1,-1 1 0,1 0-1,-1 0 1,0-1 0,2-9-902,12-13-1,5 4 179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6.216"/>
    </inkml:context>
    <inkml:brush xml:id="br0">
      <inkml:brushProperty name="width" value="0.025" units="cm"/>
      <inkml:brushProperty name="height" value="0.025" units="cm"/>
    </inkml:brush>
  </inkml:definitions>
  <inkml:trace contextRef="#ctx0" brushRef="#br0">5 1 13907,'2'16'841,"0"1"0,-1-1 0,-1 1 0,0-1 0,-5 30-1,3-22 801,0 38-1,1-61-1594,1 0 0,0-1 0,0 1 0,0 0 0,0-1 0,0 1 1,1 0-1,-1-1 0,0 1 0,0 0 0,0-1 0,1 1 0,-1 0 0,0-1 1,1 1-1,-1-1 0,0 1 0,1-1 0,-1 1 0,1-1 0,0 2 0,-1-2-3,1 0 0,-1 0 0,1 0 0,-1 0-1,1 0 1,-1 0 0,1 0 0,-1 0-1,1 0 1,-1-1 0,1 1 0,-1 0 0,1 0-1,-1 0 1,1 0 0,-1-1 0,0 1 0,1 0-1,-1 0 1,1-1 0,0 0 0,2-2 110,0 0 0,-1 0 0,1 0 1,-1 0-1,1 0 0,1-5 0,2-6-18,0 0 0,-1 0-1,-1-1 1,0 0 0,-1 0 0,-1 0-1,0 0 1,-1 0 0,-2-27-1,0 36-1016,-1 11 234,3 13-541,0-15 1082,0-1 0,0 1-1,1 0 1,-1 0 0,1-1 0,0 1-1,-1 0 1,1-1 0,1 0-1,-1 1 1,0-1 0,0 0 0,1 0-1,-1-1 1,1 1 0,0 0 0,-1-1-1,1 1 1,0-1 0,0 0 0,0 0-1,0 0 1,0-1 0,0 1 0,0 0-1,0-1 1,4 0 0,26 2-607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6.679"/>
    </inkml:context>
    <inkml:brush xml:id="br0">
      <inkml:brushProperty name="width" value="0.025" units="cm"/>
      <inkml:brushProperty name="height" value="0.025" units="cm"/>
    </inkml:brush>
  </inkml:definitions>
  <inkml:trace contextRef="#ctx0" brushRef="#br0">123 16 14043,'-16'10'577,"2"1"0,0 0-1,-20 21 1,29-28-419,1 1 1,0 0-1,0 0 0,0 0 0,1 0 1,0 1-1,0-1 0,0 1 0,1 0 0,-1 0 1,1 0-1,1 0 0,-2 10 0,3-14-108,-1-1-1,1 1 1,0-1 0,0 1-1,0 0 1,0-1-1,1 1 1,-1-1 0,0 1-1,1-1 1,-1 1-1,1-1 1,-1 1-1,1-1 1,0 1 0,0-1-1,0 0 1,0 1-1,0-1 1,0 0-1,0 0 1,0 0 0,2 2-1,0-2 7,-1 0 0,0 0 0,1 0 1,-1 0-1,1-1 0,-1 1 0,1-1 0,-1 0 0,1 1 0,-1-1 0,1 0 0,-1-1 0,5 0 0,4-1 61,-1 0-1,1-2 1,0 1-1,-1-1 1,17-9-1,-17 7-122,0-1 0,-1 0 0,0 0 0,0 0 0,-1-1 0,12-14 0,34-57-1472,-31 44 95,-33 55 1131,2 1-1,0 1 1,1-1 0,-5 27-1,11-47 251,-1 12 251,0-1 0,0 1 0,1 0 0,1-1 0,2 25 0,15 62 509,-11-71-727,-1 0 1,2 50 0,-7-70-39,-3 53-22,3-56 25,-1 0 0,0 0-1,0 0 1,-1-1 0,0 1-1,1-1 1,-2 1 0,1-1 0,0 0-1,-5 6 1,7-9 3,0-1 0,-1 1-1,0 0 1,1 0 0,-1-1 0,1 1-1,-1 0 1,0-1 0,0 1-1,1 0 1,-1-1 0,0 1 0,0-1-1,0 1 1,0-1 0,0 0 0,1 1-1,-1-1 1,0 0 0,0 0 0,0 0-1,0 1 1,0-1 0,0 0-1,0 0 1,-1-1 0,1 1-3,0-1-1,-1 0 1,1 1-1,0-1 1,0 0-1,0 0 1,0 0 0,0 0-1,1 0 1,-1 0-1,0 0 1,0 0 0,1-1-1,-1 1 1,1 0-1,-2-2 1,0-4-22,-1-1 1,1 0-1,1 0 1,-1 1-1,1-14 0,1 3-21,1 1 0,1-1 0,0 1 0,2-1 0,0 1 0,1 0 0,0 0-1,2 1 1,8-16 0,11-16-161,51-69 1,-41 65 93,-6-1 205,-48 79 582,12-14-517,1 1 0,0 0 0,0 0 0,2 0 1,-1 0-1,2 0 0,0 1 0,-1 19 0,3-31-136,0-1 0,0 1 0,0-1-1,0 1 1,1-1 0,-1 1 0,0-1 0,1 0 0,-1 1 0,1-1 0,-1 1 0,1-1 0,-1 0 0,1 1 0,0-1 0,0 0 0,0 0 0,0 0 0,0 0 0,0 0 0,0 0 0,0 0 0,0 0 0,0 0 0,1 0 0,-1 0-1,0-1 1,1 1 0,-1-1 0,0 1 0,1-1 0,-1 1 0,1-1 0,-1 0 0,1 1 0,-1-1 0,1 0 0,-1 0 0,1 0 0,-1-1 0,1 1 0,-1 0 0,0 0 0,3-1 0,3-1-51,0 0 0,0-1-1,0 0 1,0 0 0,-1 0 0,1-1 0,9-7 0,-8 4 14,1 0-1,-1-1 1,0 0 0,-1-1-1,0 1 1,6-11 0,13-33-101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7.224"/>
    </inkml:context>
    <inkml:brush xml:id="br0">
      <inkml:brushProperty name="width" value="0.025" units="cm"/>
      <inkml:brushProperty name="height" value="0.025" units="cm"/>
    </inkml:brush>
  </inkml:definitions>
  <inkml:trace contextRef="#ctx0" brushRef="#br0">27 45 11394,'-9'56'1753,"2"0"0,1 91 0,4-105-1624,0-30-101,1 0 1,1 0-1,0 0 0,3 14 1,-3-26-27,0 1 1,0-1-1,0 1 1,1 0 0,-1-1-1,0 1 1,1-1-1,-1 1 1,0-1-1,1 1 1,-1-1 0,1 1-1,-1-1 1,1 0-1,-1 1 1,1-1 0,-1 0-1,1 1 1,-1-1-1,1 0 1,0 1 0,-1-1-1,1 0 1,-1 0-1,1 0 1,0 0-1,-1 0 1,1 0 0,0 0-1,-1 0 1,1 0-1,-1 0 1,1 0 0,0 0-1,-1 0 1,1 0-1,-1 0 1,1-1 0,0 1-1,-1 0 1,1-1-1,-1 1 1,1 0-1,-1-1 1,2 0 0,25-16 86,-10 3-37,0-1 1,-1-1 0,-1 0 0,13-20 0,-25 34-56,0-1 0,0 0 0,0 0 0,0 1-1,1 0 1,-1 0 0,1 0 0,4-2 0,-3 1 17,0 1 1,0-1-1,0 0 0,-1 0 0,5-4 0,6-10 249,0 0 0,-2 0 0,0-2 0,-1 1 0,-1-2 0,0 0 0,-2 0 0,0 0 0,7-29 0,-14 43-160,0 1-1,-1-1 1,0 0 0,0 1-1,-1-1 1,1-8 0,-1 14-98,0 0 1,-1 0 0,1 0-1,0 1 1,0-1 0,0 0-1,0 0 1,-1 0 0,1 0-1,0 1 1,0-1 0,0 0-1,0 0 1,-1 0 0,1 0-1,0 0 1,0 0-1,-1 0 1,1 0 0,0 1-1,0-1 1,-1 0 0,1 0-1,0 0 1,0 0 0,0 0-1,-1 0 1,1 0 0,0 0-1,0-1 1,-1 1 0,1 0-1,0 0 1,0 0-1,-1 0 1,1 0 0,0 0-1,0 0 1,0 0 0,-1-1-1,1 1 1,0 0 0,0 0-1,0 0 1,0 0 0,-1-1-1,1 1 1,0 0 0,0 0-1,0 0 1,0-1-1,0 1 1,0 0 0,0 0-1,0-1 1,0 1 0,0 0-1,-1 0 1,1-1 0,-12 24 106,1 8 57,1 0 1,2 1-1,1 0 1,1 0-1,2 0 1,1 1-1,2 0 1,3 46-1,-2-79-168,8 49 293,-7-47-275,-1 0 0,1 0 0,-1 0 1,1-1-1,0 1 0,0 0 0,0 0 0,0-1 0,0 1 0,0 0 0,0-1 0,1 1 0,-1-1 0,1 1 0,-1-1 1,1 0-1,-1 0 0,1 1 0,0-1 0,-1 0 0,4 0 0,-4-1-9,-1 1 0,1-2 0,0 1 1,0 0-1,0 0 0,0 0 0,0 0 0,0 0 0,0-1 0,-1 1 0,1 0 0,0-1 1,0 1-1,0-1 0,-1 1 0,1-1 0,0 1 0,0-1 0,-1 0 0,1 1 1,-1-1-1,1 0 0,0 1 0,-1-1 0,0 0 0,1 0 0,-1 0 0,1 1 1,-1-1-1,0 0 0,1 0 0,-1 0 0,0-1 0,7-32 169,-5 19-111,-1 1 0,-1-1 0,-2-15 0,2 25-67,-1 1 1,1-1-1,-1 1 0,0-1 1,-1 1-1,1-1 0,-1 1 1,0 0-1,0 0 0,0 0 1,0 0-1,-1 0 0,-5-6 1,8 10-4,0-1 0,0 1 0,0 0 0,-1 0 1,1-1-1,0 1 0,0 0 0,0 0 1,0 0-1,-1-1 0,1 1 0,0 0 0,0 0 1,0 0-1,-1 0 0,1-1 0,0 1 1,0 0-1,-1 0 0,1 0 0,0 0 0,0 0 1,-1 0-1,1 0 0,0 0 0,-1 0 1,1 0-1,0 0 0,0 0 0,-1 0 0,1 0 1,0 0-1,0 0 0,-1 0 0,1 0 1,0 0-1,0 0 0,-1 0 0,1 0 0,0 1 1,0-1-1,-1 0 0,1 0 0,0 0 1,0 0-1,0 1 0,-1-1 0,1 0 0,0 0 1,0 0-1,0 1 0,0-1 0,-1 0 1,1 0-1,0 1 0,0-1 0,0 0 0,0 0 1,0 1-1,0-1 0,0 0 0,0 0 1,0 1-1,0-1 0,0 0 0,0 1 0,0-1 1,0 0-1,2 20-82,-1-18 78,0 0 1,0 1-1,0-1 0,0 0 1,1 1-1,-1-1 0,1 0 1,-1 0-1,1 0 0,0 0 1,0-1-1,0 1 1,0 0-1,0-1 0,0 1 1,0-1-1,1 0 0,2 2 1,-1-2 2,0 0 1,0 0 0,0-1-1,0 1 1,0-1 0,0 0-1,0 0 1,0 0-1,0 0 1,0-1 0,4 0-1,-2-1 11,0 1-1,-1-1 1,1 0-1,-1 0 1,1-1-1,-1 0 1,0 0-1,0 0 1,0 0-1,0-1 1,-1 0-1,0 0 1,1 0-1,-1 0 1,-1-1-1,5-5 1,-7 9-6,-1 0 0,1 0 1,-1 0-1,1 0 0,-1 0 0,1 0 1,-1 0-1,0 0 0,1-1 1,-1 1-1,0 0 0,0 0 0,0 0 1,0 0-1,0 0 0,0 0 1,0-2-1,-1 3-2,1-1 1,0 1-1,-1-1 1,1 1-1,0 0 1,-1 0-1,1-1 1,0 1-1,-1 0 1,1-1-1,-1 1 1,1 0-1,0 0 1,-1 0-1,1 0 1,-1-1-1,1 1 1,-1 0-1,1 0 1,-1 0-1,1 0 1,-1 0-1,1 0 1,0 0-1,-1 0 1,1 0-1,-2 1 1,0-1-5,-1 1-1,1 0 1,-1-1-1,1 1 1,0 1-1,-1-1 1,1 0 0,0 0-1,0 1 1,-1-1-1,1 1 1,0 0 0,-2 3-1,1-1-24,0 1-1,0 0 1,0 0-1,1 0 1,0 0 0,0 0-1,0 1 1,0-1-1,1 1 1,0-1 0,0 1-1,1 10 1,0-13-2,0 0 1,0-1-1,0 1 1,1 0-1,-1-1 1,1 1-1,0 0 1,0-1-1,0 1 1,0-1-1,0 0 1,0 1-1,1-1 1,-1 0-1,1 0 1,0 0-1,-1 0 1,1 0-1,0 0 1,0 0-1,0 0 1,1-1-1,-1 1 1,0-1-1,0 0 1,1 0-1,-1 0 1,6 2-1,16-2-150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7.904"/>
    </inkml:context>
    <inkml:brush xml:id="br0">
      <inkml:brushProperty name="width" value="0.025" units="cm"/>
      <inkml:brushProperty name="height" value="0.025" units="cm"/>
    </inkml:brush>
  </inkml:definitions>
  <inkml:trace contextRef="#ctx0" brushRef="#br0">7 1 16612,'-6'52'5769,"5"29"-3365,2-41-1940,-2-18-323,2 31 134,-1-49-242,0 1 0,1-1 0,0 0 0,0 0 0,0 0 0,0 0 0,1 0 0,0 0 0,3 5 0,-5-7-20,1-1-1,0 0 1,0 0-1,-1 0 1,1 0 0,0 0-1,0 0 1,0-1-1,0 1 1,1 0 0,-1 0-1,0-1 1,0 1-1,0-1 1,1 1 0,-1-1-1,0 1 1,0-1-1,1 0 1,-1 1 0,2-1-1,-1 0 3,1-1-1,-1 1 0,0-1 0,0 1 1,1-1-1,-1 0 0,0 1 0,0-1 1,0 0-1,0-1 0,3-1 1,4-4 41,0-1 1,0 0-1,14-18 1,-18 20-9,53-61 92,-59 67-142,1 1 1,0-1-1,0 0 1,0 0-1,0 0 1,0 0-1,0 0 1,0 0-1,0 0 1,0 0-1,0 0 1,0 0 0,0 0-1,0 1 1,0-1-1,0 0 1,0 0-1,0 0 1,0 0-1,0 0 1,0 0-1,0 0 1,0 0-1,0 0 1,0 0-1,1 0 1,-1 0-1,0 1 1,0-1-1,0 0 1,0 0-1,0 0 1,0 0-1,0 0 1,0 0 0,0 0-1,0 0 1,0 0-1,0 0 1,0 0-1,0 0 1,1 0-1,-1 0 1,0 0-1,0 0 1,0 0-1,0 0 1,0 0-1,0 0 1,0 0-1,0 0 1,0 0-1,0 0 1,0 0-1,1 0 1,-1 0-1,0 0 1,0 0-1,-1 15-61,-5 18-41,4-24 65,-1 3-91,1 1 0,0-1-1,0 1 1,1 0 0,1 15 0,0-27 81,0 0 1,0 0 0,1 0-1,-1 0 1,0 0-1,0 0 1,0 0 0,1 0-1,-1-1 1,1 1 0,-1 0-1,0 0 1,1 0-1,0-1 1,-1 1 0,1 0-1,-1 0 1,1-1-1,0 1 1,-1-1 0,1 1-1,0 0 1,0-1-1,0 0 1,-1 1 0,1-1-1,0 1 1,2-1-1,-1 1-83,0-1-1,1 0 0,-1 0 1,0-1-1,1 1 0,-1 0 1,0-1-1,0 0 0,1 1 0,-1-1 1,3-2-1,5-2-588,1-1 0,-1 0 0,15-13 0,-3-2-285,20-23 1,-10 8-67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8.387"/>
    </inkml:context>
    <inkml:brush xml:id="br0">
      <inkml:brushProperty name="width" value="0.025" units="cm"/>
      <inkml:brushProperty name="height" value="0.025" units="cm"/>
    </inkml:brush>
  </inkml:definitions>
  <inkml:trace contextRef="#ctx0" brushRef="#br0">111 1 14659,'-17'30'2156,"-24"33"0,-5 7 874,46-69-2978,-1 0 1,0 0-1,1 0 0,-1 0 1,1 0-1,-1 0 1,1 0-1,-1 0 1,1 0-1,-1 0 0,1 0 1,0 0-1,0 0 1,0 0-1,0 1 1,-1-1-1,1 0 1,1 0-1,-1 0 0,0 0 1,0 0-1,0 0 1,1 2-1,0-3-22,0 1 0,-1-1 0,1 1 0,0-1 0,0 1 0,0-1-1,0 0 1,0 0 0,0 1 0,0-1 0,0 0 0,0 0 0,-1 0 0,1 0 0,0 0 0,0 0 0,0 0-1,0 0 1,0-1 0,2 1 0,4-2 16,0-1 0,1 1 0,-1-1 1,0-1-1,8-4 0,46-43 53,-33 28-610,-31 30 471,-3 6-56,0 0-1,1 0 1,0 1 0,1 0 0,0 0 0,1 1-1,-1 14 1,4-28 60,0 0 0,0 1 0,0-1 1,0 1-1,0-1 0,0 0 0,1 1 0,-1-1 0,0 0 0,1 1 0,-1-1 0,1 0 0,-1 0 0,1 0 0,0 1 1,-1-1-1,1 0 0,0 0 0,0 0 0,1 1 0,-1-1-18,0-1 0,0 0 1,0 1-1,0-1 0,0 0 0,0 1 1,0-1-1,0 0 0,0 0 0,0 0 1,0 0-1,0 0 0,0 0 0,0 0 1,0-1-1,1 1 0,-1 0 0,0-1 1,1 0-1,4-1-105,-1-1 0,0 0 1,1 0-1,-1-1 0,0 0 0,-1 0 1,6-6-1,17-23-395,-1-11-51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9.558"/>
    </inkml:context>
    <inkml:brush xml:id="br0">
      <inkml:brushProperty name="width" value="0.025" units="cm"/>
      <inkml:brushProperty name="height" value="0.025" units="cm"/>
    </inkml:brush>
  </inkml:definitions>
  <inkml:trace contextRef="#ctx0" brushRef="#br0">205 1 18868,'-24'17'779,"2"1"0,0 1 0,1 1 0,-36 44 0,50-55-634,0 1 0,1 0 1,0 0-1,1 1 0,0-1 1,0 1-1,1 0 0,1 0 1,-1 1-1,2-1 0,0 1 1,0 0-1,1-1 0,1 23 1,1-27-126,0-1 1,0 0 0,0 1 0,1-1-1,0 0 1,0 0 0,1 0-1,0 0 1,0 0 0,0-1 0,1 0-1,0 1 1,0-1 0,0 0-1,0-1 1,6 5 0,-7-6-18,1 0 0,-1-1 0,1 0 0,0 0 0,-1 0 0,1 0 0,0-1 0,0 0 1,0 0-1,0 0 0,0 0 0,1 0 0,-1-1 0,0 1 0,0-1 0,0 0 0,0-1 0,1 1 0,-1-1 0,0 0 0,0 0 0,0 0 1,0 0-1,0-1 0,5-2 0,-4 1 24,0 0 0,0-1 0,0 1 0,-1-1 0,1 0 0,-1 0 0,0-1 1,0 1-1,0-1 0,-1 0 0,0 0 0,0 0 0,0 0 0,0-1 0,-1 1 0,3-11 1,-4 13-2,0 0 0,-1 1 0,1-1 1,-1 0-1,0 1 0,0-1 1,0 0-1,0 0 0,-1 1 0,1-1 1,-1 0-1,1 1 0,-1-1 0,0 1 1,0-1-1,0 1 0,-1-1 1,1 1-1,0 0 0,-1-1 0,1 1 1,-1 0-1,0 0 0,0 0 1,0 0-1,0 1 0,0-1 0,0 0 1,-1 1-1,1 0 0,0-1 0,-1 1 1,1 0-1,-1 0 0,1 0 1,-1 1-1,0-1 0,-3 0 0,-4-1 37,0 0 0,0 1-1,0 1 1,0-1 0,0 2 0,-15 1-1,18-1-107,1 0-1,0 1 0,0-1 0,0 1 1,0 0-1,0 1 0,0 0 1,0-1-1,1 2 0,0-1 1,-8 6-1,13-9 9,0 1 1,-1-1-1,1 0 0,-1 0 1,1 0-1,0 1 0,-1-1 1,1 0-1,0 1 0,-1-1 1,1 0-1,0 0 0,0 1 1,-1-1-1,1 1 0,0-1 1,0 0-1,0 1 0,-1-1 1,1 0-1,0 1 0,0-1 1,0 1-1,0-1 0,0 1 1,0-1-1,0 0 0,0 1 1,0-1-1,0 1 0,0-1 1,0 0-1,0 1 0,0-1 1,0 1-1,1-1 0,-1 1 1,0-1-1,0 0 0,0 1 1,1-1-1,-1 0 0,0 1 1,0-1-1,1 0 0,-1 1 1,0-1-1,1 0 0,-1 0 1,0 1-1,1-1 0,-1 0 1,0 0-1,1 0 0,-1 1 1,1-1-1,-1 0 0,0 0 1,1 0-1,-1 0 0,1 0 1,-1 0-1,0 0 1,1 0-1,31 3-1145,1-5 502,10-2-157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8.855"/>
    </inkml:context>
    <inkml:brush xml:id="br0">
      <inkml:brushProperty name="width" value="0.025" units="cm"/>
      <inkml:brushProperty name="height" value="0.025" units="cm"/>
    </inkml:brush>
  </inkml:definitions>
  <inkml:trace contextRef="#ctx0" brushRef="#br0">89 0 12947,'-6'11'476,"-53"112"3897,55-111-3881,-1 0 0,1 1 0,1 0 0,0 0 0,1-1 1,1 1-1,-1 27 0,2-39-443,0 1 1,1 0-1,-1 0 1,1-1-1,-1 1 1,1 0 0,-1-1-1,1 1 1,0-1-1,0 1 1,0-1-1,0 1 1,0-1 0,0 1-1,0-1 1,0 0-1,0 0 1,1 1-1,-1-1 1,0 0 0,1 0-1,-1 0 1,1-1-1,0 1 1,-1 0-1,1-1 1,-1 1 0,1 0-1,0-1 1,0 0-1,2 1 1,5 0 11,1-1 1,-1 0 0,1 0-1,14-3 1,-12 2-20,26-7-33,-32 6-31,0 1 1,0-1-1,0 1 0,0 0 0,0 0 1,0 1-1,0 0 0,0 0 0,0 0 1,0 1-1,9 2 0,-13-3 8,-1 1-1,0 0 1,0-1 0,1 1 0,-1 0-1,0-1 1,0 1 0,0 0-1,0 0 1,0 0 0,0 0 0,0 0-1,0 0 1,-1 0 0,1 0-1,0 0 1,-1 1 0,1-1 0,0 0-1,-1 0 1,0 1 0,1 1-1,-1 0-2,1 0-1,-1-1 1,0 1-1,-1 0 1,1 0-1,-1 0 1,1 0-1,-1 0 1,0-1-1,-1 4 1,-2 4 56,-1 0 1,-1 0-1,1-1 0,-13 15 1,14-20 6,-26 30 384,28-32-373,0 0 1,-1 0 0,0 0 0,1 0-1,-1 0 1,0-1 0,0 1-1,0-1 1,0 0 0,0 0-1,-4 1 1,5-2-78,1 0 0,0 0 0,-1 0 0,1 0 0,-1-1 0,1 1 0,-1-1 0,1 1-1,0-1 1,-1 1 0,1-1 0,0 0 0,-1 1 0,1-1 0,0 0 0,0 0 0,0 0 0,0 0 0,0 0-1,0 0 1,0-1 0,0 1 0,0 0 0,0 0 0,1-1 0,-1 1 0,0 0 0,1-1 0,-1 1 0,1-1 0,0 1-1,-1-1 1,1-1 0,-2-7-72,0 0 0,1 0 0,-1-15 0,3 3-245,2 4-107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9.292"/>
    </inkml:context>
    <inkml:brush xml:id="br0">
      <inkml:brushProperty name="width" value="0.025" units="cm"/>
      <inkml:brushProperty name="height" value="0.025" units="cm"/>
    </inkml:brush>
  </inkml:definitions>
  <inkml:trace contextRef="#ctx0" brushRef="#br0">67 120 14443,'7'1'462,"0"-1"-1,0-1 1,-1 1-1,1-1 1,0 0-1,0 0 1,-1-1-1,1 0 1,11-5-1,-14 6-214,-1-1 0,1 0 0,-1 0-1,0 0 1,1-1 0,-1 1-1,0-1 1,-1 1 0,1-1 0,0 0-1,-1 0 1,0 0 0,0-1 0,1 1-1,-2 0 1,1-1 0,0 0 0,1-6-1,-2 9-216,-1 0-1,1-1 0,-1 1 0,0 0 0,1-1 0,-1 1 0,0-1 0,0 1 0,0 0 0,0-1 1,0 1-1,0-1 0,0 1 0,-1 0 0,1-1 0,0 1 0,-1-1 0,1 1 0,-1 0 1,1 0-1,-1-1 0,0 1 0,0 0 0,1 0 0,-1 0 0,0 0 0,0 0 0,0 0 1,0 0-1,0 0 0,-1 0 0,1 0 0,0 0 0,0 1 0,0-1 0,-1 0 0,1 1 1,0 0-1,-1-1 0,-1 0 0,-2 1-32,0-1 1,0 1 0,0 0-1,0 0 1,0 1 0,0-1-1,0 1 1,0 0-1,-10 4 1,5-1-13,0 0-1,0 1 1,1 0 0,-1 1-1,-12 10 1,18-13 9,1 0 0,-1 0 0,1 0 1,0 1-1,0-1 0,0 1 0,0-1 0,1 1 0,0 0 1,-1 0-1,1 0 0,1 1 0,-1-1 0,1 0 0,-2 9 1,3-12 6,0 0 0,0 0 1,0 0-1,0 0 0,0 0 1,0 1-1,0-1 0,0 0 1,1 0-1,-1 0 0,0 0 1,1 0-1,-1 0 0,1 0 1,-1 0-1,1 0 0,0 0 1,-1 0-1,1-1 0,0 1 1,0 0-1,-1 0 0,1-1 1,0 1-1,2 1 0,0-1 8,0 1 1,0-1-1,0 0 0,1 0 1,-1 0-1,0-1 0,1 1 0,5 0 1,7-1 55,1-1 1,27-4 0,-42 5-60,94-21 209,-67 13-217,1 1 0,34-3 0,-61 10-22,1 0 0,0-1-1,-1 2 1,1-1 0,-1 0-1,1 1 1,0-1 0,-1 1-1,1 0 1,5 3 0,-7-3 4,-1 0 0,1 0-1,-1 0 1,1 0 0,-1 1 0,0-1 0,0 0 0,1 1 0,-1-1-1,0 1 1,0 0 0,0-1 0,-1 1 0,1 0 0,0 0 0,-1-1-1,1 1 1,-1 0 0,1 0 0,-1 0 0,0 0 0,0 2 0,1 8-103,-1-6 122,0 0 0,1 0 0,0 0 0,0-1 0,0 1 0,1 0 0,2 6 0,-3-11-5,-1 0 0,1 0 0,0 0 0,-1 0 0,1 0 0,0 0-1,0 0 1,0 0 0,0 0 0,0-1 0,0 1 0,0 0 0,0-1 0,0 1 0,0-1 0,2 1 0,-1 0-35,1-1 1,-1 0 0,0 1 0,0-1-1,1-1 1,-1 1 0,0 0-1,1 0 1,-1-1 0,0 1-1,4-3 1,26-15-183,-19 12 86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39.902"/>
    </inkml:context>
    <inkml:brush xml:id="br0">
      <inkml:brushProperty name="width" value="0.025" units="cm"/>
      <inkml:brushProperty name="height" value="0.025" units="cm"/>
    </inkml:brush>
  </inkml:definitions>
  <inkml:trace contextRef="#ctx0" brushRef="#br0">182 158 15523,'-1'-1'70,"0"0"1,0 0-1,1 0 0,-1 1 0,0-1 0,0 0 0,0 1 0,0-1 0,0 0 0,-1 1 0,1-1 0,0 1 1,0 0-1,0-1 0,0 1 0,0 0 0,-1 0 0,1 0 0,0-1 0,0 1 0,0 1 0,-1-1 0,1 0 1,0 0-1,0 0 0,0 1 0,-1-1 0,1 0 0,0 1 0,-1 0 0,-4 1 88,1 0 0,-1 0-1,1 1 1,0-1 0,-6 5 0,1 1-13,0 1 1,1 0-1,0 0 1,1 0-1,0 1 1,-13 22-1,16-24-134,1 0-1,0 1 1,0 0-1,0 0 1,1 0 0,1 0-1,-1 1 1,2-1-1,-2 18 1,3-26 1,0 1 0,0-1 0,0 0-1,0 1 1,0-1 0,0 0 0,0 0 0,1 1 0,-1-1 0,0 0 0,1 0 0,-1 1 0,1-1-1,0 0 1,-1 0 0,1 0 0,0 0 0,0 0 0,-1 0 0,1 0 0,0 0 0,0 0-1,0 0 1,0 0 0,3 1 0,-2-2 19,1 1-1,-1 0 1,1-1-1,-1 1 1,1-1-1,-1 0 1,1 0-1,0 0 1,-1 0 0,1-1-1,-1 1 1,4-1-1,6-3 97,-1 1 0,0-2 0,0 1-1,-1-1 1,12-7 0,0-4 136,0-1 0,-1 0 0,-1-2 1,0 0-1,-2-1 0,0-1 0,-1-1 0,-1 0 0,-1-1 1,-2-1-1,18-40 0,-28 57-210,0 0-1,-1-1 1,0 1 0,0 0-1,-1-1 1,0 1 0,0-9-1,-1 16-52,0-1-1,0 1 0,0 0 1,0-1-1,0 1 0,0 0 0,0-1 1,0 1-1,0 0 0,0-1 1,0 1-1,0 0 0,0-1 1,0 1-1,0 0 0,0-1 1,-1 1-1,1 0 0,0 0 0,0-1 1,0 1-1,-1 0 0,1 0 1,0-1-1,0 1 0,-1 0 1,1 0-1,0 0 0,0-1 1,-1 1-1,1 0 0,0 0 0,-1 0 1,-10 6-46,-6 14-30,17-20 76,-20 29-68,2 0 1,-17 35-1,29-51 70,0 0 1,1 1-1,0 0 1,1 0 0,1 0-1,0 0 1,-1 26-1,4-38 3,0 1-1,0 0 1,0 0-1,0 0 0,1-1 1,-1 1-1,1 0 1,0 0-1,0-1 0,0 1 1,0-1-1,0 1 1,0-1-1,1 1 1,-1-1-1,1 0 0,0 1 1,0-1-1,0 0 1,0 0-1,0 0 1,0-1-1,0 1 0,1 0 1,-1-1-1,1 0 1,-1 1-1,1-1 1,-1 0-1,1 0 0,0-1 1,-1 1-1,1 0 1,0-1-1,0 0 0,0 1 1,-1-1-1,1-1 1,0 1-1,4-1 1,2 0 6,1 0 0,-1-1 1,0-1-1,1 0 0,-1 0 1,0 0-1,-1-1 1,1-1-1,-1 0 0,1 0 1,10-9-1,-12 9-8,-1-1 0,0 0 0,0 0-1,-1 0 1,0-1 0,0 1 0,0-1 0,-1 0-1,0-1 1,0 1 0,-1-1 0,0 0 0,3-12 0,-6 5-61,0 15 55,0 0 0,0-1 0,-1 1 0,1 0 0,0 0 0,0-1 0,0 1 0,0 0 0,-1 0-1,1 0 1,0-1 0,0 1 0,0 0 0,-1 0 0,1 0 0,0 0 0,0-1 0,-1 1 0,1 0 0,0 0 0,0 0 0,-1 0 0,1 0 0,0 0 0,-1 0 0,1 0 0,0 0 0,-1 0 0,0 0-4,-1 1 0,1-1 0,0 1 0,-1-1 0,1 1-1,0 0 1,0-1 0,-1 1 0,1 0 0,0 0 0,0 0 0,0 0-1,0 0 1,0 0 0,0 0 0,0 2 0,-7 8-35,0 1 1,-10 23 0,16-30 43,-1 0 1,1 1-1,1-1 1,-1 1-1,1-1 1,0 1 0,0 0-1,1-1 1,0 11-1,0-16 5,0 1-1,0 0 1,0 0-1,0 0 1,1 0-1,-1-1 1,0 1-1,1 0 1,-1 0 0,0-1-1,1 1 1,-1 0-1,1-1 1,-1 1-1,1 0 1,-1-1-1,1 1 1,0-1-1,-1 1 1,1-1-1,0 1 1,-1-1-1,1 1 1,0-1-1,1 1 1,0-1 6,0 1 0,0-1 0,0 0 0,0 1 0,1-1 0,-1 0 0,0 0 0,0-1 0,4 0-1,5-2 49,0 0 0,20-9 0,-26 10-40,26-13 32,-20 9-92,0 1 1,1 0 0,0 0 0,0 1 0,1 1-1,23-4 1,-35 7 25,0 0 0,0 0-1,0 0 1,0 0-1,0 0 1,0 0 0,0 0-1,0 0 1,0 1 0,0-1-1,0 0 1,0 1-1,0-1 1,0 1 0,0-1-1,-1 1 1,1-1 0,0 1-1,0-1 1,0 1-1,-1 0 1,1 0 0,0-1-1,-1 1 1,1 0 0,-1 0-1,1 1 1,1 2-26,-1 0 0,0 0-1,0 0 1,0 0 0,0 7 0,5 19-71,-6-29 109,1 1-1,-1-1 1,1 0-1,0 0 1,-1 0 0,1 0-1,0 0 1,0 0 0,0 0-1,-1 0 1,1 0-1,0 0 1,0 0 0,1 0-1,-1-1 1,0 1 0,0 0-1,0-1 1,2 1-1,-1 0-40,-1-1 0,0 1-1,0-1 1,0 0-1,0 1 1,1-1-1,-1 0 1,0 0-1,0 0 1,0 0-1,1 0 1,-1 0-1,0 0 1,0 0-1,0-1 1,1 1 0,-1 0-1,0-1 1,0 1-1,0-1 1,0 1-1,0-1 1,0 0-1,0 1 1,0-1-1,0 0 1,0 0-1,0 0 1,0 0-1,-1 0 1,2-1 0,0-5-205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1.048"/>
    </inkml:context>
    <inkml:brush xml:id="br0">
      <inkml:brushProperty name="width" value="0.025" units="cm"/>
      <inkml:brushProperty name="height" value="0.025" units="cm"/>
    </inkml:brush>
  </inkml:definitions>
  <inkml:trace contextRef="#ctx0" brushRef="#br0">274 234 19284,'-4'-3'138,"0"0"-1,0 0 0,-1 1 1,1-1-1,0 1 0,-1 0 1,0 0-1,1 1 1,-1-1-1,0 1 0,0 0 1,0 0-1,0 1 1,0-1-1,0 1 0,0 0 1,1 1-1,-1-1 1,-5 2-1,0-1-108,0 1 1,0 1-1,0 0 1,0 0-1,1 1 1,-1 0-1,1 1 0,-11 6 1,18-9-38,0-1 1,0 1 0,0-1 0,0 1-1,0 0 1,1 0 0,-1 0-1,0 0 1,-2 4 0,4-5 3,0-1 1,0 1 0,0 0 0,-1 0-1,1-1 1,0 1 0,0 0-1,0-1 1,0 1 0,0 0-1,0 0 1,1-1 0,-1 1-1,0 0 1,0-1 0,0 1 0,1 0-1,-1-1 1,0 1 0,1 0-1,-1-1 1,0 1 0,1-1-1,-1 1 1,1-1 0,-1 1-1,1-1 1,-1 1 0,1-1 0,0 1-1,-1-1 1,1 0 0,-1 1-1,1-1 1,0 0 0,-1 1-1,2-1 1,-2 0 3,18 9-38,0 0 0,-1 1 1,0 0-1,20 18 1,-32-24 26,-1 1-1,0-1 1,0 1 0,0 0 0,0 0 0,-1 1 0,0-1 0,0 1-1,0-1 1,-1 1 0,0 0 0,0 0 0,0 0 0,-1 0 0,0 0-1,0 1 1,0-1 0,-1 7 0,-1-1-4,-1 0 1,0 0-1,0 0 0,-1 0 1,-1 0-1,0-1 0,0 1 0,-2-1 1,1 0-1,-1 0 0,-10 13 1,5-10 63,0 1 1,0-2-1,-1 0 1,-1 0-1,0-1 1,-1-1-1,-19 13 1,31-23-29,1 0 1,-1 0-1,0 0 0,-1 0 1,1 0-1,0 0 0,0 0 1,0-1-1,0 1 0,-1-1 1,1 1-1,0-1 0,-1 0 0,-3 0 1,5-1-14,0 1-1,0-1 1,0 1 0,0-1-1,0 0 1,0 1 0,1-1-1,-1 0 1,0 0 0,0 1-1,1-1 1,-1 0 0,1 0 0,-1 0-1,1 0 1,-1 0 0,1 0-1,-1 0 1,1 0 0,0 0-1,-1 0 1,1 0 0,0 0 0,0 0-1,0 0 1,0 0 0,0 0-1,0 0 1,0 0 0,0 0-1,1 0 1,-1 0 0,1-2-1,0-5-1,1 1 0,0-1 0,1 1-1,0 0 1,0-1 0,0 2 0,1-1-1,7-9 1,43-52-95,-37 49 50,83-88-188,58-71-281,-144 158 444,0 0 0,-1-2 0,-1 1 0,-1-1 0,0-1 0,-2 0 0,9-35 1,-17 54 46,0-1 1,-1 1-1,1 0 1,-1 0 0,0 0-1,0-1 1,-1 1-1,1 0 1,-2-5-1,2 9 16,0-1-1,0 1 0,0-1 0,-1 1 0,1-1 0,0 1 0,0-1 0,-1 1 0,1-1 0,0 1 0,-1-1 0,1 1 0,-1-1 0,1 1 0,0 0 0,-1-1 0,1 1 1,-1 0-1,1-1 0,-1 1 0,1 0 0,-1 0 0,1-1 0,-1 1 0,1 0 0,-2 0 0,1 0 2,0 0 0,-1 1 0,1-1 0,0 1 0,-1-1 0,1 1 0,0-1 0,0 1 0,-1 0 0,1-1-1,0 1 1,0 0 0,0 0 0,0 0 0,0 0 0,-1 1 0,-9 10 13,1 1 1,0 0-1,1 0 0,-11 20 1,-24 61 111,32-66-37,-11 41 0,21-59-54,-1 0-1,2 0 1,-1 0 0,1 1 0,1-1-1,0 0 1,3 20 0,-3-27-19,1-1 1,-1 1-1,1 0 1,0 0-1,0 0 1,1-1-1,-1 1 1,0 0 0,1-1-1,0 0 1,-1 1-1,1-1 1,0 0-1,0 0 1,1 0-1,-1 0 1,0 0-1,1 0 1,-1-1 0,1 1-1,-1-1 1,1 1-1,0-1 1,-1 0-1,1 0 1,0-1-1,0 1 1,0 0-1,0-1 1,0 0-1,-1 0 1,7 0 0,1 0 33,0-1 0,0-1 0,0 0 0,0 0 0,0-1 0,-1 0 0,1 0 0,12-7 0,-8 2 2,0 0 0,-1-1-1,1-1 1,-2 0-1,1-1 1,-1 0 0,-1-1-1,0 0 1,-1-1-1,0 0 1,-1-1-1,13-26 1,-21 40-54,-1-1 0,1 0 0,-1 0 0,1 0 0,-1 0 0,0 0-1,1 0 1,-1 0 0,0 0 0,0 0 0,0 0 0,0-1 0,0 1 0,0 0 0,0 0 0,0 0 0,0 0 0,-1-2 0,1 3-2,-1 0 1,0 0-1,1 0 1,-1 0-1,1 0 1,-1 1-1,0-1 1,1 0-1,-1 0 1,0 0-1,1 1 1,-1-1-1,1 0 1,-1 1-1,1-1 1,-1 0-1,1 1 1,-1-1-1,1 1 1,-1-1-1,1 1 1,0-1-1,-1 1 1,1-1-1,0 1 1,-1-1 0,1 1-1,0-1 1,0 1-1,-1 0 1,-5 8-21,1 0-1,0 1 1,0-1 0,1 1 0,0 0 0,1 0 0,0 1 0,1-1 0,-2 17 0,3-26 29,1 0-1,0 0 1,0 0 0,0 0 0,1 0-1,-1 0 1,0 1 0,0-1-1,1 0 1,-1 0 0,0 0 0,1 0-1,-1 0 1,1 0 0,-1 0 0,1-1-1,0 1 1,-1 0 0,1 0-1,0 0 1,0-1 0,-1 1 0,1 0-1,0 0 1,0-1 0,0 1 0,0-1-1,0 1 1,0-1 0,0 0 0,0 1-1,0-1 1,0 0 0,0 1-1,0-1 1,0 0 0,1 0 0,-1 0-1,0 0 1,0 0 0,0 0 0,0 0-1,0-1 1,0 1 0,2-1-1,4-1 27,1 0-1,-1 0 1,1-1-1,13-7 1,10-9 68,1-1 1,48-43 0,-52 40-175,-28 22 70,1 1 1,-1 0 0,0 0 0,0-1 0,0 1-1,0 0 1,1 0 0,-1-1 0,0 1-1,0 0 1,1 0 0,-1 0 0,0-1 0,0 1-1,1 0 1,-1 0 0,0 0 0,0 0-1,1 0 1,-1 0 0,0 0 0,1 0 0,-1-1-1,0 1 1,0 0 0,1 0 0,-1 0 0,0 0-1,1 0 1,-1 1 0,0-1 0,0 0-1,1 0 1,-1 0 0,0 0 0,1 0 0,-1 0-1,-2 13-134,-15 27-25,14-34 137,-7 15-12,4-10 50,1 1 1,0-1 0,0 1-1,1 0 1,-4 20 0,8-31-2,0 1 0,0-1 1,0 0-1,-1 0 0,1 0 1,0 1-1,0-1 0,1 0 1,-1 0-1,0 0 0,0 1 1,1-1-1,-1 0 0,0 0 1,1 0-1,-1 0 0,1 0 1,0 0-1,-1 0 0,1 0 1,0 0-1,1 2 0,-1-3-7,0 1 0,0-1-1,1 1 1,-1-1 0,0 0-1,0 0 1,1 1-1,-1-1 1,0 0 0,0 0-1,1 0 1,-1 0 0,0 0-1,0-1 1,1 1 0,-1 0-1,2-1 1,3-1-113,-1 0 1,0-1 0,1 0-1,-1 0 1,0 0 0,0 0-1,8-8 1,-8 5 61,1-1 0,-2 1 0,1-1 0,-1 0 0,0 0 0,-1-1 0,5-10 0,8-31-203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1.514"/>
    </inkml:context>
    <inkml:brush xml:id="br0">
      <inkml:brushProperty name="width" value="0.025" units="cm"/>
      <inkml:brushProperty name="height" value="0.025" units="cm"/>
    </inkml:brush>
  </inkml:definitions>
  <inkml:trace contextRef="#ctx0" brushRef="#br0">5 0 17764,'-4'18'1528,"4"-7"-1112,2-2-160,10-1 544,-1-1-463,12 1-818,3 0 481,4-3-176,3-4-96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1.996"/>
    </inkml:context>
    <inkml:brush xml:id="br0">
      <inkml:brushProperty name="width" value="0.025" units="cm"/>
      <inkml:brushProperty name="height" value="0.025" units="cm"/>
    </inkml:brush>
  </inkml:definitions>
  <inkml:trace contextRef="#ctx0" brushRef="#br0">91 324 14227,'-17'19'1133,"2"0"2,-18 25 1,29-39-895,1 1-1,0-1 0,0 1 1,1 0-1,0-1 0,0 1 1,0 0-1,0 0 0,1 1 1,0 5-1,0-11-197,1 0 0,0 1 0,0-1 0,0 0 1,1 0-1,-1 0 0,0 0 0,0 0 0,0 0 0,1 0 0,-1 0 0,1 0 1,-1 0-1,1 0 0,-1 0 0,1 0 0,-1 0 0,1-1 0,0 1 0,-1 0 1,1 0-1,0-1 0,0 1 0,1 1 0,0-1 8,0-1 0,0 1 0,0 0 0,0-1 0,0 1 0,0-1 0,1 0 0,-1 0 0,0 0 0,0 0 0,4 0 1,2-1 45,-1-1 0,1 0 0,0 0 0,0 0-1,12-7 1,-5 0 9,0-1 0,0 0-1,-2-1 1,1 0-1,-1-1 1,-1-1 0,0 0-1,-1 0 1,16-25-1,-10 10-104,-1-1 1,-2 0-1,-1-1 0,13-40 0,-21 51-96,6-31-1,-10 44 62,0 0-1,-1 0 1,1 0-1,-2 0 1,1 0-1,0 0 0,-1 0 1,0 0-1,-3-7 1,4 11 20,-1 1-1,0 0 1,1-1 0,-1 1 0,0-1-1,0 1 1,0 0 0,0 0-1,0 0 1,0 0 0,0-1 0,0 1-1,-1 1 1,1-1 0,0 0-1,-1 0 1,1 0 0,0 1 0,-1-1-1,1 0 1,-1 1 0,1 0-1,-1-1 1,1 1 0,-1 0 0,1 0-1,-1 0 1,0 0 0,1 0 0,-1 0-1,1 0 1,-1 0 0,1 1-1,-1-1 1,1 0 0,-1 1 0,1 0-1,-2 0 1,-6 3-12,1 0-1,-1 0 1,1 1 0,0 0-1,-7 7 1,4-3 41,-1 1 1,1 0-1,1 1 0,0 0 1,1 1-1,0 0 0,0 1 1,2 0-1,-1 0 0,2 0 1,0 1-1,0 0 0,-5 22 1,10-32-6,1 0 0,-1 0 0,1 0 1,0-1-1,0 1 0,0 0 0,0 0 0,1 0 1,-1 0-1,1 0 0,0-1 0,0 1 0,1 0 0,-1-1 1,1 1-1,0-1 0,0 1 0,0-1 0,0 0 1,0 0-1,1 0 0,-1 0 0,1 0 0,0 0 1,4 3-1,7 3-13,1-1 1,-1 0 0,1-1 0,30 10 0,-28-12-159,-1 1 0,28 16 1,-41-20 111,-1 0-1,1 0 1,0 0 0,-1 0-1,1 1 1,-1 0 0,0-1 0,1 1-1,-1 0 1,-1 0 0,1 0 0,0 0-1,-1 0 1,0 0 0,1 1-1,0 4 1,-2-6-14,1 1-1,-1-1 1,0 0-1,0 0 0,0 0 1,-1 0-1,1 0 1,0 0-1,-1 1 1,1-1-1,-1 0 0,0 0 1,0 0-1,0 0 1,0 0-1,0-1 1,0 1-1,0 0 0,-1 0 1,1-1-1,0 1 1,-1-1-1,0 1 1,1-1-1,-1 0 0,-3 3 1,-3-3-522,8-1 570,-1 0-1,1-1 1,0 1-1,0 0 1,0 0-1,0-1 1,0 1-1,0 0 0,0-1 1,0 1-1,0-1 1,0 1-1,0 0 1,0-1-1,0 1 1,0 0-1,0-1 1,0 1-1,0 0 1,0-1-1,0 1 1,1 0-1,-1 0 1,0-1-1,0 1 1,0 0-1,0-1 1,1 1-1,9-14-344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2.476"/>
    </inkml:context>
    <inkml:brush xml:id="br0">
      <inkml:brushProperty name="width" value="0.025" units="cm"/>
      <inkml:brushProperty name="height" value="0.025" units="cm"/>
    </inkml:brush>
  </inkml:definitions>
  <inkml:trace contextRef="#ctx0" brushRef="#br0">47 50 15803,'0'1'113,"0"0"-1,0 0 0,0 0 1,1 0-1,-1 0 0,0 0 1,1 0-1,-1 1 0,0-1 1,1 0-1,0-1 0,-1 1 1,1 0-1,-1 0 0,1 0 1,0 0-1,0 0 0,-1-1 0,1 1 1,0 0-1,0-1 0,0 1 1,0 0-1,0-1 0,0 1 1,0-1-1,0 0 0,0 1 1,0-1-1,0 0 0,0 0 1,1 1-1,-1-1 0,0 0 1,0 0-1,0 0 0,0 0 1,0-1-1,0 1 0,0 0 1,0 0-1,0-1 0,1 1 0,-1 0 1,0-1-1,0 1 0,0-1 1,-1 0-1,1 1 0,0-1 1,1-1-1,0 1-44,0 0 0,-1 0 0,1 0 0,0-1 0,-1 1 1,0-1-1,1 1 0,-1-1 0,0 1 0,0-1 0,1 0 0,-1 0 0,-1 0 0,1 1 0,0-1 0,0 0 0,-1 0 1,1 0-1,-1 0 0,1 0 0,-1 0 0,0-1 0,0 1 0,0 0 0,0 0 0,0 0 0,-1 0 0,0-3 0,1 4-68,-1 0-1,0 0 0,1 1 0,-1-1 1,0 0-1,1 0 0,-1 1 1,0-1-1,0 0 0,1 1 0,-1-1 1,0 0-1,0 1 0,0 0 0,0-1 1,0 1-1,0-1 0,0 1 0,0 0 1,0 0-1,0 0 0,0-1 1,0 1-1,0 0 0,0 0 0,0 0 1,0 1-1,0-1 0,0 0 0,0 0 1,0 1-1,0-1 0,0 0 0,0 1 1,0-1-1,0 1 0,0-1 1,0 1-1,-1 1 0,-4 1-22,1 0 1,0 1-1,-1 0 0,1 0 1,-5 6-1,6-5 1,-1 1 1,1 0-1,0 0 0,1 0 1,0 0-1,-1 1 1,-3 13-1,6-19 23,1 1-1,-1-1 1,1 1 0,-1-1-1,1 1 1,0-1 0,0 1-1,0-1 1,0 1 0,0-1-1,0 1 1,0 0 0,0-1 0,0 1-1,1-1 1,-1 1 0,0-1-1,1 1 1,0-1 0,-1 1-1,1-1 1,0 0 0,0 1-1,0-1 1,0 0 0,0 0 0,0 0-1,0 1 1,0-1 0,0 0-1,0 0 1,1-1 0,-1 1-1,0 0 1,1 0 0,-1-1 0,1 1-1,-1 0 1,1-1 0,-1 0-1,4 1 1,4 0 27,0 0 0,0-1 0,1 0 1,-1-1-1,0 0 0,0 0 0,18-6 0,63-25 122,-77 27-121,31-16 35,-31 14-73,1 1 0,-1 0 0,1 1 0,15-4 0,-29 9 5,1 0 0,-1 0 1,1 0-1,-1 0 1,0 0-1,1 0 0,-1 0 1,1 0-1,-1 0 0,0 0 1,1 0-1,-1 0 0,1 0 1,-1 0-1,0 0 1,1 0-1,-1 0 0,1 0 1,-1 1-1,0-1 0,1 0 1,-1 0-1,0 0 0,1 1 1,-1-1-1,0 0 1,1 1-1,-1-1 0,0 0 1,0 1-1,1-1 0,-1 0 1,0 1-1,0-1 1,0 0-1,1 1 0,-1-1 1,0 0-1,0 1 0,0-1 1,0 1-1,0-1 0,0 1 1,0-1-1,0 0 1,0 1-1,0-1 0,0 1 1,0-1-1,0 0 0,0 1 1,0-1-1,0 1 0,-1-1 1,1 0-1,0 1 1,0-1-1,0 0 0,-1 1 1,1-1-1,-1 1 0,-16 31-96,12-23 78,5-9 14,-5 8 16,1 1-1,0-1 1,1 1-1,-3 11 1,5-19-16,1 0 1,0 0-1,-1 0 1,1 0-1,0 0 0,0 0 1,0 0-1,0 1 1,0-1-1,0 0 1,0 0-1,0 0 0,0 0 1,0 0-1,1 0 1,-1 0-1,0 0 0,1 0 1,-1 0-1,1 0 1,-1-1-1,1 1 1,-1 0-1,1 0 0,-1 0 1,1 0-1,0-1 1,0 1-1,-1 0 0,1-1 1,0 1-1,0 0 1,0-1-1,0 1 1,0-1-1,0 0 0,0 1 1,0-1-1,0 0 1,0 1-1,0-1 0,0 0 1,0 0-1,0 0 1,0 0-1,0 0 0,0 0 1,0 0-1,0 0 1,0-1-1,2 1 1,20-6-172,-18 2 55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2.975"/>
    </inkml:context>
    <inkml:brush xml:id="br0">
      <inkml:brushProperty name="width" value="0.025" units="cm"/>
      <inkml:brushProperty name="height" value="0.025" units="cm"/>
    </inkml:brush>
  </inkml:definitions>
  <inkml:trace contextRef="#ctx0" brushRef="#br0">14 79 17564,'2'10'445,"-1"-1"0,1 1 0,-2 0 1,1 0-1,-2 0 0,1 0 0,-1-1 1,-1 1-1,-4 17 0,3-12-106,0-1 0,1 1 0,0 22 0,3-29-372,0 0 1,0-1-1,1 1 1,0 0-1,3 10 0,-4-16-71,0-1-1,0 1 0,0 0 1,-1-1-1,2 1 0,-1-1 1,0 1-1,0-1 1,0 0-1,1 1 0,-1-1 1,3 2-1,-3-2-31,0-1 0,0 0 0,0 1 0,1-1 0,-1 0 0,0 0 0,0 0 0,0 0 0,0 0 0,0 0 0,0 0 0,0 0 0,0 0 0,1 0 0,-1 0 0,0-1 0,0 1 0,0-1 0,0 1 0,0-1 0,0 1 0,0-1 0,1 0 0,0-1-12,0 0 0,0 0 0,0 0 0,-1 0 0,1 0 0,-1 0 0,1 0 0,-1-1 0,0 1 0,0-1 0,0 1 0,0 0 0,0-1 0,-1 0 0,1-2 0,5-44-2368,-6 43 2071,1-8-139,-1 0 0,-3-19 0,-7-26 2395,-1-1 2099,11 59-3795,0 0 0,0 0 1,0 0-1,0 0 0,0 0 1,1 0-1,-1 0 0,0 0 1,0 1-1,1-1 0,-1 0 1,0 0-1,1 0 0,-1 0 0,1 0 1,-1 1-1,1-1 0,-1 0 1,1 0-1,0 1 0,-1-1 1,1 1-1,0-1 0,-1 0 1,1 1-1,0-1 0,0 1 1,0 0-1,0-1 0,-1 1 1,1 0-1,0-1 0,1 1 1,37-5 2538,-25 4-2133,120-25 1996,-58 9-4047,-62 14 743,-14 3 240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3.455"/>
    </inkml:context>
    <inkml:brush xml:id="br0">
      <inkml:brushProperty name="width" value="0.025" units="cm"/>
      <inkml:brushProperty name="height" value="0.025" units="cm"/>
    </inkml:brush>
  </inkml:definitions>
  <inkml:trace contextRef="#ctx0" brushRef="#br0">70 72 17692,'0'6'2064,"15"-5"-992,4-5-439,5-8 1255,4 2-512,3-4-552,-1 0-351,-3 2-1050,-4 4 1026,-10 3-545,-1 5-81,-9 6-127</inkml:trace>
  <inkml:trace contextRef="#ctx0" brushRef="#br0" timeOffset="1">1 273 17412,'10'7'1512,"7"-7"-1104,7-6-256,9-4 320,3-4-408,1-3-400,-4-1 344,-2 0-264,-7 0-144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4.090"/>
    </inkml:context>
    <inkml:brush xml:id="br0">
      <inkml:brushProperty name="width" value="0.025" units="cm"/>
      <inkml:brushProperty name="height" value="0.025" units="cm"/>
    </inkml:brush>
  </inkml:definitions>
  <inkml:trace contextRef="#ctx0" brushRef="#br0">1 106 16548,'52'-19'2912,"-40"14"-2416,1 0-1,0 0 1,0 1-1,0 1 1,1 0-1,-1 1 1,1 1-1,24 0 1,-37 1-482,-1 0 0,1 0-1,0 0 1,0 0 0,0 0 0,0 0 0,-1 1 0,1-1 0,0 0 0,0 0 0,0 1-1,-1-1 1,1 1 0,0-1 0,-1 1 0,1-1 0,0 1 0,-1-1 0,1 1 0,-1 0-1,1-1 1,-1 1 0,1 0 0,-1-1 0,1 1 0,-1 0 0,1 0 0,-1-1 0,0 1-1,1 1 1,-1 1-8,0-1 0,0 0 0,-1 1-1,1-1 1,0 1 0,-1-1 0,0 0-1,1 0 1,-1 1 0,-2 3-1,-3 4 42,0 0 0,0 0 0,-12 13 0,6-13 933,12-10-957,0-1 0,-1 1-1,1 0 1,0 0 0,0 0 0,0-1 0,-1 1 0,1 0-1,0 0 1,0 0 0,0-1 0,0 1 0,0 0 0,0 0 0,0-1-1,0 1 1,-1 0 0,1 0 0,0-1 0,0 1 0,0 0 0,0 0-1,0-1 1,0 1 0,0 0 0,1-1 0,-1 1 0,0 0-1,0 0 1,0-1 0,0 1 0,11-37 807,-7 26-693,1-12 75,-4 17-233,1-1-1,-1 1 1,1-1-1,0 1 1,1 0-1,3-8 0,-5 13-3,0 0-1,0 0 0,0 0 0,0 1 0,0-1 1,0 0-1,1 1 0,-1-1 0,0 1 0,0-1 0,0 1 1,0 0-1,1-1 0,-1 1 0,0 0 0,0 0 0,1 0 1,0 0-1,27 2-468,-24-1 398,42 4-520,-17-3-188,1 2 0,57 16 0,-87-20 770,0 0 0,0 1 0,0-1 0,0 1 0,0-1 1,0 1-1,0-1 0,0 1 0,0-1 0,-1 1 0,1 0 1,0 0-1,0-1 0,0 1 0,-1 0 0,1 0 1,-1 0-1,1 0 0,0 0 0,-1 0 0,0 0 0,1 0 1,-1 0-1,1 0 0,-1 0 0,0 0 0,0 0 0,0 0 1,0 0-1,0 0 0,0 1 0,0-1 0,0 0 0,0 0 1,0 0-1,-1 0 0,1 0 0,0 0 0,-1 0 0,1 0 1,-1 0-1,1 0 0,-1 0 0,0 1 0,-5 8-36,0-1-1,-1 0 1,-13 15-1,8-10 179,11-13-81,0 1-1,-1-1 1,1 1-1,0 0 1,0-1-1,0 1 1,1 0-1,-1 0 0,0 0 1,1 0-1,-1-1 1,1 1-1,-1 2 1,1-3-15,0-1 0,0 0 0,0 1 1,0-1-1,1 0 0,-1 0 0,0 1 0,0-1 1,0 0-1,0 1 0,0-1 0,1 0 0,-1 0 1,0 1-1,0-1 0,0 0 0,1 0 0,-1 0 0,0 1 1,0-1-1,1 0 0,-1 0 0,0 0 0,0 0 1,1 0-1,-1 0 0,0 0 0,1 1 0,-1-1 1,19-3 246,10-9-128,-1-1-1,-1-1 0,0-1 0,44-33 0,1-1-829,-69 50 167,-5 7 318,-6 10 119,7-16 50,-2 5 95,0 1 0,0 0 0,1 0 0,0 1 1,0-1-1,1 0 0,0 1 0,0-1 0,1 17 1,1-23 13,-1 1 1,0-1-1,1 1 1,0-1-1,-1 0 0,1 1 1,0-1-1,0 0 1,1 0-1,-1 0 1,0 0-1,1 0 1,-1 0-1,1 0 1,3 3-1,-3-4 11,1 1 0,-1-1 0,1 0 0,-1 0 0,1 0 0,-1 0 0,1 0-1,0 0 1,0-1 0,-1 0 0,1 1 0,0-1 0,0 0 0,0 0 0,-1-1 0,1 1 0,3-1 0,4-1 91,-1-1 1,0 1 0,1-2 0,-1 1 0,0-1 0,-1-1 0,1 1 0,-1-2 0,0 1-1,0-1 1,0 0 0,9-11 0,-14 14-135,0 0-1,0 0 1,-1 0-1,1 0 1,-1-1-1,0 1 1,0-1-1,0 0 1,0 0-1,0 1 1,-1-1-1,0 0 1,0 0-1,0 0 1,0-1-1,-1 1 1,0 0-1,0 0 1,0 0-1,0 0 1,0 0-1,-1-1 1,0 1-1,0 0 1,0 0-1,0 0 1,-1 0 0,1 1-1,-1-1 1,0 0-1,-3-3 1,4 5-128,0 0 1,-1 0-1,1 0 0,-1 0 1,1 0-1,-1 1 1,0-1-1,0 1 1,0-1-1,0 1 1,0 0-1,0 0 1,0 0-1,0 0 1,0 0-1,-1 0 1,1 0-1,-4 0 1,6 1 70,0 1 1,-1-1 0,1 0 0,0 0 0,0 1 0,0-1 0,-1 0-1,1 1 1,0-1 0,0 0 0,0 1 0,0-1 0,0 0 0,0 1-1,0-1 1,0 0 0,0 1 0,-1-1 0,1 0 0,1 1-1,-1-1 1,0 0 0,0 1 0,0-1 0,0 1 0,0 0-83,0 9-395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20.022"/>
    </inkml:context>
    <inkml:brush xml:id="br0">
      <inkml:brushProperty name="width" value="0.025" units="cm"/>
      <inkml:brushProperty name="height" value="0.025" units="cm"/>
    </inkml:brush>
  </inkml:definitions>
  <inkml:trace contextRef="#ctx0" brushRef="#br0">12 182 15963,'-10'-2'1913,"9"-3"-961,4-1-352,20-2 960,11-1-159,19-2-313,7-2-240,15 0-456,4-1-280,4-2-856,-2-1-2136,-15-5 2511,-11-1-343,-12 0-312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4.840"/>
    </inkml:context>
    <inkml:brush xml:id="br0">
      <inkml:brushProperty name="width" value="0.025" units="cm"/>
      <inkml:brushProperty name="height" value="0.025" units="cm"/>
    </inkml:brush>
  </inkml:definitions>
  <inkml:trace contextRef="#ctx0" brushRef="#br0">167 69 17348,'-1'-1'188,"0"0"-1,0-1 1,0 1 0,0 0 0,0 0 0,0 1 0,0-1 0,0 0-1,0 0 1,0 0 0,0 1 0,0-1 0,-1 0 0,1 1 0,0 0 0,-1-1-1,1 1 1,0 0 0,-1-1 0,1 1 0,0 0 0,-1 0 0,1 0-1,-1 0 1,1 0 0,-3 1 0,-36 6 1608,33-4-1730,1-1 1,-1 1 0,0 0-1,1 0 1,0 1-1,0 0 1,0 0 0,0 1-1,0-1 1,1 1-1,0 0 1,0 1-1,-6 8 1,11-14-62,0 0 0,-1 0-1,1 1 1,0-1 0,0 0 0,-1 1-1,1-1 1,0 1 0,0-1 0,0 0-1,0 1 1,-1-1 0,1 0 0,0 1-1,0-1 1,0 1 0,0-1 0,0 0-1,0 1 1,0-1 0,0 1 0,0-1-1,0 1 1,0-1 0,0 0 0,1 1-1,-1-1 1,0 0 0,0 1 0,0-1-1,0 1 1,1-1 0,-1 0 0,0 1-1,0-1 1,1 0 0,-1 1 0,0-1-1,0 0 1,1 0 0,-1 1 0,0-1-1,1 0 1,-1 0 0,1 0 0,-1 1-1,0-1 1,1 0 0,-1 0 0,1 0-1,-1 0 1,0 0 0,1 0 0,-1 0-1,1 0 1,-1 0 0,0 0 0,1 0-1,-1 0 1,1 0 0,-1 0 0,0 0-1,1 0 1,0-1 0,28-7 238,-1-5-3,0-2 0,33-23 0,-12 7-81,-47 30-169,-1 1 0,0-1 0,0 0-1,0 0 1,1 1 0,-1-1 0,0 1 0,1-1 0,-1 1 0,1 0-1,-1-1 1,0 1 0,1 0 0,-1 0 0,1 0 0,-1 0 0,0 0-1,2 1 1,-2-1-3,0 1-1,-1-1 0,1 1 0,0-1 1,0 1-1,-1-1 0,1 1 1,-1 0-1,1-1 0,-1 1 1,1 0-1,-1-1 0,1 1 0,-1 0 1,0 0-1,1 0 0,-1-1 1,0 1-1,0 0 0,1 0 1,-1 1-1,0 7-110,1-1 1,-2 1 0,1-1-1,-4 15 1,3-10 11,2 9-50,-1-21 156,0 0-1,1-1 0,-1 1 1,0-1-1,1 1 0,-1-1 1,0 1-1,1-1 0,-1 1 1,1-1-1,-1 1 0,1-1 1,-1 1-1,1-1 0,-1 0 1,1 1-1,-1-1 0,1 0 1,-1 0-1,2 1 0,0-1-1,0 0-1,1 0 1,-1 0-1,0-1 0,0 1 1,0 0-1,0-1 1,0 0-1,0 1 1,0-1-1,0 0 1,0 0-1,0 0 0,0 0 1,3-3-1,35-26-339,-29 21-287,-1 1 0,2 0 0,-1 0 0,1 1 0,0 1 0,0 0 0,15-5 1,-12 7-201,-1-1 0,27-14 0,-12 3 181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5.666"/>
    </inkml:context>
    <inkml:brush xml:id="br0">
      <inkml:brushProperty name="width" value="0.025" units="cm"/>
      <inkml:brushProperty name="height" value="0.025" units="cm"/>
    </inkml:brush>
  </inkml:definitions>
  <inkml:trace contextRef="#ctx0" brushRef="#br0">140 65 16347,'2'-7'459,"0"4"-285,-1-1 0,1 0-1,-1 0 1,0 0 0,-1 0 0,1 0 0,-1 0 0,1 0-1,-1-1 1,0 1 0,-2-7 0,2 11-149,0-1 0,0 1 0,0 0 0,-1 0 0,1 0 0,0 0 0,0 0 0,0-1 0,0 1 0,-1 0 0,1 0 0,0 0 0,0 0 0,0 0 0,-1 0 0,1 0 0,0 0 0,0 0 0,0 0 0,-1 0 0,1 0 0,0 0 0,0 0 0,0 0 0,-1 0 0,1 0 0,0 0 0,0 0 0,0 0 0,-1 0 0,1 0 0,0 0 0,0 0 0,0 0 0,-1 0 0,1 1 0,0-1-1,0 0 1,0 0 0,0 0 0,0 0 0,-1 0 0,1 1 0,0-1 0,0 0 0,-9 10 588,-11 21-413,1 0-1,2 1 1,0 1 0,3 0 0,1 1 0,-17 70 0,29-102-184,1 0 0,-1 1 1,1-1-1,0 0 0,0 0 0,0 1 1,0-1-1,1 0 0,-1 0 0,1 1 1,0 2-1,0-4-4,-1 0 0,1 0 0,-1 0 0,1 0 0,-1-1 1,1 1-1,0 0 0,0 0 0,-1 0 0,1-1 0,0 1 0,0 0 0,0-1 0,-1 1 0,1-1 0,0 1 0,0-1 1,2 1-1,-1-1 1,0 1 1,0-1-1,0 0 1,0 0-1,0-1 0,0 1 1,0 0-1,0-1 1,0 1-1,0-1 1,0 1-1,0-1 1,0 0-1,0 0 1,0 0-1,-1 0 1,1 0-1,0-1 1,-1 1-1,1 0 0,-1-1 1,1 1-1,1-3 1,9-10 108,17-26 1,-26 36-115,-1 0 0,1 0 1,-1 0-1,0-1 0,0 1 0,-1-1 1,1 1-1,-1-1 0,0 0 0,0 0 1,0-8-1,-4 10-84,-1 10 25,-3 11-43,6-16 86,1 1 0,-1-1 0,1 1 0,-1-1 1,1 1-1,0-1 0,0 1 0,0-1 0,0 1 1,0-1-1,1 1 0,-1-1 0,1 1 1,0-1-1,-1 0 0,1 1 0,0-1 0,1 0 1,-1 1-1,3 3 0,-2-4 18,0 0 0,1 0 0,0-1 0,-1 1 0,1 0 0,0-1 0,0 0 0,-1 1 0,1-1 0,0 0 0,0-1 0,0 1 0,1 0 0,3-1 0,8 1 58,0-1-1,-1-1 1,1 0 0,-1-1 0,0-1 0,15-4 0,-1-3 91,0-1-1,40-22 1,-43 20-162,-38 51-198,13-36 200,-1 0 0,1 0 0,-1 1 0,1-1 1,0 0-1,0 0 0,0 0 0,0 0 0,0 0 0,0 0 0,1 0 0,-1 0 0,1 0 1,-1 0-1,1 0 0,0 0 0,1 3 0,-1-4 6,1 0 1,-1 1-1,0-1 0,1 0 1,0 1-1,-1-1 0,1 0 1,0 0-1,-1-1 0,1 1 1,0 0-1,0 0 0,0-1 1,0 1-1,-1-1 0,1 0 1,0 1-1,3-1 0,12 1-62,0-1 0,0-1 0,-1-1 0,1 0 0,22-6 0,80-30-1914,-19 6-3008,-95 30 4218,-3 2 370,0-1 0,1 0 0,-1 0 0,0 1 0,0 0 0,0-1 0,1 1-1,-1 0 1,0 0 0,1 0 0,-1 0 0,2 1 0,-4 1 182,-1 1 1,0-1-1,1 0 0,-1 1 1,0-1-1,-1 0 0,1 0 1,0 0-1,-3 4 1,2-4 274,0 3 327,-1-1 0,1 1 1,1 0-1,-1 0 1,1 0-1,0 1 1,0-1-1,0 0 1,1 0-1,-1 6 1,6 57 685,-1-36-740,0 115 167,-5-127-298,-1 0 0,-1 0 1,-1-1-1,0 1 0,-10 24 0,12-39 28,0 0 0,0 0 0,-1-1 1,0 0-1,0 1 0,0-1 0,0 0 0,-8 6 0,10-9-149,1 0-1,-1-1 1,0 1-1,0-1 1,1 1-1,-1-1 1,0 1-1,0-1 1,0 0-1,0 0 1,0 1 0,0-1-1,1 0 1,-1 0-1,0 0 1,0 0-1,0 0 1,0 0-1,0 0 1,0 0-1,-1 0 1,0-1 9,1 0 0,0 0 0,0 0 0,0 0 0,-1 0 0,1 0 0,0 0 0,0 0 0,1-1 0,-1 1 0,0 0 0,0-1 0,0 1 0,1 0 0,-1-1 0,1 1 0,-1-1 0,1-1 0,-5-14 224,1-1 0,1 0 0,1 0 0,1 0 0,0 0-1,3-21 1,0 14-395,1-1-1,1 1 0,15-46 1,-17 64-91,1 0 1,0 0 0,1 0-1,-1 0 1,1 0 0,0 1-1,1 0 1,0 0-1,0 0 1,0 0 0,0 1-1,1 0 1,0 0 0,0 0-1,1 1 1,-1 0-1,1 0 1,0 1 0,9-4-1,17-5-558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6.148"/>
    </inkml:context>
    <inkml:brush xml:id="br0">
      <inkml:brushProperty name="width" value="0.025" units="cm"/>
      <inkml:brushProperty name="height" value="0.025" units="cm"/>
    </inkml:brush>
  </inkml:definitions>
  <inkml:trace contextRef="#ctx0" brushRef="#br0">215 1 18900,'-15'1'595,"0"1"-1,0 0 1,0 1 0,-25 8-1,33-8-442,0 0 0,0 0 1,1 0-1,-1 1 0,1 0 0,0 0 0,0 0 0,0 1 0,1 0 0,-1 0 0,-7 10 0,13-14-142,-1 0 1,0 0-1,0 0 0,1 0 0,-1 0 0,0 0 0,1 0 0,-1 0 0,1 0 0,-1 0 0,1 0 0,0 0 0,-1 0 0,1 0 0,0 1 0,0-1 0,0 0 0,0 0 0,0 0 0,0 0 0,0 1 1,0-1-1,0 0 0,1 0 0,-1 0 0,0 0 0,1 0 0,-1 0 0,1 0 0,-1 1 0,1-1 0,0-1 0,-1 1 0,1 0 0,0 0 0,0 0 0,0 0 0,0 0 0,-1-1 0,1 1 0,0 0 1,2 0-1,5 3-12,0 0 0,1-1 0,-1 0 0,17 3 0,0 1-123,-23-7 108,-1 0 0,0 1 0,1-1-1,-1 1 1,1 0 0,-1-1 0,0 1 0,0 0 0,1 0 0,-1-1 0,0 1 0,0 0 0,0 0 0,0 1-1,0-1 1,0 0 0,0 0 0,-1 0 0,1 0 0,0 1 0,0-1 0,-1 0 0,1 1 0,-1-1 0,1 3 0,-1-3-8,-1 1 0,1 0 1,-1-1-1,1 1 0,-1 0 1,0-1-1,0 1 0,0-1 1,1 0-1,-1 1 0,-1-1 1,1 1-1,0-1 0,0 0 1,0 0-1,-1 0 0,1 0 1,0 0-1,-1 0 0,1 0 1,-3 1-1,-3 1-93,-1 0 1,1 0-1,-1 0 1,0-1 0,1 0-1,-1 0 1,0-1-1,0 0 1,0-1-1,-16 0 1,-1-1-115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7.186"/>
    </inkml:context>
    <inkml:brush xml:id="br0">
      <inkml:brushProperty name="width" value="0.025" units="cm"/>
      <inkml:brushProperty name="height" value="0.025" units="cm"/>
    </inkml:brush>
  </inkml:definitions>
  <inkml:trace contextRef="#ctx0" brushRef="#br0">12 337 14211,'0'0'61,"0"0"0,0 0 1,0 0-1,0 0 0,0 0 0,0 0 0,0 0 0,0-1 1,0 1-1,0 0 0,0 0 0,0 0 0,0 0 0,0 0 1,1 0-1,-1 0 0,0 0 0,0 0 0,0 0 0,0 0 1,0 0-1,0 0 0,0 0 0,0 0 0,0 0 0,1 0 1,-1 0-1,0 0 0,0 0 0,0 0 0,0 0 0,0 0 1,0 0-1,0 0 0,0 0 0,1 0 0,-1 0 0,0 0 1,0 0-1,0 0 0,0 0 0,0 0 0,0 0 0,0 0 1,0 0-1,0 0 0,1 0 0,-1 0 0,0 0 0,0 1 1,0-1-1,0 0 0,0 0 0,0 0 0,0 0 0,0 0 1,0 0-1,0 0 0,0 1 0,1 9 1810,-5 14-281,4-23-1539,-3 7 155,0 1-1,1-1 0,1 1 0,-1 0 0,1-1 0,1 1 0,0 0 0,1 16 1,0-24-187,-1 0 1,1 0-1,-1 0 0,1 0 1,0 0-1,-1 0 1,1 0-1,0 0 1,0 0-1,0 0 1,0 0-1,0-1 0,0 1 1,0 0-1,0-1 1,0 1-1,0-1 1,0 1-1,0-1 1,0 1-1,0-1 0,1 0 1,-1 1-1,0-1 1,0 0-1,0 0 1,1 0-1,-1 0 1,1 0-1,5-1 61,-1 1 0,0-1 1,0 0-1,9-3 0,-1-1-8,-1-1 0,1 0 0,-2-1 1,1-1-1,-1 0 0,0-1 0,0 0 0,-1 0 0,-1-2 1,1 1-1,-2-1 0,1-1 0,-2 1 0,0-2 1,8-13-1,-10 2-192,-9 19-5,-6 13 10,3-1 58,0 1 1,1 0-1,0 0 0,1 1 1,-5 11-1,7-16 51,0 1-1,0-1 0,1 1 1,0 0-1,0-1 1,0 1-1,0 0 0,1 0 1,0 0-1,0 0 0,0-1 1,2 7-1,-2-10 14,1 0 0,-1 1 0,1-1 0,-1 0-1,1 0 1,0 0 0,-1 0 0,1 0 0,0 0-1,0 0 1,0 0 0,0 0 0,0 0 0,0-1 0,0 1-1,0 0 1,0-1 0,0 1 0,2 0 0,1 0 10,-1 0 1,0 0 0,0-1 0,0 1-1,1-1 1,-1 0 0,6 0 0,0-2 34,1 1 0,0-1 0,-1-1 0,11-3 0,-7 1 8,-1-1-1,-1 0 1,1-1 0,-1 0 0,0 0-1,11-12 1,-16 15-65,-2-1-1,1 0 1,0 0-1,-1 0 1,0-1-1,0 1 1,0-1-1,-1 0 1,0 0-1,0 0 1,-1-1-1,1 1 1,1-11-1,-5 6-154,-6 9 5,5 3 138,1-1 0,0 1 0,0 0 0,-1-1 0,1 1 1,0 0-1,0 0 0,0 0 0,0 0 0,0 0 0,0 0 0,1 0 0,-2 2 0,-2 3-38,1 1 0,-1 0 0,2 0 0,-5 14 0,7-20 51,-1 0 1,1 0-1,0 1 0,0-1 0,-1 0 0,1 0 0,0 1 0,0-1 1,0 0-1,1 1 0,-1-1 0,0 0 0,0 0 0,1 1 1,-1-1-1,1 0 0,-1 0 0,1 0 0,-1 0 0,1 0 0,0 1 1,-1-1-1,1 0 0,0 0 0,0-1 0,0 1 0,0 0 0,0 0 1,0 0-1,0-1 0,0 1 0,0 0 0,0-1 0,1 1 0,-1-1 1,0 1-1,3 0 0,1 0-68,1 0 0,0-1 0,-1 1 0,1-1 1,0 0-1,0-1 0,-1 1 0,10-3 0,45-16-1385,-23 6 8,-36 12 1393,-1 1 0,1 0 0,0-1 0,-1 1 0,1 0 0,-1 0 0,1 0-1,-1 0 1,1-1 0,0 1 0,-1 0 0,1 0 0,0 0 0,-1 0 0,1 0 0,-1 0 0,1 1 0,0-1-1,-1 0 1,1 0 0,-1 0 0,1 1 0,0-1 0,-1 0 0,1 0 0,-1 1 0,1-1 0,-1 1 0,1-1-1,-1 0 1,1 1 0,0 0 0,1 20-646,-1 4 734,0-24-18,-1 0 0,0 0-1,1 0 1,-1 0 0,1-1-1,-1 1 1,1 0 0,-1-1-1,1 1 1,0 0-1,-1-1 1,1 1 0,0 0-1,-1-1 1,1 1 0,0-1-1,0 1 1,0-1 0,-1 0-1,1 1 1,0-1 0,0 0-1,0 0 1,0 1 0,1-1-1,4 0 60,0 0 0,0-1 0,0 1 0,0-1 0,0 0 0,0-1 0,-1 1 0,1-1 0,0 0 0,-1-1 0,9-4 0,6-5 163,29-22 1,-18 9-212,-1-2 1,-1 0 0,-2-2 0,-1-2 0,-1 0-1,-2-1 1,-1-2 0,26-51 0,-42 69-100,-6 16 73,0 0 0,0 0 0,0 0 0,0 0 0,0-1 0,0 1 0,0 0 0,0 0 0,0 0 0,0 0 0,-1 0 0,1 0 0,0 0 0,0 0 0,0 0 0,0 0 0,0 0 0,0 0 0,0 0 0,0 0 0,0 0 0,0-1 0,0 1 0,0 0 0,-1 0 0,1 0 0,0 0 0,0 0 0,0 0 0,0 0 0,0 0 0,0 0 0,0 0 0,0 0 0,0 0 0,-1 0 0,1 0 0,0 0 0,0 1 0,0-1 1,0 0-1,0 0 0,0 0 0,0 0 0,0 0 0,0 0 0,0 0 0,0 0 0,-1 0 0,1 0 0,0 0 0,0 0 0,0 0 0,0 0 0,0 0 0,0 1 0,0-1 0,0 0 0,0 0 0,0 0 0,0 0 0,0 0 0,0 0 0,0 0 0,0 0 0,0 1 0,-18 23 39,0 10 216,2 0 0,2 1-1,-17 62 1,26-78-145,1 0 0,1 1 0,1-1 0,0 0 0,2 1 0,0-1 0,1 1 0,1-1 0,5 21 0,-2-25-44,-1-2-307,-14-22-153,-142-189 669,151 197-250,-11-19 985,12 20-974,0 0-1,0-1 0,0 1 0,0-1 1,0 1-1,0-1 0,0 1 0,0 0 0,0-1 1,0 1-1,0-1 0,0 1 0,1 0 1,-1-1-1,0 1 0,0-1 0,0 1 1,1 0-1,-1-1 0,0 1 0,0 0 1,1 0-1,-1-1 0,0 1 0,1 0 1,-1-1-1,0 1 0,1 0 0,-1 0 1,1 0-1,-1-1 0,0 1 0,1 0 1,-1 0-1,1 0 0,-1 0 0,0 0 1,1 0-1,-1 0 0,1 0 0,-1 0 1,0 0-1,1 0 0,-1 0 0,1 0 0,-1 0 1,1 0-1,91 2 1265,-62 0-1622,0-2-1,44-4 1,-60 1 249,1 0-1,-1-1 1,-1 0 0,1-1-1,22-11 1,17-17-308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7.684"/>
    </inkml:context>
    <inkml:brush xml:id="br0">
      <inkml:brushProperty name="width" value="0.025" units="cm"/>
      <inkml:brushProperty name="height" value="0.025" units="cm"/>
    </inkml:brush>
  </inkml:definitions>
  <inkml:trace contextRef="#ctx0" brushRef="#br0">65 1 20172,'-11'12'1617,"2"8"-1257,4 5-136,3 5 416,1 3-512,1 3 0,3 0-104,1-2-160</inkml:trace>
  <inkml:trace contextRef="#ctx0" brushRef="#br0" timeOffset="1">5 620 18852,'-4'7'2080,"4"-4"-1303,3-3-457,1-6 592,2-1 8,1 3-456,3-2-256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8.287"/>
    </inkml:context>
    <inkml:brush xml:id="br0">
      <inkml:brushProperty name="width" value="0.025" units="cm"/>
      <inkml:brushProperty name="height" value="0.025" units="cm"/>
    </inkml:brush>
  </inkml:definitions>
  <inkml:trace contextRef="#ctx0" brushRef="#br0">52 1 21381,'-5'17'1656,"-4"13"-1312,-2 3-144,2 4 680,0 5-392,4 2-344,2-2-112,4-8-352,3-4-208,5-14-360,3-9-184,0-11-345,1-10-383,-1-19 1080,-1-4-336,-2-9 103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8.758"/>
    </inkml:context>
    <inkml:brush xml:id="br0">
      <inkml:brushProperty name="width" value="0.025" units="cm"/>
      <inkml:brushProperty name="height" value="0.025" units="cm"/>
    </inkml:brush>
  </inkml:definitions>
  <inkml:trace contextRef="#ctx0" brushRef="#br0">1 14 15451,'1'-12'1689,"3"10"-1025,5 2-208,8 4 1048,9 4-135,8-1-345,8 0-224,8-1-256,2-4-64,2-2-400,-5 0-400,-8-5-992,-9-5 1168,-11 3-288,-9-2-216</inkml:trace>
  <inkml:trace contextRef="#ctx0" brushRef="#br0" timeOffset="1">21 186 19660,'7'8'1713,"13"-11"-1281,7-3-168,12-4 464,2 0-424,5 1-904,0 1 664,-1-4-256,-7 4-168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9.240"/>
    </inkml:context>
    <inkml:brush xml:id="br0">
      <inkml:brushProperty name="width" value="0.025" units="cm"/>
      <inkml:brushProperty name="height" value="0.025" units="cm"/>
    </inkml:brush>
  </inkml:definitions>
  <inkml:trace contextRef="#ctx0" brushRef="#br0">12 34 14995,'-8'26'1336,"5"-12"-991,4-6-145,21-8 720,8-4-392,7-9-656,3-1 160,5-9-40,1-4-80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49.703"/>
    </inkml:context>
    <inkml:brush xml:id="br0">
      <inkml:brushProperty name="width" value="0.025" units="cm"/>
      <inkml:brushProperty name="height" value="0.025" units="cm"/>
    </inkml:brush>
  </inkml:definitions>
  <inkml:trace contextRef="#ctx0" brushRef="#br0">35 0 20836,'-14'80'1353,"4"0"-1,0 95 0,10-168-1295,0 1 0,1-1 0,-1 0 0,2 0 0,-1 0 0,1 1-1,3 8 1,-4-15-35,-1 1 0,1-1 0,0 0 1,0 0-1,-1 1 0,1-1 0,0 0 0,0 0 0,0 0 0,1 0 0,-1 0 0,0 0 0,0 0 0,0-1 0,1 1 0,-1 0 0,3 0 0,-2 0 0,0-1-1,0 0 1,0 0 0,0 0-1,0 0 1,0 0-1,0-1 1,0 1 0,0 0-1,0-1 1,0 0-1,0 1 1,0-1 0,0 0-1,0 0 1,2-2-1,5-3 60,1-1-1,-1 0 0,-1-1 1,1 0-1,-1 0 0,8-12 1,43-63 360,-47 64-346,17-26 16,-3-1 0,26-62 1,-61 182-507,2-46 335,2-15 55,2 1 1,0-1 0,0 1-1,2 0 1,-1 0 0,2 0-1,1 25 1,-1-39 9,0 1-1,0 0 1,1-1 0,-1 1-1,0 0 1,0-1 0,1 1-1,-1 0 1,0-1 0,0 1-1,1-1 1,-1 1-1,1 0 1,-1-1 0,1 1-1,-1-1 1,1 1 0,-1-1-1,1 1 1,-1-1 0,1 0-1,0 1 1,-1-1 0,1 0-1,-1 1 1,1-1-1,0 0 1,0 0 0,-1 0-1,1 0 1,0 1 0,-1-1-1,1 0 1,0 0 0,-1 0-1,1 0 1,0-1-1,0 1 1,-1 0 0,1 0-1,0 0 1,-1 0 0,1-1-1,0 1 1,-1 0 0,1-1-1,-1 1 1,2-1 0,4-2 32,-1-1 0,1 0 0,9-8 0,2-5-23,-1-1 0,-1-1 0,-1 0 0,0-1 0,13-28 0,-7 13-459,-14 27 8,-2 0 1,1-1 0,-1 0 0,-1 0-1,5-19 1,-5 21-139,2-1-177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50.200"/>
    </inkml:context>
    <inkml:brush xml:id="br0">
      <inkml:brushProperty name="width" value="0.025" units="cm"/>
      <inkml:brushProperty name="height" value="0.025" units="cm"/>
    </inkml:brush>
  </inkml:definitions>
  <inkml:trace contextRef="#ctx0" brushRef="#br0">19 49 21157,'10'1'2000,"9"-3"-1248,7-4-288,8 0 848,6 0-295,2-2-361,1 1-168,-2 1-528,-3 0-440,-11 5-976,-7-1 1223,-19 2-191,-2 0-192</inkml:trace>
  <inkml:trace contextRef="#ctx0" brushRef="#br0" timeOffset="1">1 257 20548,'23'1'1641,"10"-8"-1297,4-1-176,9-7 280,4 4-536,-1-5 200,-1-1-176,-2-8-144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41:56.023"/>
    </inkml:context>
    <inkml:brush xml:id="br0">
      <inkml:brushProperty name="width" value="0.025" units="cm"/>
      <inkml:brushProperty name="height" value="0.025" units="cm"/>
    </inkml:brush>
  </inkml:definitions>
  <inkml:trace contextRef="#ctx0" brushRef="#br0">17 291 5913,'-13'-17'2686,"9"10"973,25 9-2936,15 1-970,0-2 0,0-1-1,0-2 1,67-12-1,-27 3-64,11 0 361,0 4 0,93 4 1,1233 26 54,-789-79-152,-210 12 62,390 2 20,-558 32-44,482-33-14,357-10-238,-482 65 346,-92 0-4,-401-12-68,434 3-79,-2 22-84,-524-24 146,940 57-171,-874-56 177,1174 41 115,-809-7-145,190 8 92,261-31 9,-344-24-85,344 8-62,-661 20-364,63 3-871,-213-20 993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50.665"/>
    </inkml:context>
    <inkml:brush xml:id="br0">
      <inkml:brushProperty name="width" value="0.025" units="cm"/>
      <inkml:brushProperty name="height" value="0.025" units="cm"/>
    </inkml:brush>
  </inkml:definitions>
  <inkml:trace contextRef="#ctx0" brushRef="#br0">7 1 22341,'7'0'318,"0"0"0,0 0 0,-1 0 0,1 1 0,0 0 0,-1 0 0,1 1 0,0 0 0,-1 0 0,0 0 0,9 5 0,-13-6-298,0 1 1,0-1-1,0 0 0,0 1 0,0-1 0,-1 1 0,1-1 1,0 1-1,-1 0 0,0 0 0,1 0 0,-1 0 0,0 0 0,0 0 1,0 0-1,0 0 0,0 0 0,-1 0 0,1 0 0,0 1 1,-1-1-1,0 0 0,0 1 0,0-1 0,0 0 0,0 0 1,0 1-1,0-1 0,-1 0 0,1 1 0,-1-1 0,1 0 0,-1 0 1,0 0-1,0 0 0,-2 3 0,-5 9-26,0 0 0,-2-1 0,-14 17 0,11-14-5,-18 28 1,28-39 3,0 1-1,0-1 1,1 1 0,0 0 0,0 0 0,0-1-1,1 2 1,0-1 0,-1 10 0,2-14-29,0 0 1,0-1-1,0 1 1,0 0-1,0 0 1,0-1-1,0 1 1,1 0-1,-1-1 1,1 1-1,-1-1 1,1 1-1,0 0 1,-1-1-1,1 1 1,0-1-1,0 0 1,0 1-1,0-1 1,1 0-1,-1 1 1,0-1-1,0 0 1,1 0-1,-1 0 1,1 0-1,-1 0 0,1-1 1,-1 1-1,1 0 1,-1-1-1,1 1 1,0-1-1,-1 1 1,1-1-1,2 0 1,1 1-42,1-1-1,-1-1 1,1 1 0,-1-1 0,1 0 0,-1 0-1,1 0 1,-1-1 0,0 0 0,7-3 0,26-16-317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51.130"/>
    </inkml:context>
    <inkml:brush xml:id="br0">
      <inkml:brushProperty name="width" value="0.025" units="cm"/>
      <inkml:brushProperty name="height" value="0.025" units="cm"/>
    </inkml:brush>
  </inkml:definitions>
  <inkml:trace contextRef="#ctx0" brushRef="#br0">1 51 17188,'0'-1'158,"0"0"-1,1 0 1,-1 0 0,1 0 0,-1 1 0,1-1 0,-1 0 0,1 0 0,0 0 0,0 1-1,-1-1 1,1 0 0,0 1 0,0-1 0,0 0 0,0 1 0,-1-1 0,1 1 0,0 0 0,0-1-1,2 1 1,26-6 865,-19 4-38,68-10 466,96-2 0,-173 14-1446,-1 0 0,1-1 1,0 1-1,0 0 0,-1 0 1,1 0-1,0 0 0,-1 0 1,1 0-1,0 0 0,-1 0 0,1 0 1,0 0-1,-1 1 0,1-1 1,0 0-1,-1 0 0,1 1 1,0-1-1,-1 0 0,1 1 0,-1-1 1,1 1-1,-1-1 0,1 0 1,-1 1-1,1-1 0,-1 1 1,1 0-1,-1-1 0,1 1 0,-1-1 1,0 1-1,1 0 0,-1-1 1,0 1-1,0-1 0,0 1 1,1 0-1,-1 0 0,0-1 0,0 1 1,0 0-1,0-1 0,0 1 1,0 0-1,0-1 0,0 1 1,-1 0-1,1-1 0,0 1 0,0 0 1,0-1-1,-1 1 0,0 1 1,-2 6 31,-1 0 1,-1-1-1,-9 13 1,7-10 19,-45 80-207,-76 183 1,127-272 119,1-1 25,0 0 0,0 0 0,0 0 0,0 0 0,0 0 0,0 0 0,0 0 0,0 0 0,0 0 0,0 0 0,0 0 0,0 0 0,0 0 0,0 0 0,0 0 0,0 0 0,0 0 0,0 0 0,0 0 0,0 0 0,0 0 0,-1-1 0,1 1 0,0 0 0,0 0 0,0 0 0,0 0 0,0 0 0,0 0 0,0 0 0,0 0 0,0 0 0,0 0 0,0 0 0,0 0 0,0 0 0,0 0 0,0 0 0,0 0 0,0 0 0,0 0 0,-1 0 0,1 0 0,0 0 0,0 0 0,0 0 0,0 0 0,0 0 0,0 1 0,-3-15-326</inkml:trace>
  <inkml:trace contextRef="#ctx0" brushRef="#br0" timeOffset="1">62 183 16556,'4'-3'2184,"8"3"-1080,2-1-456,9-2 1785,6 1-977,5-1-880,6 1-592,5-1-680,1-3 680,-2 2-272,-1-1-168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51.640"/>
    </inkml:context>
    <inkml:brush xml:id="br0">
      <inkml:brushProperty name="width" value="0.025" units="cm"/>
      <inkml:brushProperty name="height" value="0.025" units="cm"/>
    </inkml:brush>
  </inkml:definitions>
  <inkml:trace contextRef="#ctx0" brushRef="#br0">195 6 16259,'-15'4'522,"0"2"-1,1 0 0,0 0 0,0 1 0,0 1 0,1 1 1,-20 15-1,28-19-379,-1-1-1,2 1 1,-1 0 0,0 0 0,1 0 0,0 1 0,0-1 0,0 1 0,1 0-1,0 0 1,0 0 0,1 1 0,-1-1 0,1 1 0,1-1 0,-1 1 0,1 0 0,0 0-1,1 10 1,0-14-116,0-1-1,0 1 1,1-1-1,-1 1 1,1-1-1,0 1 1,0-1-1,0 1 1,0-1-1,0 0 1,0 0-1,0 1 1,1-1-1,-1 0 1,1 0-1,0 0 1,-1-1-1,4 3 1,-2-2-9,0 0 0,0 0 0,1-1 0,-1 1 0,0-1 0,1 0 0,-1 0 0,1 0 0,-1-1 0,1 1 0,6-1 1,0 0 3,1-1 1,-1 0 0,0 0-1,0-1 1,1-1 0,-1 0-1,-1 0 1,12-6-1,-5 1 53,0-1 0,-1 0 0,0-1 0,-1-1 0,18-17 0,-26 23-50,-1-1 0,1 0-1,-1 0 1,-1 0 0,1 0 0,-1-1 0,0 0-1,-1 0 1,0 0 0,0 0 0,0 0-1,-1-1 1,0 1 0,2-15 0,-4 20-47,0 0 1,0 0 0,0 1-1,0-1 1,0 0 0,0 0-1,-1 0 1,1 0 0,-1 0-1,1 0 1,-1 1 0,0-1-1,0 0 1,1 0 0,-1 1-1,-1-1 1,1 1-1,0-1 1,0 1 0,0-1-1,-2 0 1,0 0-92,1 1 1,0-1-1,-1 1 1,1 0-1,-1 0 0,0 0 1,1 1-1,-1-1 0,0 0 1,1 1-1,-1 0 0,0 0 1,-3 0-1,-1 0-155,0 1-1,0 0 1,0 0 0,0 1-1,0 0 1,0 0 0,0 0 0,1 1-1,-1 0 1,-9 7 0,-2 5-593</inkml:trace>
  <inkml:trace contextRef="#ctx0" brushRef="#br0" timeOffset="1">436 22 16452,'-12'7'481,"0"0"1,1 1 0,0 1 0,1-1 0,0 2-1,0 0 1,-11 15 0,17-21-324,1 1-1,0 0 1,0 0-1,0 0 1,1 1-1,-1-1 1,1 0-1,1 1 1,-1 0-1,1-1 1,0 1 0,0 0-1,1-1 1,-1 1-1,1 0 1,1 0-1,-1 0 1,1-1-1,0 1 1,2 6-1,-2-9-85,0 0-1,0 0 1,0 1-1,1-1 0,-1 0 1,1 0-1,0-1 1,0 1-1,0 0 1,0 0-1,1-1 0,-1 0 1,1 1-1,-1-1 1,1 0-1,0 0 1,0 0-1,0-1 0,0 1 1,0-1-1,0 0 1,0 1-1,0-1 1,1-1-1,-1 1 0,0 0 1,1-1-1,-1 0 1,1 0-1,-1 0 1,0 0-1,1 0 0,4-2 1,2 0 46,0 0 0,-1-1 0,1 0 1,-1 0-1,0-1 0,0-1 0,0 0 1,0 0-1,-1 0 0,10-9 0,-9 6-10,0 0-1,-1-1 0,0 0 1,10-17-1,-14 21-113,-1 0 0,0-1 0,-1 0 0,1 1 0,-1-1 0,0 0 0,0 0 0,-1 0 0,0 0 0,1-11 0,-2 16-48,0-1-1,0 0 1,-1 1-1,1-1 1,0 0 0,-1 1-1,1-1 1,-1 1-1,0-1 1,0 0 0,1 1-1,-1 0 1,0-1-1,0 1 1,0-1-1,0 1 1,-1 0 0,1 0-1,0 0 1,0 0-1,-1 0 1,1 0 0,-1 0-1,1 0 1,-1 0-1,1 0 1,-1 1 0,0-1-1,1 1 1,-1-1-1,1 1 1,-1 0 0,-3 0-1,-9 0-320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0.499"/>
    </inkml:context>
    <inkml:brush xml:id="br0">
      <inkml:brushProperty name="width" value="0.025" units="cm"/>
      <inkml:brushProperty name="height" value="0.025" units="cm"/>
    </inkml:brush>
  </inkml:definitions>
  <inkml:trace contextRef="#ctx0" brushRef="#br0">10 62 17396,'0'0'255,"0"0"0,-1 1 0,1-1 0,0 0 0,-1 1 0,1-1 0,0 0 0,0 1 0,0-1 0,-1 1 0,1-1 0,0 0 0,0 1 0,0-1 0,0 1 0,0-1 0,-1 1 0,1-1 0,0 1 0,0-1 0,0 1 0,0-1 0,1 0 0,-1 1 0,0-1 0,0 1 0,0-1 0,0 1 0,1 0 0,14 1 4105,-6-2-5347,13-1 1068,0-1 1,0 0-1,-1-2 0,0-1 0,1 0 0,34-15 0,-26 9-52,0 2 0,37-7 0,-65 16-31,-1-1-1,1 1 0,-1 0 0,0 0 1,1 0-1,-1 0 0,1 0 1,-1 0-1,0 0 0,1 1 1,-1-1-1,1 1 0,-1-1 1,2 2-1,-2-2-3,-1 0 1,1 1-1,-1-1 1,1 1-1,-1-1 1,0 0-1,1 1 1,-1-1-1,1 1 0,-1 0 1,0-1-1,0 1 1,1-1-1,-1 1 1,0-1-1,0 1 0,0 0 1,0-1-1,0 1 1,0-1-1,0 1 1,0 0-1,0 0 1,0 1-11,-1 0 0,1 0 0,-1 0 0,0 0 0,0 0 0,0 0 1,0-1-1,0 1 0,0 0 0,0 0 0,0-1 0,-1 1 1,1-1-1,-1 1 0,1-1 0,-1 0 0,0 0 0,-2 2 0,-2 0-8,-1 0 0,1-1-1,0 0 1,-1 0 0,1-1-1,-1 1 1,-10 0-1,-51-2 10,3 1 20,64-1-4,-11 1-2,0 0 0,-1 0 0,1 2 0,0-1 0,1 2 1,-23 8-1,34-12-2,0 0 0,-1 0 1,1 0-1,0 1 0,0-1 1,-1 0-1,1 0 0,0 0 0,-1 0 1,1 1-1,0-1 0,0 0 1,-1 0-1,1 0 0,0 1 1,0-1-1,0 0 0,-1 0 1,1 1-1,0-1 0,0 0 0,0 1 1,0-1-1,0 0 0,-1 1 1,1-1-1,0 0 0,0 0 1,0 1-1,0-1 0,0 0 1,0 1-1,9 5-82,17 0-32,9-6-125,0-1 0,0-2 0,45-10 1,-66 11 77,-3 1-364,-28 1 367,-233 9 1030,233-4-1644,14-5 89,9-6 348,8-8-37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53.250"/>
    </inkml:context>
    <inkml:brush xml:id="br0">
      <inkml:brushProperty name="width" value="0.025" units="cm"/>
      <inkml:brushProperty name="height" value="0.025" units="cm"/>
    </inkml:brush>
  </inkml:definitions>
  <inkml:trace contextRef="#ctx0" brushRef="#br0">224 49 9954,'3'-2'550,"0"0"0,0 0-1,0 0 1,0 1 0,0-1-1,1 1 1,-1-1 0,0 1 0,1 0-1,-1 0 1,1 1 0,-1-1-1,1 1 1,6 0 0,-9 0-543,0 0 0,0 0 0,0-1-1,0 1 1,0 0 0,0 0 0,0-1 0,0 1 0,0-1 0,0 1 0,0-1 0,-1 1 0,1-1-1,0 0 1,0 1 0,0-1 0,0 0 0,-1 1 0,1-1 0,0 0 0,-1 0 0,1-1 0,-1 2-8,-1-1 0,1 1 0,-1 0 1,1-1-1,-1 1 0,1 0 0,-1 0 1,0 0-1,1 0 0,-1-1 0,1 1 0,-1 0 1,0 0-1,1 0 0,-1 0 0,0 0 1,1 1-1,-1-1 0,1 0 0,-1 0 1,0 0-1,1 0 0,-2 1 0,-18 4-20,19-4 21,-59 17 136,0 3 0,-83 42 0,378-177-1114,-229 112 902,0 0-1,0 0 1,0 1 0,10-2-1,-16 3 68,1 0-1,0 0 0,-1 0 1,1 0-1,-1 0 1,1 0-1,0 0 1,-1 0-1,1 0 0,-1 1 1,1-1-1,0 0 1,-1 0-1,1 1 0,-1-1 1,1 0-1,-1 1 1,1-1-1,-1 0 0,1 1 1,0 0-1,-1 0 4,0 0 1,1 0-1,-1-1 0,0 1 0,0 0 1,0 0-1,0 0 0,0 0 0,0 0 1,0 0-1,0 0 0,0 0 0,-1 0 1,1 0-1,0-1 0,-1 1 0,1 0 1,0 0-1,-2 1 0,-5 13 51,-2-1-1,0-1 1,0 1 0,-22 21 0,-52 46 901,83-81-945,-17 14 347,11-14-219,8-10-83,4-6-4,2-5-47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0:57.630"/>
    </inkml:context>
    <inkml:brush xml:id="br0">
      <inkml:brushProperty name="width" value="0.025" units="cm"/>
      <inkml:brushProperty name="height" value="0.025" units="cm"/>
    </inkml:brush>
  </inkml:definitions>
  <inkml:trace contextRef="#ctx0" brushRef="#br0">224 64 10818,'-1'-3'225,"0"1"0,1 0-1,-1 0 1,0 0 0,-1 0-1,1 0 1,0 0 0,0 0-1,-1 0 1,1 1 0,-1-1 0,0 0-1,1 1 1,-1-1 0,0 1-1,-2-2 1,-34-20 1543,35 22-1731,1 0 0,0 0 0,-1 0 0,0 0 0,1 0 0,-1 1 0,0-1-1,1 1 1,-1 0 0,0-1 0,1 1 0,-1 1 0,0-1 0,1 0 0,-1 1 0,0-1 0,1 1-1,-6 2 1,4-1-23,0 0 0,0 1-1,0 0 1,0 0-1,0 0 1,0 0-1,1 1 1,0-1 0,-6 8-1,0 3-18,0 1 1,2 0-1,-1 0 0,2 1 0,-6 17 0,9-23 21,1 0-1,-1 0 1,2 0-1,-1 1 0,1-1 1,1 0-1,0 1 0,2 16 1,-1-25-3,-1 1 0,1 0 0,0-1 0,-1 1 0,1 0 1,0-1-1,1 1 0,-1-1 0,0 0 0,1 1 0,-1-1 0,1 0 1,0 0-1,0 0 0,0 0 0,0 0 0,0 0 0,0-1 0,0 1 0,1-1 1,-1 1-1,1-1 0,-1 0 0,1 0 0,-1 0 0,1 0 0,-1-1 0,1 1 1,0-1-1,0 1 0,-1-1 0,1 0 0,0 0 0,-1 0 0,1 0 1,0-1-1,4 0 0,0-1 47,1 0 1,0 0 0,-1-1-1,1 0 1,-1-1 0,0 0-1,0 0 1,0 0-1,0-1 1,-1 1 0,0-2-1,0 1 1,0-1 0,-1 0-1,6-7 1,-4 3 22,1 0-1,-2 0 1,0 0 0,0-1 0,-1 1-1,0-2 1,-1 1 0,0 0 0,3-19 0,-7 29-75,1 0 1,-1-1 0,0 1 0,0-1 0,0 1 0,0-1 0,0 0 0,0 1 0,0-1 0,0 1-1,-1 0 1,1-1 0,-1 1 0,1-1 0,-1 1 0,1-1 0,-1 1 0,0 0 0,-1-3 0,1 4-6,1 0 1,0 0-1,-1-1 1,1 1-1,0 0 1,-1 0-1,1 0 1,-1 0-1,1-1 1,-1 1-1,1 0 1,0 0-1,-1 0 1,1 0-1,-1 0 1,1 0-1,-1 0 1,1 0-1,0 0 1,-1 0-1,1 1 1,-1-1-1,0 0 1,-13 13 52,11-10-52,1 1-1,-1 0 0,1 1 1,-1-1-1,1 0 0,0 1 1,1-1-1,-1 1 0,1 0 1,0-1-1,0 1 0,1 0 1,-1 0-1,1-1 1,0 1-1,0 0 0,1 0 1,-1 0-1,3 8 0,2 0 3,0-1 0,0 1-1,1-1 1,1 0 0,14 19 0,-8-11-6,-2 1 1,0 0 0,11 33 0,-16-38 6,-6-16 16,1 1 0,-1-1 0,0 1-1,0-1 1,0 1 0,0-1 0,0 1-1,0-1 1,0 1 0,0-1 0,0 1-1,0-1 1,0 1 0,-1-1 0,1 0-1,0 1 1,0-1 0,0 1 0,0-1 0,-1 1-1,1-1 1,0 0 0,-1 1 0,1-1-1,0 0 1,-1 1 0,-15 9 409,-29 5 142,27-10-314,-26 13 196,31-12-504,0 0 0,-1-1 0,-23 5 0,37-10 22,0 0 0,0 0 1,0-1-1,0 1 0,0 0 1,0 0-1,0 0 0,0 0 0,0 0 1,1 0-1,-1 0 0,0 0 1,0-1-1,0 1 0,-1 0 1,1 0-1,0 0 0,0 0 1,0 0-1,0 0 0,0 0 0,0 0 1,0 0-1,0-1 0,0 1 1,0 0-1,0 0 0,0 0 1,0 0-1,0 0 0,0 0 0,0 0 1,0 0-1,0 0 0,0 0 1,-1 0-1,1 0 0,0 0 1,0 0-1,13-8-313,3 1-67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1:01:32.122"/>
    </inkml:context>
    <inkml:brush xml:id="br0">
      <inkml:brushProperty name="width" value="0.025" units="cm"/>
      <inkml:brushProperty name="height" value="0.025" units="cm"/>
    </inkml:brush>
  </inkml:definitions>
  <inkml:trace contextRef="#ctx0" brushRef="#br0">24 1 19092,'0'21'256,"-4"-3"-200,-4-4 32,-4-26-408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23.240"/>
    </inkml:context>
    <inkml:brush xml:id="br0">
      <inkml:brushProperty name="width" value="0.025" units="cm"/>
      <inkml:brushProperty name="height" value="0.025" units="cm"/>
    </inkml:brush>
  </inkml:definitions>
  <inkml:trace contextRef="#ctx0" brushRef="#br0">71 1 19260,'1'1'168,"0"0"1,0 0-1,-1 0 0,1 1 1,0-1-1,0 0 0,-1 0 1,1 1-1,-1-1 0,1 1 1,-1-1-1,1 1 0,-1-1 1,0 0-1,0 1 0,0-1 1,0 1-1,0 2 0,-3 33 1042,2-27-651,-6 205 1356,2-38-2019,5-175 139,0 1-244,0 1 0,0 0 0,0-1 0,-1 1 0,0 0 0,0-1 0,0 1 0,-2 3 0,3-6 123,-1 0-1,0 0 1,0 0-1,0-1 0,0 1 1,0 0-1,0-1 0,0 1 1,0-1-1,0 1 1,0-1-1,0 1 0,0-1 1,0 0-1,0 1 1,0-1-1,0 0 0,-1 0 1,1 0-1,0 0 0,0 0 1,0 0-1,0 0 1,0 0-1,-1 0 0,1-1 1,0 1-1,0 0 0,0-1 1,-2 0-1,-20-7-784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23.707"/>
    </inkml:context>
    <inkml:brush xml:id="br0">
      <inkml:brushProperty name="width" value="0.025" units="cm"/>
      <inkml:brushProperty name="height" value="0.025" units="cm"/>
    </inkml:brush>
  </inkml:definitions>
  <inkml:trace contextRef="#ctx0" brushRef="#br0">12 535 13659,'-9'6'1712,"7"0"-1024,3 1-23,9-1 1127,12-1-488,6 0-72,15-5-127,3 0-129,9-2-192,-2-2-88,-2-2-256,-2 1-232,-8-4-576,-6 0-392,-12-2 1648,-7-3-960,-9-4-40,-3-5-32</inkml:trace>
  <inkml:trace contextRef="#ctx0" brushRef="#br0" timeOffset="1">69 82 15771,'-4'3'1929,"1"-1"-1249,10-4-160,11-2 944,16 0-399,3-3-137,11-1-328,3 0-152,7-1-264,-3 1-384,0-2-1608,-5 0 1680,-11 2-289,-2 0-151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24.480"/>
    </inkml:context>
    <inkml:brush xml:id="br0">
      <inkml:brushProperty name="width" value="0.025" units="cm"/>
      <inkml:brushProperty name="height" value="0.025" units="cm"/>
    </inkml:brush>
  </inkml:definitions>
  <inkml:trace contextRef="#ctx0" brushRef="#br0">445 14 16868,'-3'-2'121,"-1"0"0,1 1 0,-1-1 1,1 1-1,-1-1 0,0 1 1,0 0-1,0 1 0,0-1 1,1 1-1,-1 0 0,0-1 0,0 2 1,0-1-1,0 0 0,0 1 1,0 0-1,0 0 0,-5 2 0,-3 1 90,0 1 0,1 1 0,0 0-1,-20 14 1,7-1 15,1 0 0,1 2 0,1 1-1,0 0 1,2 1 0,-19 31 0,19-24-33,2 0 1,0 1-1,3 1 0,0 0 0,-9 37 1,19-54-115,0 0-1,2 0 1,-1 0 0,2 0 0,0 0 0,2 26 0,-1-37-67,1 1 0,-1-1 0,1 0 0,0 0 0,0 0 0,0 0 0,1-1 0,0 1 0,-1 0 0,1 0-1,0-1 1,1 1 0,-1-1 0,1 0 0,-1 0 0,1 0 0,0 0 0,0 0 0,0 0 0,1-1 0,-1 0 0,1 1 0,-1-1 0,1-1 0,0 1 0,0 0 0,-1-1 0,1 0-1,6 1 1,-3-1 24,0 0 0,0-1 0,1 0 0,-1 0 0,0-1 0,0 0 0,0 0 0,0 0 0,-1-1-1,9-3 1,-10 3 11,0 0 0,0-1 0,0 1 0,0-1 0,0 0 0,0 0-1,-1-1 1,0 1 0,0-1 0,0 0 0,0 0 0,0-1-1,3-5 1,-6 9-28,0-1-1,0 1 0,0-1 0,-1 1 0,1-1 0,0 0 0,-1 1 1,1-1-1,-1 0 0,0 1 0,1-1 0,-1 0 0,0 1 1,0-1-1,0 0 0,0 1 0,0-1 0,-1 0 0,1 0 0,0 1 1,-1-1-1,1 1 0,-2-3 0,1 2 1,-1 0 0,0 0-1,1 1 1,-1-1 0,0 0 0,0 1-1,0-1 1,0 1 0,0-1 0,-1 1-1,1 0 1,0 0 0,-5-1 0,-4-1 3,0 0 0,0 1 0,0 0 0,0 1 0,-19 1 0,28 0-27,1 0-1,-1 0 0,1 0 1,-1 1-1,1-1 1,-1 0-1,1 1 0,-1 0 1,1-1-1,0 1 0,-3 1 1,2 4-73,13-1-1,0-3 21,-1-1 1,1 0-1,0-1 0,0 0 0,0-1 0,0 0 0,0 0 1,0-2-1,17-5 0,24-3-101,-51 11 157,0 0 0,0 0 0,-1 0 1,1 0-1,0 0 0,-1 0 0,1 0 1,0 0-1,0 1 0,-1-1 0,1 0 1,0 0-1,-1 1 0,1-1 0,-1 1 0,1-1 1,0 0-1,-1 1 0,1-1 0,-1 1 1,1-1-1,-1 1 0,1 0 0,-1-1 1,0 1-1,1-1 0,-1 1 0,0 0 1,1-1-1,-1 1 0,0 0 0,0-1 1,0 1-1,0 0 0,1 0 0,-1-1 0,0 1 1,0 0-1,0-1 0,0 1 0,-1 0 1,1 1-1,-5 44 52,2-25-20,2-6-60,-1 26 166,2-39-206,0 1 1,1 0-1,-1-1 0,0 1 1,1 0-1,0-1 0,0 1 1,-1-1-1,2 1 0,-1-1 1,2 4-1,-2-5 57,0 0 0,-1 0 0,1-1 0,0 1 0,-1-1 0,1 1-1,0-1 1,0 1 0,0-1 0,0 0 0,-1 1 0,1-1 0,0 0 0,0 1 0,0-1 0,0 0 0,0 0-1,0 0 1,0 0 0,0 0 0,-1 0 0,1 0 0,0 0 0,0 0 0,0-1 0,0 1 0,2-1-1,11-6-207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44:32.945"/>
    </inkml:context>
    <inkml:brush xml:id="br0">
      <inkml:brushProperty name="width" value="0.025" units="cm"/>
      <inkml:brushProperty name="height" value="0.025" units="cm"/>
    </inkml:brush>
  </inkml:definitions>
  <inkml:trace contextRef="#ctx0" brushRef="#br0">1 0 6985,'57'19'942,"1"-3"0,0-2 0,102 10 0,181-11-195,744 37-829,-1059-47 84,447 46 142,2-25 29,49-42-227,70 1-179,-107 46 155,-175-7-417,389 4-964,-236-10 2195,297-24 372,-426-19-2095,172-11-1962,-314 36 2805,219 26 1,12-8 4267,2-30-4281,-358 6-303,-42 3 180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25.196"/>
    </inkml:context>
    <inkml:brush xml:id="br0">
      <inkml:brushProperty name="width" value="0.025" units="cm"/>
      <inkml:brushProperty name="height" value="0.025" units="cm"/>
    </inkml:brush>
  </inkml:definitions>
  <inkml:trace contextRef="#ctx0" brushRef="#br0">31 0 17116,'-10'19'2192,"1"-4"-1240,4-9-400,2-1 2185,0 2-1889,6-3-704,4-3-440,7-3 1352,1-3-1088,2-5-32,0 2-80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2:25.674"/>
    </inkml:context>
    <inkml:brush xml:id="br0">
      <inkml:brushProperty name="width" value="0.025" units="cm"/>
      <inkml:brushProperty name="height" value="0.025" units="cm"/>
    </inkml:brush>
  </inkml:definitions>
  <inkml:trace contextRef="#ctx0" brushRef="#br0">25 1 16844,'-6'21'1984,"0"-12"-1000,2-2-320,1-3 817,-1-2 887,2-2-1712,4-3-880,-1-1-528,0-5 648,4 3-224,1 2-120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19.374"/>
    </inkml:context>
    <inkml:brush xml:id="br0">
      <inkml:brushProperty name="width" value="0.025" units="cm"/>
      <inkml:brushProperty name="height" value="0.025" units="cm"/>
    </inkml:brush>
  </inkml:definitions>
  <inkml:trace contextRef="#ctx0" brushRef="#br0">37 3 13915,'2'-3'1920,"-1"9"-1119,-2 14-377,-3 6 2008,-2 8-1608,0 8-232,0 6-343,1 3-113,0-3-176,1-2-169,3-11-319,-1-7-144,2-9-200,3-8 96,0-12 408,-3-8-264,0-11-16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19.823"/>
    </inkml:context>
    <inkml:brush xml:id="br0">
      <inkml:brushProperty name="width" value="0.025" units="cm"/>
      <inkml:brushProperty name="height" value="0.025" units="cm"/>
    </inkml:brush>
  </inkml:definitions>
  <inkml:trace contextRef="#ctx0" brushRef="#br0">1 31 15203,'2'-3'201,"0"1"0,0 0 0,1 0-1,-1 0 1,1 0 0,-1 0 0,1 1 0,0-1-1,0 1 1,0-1 0,-1 1 0,1 0 0,0 0-1,0 1 1,4-2 0,3 1 139,0-1 1,1 1-1,12 1 1,-11 1-241,0 0 1,0 1 0,0 1 0,0 0 0,-1 1-1,1 0 1,-1 0 0,0 2 0,0-1 0,0 1-1,-1 1 1,0 0 0,0 0 0,-1 1 0,0 0-1,0 1 1,9 11 0,-12-13-98,-1 0 1,1 0-1,-1 1 1,-1 0-1,1 0 0,-1 0 1,-1 1-1,0-1 1,0 1-1,0 0 1,-1 0-1,0-1 0,-1 2 1,0-1-1,-1 0 1,0 0-1,0 0 0,-1 0 1,0 0-1,0 0 1,-1 0-1,0 0 1,-6 14-1,3-14 86,0 0 0,0 0 1,-1 0-1,0-1 0,-1 0 0,0 0 1,0-1-1,0 0 0,-1 0 0,0-1 1,-1 0-1,1 0 0,-14 5 0,12-5 23,-1-1 0,1-1 0,-1 0 0,0-1 0,-1 0 0,1-1 0,0 0 0,-1 0 0,1-1 0,-1-1 0,-18-1 0,26 0-218,1 0 1,-1 1 0,0-2 0,1 1 0,-1 0 0,0-1 0,-3-2 0,7 4 77,-1 0 1,1 0-1,-1-1 1,1 1 0,-1 0-1,1-1 1,0 1 0,-1 0-1,1-1 1,-1 1-1,1-1 1,0 1 0,-1-1-1,1 1 1,0-1-1,-1 1 1,1-1 0,0 1-1,0-1 1,0 1 0,-1-1-1,1 1 1,0-1-1,0 0 1,0 1 0,0-1-1,0 1 1,0-1-1,0 0 1,0 1 0,0-1-1,1 1 1,-1-1 0,0 1-1,0-1 1,0 1-1,1-1 1,-1 1 0,0-1-1,0 1 1,1-1-1,-1 1 1,0-1 0,1 1-1,-1-1 1,1 1 0,-1 0-1,1-1 1,-1 1-1,1 0 1,-1-1 0,1 1-1,-1 0 1,1 0-1,-1-1 1,1 1 0,15-8-481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0.304"/>
    </inkml:context>
    <inkml:brush xml:id="br0">
      <inkml:brushProperty name="width" value="0.025" units="cm"/>
      <inkml:brushProperty name="height" value="0.025" units="cm"/>
    </inkml:brush>
  </inkml:definitions>
  <inkml:trace contextRef="#ctx0" brushRef="#br0">0 242 16932,'4'-1'320,"-1"0"0,1-1 0,-1 1 0,0 0 0,0-1 0,1 0 0,-1 0 0,0 0 0,-1 0 0,1 0 0,0-1 0,-1 1 0,5-5 0,2-2 309,2-1-338,-1-1 1,-1 0 0,0 0 0,0-1 0,-1 0-1,0 0 1,-1-1 0,8-20 0,-15 32-269,1 0 0,-1 0 1,0 0-1,0 0 1,1 0-1,-1 0 0,0-1 1,0 1-1,0 0 0,0 0 1,0 0-1,0 0 1,-1-2-1,-3 1 123,-3 8-85,2 1-49,1 0-1,-1 1 0,1-1 0,-3 10 0,6-14-20,-1 1-1,1 0 1,0 0-1,0 0 1,1-1-1,-1 1 0,1 0 1,0 0-1,0 0 1,0 0-1,1 5 1,0-7 2,0 0 0,0 0 0,0-1 0,0 1 0,0 0-1,0-1 1,0 1 0,1-1 0,-1 0 0,0 1 0,1-1 0,-1 0 0,1 0 0,-1 0 0,1 0 0,0 0 0,0 0 0,-1 0 0,1-1 0,0 1 0,0 0 0,2-1 0,7 3-31,1-1 0,17 1-1,-19-2 21,157 3-21,-135-4 178,-32 0-124,0 0 0,1 0 0,-1 0 0,0 1 0,1-1 0,-1 0 0,0 0 0,0 0 0,1 0 0,-1 0 0,0 0 0,1 0 0,-1 0 0,0 0 0,1 0 0,-1 0 0,0 0 0,1 0 0,-1 0-1,0-1 1,0 1 0,1 0 0,-1 0 0,0 0 0,0 0 0,1 0 0,-1-1 0,0 1 0,0 0 0,1 0 0,-1 0 0,0-1 0,0 1 0,0 0 0,1 0 0,-1-1 0,0 1 0,0 0 0,0-1 0,0 1 0,0 0 0,0 0 0,0-1 0,0 1 0,0 0 0,1-1 0,-1 1 0,0 0 0,0-1 0,-1 1 0,1 0 0,0 0 0,0-1 0,0 1 0,0 0 0,0-1 0,0 1-1,0 0 1,0 0 0,0-1 0,-1 1 0,1-1 0,-16-16 698,13 14-557,1 1-56,-45-52 1090,44 49-1155,0 1 0,-1-1 1,2 0-1,-1 0 0,0 0 0,1 0 0,0 0 0,0-1 0,1 1 1,-2-8-1,3 12-47,0 0 1,0 1 0,1-1-1,-1 0 1,0 1-1,0-1 1,0 0-1,1 1 1,-1-1 0,0 0-1,1 1 1,-1-1-1,0 0 1,1 1 0,-1-1-1,1 1 1,-1-1-1,1 1 1,0-1-1,-1 1 1,1-1 0,-1 1-1,1 0 1,0-1-1,-1 1 1,1 0 0,0-1-1,-1 1 1,1 0-1,0 0 1,-1 0 0,1 0-1,0 0 1,0 0-1,0 0 1,36 0-1222,-21 0 463,-8-1 632,0 0 0,0 0 1,0-1-1,0 0 0,0 0 0,12-6 1,16-11-445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0.816"/>
    </inkml:context>
    <inkml:brush xml:id="br0">
      <inkml:brushProperty name="width" value="0.025" units="cm"/>
      <inkml:brushProperty name="height" value="0.025" units="cm"/>
    </inkml:brush>
  </inkml:definitions>
  <inkml:trace contextRef="#ctx0" brushRef="#br0">15 1 18468,'1'21'1672,"-1"7"-1112,0 3-232,0 8 609,-1-1-137,-1 3-528,2-3-392,0-3-704,0-4-225,-3-6 761,-1-8-224,-2-6-200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1.279"/>
    </inkml:context>
    <inkml:brush xml:id="br0">
      <inkml:brushProperty name="width" value="0.025" units="cm"/>
      <inkml:brushProperty name="height" value="0.025" units="cm"/>
    </inkml:brush>
  </inkml:definitions>
  <inkml:trace contextRef="#ctx0" brushRef="#br0">1 419 15379,'16'3'1585,"8"-3"-761,5 0-192,9-5 808,7-5-127,3-2-217,1-1-168,-3 0-288,-3-2-200,-9 3-816,-5 1-504,-13-2 744,-10 1-216,-12-8-136</inkml:trace>
  <inkml:trace contextRef="#ctx0" brushRef="#br0" timeOffset="1">131 101 17284,'16'-4'1968,"3"-6"-1336,5-6-264,5 0 913,4-1-601,1 1-448,2 5-912,-3 4 840,-7 4-272,-4 3-144,-9 6-144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1.747"/>
    </inkml:context>
    <inkml:brush xml:id="br0">
      <inkml:brushProperty name="width" value="0.025" units="cm"/>
      <inkml:brushProperty name="height" value="0.025" units="cm"/>
    </inkml:brush>
  </inkml:definitions>
  <inkml:trace contextRef="#ctx0" brushRef="#br0">1 11 15315,'0'2'170,"0"0"0,1 0-1,-1 0 1,1 0-1,-1 0 1,1 0 0,0 0-1,-1 0 1,1-1 0,0 1-1,2 2 1,-2-4-100,-1 1 1,1 0-1,0-1 1,0 1 0,-1-1-1,1 1 1,0-1-1,0 0 1,0 1-1,0-1 1,0 0 0,0 0-1,0 1 1,-1-1-1,1 0 1,0 0-1,0 0 1,0 0-1,0 0 1,0 0 0,0-1-1,0 1 1,0 0-1,0 0 1,1-1-1,38-15 1639,-33 12-1609,0 0 1,1 1 0,-1 0 0,1 1 0,0 0 0,0 0 0,-1 1 0,1-1 0,11 1 0,-18 1-94,1 1-1,0-1 0,0 0 1,-1 1-1,1-1 0,0 1 1,-1-1-1,1 1 0,0 0 1,-1 0-1,1 0 0,-1 0 1,1 0-1,-1 0 0,0 0 1,1 0-1,-1 1 0,0-1 1,0 1-1,0-1 0,0 0 1,0 1-1,1 3 0,1 2 18,-1 0 0,1 1 0,-2 0-1,2 10 1,6 22 119,-9-40-138,1 1 0,-1-1 0,0 1 0,0-1 0,1 1 0,-1-1 0,0 1 1,1-1-1,-1 0 0,0 1 0,1-1 0,-1 0 0,1 1 0,-1-1 0,0 0 0,1 1 0,-1-1 1,1 0-1,-1 0 0,1 1 0,-1-1 0,1 0 0,-1 0 0,1 0 0,0 0 0,-1 0 0,1 0 1,-1 0-1,1 0 0,-1 0 0,1 0 0,-1 0 0,1 0 0,-1 0 0,1 0 0,-1 0 0,1-1 1,-1 1-1,1 0 0,-1 0 0,1-1 0,-1 1 0,1-1 0,20-18 275,-7-2-216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2.302"/>
    </inkml:context>
    <inkml:brush xml:id="br0">
      <inkml:brushProperty name="width" value="0.025" units="cm"/>
      <inkml:brushProperty name="height" value="0.025" units="cm"/>
    </inkml:brush>
  </inkml:definitions>
  <inkml:trace contextRef="#ctx0" brushRef="#br0">6 72 18740,'-2'58'2059,"0"-42"-1766,1 1 0,0-1 0,2 1 0,0 0 0,1-1 0,7 31 0,-9-45-277,1 0-1,0 0 0,0 0 1,0 0-1,0 0 0,0 0 1,0 0-1,0 0 0,1 0 1,-1 0-1,1-1 0,-1 1 1,1 0-1,-1-1 0,1 0 1,0 1-1,0-1 1,3 2-1,-3-3 9,0 1 1,0-1-1,1 0 1,-1 1-1,0-1 1,0 0-1,0 0 1,0-1-1,0 1 1,0 0 0,0-1-1,0 1 1,0-1-1,0 0 1,0 1-1,2-3 1,4-2 78,0 0 0,-1 0 0,0-1 0,0 0 0,-1 0 1,1-1-1,9-13 0,-6 5 53,0-1 1,-2 0-1,1-1 0,-2 0 1,0 0-1,-2-1 0,6-21 1,-12 42-159,0 1 0,1 0 1,0-1-1,0 1 0,0 0 0,0-1 0,1 1 1,-1 0-1,1-1 0,0 1 0,0-1 1,1 1-1,-1-1 0,0 1 0,1-1 1,0 0-1,3 4 0,-4-5-1,1 0 0,0 0 1,-1 0-1,1 0 0,0-1 0,0 1 1,0-1-1,0 1 0,1-1 0,-1 0 0,0 0 1,1 0-1,-1 0 0,0 0 0,1 0 1,-1-1-1,1 1 0,0-1 0,-1 0 1,1 1-1,-1-1 0,1-1 0,-1 1 0,1 0 1,-1 0-1,5-2 0,3-2 5,0-1 0,-1 1 0,0-1 0,0-1 0,0 0 0,-1 0 0,1-1 0,-2 0 0,1-1 0,-1 1 0,0-1 0,0-1 0,-1 1 0,-1-1 0,1 0 0,-1 0 0,-1-1 0,0 0 0,0 0-1,3-12 1,-9 12 11,-5 15-9,-8 16-14,5-3 10,-32 61 46,38-70-31,0 1 0,0 0 0,1 0 0,0 0 0,1 1 0,-1 11 0,3-20-80,-1-1 1,1 1 0,0 0-1,0-1 1,0 1 0,0 0-1,1-1 1,-1 1 0,0 0-1,1-1 1,-1 1 0,1 0-1,-1-1 1,1 1-1,0-1 1,0 1 0,0-1-1,-1 0 1,1 1 0,1-1-1,-1 0 1,0 1 0,0-1-1,0 0 1,1 0 0,-1 0-1,0 0 1,1 0-1,-1-1 1,1 1 0,-1 0-1,1-1 1,0 1 0,-1-1-1,1 1 1,0-1 0,-1 0-1,1 0 1,0 0 0,-1 0-1,1 0 1,3 0-1,2-1-290,-1 0 0,1 0-1,0-1 1,-1 0-1,1 0 1,-1 0 0,0-1-1,1 0 1,9-7-1,14-13-853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2.737"/>
    </inkml:context>
    <inkml:brush xml:id="br0">
      <inkml:brushProperty name="width" value="0.025" units="cm"/>
      <inkml:brushProperty name="height" value="0.025" units="cm"/>
    </inkml:brush>
  </inkml:definitions>
  <inkml:trace contextRef="#ctx0" brushRef="#br0">91 0 17500,'-7'1'661,"1"1"1,0-1-1,-1 1 1,1 0-1,0 1 0,0-1 1,-8 6-1,12-7-572,0 1 1,0-1-1,-1 1 0,1-1 0,0 1 0,1 0 0,-1-1 0,0 1 0,0 0 0,1 0 0,-1 1 0,1-1 0,0 0 0,0 0 0,-1 1 0,2-1 0,-1 1 0,0-1 0,0 1 1,1-1-1,-1 4 0,1-4-140,1-1 0,-1 1 0,1 0 0,-1 0 0,1-1 0,0 1 0,0 0 0,-1-1 0,1 1 0,0-1 0,1 1 0,-1-1 0,0 0 0,0 1 0,0-1 0,1 0 0,-1 0 0,1 0 0,-1 0 0,1 0 0,-1 0 0,1 0 1,2 0-1,43 15-1230,-44-15 1203,121 25-2463,-123-25 2531,0-1 0,0 0 0,0 0 0,0 0 0,0 1 0,0-1 0,0 1 0,0-1 0,0 0 0,0 1 0,-1 0 0,1-1 0,0 1 0,0-1 0,-1 1 0,1 0 0,0 0 0,-1-1 0,1 1 0,0 1 1,-1-1 23,0 0 0,0-1 0,0 1 0,0 0 1,0-1-1,0 1 0,0 0 0,-1-1 1,1 1-1,0 0 0,0-1 0,-1 1 1,1-1-1,0 1 0,-1 0 0,1-1 1,-1 1-1,1-1 0,-1 1 0,1-1 1,-2 1-1,-4 4 199,-1 0-1,1-1 1,-14 7 0,15-9-188,-9 6 260,-39 17 134,49-23-455,1-1-1,-1 0 0,1 0 1,-1 0-1,1 0 1,-1 0-1,0-1 0,1 0 1,-1 0-1,1 0 1,-1 0-1,-5-1 0,8 1 31,1-1 0,-1 1-1,1 0 1,-1 0 0,1-1-1,-1 1 1,1 0 0,-1-1-1,1 1 1,-1-1-1,1 1 1,-1-1 0,1 1-1,0-1 1,-1 1 0,1-1-1,0 1 1,0-1 0,-1 1-1,1-1 1,0 0-1,-3-19-237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49.658"/>
    </inkml:context>
    <inkml:brush xml:id="br0">
      <inkml:brushProperty name="width" value="0.025" units="cm"/>
      <inkml:brushProperty name="height" value="0.025" units="cm"/>
    </inkml:brush>
  </inkml:definitions>
  <inkml:trace contextRef="#ctx0" brushRef="#br0">216 76 14643,'0'-4'171,"0"1"1,-1 0-1,1 0 0,-1 0 1,0 0-1,0 0 0,0 0 1,-1 0-1,1 0 0,-1 0 1,0 0-1,1 1 0,-1-1 1,0 1-1,-1-1 0,1 1 0,-5-4 1,3 3-14,1 1 1,-1 0 0,-1 0-1,1 0 1,0 0 0,0 1-1,-1-1 1,1 1-1,-1 0 1,1 0 0,-9 0-1,8 1-117,0 0-1,0 0 0,0 0 1,0 1-1,0 0 0,0 0 1,0 0-1,1 0 1,-1 1-1,0-1 0,1 1 1,-1 1-1,1-1 0,-1 1 1,1-1-1,0 1 0,0 0 1,0 1-1,1-1 1,-1 1-1,1 0 0,0-1 1,-5 9-1,4-5-35,2 0 1,-1 0-1,1 0 1,0 0-1,0 0 0,0 0 1,1 1-1,0 13 0,1-19-3,0 0 0,1 1 0,-1-1 0,0 0 0,1 0-1,-1 0 1,1 0 0,0 0 0,0 0 0,0 0 0,0 0-1,0 0 1,0 0 0,1 0 0,-1 0 0,1-1 0,-1 1-1,1-1 1,-1 1 0,1-1 0,0 1 0,0-1 0,0 0-1,0 0 1,0 0 0,0 0 0,0 0 0,0-1 0,0 1-1,0 0 1,0-1 0,0 0 0,4 1 0,1-1 2,-1 1 0,1-1 1,0-1-1,0 1 0,0-1 1,0 0-1,-1-1 0,11-3 0,5-4 10,24-13-1,11-4 16,-55 25-28,-1 1-1,0-1 0,1 1 0,-1-1 1,0 1-1,1 0 0,-1-1 1,1 1-1,-1 0 0,1 0 0,-1 0 1,1 0-1,-1 0 0,0 0 0,1 0 1,-1 1-1,1-1 0,-1 1 0,0-1 1,1 1-1,-1-1 0,0 1 0,1 0 1,-1-1-1,0 1 0,0 0 0,0 0 1,0 0-1,1 0 0,-1 0 0,-1 0 1,1 0-1,2 3 0,-1 2 2,1 0-1,-1 1 0,0-1 1,0 1-1,0 0 0,0 6 1,1 5 7,20 86 135,-4 0 0,8 200-1,-27-299-128,1 9 40,-2-1 0,0 0 0,0 0 0,-4 13 0,5-23-31,-1 0 1,0 0 0,0-1 0,0 1 0,-1-1 0,1 1 0,0-1-1,-1 0 1,0 1 0,1-1 0,-4 2 0,4-3-3,0 0 1,-1 0-1,1 0 1,0 0-1,-1-1 0,1 1 1,-1 0-1,1-1 1,-1 1-1,0-1 1,1 0-1,-1 0 1,1 1-1,-1-1 0,0 0 1,1 0-1,-1-1 1,1 1-1,-1 0 1,-3-1-1,-2-2 20,0 1 1,1-1-1,-1-1 0,0 1 0,1-1 1,0 0-1,0-1 0,0 0 0,0 0 1,1 0-1,-6-7 0,-10-13 97,-21-33-1,32 45-92,-13-20-5,2 0 1,1-1-1,2-1 1,-26-68 0,42 99-65,1 0 1,0 0 0,0-1-1,0 1 1,0 0 0,1-1-1,0 1 1,0 0 0,0-1-1,0 1 1,1 0-1,1-8 1,0 10-39,-1-1 0,0 1-1,1 0 1,-1-1 0,1 1 0,0 0 0,0 0-1,0 0 1,0 0 0,0 1 0,0-1-1,0 0 1,1 1 0,-1 0 0,0-1-1,1 1 1,-1 0 0,1 0 0,0 0 0,4 0-1,120-30-1586,-74 17 1053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3.340"/>
    </inkml:context>
    <inkml:brush xml:id="br0">
      <inkml:brushProperty name="width" value="0.025" units="cm"/>
      <inkml:brushProperty name="height" value="0.025" units="cm"/>
    </inkml:brush>
  </inkml:definitions>
  <inkml:trace contextRef="#ctx0" brushRef="#br0">6 0 17700,'1'1'133,"0"0"0,0 0 0,0 0 1,0 0-1,0 0 0,0 1 0,0-1 1,0 0-1,0 0 0,-1 1 0,1-1 0,-1 0 1,1 1-1,-1-1 0,1 0 0,-1 1 1,0-1-1,1 1 0,-1-1 0,0 1 1,0-1-1,0 1 0,-1 1 0,-5 42 945,4-30-578,-5 47 207,4 111 0,3-172-705,-1 4 0,1 0 0,1 0 1,-1 0-1,1 0 1,0 0-1,0 0 0,0-1 1,0 1-1,3 5 0,0-10-14,0-7-22,0-7-80,-1-7-166,-1-1 0,-1-40 0,-1 34-33,-1 27 292,1 0 0,1 1 0,-1-1 1,0 1-1,0-1 0,0 1 0,0-1 0,0 1 1,0-1-1,0 1 0,1-1 0,-1 1 0,0 0 1,0-1-1,1 1 0,-1-1 0,0 1 1,1-1-1,-1 1 0,1 0 0,-1-1 0,0 1 1,1 0-1,-1-1 0,1 1 0,-1 0 0,1 0 1,-1 0-1,1-1 0,-1 1 0,1 0 0,-1 0 1,1 0-1,-1 0 0,1 0 0,-1 0 0,1 0 1,-1 0-1,1 0 0,-1 0 0,1 0 0,-1 0 1,1 0-1,-1 0 0,1 0 0,-1 1 0,1-1 1,0 1-1,35 14-867,-16-5 417,-7-6 160,0-1 0,0 0-1,0-1 1,0 0 0,20-1 0,-28-1 300,0 0 0,0 0 0,0-1-1,0 0 1,0 0 0,-1 0 0,1 0 0,0-1 0,0 0 0,-1 0 0,0 0 0,1-1-1,-1 1 1,0-1 0,0 0 0,0 0 0,6-7 0,-10 10 35,1 0-1,-1-1 1,0 1 0,1 0 0,-1 0 0,0-1-1,1 1 1,-1 0 0,0-1 0,1 1-1,-1 0 1,0-1 0,0 1 0,1 0-1,-1-1 1,0 1 0,0-1 0,0 1 0,0 0-1,0-1 1,1 1 0,-1-1 0,0 1-1,0-1 1,0 1 0,0-1 0,0 1-1,0 0 1,-1-1 0,1 1 0,0-1 0,0 1-1,0-1 1,0 1 0,0 0 0,-1-1-1,1 1 1,0 0 0,0-1 0,-1 1-1,1-1 1,0 1 0,-1-1 0,0 1 15,0 0 1,0 0-1,0 0 0,0 0 1,0 0-1,0 0 0,0 0 1,0 0-1,0 0 0,0 0 1,0 1-1,0-1 0,0 0 1,0 1-1,0-1 1,0 1-1,0-1 0,1 1 1,-1-1-1,-1 2 0,-7 5 147,-1 1-1,2 1 1,-1 0-1,1 0 1,-7 12-1,11-16-119,0 0 1,1 1-1,-1 0 0,1 0 1,1 0-1,-1 0 0,1 0 0,0 0 1,1 1-1,-1-1 0,0 8 1,3-13-56,-1 0 0,0 0 0,0 0 0,0 0-1,1 1 1,-1-1 0,1 0 0,-1 0 0,1 0 0,-1 0 0,1 0 0,-1-1 0,1 1 0,0 0 0,0 0 0,-1 0 0,1-1 0,0 1 0,0 0 0,0-1 0,0 1 0,0 0 0,0-1 0,0 1 0,0-1 0,0 0 0,0 1 0,0-1 0,0 0 0,0 0 0,0 1-1,0-1 1,1 0 0,-1 0 0,0 0 0,0 0 0,1-1 0,7 1 0,-1-1 1,0 0-1,14-3 0,177-40 207,-198 43-187,-1 1 0,1 0 0,-1 0 0,1-1 0,0 1 0,-1 0 1,1 0-1,-1-1 0,1 1 0,-1-1 0,1 1 0,-1 0 1,1-1-1,-1 1 0,0-1 0,1 1 0,-1-1 0,0 1 1,1-1-1,-1 0 0,0 1 0,0-1 0,0 1 0,1-1 1,-1 0-1,0 1 0,0-1 0,0 1 0,0-1 0,0 0 1,0 1-1,0-1 0,0 0 0,0 1 0,0-1 0,-1 1 1,1-1-1,0 0 0,0 1 0,0-1 0,-1 1 0,1-1 1,-16-32 1068,11 23-807,-2-4-3,0-1 1,1 0-1,-6-25 0,12 39-316,0 1 1,0-1-1,0 0 1,0 1 0,0-1-1,0 0 1,0 1-1,0-1 1,0 0-1,0 1 1,0-1 0,0 0-1,1 1 1,-1-1-1,0 1 1,1-1 0,-1 0-1,0 1 1,1-1-1,-1 1 1,0-1-1,1 1 1,-1-1 0,1 1-1,-1-1 1,1 1-1,0 0 1,-1-1-1,1 1 1,-1 0 0,1-1-1,-1 1 1,1 0-1,0 0 1,-1 0 0,1-1-1,0 1 1,34-3-1006,-12 2 821,6-8-224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4.422"/>
    </inkml:context>
    <inkml:brush xml:id="br0">
      <inkml:brushProperty name="width" value="0.025" units="cm"/>
      <inkml:brushProperty name="height" value="0.025" units="cm"/>
    </inkml:brush>
  </inkml:definitions>
  <inkml:trace contextRef="#ctx0" brushRef="#br0">217 84 17980,'-1'-2'93,"1"1"-1,-1 0 1,1 0 0,-1 0 0,1 0-1,-1 0 1,0 0 0,0 0 0,1 1-1,-1-1 1,0 0 0,0 0 0,0 0-1,0 1 1,0-1 0,0 0 0,0 1 0,0-1-1,0 1 1,0 0 0,0-1 0,0 1-1,0 0 1,-1-1 0,1 1 0,0 0-1,0 0 1,0 0 0,-3 0 0,-1 0 85,0 0 0,0 1 0,-1-1 0,1 1 0,-8 2 0,4 1-8,1 0 0,0 0 0,0 0-1,1 1 1,-1 0 0,1 1 0,0-1 0,0 1-1,1 1 1,-9 10 0,7-8-154,1 1 1,0 0-1,1 0 1,0 1-1,0 0 1,1 0-1,-4 15 0,8-25-15,1 1-1,-1 0 0,1-1 1,-1 1-1,1 0 0,0 0 1,-1-1-1,1 1 0,0 0 1,0 0-1,1 0 0,-1-1 1,0 1-1,0 0 0,1 0 1,-1-1-1,1 1 0,0 0 1,-1-1-1,3 4 0,-2-4 1,0-1-1,1 1 1,-1 0-1,0-1 1,1 1-1,-1-1 1,0 0-1,1 1 1,-1-1 0,1 0-1,-1 0 1,0 0-1,1 0 1,-1 0-1,1 0 1,-1 0-1,1 0 1,-1 0-1,0-1 1,1 1 0,-1-1-1,0 1 1,1-1-1,-1 0 1,0 1-1,2-2 1,9-5 19,0 0 0,-1-1 0,0 0 0,0-1 0,-1 0 0,15-17 0,48-68 313,-69 88-309,56-93 595,-69 146-684,3-19-522,-2 32 1,7-53 237,0 1 1,1-1 0,0 0 0,1 1-1,0-1 1,0 0 0,0 0 0,1 0-1,5 13 1,-7-19 255,1 0 1,-1 0-1,1 0 1,-1 0-1,1 0 0,0 0 1,-1 0-1,1 0 0,0 0 1,0 0-1,0-1 1,-1 1-1,1 0 0,0-1 1,0 1-1,0 0 0,0-1 1,0 1-1,0-1 1,1 0-1,-1 1 0,0-1 1,0 0-1,0 1 1,0-1-1,0 0 0,0 0 1,1 0-1,-1 0 0,0 0 1,0 0-1,0-1 1,0 1-1,0 0 0,0-1 1,1 1-1,-1 0 0,0-1 1,0 1-1,0-1 1,0 0-1,0 1 0,0-1 1,-1 0-1,1 1 1,0-1-1,0 0 0,1-1 1,17-20-1278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4.884"/>
    </inkml:context>
    <inkml:brush xml:id="br0">
      <inkml:brushProperty name="width" value="0.025" units="cm"/>
      <inkml:brushProperty name="height" value="0.025" units="cm"/>
    </inkml:brush>
  </inkml:definitions>
  <inkml:trace contextRef="#ctx0" brushRef="#br0">127 1 17444,'-18'25'3075,"-2"11"-1766,1 2-1,-18 54 1,30-70-1153,0 1 1,1 0-1,2 0 1,0 0 0,0 43-1,4-64-147,0 1 1,0 0-1,0-1 0,1 1 1,-1 0-1,1 0 1,-1-1-1,1 1 0,0-1 1,0 1-1,1-1 0,-1 1 1,0-1-1,3 3 0,-3-4-3,0 0 0,0 0-1,0-1 1,0 1 0,1 0-1,-1-1 1,0 1-1,0-1 1,1 1 0,-1-1-1,0 1 1,1-1 0,-1 0-1,1 0 1,-1 0 0,0 0-1,1 0 1,-1 0 0,1 0-1,-1 0 1,0-1 0,1 1-1,-1 0 1,0-1 0,1 1-1,-1-1 1,0 1 0,3-3-1,9-5 57,0-1 0,-1-1 0,0 0 0,0 0 1,-1-1-1,-1-1 0,10-13 0,-2 5 11,5-6-36,9-10-596,-2 0 0,31-50 1,-60 85 444,11-23-1674,-12 23 1740,0 0 1,1 1-1,-1-1 0,0 0 1,0 1-1,0-1 0,1 0 1,-1 1-1,0-1 0,0 0 1,0 1-1,0-1 0,0 0 1,0 0-1,0 1 0,0-1 1,-1 0-1,1 1 0,0-1 1,0 0-1,-1 1 0,1-1 1,0 0-1,-1 1 0,1-1 1,0 0-1,-1 1 0,1-1 1,-1 1-1,1-1 0,-1 1 1,1-1-1,-1 1 0,0-1 1,-12 0-1046</inkml:trace>
  <inkml:trace contextRef="#ctx0" brushRef="#br0" timeOffset="1">132 368 16412,'2'34'1776,"8"-15"-920,5-5-344,5-11 864,1-3-287,5-6-929,1-5-576,-4-8 504,-1-4-144,-6 0-320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5.337"/>
    </inkml:context>
    <inkml:brush xml:id="br0">
      <inkml:brushProperty name="width" value="0.025" units="cm"/>
      <inkml:brushProperty name="height" value="0.025" units="cm"/>
    </inkml:brush>
  </inkml:definitions>
  <inkml:trace contextRef="#ctx0" brushRef="#br0">1 1 16740,'10'2'726,"0"1"0,0 0 0,0 0 0,-1 2 0,1-1 0,-1 1 0,14 9 0,-21-12-652,1 0 0,-1 0 0,0 1 0,0-1 0,0 1 0,0-1 0,0 1 0,0-1 0,-1 1 0,1 0-1,-1 0 1,0 0 0,0 0 0,0 0 0,0 0 0,0 0 0,-1 0 0,1 0 0,-1 0 0,0 1 0,0-1 0,0 0-1,0 0 1,-1 0 0,1 0 0,-1 0 0,0 0 0,-2 6 0,-3 3 86,0 0 1,-2 0-1,1 0 1,-1-1-1,-1-1 1,0 1-1,0-1 1,-14 10-1,22-19-152,1-1-1,0 0 0,0 0 0,-1 0 1,1 0-1,0 0 0,0 0 0,-1 1 1,1-1-1,0 0 0,0 0 0,0 0 1,-1 1-1,1-1 0,0 0 0,0 0 1,0 1-1,0-1 0,0 0 0,0 0 1,-1 1-1,1-1 0,0 0 0,0 0 1,0 1-1,0-1 0,0 0 0,0 1 1,0-1-1,0 0 0,0 0 0,0 1 1,0-1-1,1 0 0,-1 0 1,0 1-1,0-1 0,0 0 0,12 4 77,20-5-89,-30 1 19,14-2 100,13 0-962,44-9 0,-65 9 631,-1 0 0,1-1 1,-1 1-1,0-2 0,0 1 1,0-1-1,0 0 0,0 0 0,-1 0 1,10-10-1,-1-4-540</inkml:trace>
  <inkml:trace contextRef="#ctx0" brushRef="#br0" timeOffset="1">5 154 15923,'10'6'1801,"4"-4"-1201,11-2-256,3-2 952,10-3-952,0-2-400,1-4 232,0-1-64,-4-2-240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5.818"/>
    </inkml:context>
    <inkml:brush xml:id="br0">
      <inkml:brushProperty name="width" value="0.025" units="cm"/>
      <inkml:brushProperty name="height" value="0.025" units="cm"/>
    </inkml:brush>
  </inkml:definitions>
  <inkml:trace contextRef="#ctx0" brushRef="#br0">1 222 18652,'0'1'111,"1"0"-1,0 0 1,-1-1-1,1 1 1,0-1-1,0 1 1,-1-1-1,1 1 1,0-1-1,0 1 1,0-1 0,0 0-1,0 1 1,0-1-1,0 0 1,0 0-1,0 0 1,-1 0-1,1 0 1,0 0-1,0 0 1,0 0-1,0 0 1,0 0 0,0 0-1,0-1 1,0 1-1,0 0 1,1-1-1,31-15 636,-24 11-102,43-22-48,-1-2 0,-2-2 0,66-54 0,-113 83-614,0 0 0,0 1 1,-1-1-1,1-1 0,0 1 1,-1 0-1,0 0 1,1 0-1,0-5 0,-1 7 11,-1 0-1,0-1 0,0 1 0,0 0 1,0-1-1,0 1 0,0 0 0,0 0 0,0-1 1,0 1-1,0 0 0,0-1 0,0 1 0,0 0 1,0-1-1,0 1 0,0 0 0,-1-1 1,1 1-1,0 0 0,0 0 0,0-1 0,0 1 1,-1 0-1,1 0 0,0-1 0,0 1 1,-1 0-1,0-1-6,0 1 0,0 0 0,0 0 0,1-1 1,-1 1-1,0 0 0,0 0 0,0 0 0,0 0 0,0 0 0,0 0 1,0 0-1,0 1 0,-1-1 0,-8 3-64,0 0 0,1 1 0,-1 0 0,1 1-1,1 0 1,-1 0 0,-13 11 0,1 1-28,-30 31 0,36-32 115,1 0 0,-15 22 0,26-34-30,0 1-1,0-1 1,1 1-1,0 0 0,-1-1 1,1 1-1,1 0 1,-1 0-1,1 0 0,0 1 1,0-1-1,0 0 1,1 0-1,0 10 0,0-13-10,1-1 0,-1 1 0,1-1 0,-1 0 0,1 1-1,-1-1 1,1 0 0,0 0 0,0 1 0,0-1-1,-1 0 1,1 0 0,0 0 0,1 0 0,-1 0-1,0 0 1,0 0 0,0-1 0,0 1 0,1 0-1,-1-1 1,0 1 0,1-1 0,-1 1 0,0-1 0,1 1-1,-1-1 1,1 0 0,-1 0 0,0 0 0,1 0-1,-1 0 1,1 0 0,-1 0 0,1 0 0,-1-1-1,0 1 1,2-1 0,5-1-16,0 0-1,-1 0 1,1-1 0,-1 0-1,11-7 1,17-10-368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6.315"/>
    </inkml:context>
    <inkml:brush xml:id="br0">
      <inkml:brushProperty name="width" value="0.025" units="cm"/>
      <inkml:brushProperty name="height" value="0.025" units="cm"/>
    </inkml:brush>
  </inkml:definitions>
  <inkml:trace contextRef="#ctx0" brushRef="#br0">135 1 18108,'-17'28'1167,"1"2"0,2 0 1,-12 33-1,13-23-802,3-1 1,1 2 0,1-1 0,-1 45-1,-3 9-363,40-184-1906,-14 49 1150,7-25-438,3 2 0,40-80 0,-60 138 1197,-1 1-1,1-1 1,0 1-1,0-1 0,0 1 1,1 1-1,0-1 1,0 0-1,10-6 1,-11 9 69,1-1 0,-1 1 0,1 0 1,0 1-1,0-1 0,0 1 1,0 0-1,0 0 0,0 0 0,0 1 1,0 0-1,1 0 0,6 1 0,-7 0-20,0-1 0,1 2-1,-1-1 1,0 0 0,0 1-1,-1 0 1,1 0 0,0 0-1,0 1 1,-1 0 0,5 3-1,-8-5-15,1 0 1,-1 1-1,1-1 0,-1 1 1,0-1-1,0 1 0,0 0 1,0-1-1,0 1 0,0 0 1,0 0-1,0 0 0,-1-1 1,1 1-1,-1 0 0,1 0 1,-1 0-1,0 0 0,0 0 0,1 0 1,-2 0-1,1 0 0,0 0 1,0 0-1,-1 0 0,1 0 1,-1 0-1,1 0 0,-1 0 1,0-1-1,-1 4 0,-3 3 160,-1 0-1,1-1 1,-1 1-1,0-1 1,-1-1-1,1 1 1,-16 10-1,-57 33 905,75-48-1070,-27 14-152,29-15 35,0 0 0,0-1 0,0 1 0,0 0 0,0-1 0,0 0 0,0 0 0,0 1 0,0-1 0,0 0 0,0 0 0,0-1 0,0 1 0,-2-1 0,3 1 57,0-1 0,0 0 0,1 1 1,-1-1-1,1 0 0,-1 0 0,1 1 0,-1-1 0,1 0 0,-1 0 0,1 0 0,0 1 0,-1-1 0,1 0 0,0 0 1,0 0-1,-1 0 0,1 0 0,0 0 0,0 0 0,0 0 0,0 0 0,0 1 0,1-1 0,-1 0 0,0 0 0,0 0 0,1 0 1,-1-1-1,8-22-584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7.234"/>
    </inkml:context>
    <inkml:brush xml:id="br0">
      <inkml:brushProperty name="width" value="0.025" units="cm"/>
      <inkml:brushProperty name="height" value="0.025" units="cm"/>
    </inkml:brush>
  </inkml:definitions>
  <inkml:trace contextRef="#ctx0" brushRef="#br0">107 0 19460,'0'0'41,"0"0"1,0 0-1,1 0 0,-1 0 0,0 0 1,0 0-1,0 0 0,0 0 0,0 0 1,1 1-1,-1-1 0,0 0 0,0 0 1,0 0-1,0 0 0,0 0 1,0 0-1,0 0 0,1 0 0,-1 1 1,0-1-1,0 0 0,0 0 0,0 0 1,0 0-1,0 0 0,0 0 0,0 1 1,0-1-1,0 0 0,0 0 0,0 0 1,0 0-1,0 0 0,0 1 0,0-1 1,0 0-1,0 0 0,0 0 0,0 0 1,0 0-1,0 1 0,0-1 0,0 0 1,-5 12 784,-11 16-147,12-22-208,-9 18-170,0 1 0,2 1-1,1-1 1,1 2 0,1 0 0,1 0 0,1 0-1,-2 35 1,10-26-255,-2-35-45,0 0 0,0-1 0,0 1 0,0 0-1,0-1 1,1 1 0,-1 0 0,0-1 0,0 1 0,1 0-1,-1-1 1,1 1 0,-1-1 0,0 1 0,1-1 0,-1 1-1,2 0 1,-1-1 0,-1 0 0,1 0 0,-1 0 0,1 0 0,-1 0 0,1 0 0,0 0 0,-1 0 0,1 0 0,-1-1 0,1 1 0,-1 0 0,1 0 0,-1-1 0,1 1 0,-1 0 0,1-1 0,-1 1 0,1-1 0,-1 1 0,0 0 0,1-1 0,-1 1 0,0-1 0,1 1 0,0-2 0,5-7-29,-1 0 0,0 0 1,0 0-1,0-1 0,5-19 0,11-55-384,-19 77 361,0 0-39,-1 0 1,0 0-1,0 0 0,0 0 1,-1 0-1,0 0 1,-1-8-1,-2 13-228,-2 7 163,-1 8 40,5-9 118,0 1 0,0-1-1,0 1 1,1-1 0,0 1 0,0-1-1,0 1 1,0-1 0,1 1 0,0-1 0,0 0-1,0 1 1,0-1 0,1 0 0,-1 0-1,1 1 1,0-1 0,1-1 0,-1 1-1,1 0 1,-1 0 0,1-1 0,0 0-1,0 1 1,1-1 0,-1 0 0,1-1-1,-1 1 1,1-1 0,0 1 0,0-1-1,0 0 1,0-1 0,1 1 0,-1-1-1,0 0 1,1 0 0,-1 0 0,1 0 0,-1-1-1,1 0 1,5 0 0,-1-1 32,0 0-1,0-1 1,0 0 0,0 0-1,0-1 1,0 0 0,-1-1-1,1 0 1,10-7 0,-8 4 15,0-1 1,0 0 0,-1-1-1,0 0 1,15-18 0,-19 19 4,-9 10-7,-10 12 13,6-4-19,1 0 1,0 0-1,1 0 1,0 0 0,0 1-1,1 0 1,1 0-1,0 0 1,0 1-1,1-1 1,-1 23-1,3-33-34,0 1-1,0-1 1,0 0-1,0 0 0,0 0 1,1 0-1,-1 0 0,0 0 1,0 0-1,1 1 1,-1-1-1,1 0 0,-1 0 1,1 0-1,-1 0 0,1 0 1,-1-1-1,1 1 1,0 0-1,0 0 0,0 0 1,-1-1-1,1 1 0,0 0 1,0-1-1,0 1 0,0 0 1,0-1-1,0 1 1,0-1-1,0 0 0,0 1 1,0-1-1,1 0 0,-1 0 1,0 0-1,0 0 1,0 0-1,0 0 0,0 0 1,2 0-1,2-1 8,-1 0 0,0-1 1,1 1-1,-1-1 0,0 0 0,0 0 0,0 0 1,-1 0-1,6-4 0,4-6-8,1 0 0,-2 0 0,0-1 0,0-1 0,-1 0 0,-1-1 0,-1 0 0,0 0 1,10-24-1,-18 38-13,-1 0 0,1 0 0,-1-1 0,1 1 0,-1 0 1,0 0-1,1 0 0,-1-1 0,0 1 0,0 0 0,0 0 1,0-1-1,0 1 0,0 0 0,0 0 0,0-1 1,-1 1-1,1 0 0,0 0 0,-1 0 0,1-1 0,-1 0 1,0 1 0,1 1 1,-1 0 0,1 0 0,0-1-1,-1 1 1,1 0 0,-1 0 0,1 0 0,0-1-1,-1 1 1,1 0 0,-1 0 0,1 0 0,-1 0-1,1 0 1,-1 0 0,1 0 0,0 0 0,-1 0-1,1 0 1,-1 0 0,0 1 0,-16 9-52,12-5 47,-1 1-1,1 0 1,-7 11 0,10-15 9,1 0 0,-1 0-1,1 0 1,0 0 0,0 0-1,0 0 1,0 1 0,1-1 0,-1 0-1,0 1 1,1-1 0,0 0-1,0 1 1,-1-1 0,2 5 0,-1-6-19,1 0 0,0 0 0,-1 0 0,1 0 0,0 0 0,0 0 1,0 0-1,0 0 0,0-1 0,0 1 0,0 0 0,0-1 1,0 1-1,0 0 0,0-1 0,0 0 0,0 1 0,0-1 0,1 0 1,-1 1-1,0-1 0,0 0 0,0 0 0,1 0 0,-1 0 0,0 0 1,0 0-1,1 0 0,0-1 0,39-6-1054,-39 6 986,23-5-655,-6 0 70,1 2 0,0 0 1,-1 1-1,22-1 0,-26 4 820,-1-2 0,0 0 0,0-1 1,1 0-1,-2-1 0,1-1 0,0 0 0,23-13 0,-9 3-49,-2-2 0,0-1 1,23-21-1,-39 31-104,-4 4-11,-1 0-1,0 0 1,0-1 0,0 1-1,-1-1 1,0 0 0,1-1-1,-2 1 1,1-1 0,5-10 0,-9 16 18,0-1 0,0 1 0,0 0 0,0 0 1,0 0-1,0 0 0,0 0 0,1 0 1,-1-1-1,0 1 0,0 0 0,0 0 0,0 0 1,0 0-1,0-1 0,0 1 0,0 0 1,0 0-1,0 0 0,0 0 0,0-1 0,0 1 1,0 0-1,-1 0 0,1 0 0,0 0 0,0 0 1,0-1-1,0 1 0,0 0 0,0 0 1,0 0-1,0 0 0,0 0 0,-1 0 0,1 0 1,0-1-1,0 1 0,0 0 0,0 0 0,0 0 1,0 0-1,-1 0 0,1 0 0,0 0 1,0 0-1,0 0 0,0 0 0,-1 0 0,1 0 1,-10 5 175,-10 11 225,14-8-213,0 1 0,0 0 0,0 0 0,1 0 0,1 1 0,0-1-1,0 1 1,0 0 0,2 1 0,-1-1 0,-1 17 0,3-17-118,0 0 0,1-1 1,0 1-1,1 0 1,0-1-1,0 1 0,1-1 1,0 1-1,1-1 1,0 0-1,0 0 0,10 17 1,0-11-111,-9-15-93,-4-10-76,-5-5-100,-1 0 0,-1 0 1,0 1-1,-1 0 0,0 0 0,-1 0 1,-16-17-1,10 12 209,1-1 0,-16-28 0,30 48 118,0 0-1,0-1 1,0 1-1,0 0 0,0-1 1,-1 1-1,1 0 1,0-1-1,0 1 1,0 0-1,0-1 0,0 1 1,0 0-1,0-1 1,0 1-1,0 0 0,0-1 1,0 1-1,0 0 1,0 0-1,1-1 0,-1 1 1,0 0-1,0-1 1,0 1-1,0 0 0,0-1 1,1 1-1,-1 0 1,0 0-1,0-1 0,0 1 1,1 0-1,13-5 426,24 5 37,-31 1-391,13-1 30,3 1-514,-1-1 0,1-1 0,25-4 0,-30 2 84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7.665"/>
    </inkml:context>
    <inkml:brush xml:id="br0">
      <inkml:brushProperty name="width" value="0.025" units="cm"/>
      <inkml:brushProperty name="height" value="0.025" units="cm"/>
    </inkml:brush>
  </inkml:definitions>
  <inkml:trace contextRef="#ctx0" brushRef="#br0">84 26 19484,'-31'-11'1689,"8"3"-1201,7 4-472,10 1 864,2 5-80,1-1-496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8.162"/>
    </inkml:context>
    <inkml:brush xml:id="br0">
      <inkml:brushProperty name="width" value="0.025" units="cm"/>
      <inkml:brushProperty name="height" value="0.025" units="cm"/>
    </inkml:brush>
  </inkml:definitions>
  <inkml:trace contextRef="#ctx0" brushRef="#br0">186 168 18060,'0'-1'123,"0"0"0,0-1 1,0 1-1,-1 0 0,1 0 0,0 0 1,-1 0-1,1 0 0,-1 0 0,1 0 1,-1 0-1,1 0 0,-1 0 0,0 0 1,1 0-1,-1 0 0,0 0 0,0 1 1,0-1-1,0 0 0,0 1 0,0-1 1,0 0-1,0 1 0,0-1 1,0 1-1,0 0 0,0-1 0,0 1 1,0 0-1,0 0 0,0-1 0,-1 1 1,1 0-1,0 0 0,0 0 0,0 1 1,-2-1-1,-3 0 96,1 1-1,0 0 1,-1 0 0,1 0 0,0 1 0,0-1-1,-6 4 1,3-1-183,0 1-1,0 0 1,1 0-1,0 1 1,0 0-1,0 0 1,1 0-1,0 1 1,0 0-1,1 1 1,0-1-1,0 1 1,0 0-1,1 0 1,-3 10-1,6-16-37,0 0-1,1 0 0,-1 0 0,1 0 0,-1 0 0,1 0 1,0 0-1,0 0 0,0 4 0,0-6 2,0 1 0,1 0 0,-1-1-1,0 1 1,1-1 0,-1 1 0,0-1 0,1 1 0,-1-1-1,1 1 1,-1-1 0,1 0 0,-1 1 0,1-1 0,-1 0 0,1 1-1,-1-1 1,1 0 0,-1 1 0,1-1 0,0 0 0,-1 0-1,1 0 1,-1 0 0,1 0 0,0 0 0,-1 1 0,1-1-1,0-1 1,-1 1 0,1 0 0,-1 0 0,1 0 0,0 0-1,-1 0 1,1 0 0,-1-1 0,1 1 0,0-1 0,8-1-5,0-1 1,-1-1 0,1 0-1,-1 0 1,0 0-1,8-7 1,49-37 4,-45 32 8,36-30 293,100-107 0,-153 149-117,-11 10-132,-13 16-88,5-3-427,0 1-1,2 1 1,0 0-1,1 1 1,2 1-1,-17 44 1,27-64 384,0-1 0,0 1 0,1 0 0,-1 0 0,1-1 0,0 1 1,0 0-1,0 0 0,0-1 0,1 5 0,5-1-565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8.595"/>
    </inkml:context>
    <inkml:brush xml:id="br0">
      <inkml:brushProperty name="width" value="0.025" units="cm"/>
      <inkml:brushProperty name="height" value="0.025" units="cm"/>
    </inkml:brush>
  </inkml:definitions>
  <inkml:trace contextRef="#ctx0" brushRef="#br0">86 22 16444,'9'0'875,"21"-1"1428,-29 1-2159,0 0 0,-1 0 0,1 0-1,0 0 1,0 0 0,0 0 0,0 0 0,0-1-1,-1 1 1,1 0 0,0-1 0,0 1 0,-1-1-1,1 1 1,0-1 0,0 1 0,-1-1-1,1 1 1,0-1 0,-1 1 0,1-1 0,-1 0-1,1 0 1,0 0 0,-1 0-126,0 1 1,0-1-1,0 1 0,-1-1 1,1 1-1,0 0 1,0-1-1,0 1 0,0-1 1,-1 1-1,1 0 1,0-1-1,0 1 0,-1-1 1,1 1-1,0 0 0,-1-1 1,1 1-1,0 0 1,-1 0-1,1-1 0,0 1 1,-1 0-1,1 0 0,-1-1 1,1 1-1,-1 0 1,1 0-1,0 0 0,-1 0 1,1 0-1,-1 0 1,1 0-1,-1 0 0,1 0 1,-1 0-1,1 0 0,-1 0 1,-21 1 59,15 1-78,0 1 1,-1 0 0,1 0-1,1 0 1,-1 1-1,0 0 1,1 0 0,0 1-1,-10 9 1,13-12-7,0 0 0,1 1 0,0-1 1,-1 0-1,1 1 0,0 0 0,0 0 0,1 0 1,-1 0-1,0 0 0,1 0 0,0 0 0,0 0 1,0 0-1,0 1 0,0-1 0,1 0 0,-1 1 0,1-1 1,0 0-1,0 1 0,0-1 0,1 7 0,0-9 2,0 1-1,-1-1 0,1 1 1,0-1-1,0 1 0,0-1 1,0 1-1,0-1 0,0 0 1,0 0-1,1 0 0,-1 1 1,0-1-1,1 0 0,-1-1 1,1 1-1,-1 0 0,3 1 0,0-1-4,0 0 0,0 0 0,1 0 0,-1 0-1,0-1 1,0 0 0,6 0 0,5-1-12,0-1 1,0-1 0,15-5-1,-9 2 9,34-18 0,-42 18 12,-1 0 0,2 1 0,-1 0 0,0 1 0,1 0 0,24-3 0,-37 7 6,0 0-1,0 0 0,0 0 0,0 0 0,0 0 0,0 0 0,0 0 0,0 1 0,0-1 1,0 0-1,-1 1 0,1-1 0,0 0 0,0 1 0,0-1 0,0 1 0,0-1 1,0 1-1,-1 0 0,1-1 0,0 1 0,0 0 0,-1 0 0,1-1 0,-1 1 1,1 0-1,-1 0 0,1 0 0,-1 0 0,1 0 0,-1 0 0,0 0 0,1 0 0,-1 0 1,0 0-1,0 1 0,1-1 7,-1 0 1,0 0 0,0 0-1,0 0 1,1 0 0,-1 0-1,0 0 1,1 0 0,-1 0-1,1-1 1,-1 1 0,1 0-1,-1 0 1,1 0 0,0-1-1,-1 1 1,1 0 0,0-1-1,0 1 1,-1 0-1,1-1 1,0 1 0,0-1-1,0 1 1,0-1 0,0 0-1,0 1 1,0-1 0,0 0-1,0 0 1,0 1 0,0-1-1,0 0 1,0 0 0,0 0-1,1-1 1,9 0 39,0-1 0,-1 0 1,0-1-1,1-1 0,16-7 1,-19 7-244,1 0 1,-1 1-1,0 0 1,1 1-1,0 0 1,0 0-1,0 1 1,16-1 0,-25 2 164,0 0 0,0 0 0,0 0 1,0 1-1,0-1 0,0 0 1,-1 0-1,1 0 0,0 0 1,0 0-1,0 0 0,0 1 1,0-1-1,0 0 0,0 0 1,0 0-1,0 0 0,0 0 1,0 0-1,0 1 0,0-1 1,0 0-1,0 0 0,0 0 1,0 0-1,0 0 0,0 1 0,0-1 1,0 0-1,0 0 0,0 0 1,0 0-1,1 0 0,-1 0 1,0 1-1,0-1 0,0 0 1,0 0-1,0 0 0,0 0 1,0 0-1,0 0 0,1 0 1,-1 0-1,0 0 0,0 0 1,0 1-1,0-1 0,0 0 0,1 0 1,-1 0-1,0 0 0,0 0 1,0 0-1,0 0 0,0 0 1,1 0-1,-1 0 0,0 0 1,0 0-1,0 0 0,0-1 1,-9 7-405,-5 0-194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0.684"/>
    </inkml:context>
    <inkml:brush xml:id="br0">
      <inkml:brushProperty name="width" value="0.025" units="cm"/>
      <inkml:brushProperty name="height" value="0.025" units="cm"/>
    </inkml:brush>
  </inkml:definitions>
  <inkml:trace contextRef="#ctx0" brushRef="#br0">32 266 17748,'1'2'78,"0"0"0,0 0-1,-1 0 1,1 0 0,0 0 0,1-1 0,-1 1 0,0 0 0,0-1-1,1 1 1,-1-1 0,1 1 0,-1-1 0,1 0 0,0 0 0,-1 0 0,1 0-1,0 0 1,0 0 0,0 0 0,0 0 0,0-1 0,0 1 0,0-1 0,0 1-1,0-1 1,0 0 0,0 0 0,0 0 0,0 0 0,0 0 0,0 0-1,0-1 1,0 1 0,3-2 0,3-1-24,1 0-1,-1-1 0,0 0 1,0-1-1,-1 1 1,1-1-1,-1-1 1,0 0-1,-1 0 1,1 0-1,-1-1 1,6-8-1,-8 10-17,-1 0 0,1 0-1,-1 0 1,-1 0 0,1 0-1,-1-1 1,0 1 0,0-1 0,0 0-1,-1 1 1,0-1 0,0 0 0,-1 0-1,1 0 1,-1 0 0,0 0 0,-1 1-1,0-1 1,-2-9 0,1 8 12,-1 1 0,0 0 0,0-1 0,-1 1 0,1 0 0,-1 1 0,-1-1 0,1 1 1,-1 0-1,0 0 0,0 0 0,0 1 0,-1-1 0,0 1 0,0 1 0,-9-5 0,12 6-31,-1 0 0,0 1-1,1 0 1,-1 0 0,0 0-1,1 0 1,-1 1 0,0-1-1,0 1 1,0 0 0,0 0-1,1 1 1,-1-1 0,0 1-1,0-1 1,1 1 0,-1 1-1,0-1 1,1 0 0,-1 1-1,1 0 1,-1-1 0,1 1-1,0 1 1,0-1 0,0 0-1,0 1 1,0 0 0,1-1-1,-1 1 1,-3 6 0,3-4-8,0 1 0,0 0 0,0 0 0,1 0 0,0 0 0,0 1 0,0-1 0,1 1 0,0-1 0,1 1 0,-1 9 0,1 1 14,1 1-1,1-1 1,4 20-1,-4-31-96,-1 0 0,1 1 1,0-1-1,1 0 0,0 0 0,0-1 0,0 1 0,0 0 0,1-1 0,0 0 0,0 0 0,1 0 0,-1 0 0,1-1 0,0 0 0,0 0 0,1 0 0,-1-1 0,1 1 1,0-1-1,-1-1 0,2 1 0,-1-1 0,0 0 0,0 0 0,1-1 0,-1 0 0,0 0 0,1 0 0,-1-1 0,1 0 0,-1 0 0,1-1 0,-1 0 0,8-1 0,-4-1-267,0 0-1,0 0 0,-1-1 1,0 0-1,1 0 0,-2-1 1,1-1-1,0 1 0,-1-1 1,0-1-1,-1 0 0,1 0 1,-1 0-1,-1-1 0,1 0 1,-1 0-1,7-13 0,-6 8 149,-1-1-1,0 1 1,-1-1 0,0 0-1,-1-1 1,-1 1-1,0-1 1,-1 0 0,0 0-1,-2 0 1,0-18-1,-4 17 1477,4 16-1250,0 0-1,0 0 0,0 0 1,0 0-1,0 0 1,-1 0-1,1 0 1,0 0-1,0 0 0,0 0 1,0 0-1,0 0 1,-1 0-1,1 0 1,0 0-1,0 0 0,0 0 1,0 0-1,-1 0 1,1 0-1,0 0 1,0 0-1,0 0 0,0 0 1,0 0-1,-1 0 1,1 0-1,0 0 1,0 0-1,0 0 0,0 0 1,0 1-1,0-1 1,-1 0-1,1 0 1,0 0-1,0 0 0,0 0 1,0 0-1,0 1 1,0-1-1,0 0 1,0 0-1,0 0 1,-11 28 2400,11-26-2290,-11 67 2551,10-61-2507,0 0 0,1 0-1,0 0 1,1 0-1,-1-1 1,4 14 0,-3-20-175,-1 0 0,0 0-1,1 0 1,-1-1 0,1 1 0,-1 0 0,1 0 0,-1-1 0,1 1 0,0 0 0,-1-1 0,1 1 0,0-1 0,0 1 0,-1 0 0,1-1 0,0 0 0,0 1 0,0-1 0,0 0-1,-1 1 1,1-1 0,0 0 0,0 0 0,0 1 0,0-1 0,0 0 0,0 0 0,0 0 0,0 0 0,0-1 0,0 1 0,-1 0 0,1 0 0,0 0 0,0-1 0,0 1-1,1-1 1,5-2-36,0 0 0,0 0-1,10-7 1,-13 8-8,1-1-21,0 0 1,0 1 0,0-1-1,0 1 1,1 0 0,-1 0-1,1 1 1,7-1 0,-10 1 28,0 1-1,-1 1 1,1-1 0,0 0-1,-1 1 1,1-1 0,-1 1-1,1 0 1,0 0 0,-1 0-1,0 0 1,1 0 0,-1 1-1,0-1 1,1 1 0,-1 0-1,0-1 1,0 1 0,0 0 0,3 4-1,5 8-57,0 1 0,0 0 0,-2 0 0,0 1-1,7 19 1,23 88-17,-26-73 231,-2 1 0,-3 1-1,-1-1 1,-4 1 0,-3 56 0,-6-53 170,6-52-275,1-1-1,-1 1 0,0 0 1,0-1-1,0 1 0,-1 0 0,-1 2 1,2-4-22,1-1 0,0 1 1,-1-1-1,1 0 0,0 1 1,-1-1-1,1 1 1,-1-1-1,1 0 0,-1 0 1,1 1-1,-1-1 0,1 0 1,-1 0-1,1 0 0,-1 1 1,1-1-1,-1 0 0,1 0 1,-1 0-1,1 0 0,-1 0 1,1 0-1,-1 0 0,1 0 1,-1 0-1,0 0 1,1 0-1,-1-1 0,1 1 1,-1 0-1,1 0 0,-1 0 1,0-1-1,-1-1-15,0 1-1,0-1 1,0 0-1,0 0 1,1 0-1,-1 0 1,0 0-1,1 0 1,-1 0-1,1-1 1,0 1-1,0 0 1,-1-4-1,-11-36-218,11 31 164,-5-16-113,2 0 1,0-1 0,2 1 0,1-48-1,3 61 131,0-1-1,1 0 1,1 0-1,0 1 0,1 0 1,1-1-1,0 1 1,1 1-1,0-1 1,12-17-1,66-83 40,-26 37 9,-55 73 5,0 0 0,0 0-1,0-1 1,-1 0 0,1 1-1,-1-1 1,-1 0 0,1 0-1,-1 0 1,1-1 0,-1 1-1,-1 0 1,1 0 0,-1 0-1,0-6 1,0 10 2,0 0-1,0 1 1,0-1-1,0 0 1,0 0-1,0 1 1,0-1 0,-1 0-1,1 1 1,0-1-1,0 0 1,-1 1-1,1-1 1,0 0 0,-1 1-1,1-1 1,0 1-1,-1-1 1,1 1-1,-1-1 1,1 1 0,-1-1-1,1 1 1,-1-1-1,0 1 1,1 0-1,-1-1 1,1 1 0,-1 0-1,0-1 1,-1 1 10,1 0 0,-1 0 0,0 0 0,1 1 0,-1-1 0,1 0 0,-1 1 0,1-1 0,0 1 0,-1-1 1,1 1-1,-1 0 0,0 0 0,-5 4 78,1-1 0,0 1 0,0 0 0,-8 9 0,11-9-28,-1 0 0,1 1 0,0-1 0,1 1 0,0 0 0,0 0 0,0 0 0,-1 9 0,2-13-52,1 0 0,0-1 1,0 1-1,0 0 0,0 0 1,0-1-1,0 1 0,0 0 1,1-1-1,-1 1 0,0 0 1,1-1-1,0 1 0,-1-1 1,2 3-1,-1-3-10,0 0-1,0 0 1,0-1 0,0 1-1,0 0 1,0-1-1,0 1 1,1 0 0,-1-1-1,0 0 1,0 1 0,0-1-1,1 0 1,-1 1-1,0-1 1,0 0 0,0 0-1,1 0 1,-1 0 0,0 0-1,0-1 1,1 1-1,-1 0 1,2-1 0,8-2 1,-1 0 1,1-1-1,-1-1 0,0 1 1,12-9-1,50-34 7,-52 32-7,-5 5 3,-6 3-18,0 1 1,1 0-1,0 0 1,0 1-1,16-6 1,-24 10 5,0 0 0,1 1 1,-1-1-1,0 1 0,1 0 0,-1 0 0,1 0 0,-1 0 1,1 0-1,-1 0 0,0 0 0,1 1 0,-1 0 1,0-1-1,1 1 0,-1 0 0,0 0 0,0 0 0,0 0 1,0 1-1,0-1 0,0 0 0,0 1 0,0 0 1,0-1-1,-1 1 0,1 0 0,-1 0 0,1 0 0,-1 0 1,2 3-1,9 21 32,-11-21 29,1 0 0,0 0 1,1 0-1,-1 0 0,7 8 0,-8-12-92,0 0 1,0 0 0,0 0 0,0-1-1,0 1 1,0 0 0,0-1 0,0 1-1,0-1 1,0 1 0,1-1 0,-1 1-1,0-1 1,0 0 0,0 0 0,1 1-1,-1-1 1,0 0 0,0 0 0,1 0-1,-1 0 1,0-1 0,0 1 0,1 0-1,-1 0 1,0-1 0,0 1-1,0-1 1,3 0 0,2-3-189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9.327"/>
    </inkml:context>
    <inkml:brush xml:id="br0">
      <inkml:brushProperty name="width" value="0.025" units="cm"/>
      <inkml:brushProperty name="height" value="0.025" units="cm"/>
    </inkml:brush>
  </inkml:definitions>
  <inkml:trace contextRef="#ctx0" brushRef="#br0">87 0 13003,'1'1'84,"-1"-1"0,0 1 0,1-1 0,-1 1 1,0-1-1,0 1 0,1-1 0,-1 1 0,0 0 0,0-1 1,0 1-1,0-1 0,0 1 0,0-1 0,0 1 0,0 0 1,0-1-1,0 1 0,0-1 0,0 1 0,-1 0 0,1-1 0,0 1 1,0-1-1,0 1 0,-1 0 0,-6 23 500,-12 26 548,2 1 0,3 0-1,-15 103 1,28-147-985,1 0 0,0 0 0,0 0 0,0 0 0,3 12 0,-3-18-112,0 1 1,1-1 0,-1 0-1,1 0 1,-1 0 0,0 0-1,1 0 1,0 0 0,-1 0-1,1 0 1,0 0 0,-1 0 0,1 0-1,0-1 1,0 1 0,0 0-1,0 0 1,0-1 0,0 1-1,0-1 1,0 1 0,0-1-1,0 1 1,0-1 0,0 1-1,0-1 1,0 0 0,0 0-1,0 1 1,1-1 0,-1 0-1,0 0 1,0 0 0,0-1-1,0 1 1,1 0 0,-1 0-1,0 0 1,0-1 0,0 1 0,2-1-1,7-3 152,0-1-1,0 0 0,0 0 1,-1-1-1,0 0 0,15-12 1,48-51 480,-59 55-533,28-26-211,-3-2 0,-1-2 0,-3-1 0,38-64 0,-72 109 38,0 0 0,0 0 0,0 0 0,0 0 0,0 0 1,0-1-1,0 1 0,0 0 0,0 0 0,0 0 0,0 0 1,0 0-1,0 0 0,0 0 0,0 0 0,-1 0 1,1 0-1,0 0 0,0 0 0,0 0 0,0 0 0,0 0 1,0 0-1,0 0 0,0 0 0,0 0 0,0 0 0,0 0 1,0 0-1,0-1 0,0 1 0,0 0 0,0 0 1,0 0-1,0 0 0,0 0 0,0 0 0,0 0 0,0 0 1,0 0-1,0 0 0,0 0 0,0 0 0,0 0 0,0 0 1,0 0-1,0-1 0,0 1 0,0 0 0,0 0 0,0 0 1,0 0-1,0 0 0,0 0 0,1 0 0,-1 0 1,-8 5-587,-10 11 167,-5 5-273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29.838"/>
    </inkml:context>
    <inkml:brush xml:id="br0">
      <inkml:brushProperty name="width" value="0.025" units="cm"/>
      <inkml:brushProperty name="height" value="0.025" units="cm"/>
    </inkml:brush>
  </inkml:definitions>
  <inkml:trace contextRef="#ctx0" brushRef="#br0">0 95 14531,'4'2'366,"-1"-1"-1,1 1 1,0-1-1,-1 0 1,1 0-1,0 0 1,0-1-1,0 1 1,0-1-1,7 0 1,41-9 2147,-14 3-697,-34 5-1685,1 1 1,0-1 0,-1 1-1,1 0 1,0 1-1,-1-1 1,1 1-1,-1 0 1,1 0 0,-1 0-1,1 0 1,-1 1-1,8 4 1,-10-4-119,1 0 0,-1 0 0,1 1 0,-1-1 0,0 1 1,0 0-1,0 0 0,0 0 0,-1 0 0,1 0 0,-1 0 0,1 0 0,-1 0 1,0 1-1,-1-1 0,1 0 0,0 1 0,-1-1 0,0 5 0,0 3-43,-1 10-28,4-18 18,2-11-10,3-13 62,0-1 1,-1 1 0,4-28-1,-2 10 46,-7 32-43,4-13-15,-2 18-20,-1 12-9,-1-1 1,0 1 0,0-1-1,1 0 1,8 17 0,-10-24 30,0 1-1,1-1 1,-1 0 0,0-1 0,1 1 0,-1 0 0,1 0 0,0-1 0,0 1 0,0-1 0,-1 1 0,1-1-1,0 0 1,1 0 0,-1 1 0,0-2 0,0 1 0,0 0 0,1 0 0,-1-1 0,0 1 0,1-1 0,-1 0-1,0 0 1,5 0 0,1-1 28,0 0 0,-1-1 0,1 0-1,-1 0 1,1-1 0,-1 0 0,0 0-1,0-1 1,-1 0 0,9-6 0,8-7 175,29-28 1,-34 28-82,-28 28-104,1 0 1,0 0-1,1 1 0,0 0 0,-11 24 1,9-15-91,1 0 0,1 1 1,-8 32-1,15-44-921,3-13 212,3-16 172,-3-3 94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0.402"/>
    </inkml:context>
    <inkml:brush xml:id="br0">
      <inkml:brushProperty name="width" value="0.025" units="cm"/>
      <inkml:brushProperty name="height" value="0.025" units="cm"/>
    </inkml:brush>
  </inkml:definitions>
  <inkml:trace contextRef="#ctx0" brushRef="#br0">25 132 16444,'0'20'1917,"0"-20"-1836,0 1 0,0-1 0,0 0 0,1 1-1,-1-1 1,0 1 0,0-1 0,1 1 0,-1-1 0,0 0 0,1 1 0,-1-1 0,0 0 0,1 1 0,-1-1 0,0 0 0,1 0 0,-1 1 0,1-1 0,-1 0 0,1 0 0,0 1 0,1-1 98,0 0 1,1 0-1,-1-1 0,0 1 1,0 0-1,0-1 1,0 1-1,0-1 0,0 0 1,0 0-1,0 0 0,0 0 1,4-2-1,12-8 358,-1-1-1,0-1 1,0 0-1,-1-1 0,-1-1 1,0 0-1,17-25 1,-31 39-525,0 0 0,-1 0 0,1 1 0,0-1 1,-1 0-1,1 0 0,-1 0 0,1 0 0,-1 1 0,0-1 1,1 0-1,-1 0 0,0 0 0,0 0 0,0-2 0,0 3-13,0 0-1,-1 0 0,1 0 1,0 0-1,-1 0 0,1-1 0,0 1 1,-1 0-1,1 0 0,0 0 0,-1 0 1,1 0-1,0 0 0,-1 0 1,1 0-1,0 0 0,-1 1 0,1-1 1,0 0-1,-1 0 0,1 0 0,0 0 1,-1 0-1,1 1 0,0-1 1,-1 0-1,-27 19-193,4 3 107,1 0 1,2 2-1,0 1 1,1 0-1,2 1 0,-27 51 1,43-73 72,0-1 1,1 1 0,0 0 0,-1 0-1,1 0 1,0 0 0,0 4-1,1-7-13,0 0 0,0-1 0,0 1-1,1 0 1,-1-1 0,0 1 0,0 0-1,0 0 1,1-1 0,-1 1-1,0-1 1,1 1 0,-1 0 0,1-1-1,-1 1 1,0-1 0,1 1-1,-1-1 1,1 1 0,0-1 0,-1 1-1,1-1 1,-1 1 0,1-1-1,0 0 1,-1 1 0,1-1 0,0 0-1,-1 0 1,1 1 0,0-1-1,0 0 1,-1 0 0,1 0 0,0 0-1,-1 0 1,1 0 0,0 0-1,0 0 1,-1 0 0,1-1 0,0 1-1,-1 0 1,2-1 0,7-1-181,0-1 0,0 0 0,-1 0 1,1-1-1,-1 0 0,0-1 0,0 0 0,8-6 1,-8 5 65,32-19-457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1.297"/>
    </inkml:context>
    <inkml:brush xml:id="br0">
      <inkml:brushProperty name="width" value="0.025" units="cm"/>
      <inkml:brushProperty name="height" value="0.025" units="cm"/>
    </inkml:brush>
  </inkml:definitions>
  <inkml:trace contextRef="#ctx0" brushRef="#br0">249 163 17852,'-12'-1'416,"1"1"0,-1 1 0,1 0 1,0 1-1,-1 0 0,1 1 0,0 0 1,0 1-1,0 0 0,1 1 0,-20 11 0,23-12-332,0 1 0,0 0-1,0 1 1,1-1-1,-1 1 1,1 0 0,1 1-1,-1 0 1,1 0 0,0 0-1,1 0 1,0 1-1,0-1 1,0 1 0,1 0-1,-3 11 1,5-16-78,1-1 0,-1 1 1,1-1-1,0 1 0,-1-1 1,1 1-1,0-1 0,1 1 0,-1-1 1,0 1-1,1-1 0,-1 1 1,1-1-1,0 1 0,0-1 0,0 0 1,2 4-1,-2-5-1,0 1 0,1-1 1,-1 1-1,1-1 0,-1 0 0,1 0 0,0 0 1,-1 0-1,1 0 0,0 0 0,0 0 1,0-1-1,0 1 0,0-1 0,0 1 0,0-1 1,2 1-1,4-1 10,-1-1 0,1 1 0,-1-1 0,1 0 1,-1-1-1,0 1 0,1-2 0,-1 1 0,0-1 0,9-5 0,14-10 82,0-1 0,-2-2 0,37-33 0,-22 13 79,44-54-1,-86 91-130,-9 11-38,-13 12-18,5 0 2,0 1 0,-19 34 0,29-44 7,0 1 0,1 0-1,0 1 1,1-1 0,0 1 0,1-1-1,-2 18 1,5-28 1,-1 1-1,1-1 0,0 1 1,0 0-1,0-1 1,0 1-1,0 0 1,0-1-1,0 1 1,0-1-1,1 1 1,-1 0-1,1-1 0,-1 1 1,1-1-1,0 1 1,0-1-1,-1 0 1,1 1-1,2 2 1,-2-4-1,1 1 1,-1 0 0,0-1 0,1 0-1,-1 1 1,0-1 0,1 1 0,-1-1-1,0 0 1,1 0 0,-1 0 0,0 0-1,1 0 1,-1 0 0,0 0 0,1-1 0,-1 1-1,0 0 1,2-1 0,6-3-11,0 0-1,0 0 1,-1 0 0,0-1 0,12-10-1,92-89-693,-112 104 700,0 0 1,0 0-1,0 1 1,0-1 0,0 0-1,0 0 1,0 0-1,0 0 1,0 0 0,0 0-1,0 0 1,0 0 0,0 0-1,0 1 1,0-1-1,0 0 1,0 0 0,0 0-1,0 0 1,0 0-1,0 0 1,0 0 0,0 0-1,0 0 1,0 1 0,0-1-1,0 0 1,0 0-1,1 0 1,-1 0 0,0 0-1,0 0 1,0 0-1,0 0 1,0 0 0,0 0-1,0 0 1,0 0 0,0 0-1,0 0 1,1 0-1,-1 0 1,0 0 0,0 0-1,0 0 1,0 0-1,0 0 1,0 0 0,0 0-1,0 0 1,0 0-1,1 0 1,-1 0 0,0 0-1,0 0 1,0 0 0,0 0-1,0 0 1,0 0-1,0 0 1,0 0 0,0 0-1,0 0 1,1 0-1,-1 0 1,0 0 0,0 0-1,0-1 1,0 1 0,-3 15-169,-9 24 124,8-29 33,1 0 27,-3 6 32,2 1-1,-4 18 0,7-32-27,0 1 0,1-1 0,0 0 0,0 0 0,0 0 0,0 0 0,0 0 0,0 0 0,1 0 0,-1 0 0,1 1 0,0-1 0,0-1 0,0 1 0,1 0 0,-1 0 0,0 0 0,4 4 0,-3-5-8,0-1 0,0 0 0,0 0 0,0 0 0,0 0 0,0 0 0,0 0 0,0 0 0,0 0 0,0-1 0,0 1 0,0-1 0,0 0 0,1 0 0,-1 0 0,0 0 0,0 0 1,1 0-1,-1 0 0,0-1 0,0 1 0,0-1 0,0 1 0,4-3 0,3 0-115,0-1 1,-1-1 0,0 0 0,12-8-1,11-11-1051,-1-2 0,-1-1 0,-2-1 0,31-39 0,83-135-2734,-109 154 5260,-41 63 1864,-13 28-1,9-12-2602,2 2 0,-13 57 0,18-63-682,2 0-1,2 0 0,0 0 0,1 0 1,5 41-1,-10-105-1840,-1 0 0,-17-48 1,18 67 2049,-1 1 0,-1 0 0,0 0 0,-1 0 0,-1 1 0,-21-27 0,30 43-90,1 0 0,0 0 1,0 0-1,0 0 1,-1 0-1,1-1 0,0 1 1,0 0-1,0 0 1,0 0-1,-1 0 0,1 0 1,0-1-1,0 1 0,0 0 1,0 0-1,0 0 1,0-1-1,0 1 0,0 0 1,-1 0-1,1 0 0,0-1 1,0 1-1,0 0 1,0 0-1,0 0 0,0-1 1,0 1-1,0 0 0,0 0 1,0-1-1,0 1 1,1 0-1,-1 0 0,0 0 1,0-1-1,0 1 0,0 0 1,0 0-1,0-1 1,12 1 1338,21 9-384,-28-7-716,171 51-16,-162-48-507,-9-3-62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1.759"/>
    </inkml:context>
    <inkml:brush xml:id="br0">
      <inkml:brushProperty name="width" value="0.025" units="cm"/>
      <inkml:brushProperty name="height" value="0.025" units="cm"/>
    </inkml:brush>
  </inkml:definitions>
  <inkml:trace contextRef="#ctx0" brushRef="#br0">1 0 21325,'8'13'1976,"3"-4"-1352,-4-2-344,0-4 1641,3-2-1489,0 2-1265,-6 3 874,-4-5-250,-11 0-87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4.735"/>
    </inkml:context>
    <inkml:brush xml:id="br0">
      <inkml:brushProperty name="width" value="0.025" units="cm"/>
      <inkml:brushProperty name="height" value="0.025" units="cm"/>
    </inkml:brush>
  </inkml:definitions>
  <inkml:trace contextRef="#ctx0" brushRef="#br0">61 0 18732,'3'2'1752,"0"6"-1135,0 4-273,-9 2 944,0 12-408,-1 3-416,-1 5-200,-2 3-496,-1 1-368,1-7 504,2-1-88,5-8-104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5.783"/>
    </inkml:context>
    <inkml:brush xml:id="br0">
      <inkml:brushProperty name="width" value="0.025" units="cm"/>
      <inkml:brushProperty name="height" value="0.025" units="cm"/>
    </inkml:brush>
  </inkml:definitions>
  <inkml:trace contextRef="#ctx0" brushRef="#br0">0 28 18692,'7'-4'566,"0"1"0,0 0 0,0 0 0,0 0 1,0 1-1,1 0 0,-1 1 0,15-2 0,-20 3-528,-1-1 0,1 1-1,0 0 1,-1 0 0,1 0 0,0 0 0,-1 1-1,1-1 1,0 0 0,-1 1 0,1-1-1,-1 1 1,1-1 0,-1 1 0,1 0 0,-1 0-1,1 0 1,-1-1 0,0 1 0,1 1 0,-1-1-1,0 0 1,0 0 0,0 0 0,0 1 0,0-1-1,0 0 1,0 1 0,0-1 0,0 1 0,-1-1-1,1 1 1,-1 0 0,1-1 0,-1 1-1,1 0 1,-1-1 0,0 1 0,0 0 0,0-1-1,0 1 1,0 0 0,0-1 0,-1 1 0,0 2-1,-2 12-52,-2 0-1,0 0 0,-1-1 0,0 1 0,-1-1 0,-1-1 0,-16 23 0,13-19-34,0 1 0,1 0-1,-14 37 1,23-55 47,1 0-1,0 0 0,-1 1 1,1-1-1,0 0 0,0 0 0,-1 1 1,1-1-1,0 0 0,0 1 1,1-1-1,-1 0 0,0 0 0,1 3 1,-1-4 1,0 1 0,1-1 0,-1 0 0,0 1 0,1-1 0,-1 0 0,0 1 0,1-1 0,-1 0 0,1 1 0,-1-1 0,1 0 0,-1 0 0,0 0 0,1 1 0,-1-1 0,1 0-1,-1 0 1,1 0 0,-1 0 0,1 0 0,-1 0 0,1 0 0,-1 0 0,2 0 0,3-1-8,0 0 1,1-1-1,-1 0 0,0 0 0,7-3 0,-10 4 9,34-18-2,-1-1 0,-2-2 0,0-1 0,-1-2 0,-1-1 0,27-31 0,-30 26-20,-26 32-59,-2 5 46,-3 8-12,-6 14-50,-8 32-56,16-56 155,0 1-1,1-1 0,-1 1 0,1-1 1,0 1-1,0-1 0,1 0 1,-1 1-1,1-1 0,2 8 1,-3-11 7,1-1 0,-1 1 0,1 0 0,-1 0 0,1 0 0,0-1 0,-1 1 1,1 0-1,0-1 0,-1 1 0,1-1 0,0 1 0,0-1 0,0 1 0,0-1 1,-1 0-1,1 1 0,0-1 0,0 0 0,0 1 0,0-1 0,0 0 0,0 0 1,0 0-1,0 0 0,0 0 0,0 0 0,0 0 0,0 0 0,0-1 1,-1 1-1,1 0 0,0 0 0,0-1 0,0 1 0,1-1 0,4-2 37,-1 1 1,1-1-1,-1 0 0,8-5 0,2-5 21,0 0 0,0 0 0,-1-1-1,-1-1 1,0-1 0,-1 0 0,-1 0-1,0-1 1,14-32 0,-21 38-187,-5 15-55,-7 21-79,7-21 211,0 1 0,1-1 0,-1 1 0,1 0 0,1-1 0,-1 1 0,2 8 0,-2-12 39,1 0-1,0 1 0,-1-1 1,1 0-1,0 1 1,-1-1-1,1 0 0,0 0 1,0 0-1,0 0 0,0 0 1,0 0-1,0 0 0,0 0 1,1 0-1,-1 0 1,0 0-1,0-1 0,1 1 1,-1-1-1,0 1 0,1-1 1,-1 1-1,1-1 0,-1 0 1,1 1-1,-1-1 1,3 0-1,2-1 6,1 1 0,-1-1 0,0 0 0,1 0 0,-1-1 0,0 0 0,0 0 0,0 0 0,0-1 0,9-5 0,2-2 12,0-1 1,18-16-1,1-8 23,-34 33-34,0 0-1,0-1 1,0 0-1,0 1 1,0-1-1,-1 0 1,0 0-1,1 0 0,-1 0 1,0 0-1,0 0 1,-1 0-1,2-5 1,-2 8-3,0 0 1,0-1-1,0 1 1,0 0-1,0-1 1,0 1 0,0 0-1,0-1 1,-1 1-1,1 0 1,0 0-1,0-1 1,0 1 0,0 0-1,0-1 1,0 1-1,0 0 1,-1 0-1,1-1 1,0 1-1,0 0 1,0 0 0,-1 0-1,1-1 1,0 1-1,0 0 1,-1 0-1,1 0 1,0 0 0,0-1-1,-1 1 1,1 0-1,0 0 1,-1 0-1,1 0 1,-1 0 0,-13 3-19,-12 14 2,18-10 16,0 0 0,0 1 0,0 1 0,1-1 0,0 1 0,0 0 0,1 1 0,1-1 0,-1 1 1,-6 19-1,12-29 3,0 1 0,-1 0 1,1 0-1,0 0 0,0 0 0,0 0 1,-1 0-1,1 0 0,0 0 1,0 0-1,1 0 0,-1 0 1,0 0-1,0 0 0,0 0 0,1 0 1,-1 0-1,0 0 0,1 0 1,0 1-1,0-1 0,-1-1-1,1 1 1,0-1-1,0 0 1,-1 1-1,1-1 1,0 0-1,0 1 1,0-1-1,-1 0 1,1 0-1,0 0 1,0 0-1,0 1 1,0-1-1,-1 0 1,1-1-1,0 1 1,1 0-1,5-1 0,0-1 1,0 0-1,-1-1 0,10-4 0,-12 5 0,44-22 3,-39 18-5,1 0 0,1 1 0,-1 0 0,1 1 0,0 0 0,0 0 0,0 1 0,1 1 0,12-2 0,-23 4 0,0 0 0,0 0 0,0 1 0,0-1 0,0 0 0,0 0 0,0 0 0,0 1 0,0-1 1,0 0-1,0 1 0,0-1 0,0 1 0,0-1 0,0 1 0,0 0 0,0-1 0,-1 1 0,1 0 0,0 0 0,0-1 0,-1 1 0,1 0 0,-1 0 0,1 0 1,-1 0-1,1 0 0,-1 0 0,1 0 0,-1 1 0,2 4-9,-1 1 0,-1-1 0,1 0-1,-1 11 1,-1-14 19,1 0-1,0 1 1,0-1-1,0 1 1,0-1-1,1 1 1,-1-1-1,1 1 1,0-1-1,0 0 1,0 1-1,1-1 1,1 3-1,-1-5 7,-1 1 1,1-1-1,0 0 0,0 0 0,0 0 1,0 0-1,0 0 0,0-1 0,0 1 0,0-1 1,0 1-1,0-1 0,1 0 0,-1 0 0,0 0 1,0 0-1,0 0 0,0 0 0,1-1 0,-1 1 1,0-1-1,3 0 0,7-3 61,0 0 1,18-10-1,-24 11-44,29-15 88,24-11-142,-58 29 16,0 0-1,-1-1 0,1 1 0,0 0 1,-1 0-1,1-1 0,0 1 0,0 0 1,-1 0-1,1 0 0,0 0 0,0 0 0,-1 0 1,1 0-1,0 0 0,-1 0 0,1 1 1,0-1-1,0 0 0,-1 0 0,1 1 1,0-1-1,-1 0 0,1 1 0,1 0 0,-2 0 0,1 0 0,0 0 0,-1 0 0,1 0 0,-1 0 0,1 1 0,-1-1 1,0 0-1,1 0 0,-1 0 0,0 1 0,0-1 0,0 0 0,0 2 0,-1 7-34,0 0 0,-1 1 1,-3 11-1,3-9-58,1 2-553,6-10-47,-4-5 651,1-1 0,-1 1 0,0-1 0,1 0 1,-1 0-1,0 1 0,0-1 0,0 0 0,0 0 1,1 0-1,-1 0 0,-1 0 0,1 0 0,2-3 1,12-13-355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6.289"/>
    </inkml:context>
    <inkml:brush xml:id="br0">
      <inkml:brushProperty name="width" value="0.025" units="cm"/>
      <inkml:brushProperty name="height" value="0.025" units="cm"/>
    </inkml:brush>
  </inkml:definitions>
  <inkml:trace contextRef="#ctx0" brushRef="#br0">60 1 18500,'-20'32'2692,"15"-26"-2321,1 0-1,0 1 1,0-1-1,0 1 1,1 0-1,0 0 1,0 0 0,0 0-1,1 0 1,0 1-1,-1 14 1,3-21-350,0 0-1,0 0 1,0 0 0,0 0 0,1 0 0,-1 0 0,0 0-1,0 0 1,1 0 0,-1 0 0,1 0 0,-1 0 0,1-1-1,-1 1 1,1 0 0,-1 0 0,1 0 0,0-1-1,0 1 1,-1 0 0,1-1 0,0 1 0,1 0 0,-1 0-9,1 0 1,0-1-1,0 1 1,0-1 0,0 1-1,0-1 1,0 0-1,0 0 1,0 0 0,0 0-1,2 0 1,6-2-51,1 0 1,-1-1 0,15-5-1,-20 6 21,24-10-151,-22 9 119,-1-1-1,1 2 1,-1-1-1,1 1 1,0 0-1,0 0 1,0 1-1,0 0 1,0 0-1,10 1 1,-16 0 39,0 0 1,0 0-1,-1 0 1,1 1-1,0-1 1,0 0-1,0 1 1,0-1 0,-1 0-1,1 1 1,0-1-1,0 1 1,-1-1-1,1 1 1,0 0-1,-1-1 1,1 1-1,-1 0 1,1-1-1,-1 1 1,1 0-1,-1-1 1,1 1-1,-1 0 1,1 1 0,-1 0 7,1 0 1,-1 1 0,0-1 0,0 0 0,0 1 0,0-1 0,0 0 0,0 0 0,-1 5 0,-2 1-39,1-1 0,-1 1 0,0 0 0,-6 11-1,8-18 12,1-1-1,0 1 1,0-1-1,-1 1 1,1-1-1,0 0 1,0 1-1,-1-1 1,1 1-1,-1-1 1,1 1-1,0-1 1,-1 0-1,1 1 1,-1-1-1,1 0 0,-1 0 1,1 1-1,-1-1 1,1 0-1,-1 0 1,1 0-1,-1 1 1,1-1-1,-1 0 1,0 0-1,0 0 17,0-1 0,0 1-1,1-1 1,-1 1 0,0-1 0,0 1-1,1-1 1,-1 1 0,1-1-1,-1 0 1,0 1 0,1-1 0,-1 0-1,1 1 1,-1-2 0,-8-16-182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7.147"/>
    </inkml:context>
    <inkml:brush xml:id="br0">
      <inkml:brushProperty name="width" value="0.025" units="cm"/>
      <inkml:brushProperty name="height" value="0.025" units="cm"/>
    </inkml:brush>
  </inkml:definitions>
  <inkml:trace contextRef="#ctx0" brushRef="#br0">130 123 20572,'0'-1'112,"0"0"0,0 0 0,1 0-1,-1 0 1,0 0 0,0 0 0,0 0-1,0 0 1,-1 0 0,1 0 0,0 0 0,0 0-1,0 0 1,-1 0 0,1 0 0,-1 0-1,1 1 1,-1-1 0,0-1 0,1 2-53,-1-1 0,1 1 0,-1 0-1,1 0 1,-1-1 0,1 1 0,-1 0 0,0 0 0,1 0 0,-1 0 0,1 0 0,-1 0 0,0 0 0,1 0 0,-1 0 0,1 0 0,-1 0 0,1 0 0,-1 0 0,0 0 0,1 1 0,-1-1 0,0 0 0,-3 2 85,0 1 1,0-1 0,0 1 0,1-1 0,-1 1 0,1 0 0,-4 4-1,-5 6-42,1 1 1,-14 23-1,20-30-104,1 0 1,0 1 0,1 0 0,-1 0 0,2 0 0,-1 0 0,-1 10 0,3-17 0,1 0 1,0 0-1,0 0 1,0 0-1,-1 0 1,1 0-1,0 0 1,0 0-1,0 0 1,1 0-1,-1 0 0,0 0 1,0 0-1,0 0 1,1 0-1,-1 0 1,0 0-1,1 0 1,-1 0-1,1 0 1,-1-1-1,1 1 1,0 0-1,-1 0 1,1 0-1,0-1 0,-1 1 1,1-1-1,0 1 1,0 0-1,0-1 1,0 1-1,0-1 1,-1 1-1,1-1 1,0 0-1,0 0 1,0 1-1,0-1 1,0 0-1,0 0 1,0 0-1,0 0 0,0 0 1,0 0-1,1 0 1,4-1-4,0 0 1,-1 0 0,0 0-1,1-1 1,-1 0 0,0 0-1,7-4 1,15-10-7,0-1 1,-1-1-1,29-27 0,63-71 35,-108 105-26,-4 4-2,1 1-1,-1-1 0,-1-1 1,1 1-1,5-12 1,-37 44-73,9-1 60,0 0 1,-16 33 0,26-44 27,1 0 0,1 1 0,0-1 0,1 1 0,0 1 0,-2 21 0,5-34-7,1 0 0,0 0 0,0 0 0,0 1 0,0-1-1,0 0 1,1 0 0,-1 0 0,1 0 0,-1 0 0,1 0-1,0 0 1,0 0 0,1 3 0,-1-4 1,0 0 0,0 0 0,0 0 1,0 0-1,0 0 0,1-1 0,-1 1 0,0 0 1,0 0-1,1-1 0,-1 1 0,0-1 0,1 1 0,-1-1 1,0 0-1,3 1 0,1-1 7,-1 0 0,0 0-1,0 0 1,1-1 0,-1 0 0,0 0 0,0 0-1,0 0 1,0-1 0,0 0 0,0 1 0,6-6 0,2-1 5,-1-1 1,0 0 0,-1-1 0,0 0-1,0 0 1,-1-1 0,-1 0 0,0-1-1,0 0 1,-1 0 0,-1-1 0,10-25 0,-16 37-20,1 0 1,-1 0-1,0 0 1,0 0-1,1-1 1,-1 1-1,0 0 1,0 0-1,0 0 1,0 0-1,0 0 1,0 0-1,0 0 1,0 0-1,-1-2 1,1 3-1,-1 0 0,1 0 0,0-1 1,0 1-1,-1 0 0,1 0 0,0 0 0,-1 0 1,1 0-1,0 0 0,0 0 0,-1 0 0,1 0 1,0 0-1,-1 0 0,1 0 0,0 0 0,-1 0 0,1 0 1,0 0-1,-1 0 0,1 0 0,0 0 0,0 0 1,-1 0-1,1 0 0,0 1 0,-1-1 0,1 0 1,0 0-1,-1 1 0,-2 1-3,0 0-1,0 1 1,0 0 0,0-1-1,0 1 1,-4 7 0,3-4-1,0 1 0,0-1 0,1 1 0,0 0 0,0 0 0,1 1 0,0-1 0,-3 13 0,5-17 5,0-1 0,0 0 0,0 1 0,0-1 0,0 0 1,1 0-1,-1 1 0,1-1 0,0 0 0,-1 1 0,1-1 0,0 0 0,0 0 0,0 0 0,1 0 1,-1 0-1,0 0 0,1 0 0,-1-1 0,1 1 0,0 0 0,-1-1 0,1 1 0,0-1 0,0 0 1,0 0-1,0 1 0,0-1 0,0 0 0,0-1 0,1 1 0,1 0 0,22 5-31,-1-1-1,0-2 1,1 0-1,0-2 0,35-2 1,-19 1-80,-23-4 44,-19 4 71,0 0-1,1 0 1,-1 0 0,0-1 0,1 1-1,-1 0 1,0-1 0,1 1 0,-1 0-1,0-1 1,0 1 0,1 0 0,-1-1-1,0 1 1,0 0 0,0-1-1,1 1 1,-1-1 0,0 1 0,0 0-1,0-1 1,0 1 0,0-1 0,0-2 50,-1 1 0,0-1 0,1 1 0,-1-1-1,0 1 1,0-1 0,-1 1 0,-1-5 0,-3-4 180,-4-6 110,6 9-205,-1 0-1,1 1 1,1-2 0,-1 1 0,1 0 0,1-1 0,-1 1-1,2-1 1,-2-11 0,3 19-150,0 1 1,0-1-1,0 1 0,0-1 0,0 1 1,0-1-1,1 1 0,-1 0 1,0-1-1,0 1 0,0-1 0,1 1 1,-1-1-1,0 1 0,1 0 1,-1-1-1,0 1 0,1 0 0,-1-1 1,0 1-1,1 0 0,-1 0 1,1-1-1,-1 1 0,1 0 0,-1 0 1,0 0-1,1-1 0,-1 1 1,1 0-1,-1 0 0,1 0 0,-1 0 1,1 0-1,-1 0 0,1 0 1,-1 0-1,1 0 0,-1 0 0,2 1 1,23 6-818,-17-4 540,9 1 56,-1 0-1,26 2 1,5-4-233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9.045"/>
    </inkml:context>
    <inkml:brush xml:id="br0">
      <inkml:brushProperty name="width" value="0.025" units="cm"/>
      <inkml:brushProperty name="height" value="0.025" units="cm"/>
    </inkml:brush>
  </inkml:definitions>
  <inkml:trace contextRef="#ctx0" brushRef="#br0">294 77 18076,'2'-7'377,"0"1"0,-1 0-1,0-1 1,-1 0 0,0-11 0,0 17-333,0 0-1,0 0 1,0 0 0,0 0 0,0 0 0,-1 0-1,1 0 1,0 0 0,-1 0 0,1 0 0,0 0-1,-1 0 1,1 0 0,-1 0 0,0 0-1,1 1 1,-1-1 0,0 0 0,1 0 0,-1 1-1,0-1 1,0 0 0,0 1 0,0-1 0,0 1-1,1-1 1,-1 1 0,0-1 0,0 1 0,0 0-1,0-1 1,0 1 0,-1 0 0,1 0 0,0 0-1,0 0 1,0 0 0,0 0 0,0 0-1,0 0 1,0 0 0,0 0 0,0 1 0,-1-1-1,-2 2 93,1-1-1,-1 0 0,1 1 1,-1 0-1,1-1 0,0 1 1,0 1-1,0-1 0,0 0 1,-5 6-1,-24 32 323,25-31-349,-13 19-28,1 1 1,2 0-1,1 2 1,-12 32-1,21-46-34,0 1 0,2 1 0,0-1 0,1 1-1,1 0 1,1 0 0,1 0 0,1 34 0,1-45-39,0 0 0,1-1 0,0 1 0,0 0 0,1-1 0,-1 0 0,2 0 0,-1 0 0,1 0 0,0 0 0,0 0 0,1-1 0,8 9 0,-13-15-13,0 0 0,0 0-1,0 0 1,0 0 0,0 0 0,0 0-1,0 0 1,0 0 0,0-1-1,0 1 1,0 0 0,0 0 0,0 0-1,-1 0 1,1 0 0,1 0 0,-1 0-1,0 0 1,0 0 0,0 0 0,0 0-1,0-1 1,0 1 0,0 0 0,0 0-1,0 0 1,0 0 0,0 0 0,0 0-1,0 0 1,0 0 0,0 0 0,0 0-1,0 0 1,0 0 0,0 0 0,0 0-1,0 0 1,0-1 0,0 1 0,1 0-1,-1 0 1,0 0 0,0 0-1,0 0 1,0 0 0,0 0 0,0 0-1,0 0 1,0 0 0,0 0 0,0 0-1,0 0 1,1 0 0,-1 0 0,0 0-1,0 0 1,0 0 0,0 0 0,0 0-1,0 0 1,0 0 0,0 1 0,0-1-1,0 0 1,-2-13-279,-8-14-132,-10-14 603,-49-73 0,69 113-162,0 1 0,-1 0 0,1-1 1,0 1-1,-1-1 0,1 1 0,0 0 1,0-1-1,-1 1 0,1-1 1,0 1-1,0-1 0,0 1 0,-1-1 1,1 1-1,0-1 0,0 1 0,0-1 1,0 1-1,0-1 0,0 0 1,0 1-1,0-1 0,0 1 0,1-1 1,-1 1-1,0-1 0,0 1 0,0-1 1,1 1-1,-1-1 0,0 1 0,0 0 1,1-1-1,-1 1 0,0-1 1,1 1-1,-1 0 0,1-1 0,-1 1 1,0 0-1,1-1 0,-1 1 0,1 0 1,-1 0-1,1-1 0,-1 1 0,1 0 1,-1 0-1,1 0 0,-1 0 1,1 0-1,-1 0 0,1-1 0,0 1 1,40-1 55,-27 2-109,23-5-1096,-1-2 1,55-14-1,-27 4-1178,-55 14 2192,1 0 0,-1 1 0,1 0 0,0 0 0,0 1 0,-1 0 0,1 1 0,12 2 1,-19-2 180,0 0 1,0 0-1,0 0 1,-1 0-1,1 0 1,0 1-1,-1-1 0,1 1 1,-1-1-1,1 1 1,-1 0-1,0 0 1,0 0-1,0 0 1,0 1-1,0-1 1,0 1-1,-1-1 1,1 1-1,-1-1 1,1 1-1,-1 0 1,0 0-1,0-1 1,0 1-1,-1 0 1,1 0-1,-1 0 1,0 0-1,0 4 1,1 1 252,-1 1 1,-1-1 0,0 0 0,0 1-1,0-1 1,-1 0 0,0 0 0,-1 0-1,-3 7 1,2-12 408,0-9-332,2-8-40,1-3-227,1 0 0,1 0 0,0 0 1,7-26-1,-8 42-139,0 1 0,1-1 1,-1 0-1,1 1 1,-1-1-1,0 1 0,1-1 1,-1 1-1,1-1 0,-1 1 1,1-1-1,-1 1 0,1 0 1,0-1-1,-1 1 0,1 0 1,0-1-1,-1 1 1,1 0-1,0 0 0,-1 0 1,1 0-1,0-1 0,-1 1 1,1 0-1,0 0 0,-1 0 1,1 0-1,0 1 0,-1-1 1,2 0-1,28 6-189,-16-3 131,0-1-5,0-2 0,1 0 0,23-2 0,-33 1 61,1 0 0,0 0 1,0-1-1,-1 1 0,1-1 0,-1-1 1,1 1-1,-1-1 0,0 0 0,0 0 1,8-7-1,-11 8 11,0 0 0,-1 0 0,0 0 0,1 0 0,-1-1 0,0 1 0,0 0 0,0-1 0,0 1 0,-1-1 0,1 1 0,-1-1 0,1 1 0,-1-4 0,0 6-2,0-1 0,0 0 0,0 1 0,0-1 0,0 0 0,0 0 0,-1 1-1,1-1 1,0 0 0,0 1 0,0-1 0,-1 0 0,1 1 0,0-1 0,-1 1 0,1-1 0,-1 0 0,1 1-1,-1-1 1,1 1 0,-1-1 0,0 1-3,0-1 1,0 1-1,0 0 0,0 0 0,0-1 0,0 1 1,0 0-1,0 0 0,0 0 0,0 0 0,0 1 1,0-1-1,1 0 0,-1 0 0,0 1 0,0-1 1,0 0-1,0 1 0,0-1 0,-1 1 0,-2 2-6,0 0 0,1 0 0,-1 0 0,1 0 0,-1 1 0,1-1 0,0 1 1,1 0-1,-1 0 0,1 0 0,-1 0 0,-1 6 0,2-7-1,1 0 1,0 0 0,-1 0 0,1 0 0,1 1 0,-1-1 0,0 0-1,1 0 1,-1 1 0,1-1 0,0 0 0,0 1 0,1-1-1,-1 0 1,1 0 0,-1 1 0,1-1 0,2 4 0,-2-6-1,0 1 1,0-1 0,0 0 0,1 0-1,-1 0 1,0 0 0,1 0 0,-1 0-1,1-1 1,-1 1 0,1 0 0,0-1-1,-1 1 1,1-1 0,-1 1 0,1-1-1,0 0 1,-1 0 0,1 0 0,0 0-1,-1 0 1,3 0 0,38-7-244,17-13-136,7-2 3,-59 20 332,0 1 0,0-1 0,-1 2-1,1-1 1,0 1 0,0 0 0,11 2 0,-16-2 53,0 1 0,-1-1 1,1 1-1,0 0 0,-1 0 0,1 0 1,0 0-1,-1 0 0,1 0 0,-1 0 0,0 0 1,1 0-1,-1 1 0,0-1 0,0 1 1,0-1-1,0 1 0,0-1 0,0 1 1,0 0-1,0-1 0,-1 1 0,1 0 1,-1 0-1,1 3 0,-1-4 11,1 1 1,-1 0-1,0-1 1,1 1-1,-1 0 1,1-1-1,0 1 0,0-1 1,-1 1-1,1-1 1,0 1-1,0-1 1,0 0-1,0 1 0,1-1 1,-1 0-1,0 0 1,0 0-1,1 0 1,-1 0-1,1 0 0,-1 0 1,1 0-1,-1-1 1,1 1-1,-1-1 1,1 1-1,0-1 0,-1 1 1,4-1-1,1 0 12,-1 0-1,0-1 0,1 0 0,-1 0 1,0 0-1,0-1 0,0 1 0,10-6 1,38-24-113,-20 11-45,-19 11 25,-12 8 65,0-1 0,0 0 1,0 1-1,0-1 0,1 1 1,-1 0-1,0 0 0,1 0 1,-1 0-1,1 0 0,0 0 1,-1 1-1,1-1 0,2 1 1,-4 0 28,-1 0 0,1 1 0,-1-1 0,0 0 1,1 1-1,-1-1 0,0 1 0,1-1 0,-1 1 0,0-1 1,0 1-1,1-1 0,-1 1 0,0-1 0,0 1 0,0 0 1,0-1-1,0 1 0,1-1 0,-1 1 0,0-1 0,0 1 1,-1-1-1,1 1 0,0 0 0,0 0 0,-4 23-113,3-14 69,0-10 0,1 1 1,0 0-1,0 0 1,0 0 0,0 0-1,0 0 1,0-1-1,0 1 1,0 0 0,0 0-1,0 0 1,1 0-1,-1 0 1,0-1-1,0 1 1,1 0 0,-1 0-1,1 0 1,-1-1-1,1 1 1,-1 0 0,1-1-1,-1 1 1,1 0-1,0-1 1,-1 1 0,1-1-1,0 1 1,-1-1-1,1 1 1,0-1-1,0 0 1,-1 1 0,1-1-1,0 0 1,0 1-1,0-1 1,0 0 0,0 0-1,-1 0 1,1 0-1,0 0 1,1 0-1,4-1-384,0 0 0,0 0 0,-1-1 0,1 1 0,7-4 0,-6 2 609,21-8-1055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1.696"/>
    </inkml:context>
    <inkml:brush xml:id="br0">
      <inkml:brushProperty name="width" value="0.025" units="cm"/>
      <inkml:brushProperty name="height" value="0.025" units="cm"/>
    </inkml:brush>
  </inkml:definitions>
  <inkml:trace contextRef="#ctx0" brushRef="#br0">235 183 16019,'-10'-5'573,"0"-1"0,-1 1 0,1 1-1,-1 0 1,0 0 0,0 1-1,0 1 1,-1 0 0,-15-1-1,23 3-523,-1-1-1,1 1 1,-1 0-1,1 1 1,0-1-1,-1 1 0,1 0 1,-1 0-1,1 1 1,0-1-1,0 1 1,0 0-1,0 0 1,0 0-1,0 0 0,1 1 1,-1-1-1,1 1 1,-1 0-1,1 0 1,0 1-1,0-1 0,0 1 1,1-1-1,-1 1 1,-2 7-1,4-9-48,0 0-1,0 0 1,0 1-1,1-1 1,-1 0 0,1 1-1,-1-1 1,1 0-1,0 1 1,0-1-1,0 1 1,0-1-1,0 0 1,1 1-1,-1-1 1,1 0-1,0 1 1,-1-1 0,1 0-1,0 0 1,0 0-1,1 0 1,-1 0-1,0 0 1,1 0-1,-1 0 1,1 0-1,2 2 1,-1-1-5,1-1-1,-1 1 1,1-1 0,-1 0 0,1 0-1,0 0 1,0-1 0,0 1 0,0-1-1,0 0 1,0 0 0,0 0 0,0-1-1,1 1 1,3-1 0,3-1 2,-1-1 1,1 0 0,-1 0-1,0-1 1,0 0-1,0-1 1,0 0-1,0 0 1,-1-1-1,0-1 1,0 1-1,11-11 1,-7 5 23,0 0 1,-1-1-1,-1-1 1,0 0-1,0 0 1,-2-1-1,9-16 1,-14 25 3,-1-1-1,1 0 1,-2 0 0,1 0 0,-1-1 0,1 1-1,-2-1 1,1 1 0,-1-1 0,0 0-1,0 0 1,-1 1 0,0-13 0,-1 18-18,1 0 1,0 0-1,0 0 1,0 0 0,-1 0-1,1 0 1,0 1-1,-1-1 1,1 0 0,-1 0-1,1 0 1,-1 0-1,1 1 1,-1-1 0,0 0-1,1 0 1,-1 1-1,0-1 1,-1-1 0,1 2-2,0 0 0,1 0 0,-1 0 0,0 0 0,0 0 0,1 0 0,-1 0 0,0 0 0,0 0 0,0 0 0,1 0 0,-1 0 0,0 0 1,1 1-1,-1-1 0,0 0 0,0 1 0,1-1 0,-2 1 0,-1 1 8,0 1-1,0 0 1,0-1 0,0 1-1,0 0 1,1 0-1,-1 0 1,-2 6 0,-3 8-5,2 1 0,0 0 0,1 0 0,0 0 0,2 0 0,0 1 0,1-1 0,1 1 0,1 0 0,0-1 0,4 23 0,-3-34-10,1 1 0,0 0 0,0-1 0,0 1 0,1-1 1,0 0-1,0 0 0,8 12 0,-9-17 1,-1 0 0,1 0 1,-1 0-1,1 0 0,0 0 1,-1-1-1,1 1 0,0-1 0,0 1 1,0-1-1,1 0 0,-1 0 1,0 0-1,0 0 0,1 0 0,-1-1 1,0 1-1,1 0 0,-1-1 1,1 0-1,-1 0 0,0 0 0,1 0 1,-1 0-1,1 0 0,-1 0 0,1-1 1,-1 1-1,0-1 0,1 0 1,-1 0-1,3-1 0,2-2 6,1 0-1,-1-1 1,0 0 0,0 0 0,-1-1-1,1 0 1,-1 0 0,0 0-1,-1-1 1,0 0 0,0 0-1,5-9 1,-3 4 20,-1 0 0,-1-1-1,0 1 1,-1-1 0,0 0 0,-1 0-1,2-15 1,-5 38-12,0 0 0,0 0 0,1 0 0,0 0 1,1 0-1,5 17 0,-5-20-15,0 0 0,1 0-1,0 0 1,0-1 0,0 1 0,1-1 0,0 0 0,0 0 0,1 0 0,6 6 0,-6-9-1,0 1 0,0-1 0,0 0 1,0 0-1,0-1 0,1 0 0,-1 0 0,1 0 0,0-1 1,-1 1-1,1-1 0,0-1 0,0 1 0,0-1 0,0 0 1,0 0-1,-1-1 0,1 0 0,0 0 0,0 0 0,-1 0 1,1-1-1,10-5 0,-1 0 3,0 0 0,0-2 0,-1 0 0,0 0 0,0-1 0,-1-1 0,13-14 0,-17 16 3,-1 0-1,0-1 1,-1 0-1,0-1 1,-1 0 0,10-20-1,-14 26-3,0 1-1,-1 0 1,1-1-1,-1 1 1,0-1-1,0 1 1,-1-1-1,1 0 1,-1 1-1,0-1 1,0 0 0,-1 1-1,1-1 1,-1 1-1,0-1 1,0 1-1,-1-1 1,1 1-1,-1-1 1,0 1-1,-3-5 1,4 8-3,0 0 0,0-1 1,1 1-1,-1 0 1,0 0-1,0 0 1,0 0-1,0 0 1,0 0-1,0 1 0,-1-1 1,1 0-1,0 0 1,0 1-1,0-1 1,-1 1-1,1-1 1,0 1-1,-1 0 0,-1-1 1,2 1-1,0 0 1,0 1 0,0-1-1,0 0 1,0 1-1,-1-1 1,1 1-1,0-1 1,0 1-1,1-1 1,-1 1-1,0 0 1,0-1 0,0 1-1,0 0 1,0 0-1,1 0 1,-1-1-1,0 3 1,-2 0-2,1 1 0,0 0 0,1-1 0,-1 1 0,1 0 0,0 0 1,0 0-1,0 0 0,0 0 0,1 0 0,-1 0 0,1 7 0,2-5-27,-1 1-1,1-1 1,0 0-1,0 0 0,0 0 1,1 0-1,0 0 1,1-1-1,-1 1 1,1-1-1,0 0 1,0 0-1,1 0 0,-1 0 1,1-1-1,0 0 1,0 0-1,1 0 1,6 3-1,-9-5-53,1 0 0,-1 0 0,1-1 0,0 0 0,-1 1-1,1-1 1,0-1 0,0 1 0,-1 0 0,1-1 0,0 0 0,0 0 0,0 0 0,0 0-1,0-1 1,-1 1 0,1-1 0,0 0 0,0 0 0,-1-1 0,1 1 0,-1-1 0,1 0-1,-1 0 1,0 0 0,1 0 0,-1 0 0,0-1 0,-1 1 0,1-1 0,0 0 0,-1 0 0,3-4-1,8-16-566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39.543"/>
    </inkml:context>
    <inkml:brush xml:id="br0">
      <inkml:brushProperty name="width" value="0.025" units="cm"/>
      <inkml:brushProperty name="height" value="0.025" units="cm"/>
    </inkml:brush>
  </inkml:definitions>
  <inkml:trace contextRef="#ctx0" brushRef="#br0">124 142 18404,'-42'30'2142,"-6"5"-858,45-32-1086,-1 0 0,1 1-1,0-1 1,0 1 0,0 0 0,0 0-1,1 0 1,-1 0 0,-2 6 0,5-10-192,0 1 1,0 0 0,0-1 0,-1 1-1,1 0 1,0-1 0,0 1 0,0-1-1,0 1 1,0 0 0,0-1-1,0 1 1,0 0 0,0-1 0,0 1-1,1 0 1,-1-1 0,0 1-1,0-1 1,1 1 0,-1 0 0,0-1-1,1 1 1,-1-1 0,0 1-1,1-1 1,-1 1 0,1-1 0,-1 1-1,1-1 1,-1 0 0,1 1 0,-1-1-1,1 0 1,-1 1 0,1-1-1,0 0 1,-1 0 0,1 1 0,-1-1-1,1 0 1,0 0 0,-1 0-1,1 0 1,0 0 0,-1 0 0,1 0-1,0 0 1,-1 0 0,2 0 0,2 0-76,1-1 1,0 1-1,0-1 1,-1 1-1,9-4 1,1-2-71,-1 0 0,0-1 0,0 0 1,-1-1-1,0-1 0,0 0 0,-1 0 1,14-16-1,-1-2 36,0-2 1,22-36-1,-40 56 222,-1 0-1,0 0 0,5-12 1,-9 11 215,-6 10-72,-7 10 29,3-1-282,1 2 1,0-1-1,1 1 1,0 1-1,1-1 1,0 1-1,1 0 1,1 1-1,-1-1 1,2 1-1,0-1 1,0 1-1,1 0 1,0 19-1,3-28-41,-1-1-1,1 1 1,0-1-1,0 1 1,0-1-1,0 1 1,4 5-1,2 4-132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0.529"/>
    </inkml:context>
    <inkml:brush xml:id="br0">
      <inkml:brushProperty name="width" value="0.025" units="cm"/>
      <inkml:brushProperty name="height" value="0.025" units="cm"/>
    </inkml:brush>
  </inkml:definitions>
  <inkml:trace contextRef="#ctx0" brushRef="#br0">1 492 16299,'0'1'64,"0"-1"0,0 1-1,0-1 1,0 1-1,0-1 1,0 0-1,0 1 1,0-1-1,0 1 1,0-1 0,0 1-1,0-1 1,0 1-1,0-1 1,0 0-1,0 1 1,1-1 0,-1 1-1,0-1 1,0 0-1,1 1 1,-1-1-1,0 1 1,0-1-1,1 0 1,-1 1 0,0-1-1,1 0 1,-1 0-1,0 1 1,1-1-1,-1 0 1,1 0-1,-1 1 1,0-1 0,1 0-1,-1 0 1,1 0-1,-1 0 1,0 0-1,1 0 1,-1 0-1,1 0 1,-1 0 0,1 0-1,-1 0 1,1 0-1,-1 0 1,0 0-1,1 0 1,-1 0-1,1 0 1,0-1 0,27-10 1022,-24 8-726,34-17 848,-1-1 0,53-41 0,-48 28-915,-1-2 0,-2-2 1,47-58-1,-71 78-260,-2 1 0,0-2 0,-1 0 0,-1-1 0,13-29 1,-18 19-8,-6 30-25,0-1-1,0 1 0,0-1 0,0 1 1,0-1-1,0 1 0,0-1 1,-1 1-1,1-1 0,0 0 0,0 1 1,0 0-1,0-1 0,-1 1 1,1-1-1,0 1 0,-1-1 0,1 1 1,0-1-1,-1 0 0,0 1 0,0 0 0,1 0-1,-1 0 1,0 0 0,1 0 0,-1 0-1,0 0 1,1 0 0,-1 0 0,0 0-1,1 0 1,-1 1 0,1-1 0,-1 0-1,0 0 1,1 1 0,-1-1 0,1 0-1,-1 1 1,1-1 0,-1 1 0,0 0-1,-8 7-27,0 0 1,0 1-1,1 1 0,0 0 0,1 0 0,-11 18 0,5-7-11,-26 41-94,-36 75 0,58-101 103,2 0-1,2 1 1,-16 70 0,28-101 0,0 0 0,0 0 0,1 0 0,0-1 0,0 1-1,1 11 1,0-16 19,-1 0 0,0 0 0,0 0 0,1 0 0,-1 0 0,0 0 0,1 0 0,-1 0 0,1 0 0,-1 0 0,1 0 0,0 0 0,-1 0 0,1 0 1,0-1-1,0 1 0,0 0 0,-1 0 0,1-1 0,0 1 0,0-1 0,0 1 0,0-1 0,0 1 0,0-1 0,0 1 0,0-1 0,0 0 0,0 0 0,0 0 0,1 1 0,-1-1 0,0 0 0,0 0 0,0-1 0,0 1 0,0 0 0,0 0 0,0 0 0,0-1 0,1 1 0,3-2-29,0 0 1,0 0 0,-1-1 0,1 1 0,-1-1 0,0 0 0,0 0-1,0-1 1,0 1 0,4-5 0,35-46-230,-27 33 178,28-42 6,-30 40 99,2 0 0,19-20 0,-25 37 19,-4 11-12,-2 21-9,-2-8-27,-1-16 14,-1 0 0,1-1-1,0 1 1,0 0 0,0-1 0,0 1 0,0-1 0,1 1 0,-1-1 0,0 1 0,1-1-1,-1 0 1,1 0 0,-1 0 0,1 0 0,0 0 0,-1 0 0,1 0 0,0 0 0,0-1-1,-1 1 1,1-1 0,0 1 0,0-1 0,0 0 0,0 1 0,0-1 0,3-1 0,6 1 0,0-1 1,-1-1-1,1 0 1,10-3 0,-5 1-5,-9 2 7,8-1-2,-1 0 0,1 0 0,22 0 0,-33 3 7,0 1 0,1-1 1,-1 1-1,0-1 1,0 1-1,0 0 0,0 0 1,0 1-1,0-1 1,-1 1-1,1 0 0,0 0 1,-1 0-1,1 1 1,-1-1-1,0 1 0,4 4 1,-5-5 23,0 0 1,0 0 0,0 0-1,0 0 1,1 0 0,-1 0-1,1-1 1,3 3 0,-4-4-19,-1 1 0,1-1 1,0 0-1,0 1 0,-1-1 1,1 0-1,0 0 1,-1 0-1,1-1 0,0 1 1,-1 0-1,1-1 0,0 1 1,-1-1-1,1 1 1,2-2-1,0 0-129,1-1 0,-1 1 0,0-1 0,0 0-1,0-1 1,0 1 0,0-1 0,-1 1 0,1-1 0,4-8 0,-2 3-46,-1 0-1,0-1 1,0 0 0,3-12 0,4-17-301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1.053"/>
    </inkml:context>
    <inkml:brush xml:id="br0">
      <inkml:brushProperty name="width" value="0.025" units="cm"/>
      <inkml:brushProperty name="height" value="0.025" units="cm"/>
    </inkml:brush>
  </inkml:definitions>
  <inkml:trace contextRef="#ctx0" brushRef="#br0">3 0 15779,'-3'20'1489,"3"-3"-1001,0-4-216,9-1 560,2-4-632,9-2 152,5 1-232,5-4-232,3 3-40</inkml:trace>
  <inkml:trace contextRef="#ctx0" brushRef="#br0" timeOffset="1">321 116 14067,'-29'15'1859,"6"-3"-41,1 0 0,0 1 0,-37 30 0,57-42-1707,0 1-1,1 0 0,-1 0 0,1 0 1,-1-1-1,1 1 0,0 1 0,0-1 1,-2 3-1,3-5-91,0 1-1,0-1 1,0 0 0,0 1-1,0-1 1,0 0 0,0 1 0,0-1-1,0 1 1,0-1 0,0 0-1,0 1 1,0-1 0,0 0 0,0 1-1,0-1 1,0 0 0,1 1 0,-1-1-1,0 0 1,0 1 0,0-1-1,1 0 1,-1 1 0,14 2 79,1-5-197,0-1 1,-1 0 0,0-2 0,0 1-1,0-2 1,0 0 0,-1 0-1,23-15 1,-17 10-108,0 0 0,1 2 0,20-7 0,-39 16 203,0 0-1,-1-1 0,1 1 0,0 0 1,-1 0-1,1 0 0,0 0 1,-1 0-1,1 0 0,0 0 1,-1 0-1,1 0 0,0 0 0,-1 0 1,1 0-1,0 1 0,-1-1 1,1 0-1,-1 0 0,1 1 1,0-1-1,-1 0 0,1 1 0,-1-1 1,1 1-1,-1-1 0,1 1 1,-1-1-1,1 1 0,-1-1 0,0 1 1,1-1-1,-1 1 0,0-1 1,1 1-1,-1 0 0,0-1 1,0 1-1,1 0 0,-1-1 0,0 1 1,0 0-1,0-1 0,0 1 1,0 0-1,0 1 0,0 6 30,0 0 0,-1 0-1,-2 12 1,1 2 93,2-21-108,0 0-1,0 1 1,0-1-1,0 0 1,0 0-1,0 0 1,1 1-1,-1-1 1,1 0-1,-1 0 1,0 0-1,1 0 1,0 0 0,-1 1-1,1-1 1,0 0-1,-1 0 1,1-1-1,0 1 1,0 0-1,0 0 1,0 0-1,0 0 1,1 0-1,0 0-59,0-1 1,0 1-1,0-1 0,0 0 0,0 1 0,0-1 0,0 0 0,0 0 1,0-1-1,0 1 0,0 0 0,0 0 0,3-2 0,3-1-119,0 0 0,0 0-1,-1-1 1,1 0 0,-1 0 0,8-7-1,-3 0-27,0 0 0,14-17 0,-2-1-315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1.537"/>
    </inkml:context>
    <inkml:brush xml:id="br0">
      <inkml:brushProperty name="width" value="0.025" units="cm"/>
      <inkml:brushProperty name="height" value="0.025" units="cm"/>
    </inkml:brush>
  </inkml:definitions>
  <inkml:trace contextRef="#ctx0" brushRef="#br0">67 5 13563,'0'0'190,"0"0"0,1-1-1,-1 1 1,1-1 0,-1 1 0,1 0 0,-1-1 0,1 1-1,-1 0 1,1 0 0,0-1 0,-1 1 0,1 0 0,-1 0-1,1 0 1,0 0 0,-1 0 0,1 0 0,-1 0 0,1 0-1,0 0 1,-1 0 0,1 0 0,-1 0 0,1 0 0,0 0-1,-1 1 1,1-1 0,-1 0 0,1 0 0,0 1 0,0 0 52,1 1 0,-1-1 0,0 0 0,0 1 0,0-1 0,-1 1 0,1-1 0,0 1 0,0-1 0,-1 1 0,1 2 0,1 4 187,0 0 1,-1 0 0,1 16 0,-2-14-340,-1-1-1,0 1 1,-1 0-1,0 0 1,0-1-1,-6 15 1,-29 52 56,20-44 3,17-32-141,0 1 0,-1-1 0,1 0 0,0 1 1,0-1-1,0 0 0,-1 1 0,1-1 0,0 0 0,0 1 1,0-1-1,0 0 0,0 1 0,0-1 0,0 1 1,0-1-1,0 0 0,0 1 0,0-1 0,0 1 0,0-1 1,0 0-1,0 1 0,0-1 0,0 0 0,0 1 1,1-1-1,-1 0 0,0 1 0,0-1 0,0 0 0,1 1 1,-1-1-1,0 0 0,0 1 0,1-1 0,16 1 219,22-12 3,-39 11-228,58-24-971,-53 22 839,-1-1-1,1 1 0,-1-1 0,0 0 1,0-1-1,0 1 0,0-1 0,0 0 0,5-7 1,-1-4-317</inkml:trace>
  <inkml:trace contextRef="#ctx0" brushRef="#br0" timeOffset="1">22 124 15907,'-13'3'2065,"6"3"-1337,6-5-280,4 1 1168,9-2-639,6-2-169,5 2-280,4 0-152,4 0-448,1-2-312,-1-3 384,-6 4-56,-11-1-112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6.641"/>
    </inkml:context>
    <inkml:brush xml:id="br0">
      <inkml:brushProperty name="width" value="0.025" units="cm"/>
      <inkml:brushProperty name="height" value="0.025" units="cm"/>
    </inkml:brush>
  </inkml:definitions>
  <inkml:trace contextRef="#ctx0" brushRef="#br0">11 273 17156,'11'-8'1849,"-7"11"141,-6 23 371,2-25-2355,-6 35 894,-1 4-1088,-3 69-1,10-109 142,0 1 0,0-1 0,0 1 0,0-1 0,0 1 0,0-1 0,0 1 0,0-1 0,0 1 0,0-1 0,0 1-1,0-1 1,0 1 0,0-1 0,0 1 0,1-1 0,-1 1 0,0-1 0,0 1 0,1-1 0,-1 1 0,0-1 0,0 0 0,1 1 0,-1-1 0,0 1 0,1-1 0,-1 0 0,1 1 0,-1-1 0,1 0-1,0 0-61,0 0-1,0 0 0,0-1 1,0 1-1,-1 0 1,1-1-1,0 1 0,0-1 1,0 0-1,-1 1 0,1-1 1,0 1-1,-1-1 0,1 0 1,0 0-1,21-32-2294,23-89-2286,-41 119 5209,0 9 82,2 17 599,-5-17-836,-1-3-121,1 0-1,0 0 1,0 0-1,0 0 1,1 0-1,-1 0 1,1 0-1,0-1 0,-1 1 1,1-1-1,0 1 1,4 3-1,-4-5-127,-1 0-1,1 0 0,0 0 1,-1-1-1,1 1 0,-1-1 1,1 1-1,0-1 1,0 1-1,-1-1 0,1 0 1,0 0-1,0 0 0,-1 0 1,1 0-1,0 0 0,0-1 1,-1 1-1,1 0 1,0-1-1,-1 0 0,1 1 1,0-1-1,-1 0 0,3-1 1,4-3 235,1 0 0,-1-1 0,0 0 0,-1 0-1,0-1 1,0 0 0,0-1 0,0 1 0,5-11 0,-23 51-717,9-28 224,0 1 0,-1 0 0,2 0 0,-1 0 0,1-1 0,0 1 0,0 0 0,1 1 0,-1-1 0,2 10 0,-1-16 124,0 1 1,1 0-1,-1-1 0,0 1 1,0 0-1,1-1 1,-1 1-1,0-1 0,1 1 1,-1-1-1,1 1 1,-1-1-1,0 1 1,1-1-1,-1 1 0,1-1 1,0 1-1,-1-1 1,1 0-1,-1 1 0,1-1 1,0 0-1,-1 0 1,1 1-1,-1-1 1,1 0-1,0 0 0,-1 0 1,1 0-1,0 0 1,0 0-1,-1 0 0,1 0 1,0 0-1,-1 0 1,1 0-1,-1 0 0,1-1 1,0 1-1,-1 0 1,1 0-1,0-1 1,-1 1-1,1 0 0,-1-1 1,1 1-1,0-2 1,29-20-117,16-23 373,-2-3 0,-3-1 1,-1-2-1,-3-1 0,49-94 1,-75 122-218,-10 18-15,-7 12-13,-6 13-12,-20 39 130,3 2-1,2 0 1,-25 87 0,44-104 50,7-41-154,1-1 1,0 1-1,0 0 0,0 0 0,0 0 0,0 0 0,0 0 0,0 0 1,0 0-1,1-1 0,-1 1 0,1 0 0,0 0 0,-1 0 0,1-1 1,0 1-1,0 0 0,2 2 0,-3-4-11,1 1 0,-1-1 0,0 0 0,1 0 1,-1 1-1,0-1 0,1 0 0,-1 0 0,0 0 0,1 1 0,-1-1 0,0 0 1,1 0-1,-1 0 0,1 0 0,-1 0 0,0 0 0,1 0 0,-1 0 0,1 0 0,-1 0 1,0 0-1,1 0 0,-1 0 0,1 0 0,-1 0 0,0 0 0,1 0 0,-1-1 1,1 1-1,5-12-174,-4-17-245,-6 14 296,0 1 0,0 0 0,-1 0 1,-1 1-1,-1-1 0,1 1 1,-2 0-1,0 1 0,-19-22 1,27 33 133,-5-4 295,7 6 178,14 6-21,-6-3-559,1-1 0,0 0 0,1-1 0,-1 0 0,0-1 0,1 0 0,-1-1 0,15-1 0,-26 1 87,0 0 0,1 0-1,-1 0 1,1 0 0,-1-1 0,1 1 0,-1 0 0,0 0 0,1 0 0,-1-1 0,0 1 0,1 0 0,-1 0 0,1-1 0,-1 1 0,0 0-1,0-1 1,1 1 0,-1 0 0,0-1 0,0 1 0,1-1 0,-1 1 0,0 0 0,0-1 0,0 1 0,0-1 0,1 1 0,-1 0 0,0-1 0,0 1-1,0-1 1,0 1 0,0-1 0,0 1 0,0-1 0,0 1 0,-1 0 0,1-1 0,0 1 0,0-1 0,0 1 0,0-1 0,-1 1 0,-5-19-390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7.177"/>
    </inkml:context>
    <inkml:brush xml:id="br0">
      <inkml:brushProperty name="width" value="0.025" units="cm"/>
      <inkml:brushProperty name="height" value="0.025" units="cm"/>
    </inkml:brush>
  </inkml:definitions>
  <inkml:trace contextRef="#ctx0" brushRef="#br0">27 2 14043,'-18'-1'1864,"11"1"-1015,6 0-409,5 1 2128,5 5-1680,7 3-688,2 1-488,4 3 256,-1 1-96,2 0-88</inkml:trace>
  <inkml:trace contextRef="#ctx0" brushRef="#br0" timeOffset="1">620 197 26654,'-7'7'-40,"-3"9"8,-4 4 40,2-5 8,2 0 0,1-2-8,-1 10-8,-1 1-24,11-5-112,1-3-144,14-8-585,3 0-239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8.076"/>
    </inkml:context>
    <inkml:brush xml:id="br0">
      <inkml:brushProperty name="width" value="0.025" units="cm"/>
      <inkml:brushProperty name="height" value="0.025" units="cm"/>
    </inkml:brush>
  </inkml:definitions>
  <inkml:trace contextRef="#ctx0" brushRef="#br0">173 2 16604,'0'0'53,"0"0"0,0 0 0,0 0 0,0 0 0,0-1 0,0 1 1,0 0-1,1 0 0,-1 0 0,0 0 0,0 0 0,0 0 1,0 0-1,0 0 0,1-1 0,-1 1 0,0 0 0,0 0 0,0 0 1,0 0-1,1 0 0,-1 0 0,0 0 0,0 0 0,0 0 1,0 0-1,1 0 0,-1 0 0,0 0 0,0 0 0,0 0 0,1 0 1,-1 0-1,0 1 0,0-1 0,0 0 0,0 0 0,0 0 1,1 0-1,-1 0 0,0 0 0,0 0 0,0 0 0,0 1 0,0-1 1,0 0-1,1 0 0,-1 0 0,0 0 0,0 0 0,0 1 1,-3 12 1451,-12 23-324,12-32-954,-80 149 1217,11-23-1077,69-121-360,7-10-51,12-14-82,-15 14 113,24-26-184,-2-2 1,-1-1 0,21-36-1,47-101-283,-84 158 462,-3 10-7,-4 22-9,-12 44-9,-25 71-1,15-57 135,-7 24 256,29-102-238,1-16 44,0-157 129,1 169-284,-1 0 1,0 0-1,0 0 1,1 0-1,-1 0 1,0 0-1,1 0 1,-1 0 0,1 0-1,-1 0 1,1 1-1,0-1 1,-1 0-1,1 0 1,0 0-1,0 1 1,-1-1-1,1 0 1,0 1 0,0-1-1,0 1 1,0-1-1,0 1 1,0-1-1,0 1 1,0-1-1,0 1 1,0 0-1,0 0 1,0 0 0,0 0-1,0-1 1,1 2-1,8-2-14,-1 1 0,1 0 0,10 2-1,5 0 8,-1-3-9,-12 0 11,-1 0 1,1 1-1,0 0 0,-1 1 1,13 3-1,-21-4 7,-1 1 1,1 0-1,0 0 0,-1 0 1,1 0-1,-1 1 0,1-1 0,-1 1 1,0-1-1,1 1 0,-1 0 1,0 0-1,0 0 0,0 0 1,0 0-1,-1 0 0,1 1 1,-1-1-1,1 1 0,-1-1 0,0 1 1,0-1-1,0 1 0,0 0 1,0-1-1,0 4 0,0 10 82,0-1 0,-1 1 0,0 0-1,-2 0 1,0-1 0,-7 31-1,8-45-64,1-1 0,0 1 0,-1 0 0,1 0-1,0 0 1,0 0 0,0 0 0,0 0 0,0 0-1,0 0 1,0-1 0,0 1 0,0 0-1,0 0 1,0 0 0,0 0 0,1 0 0,-1 0-1,0 0 1,1-1 0,-1 1 0,1 0 0,0 1-1,0-2-2,-1 0 1,1 1-1,0-1 0,0 0 0,0 0 0,-1 0 0,1 0 0,0 0 0,0 0 0,0 0 0,-1-1 1,1 1-1,0 0 0,0 0 0,-1 0 0,1-1 0,0 1 0,0-1 0,-1 1 0,2-1 1,6-4 51,-1 0 0,0-1 0,9-8 1,6-9 16,20-18-214,-39 37-10,1 1 0,0 0 0,0 1 0,0-1 0,0 1 0,0-1 0,0 1 0,8-2 0,-11 4 78,-1 0 0,1 0 0,-1 0 1,1 0-1,-1 0 0,1 0 0,-1 0 0,0 0 0,1 0 0,-1 0 0,1 0 0,-1 0 0,1 1 0,-1-1 0,0 0 0,1 0 0,-1 0 0,1 1 0,-1-1 0,0 0 0,1 1 0,-1-1 0,0 0 0,1 1 0,-1-1 0,0 0 0,0 1 0,1-1 0,-1 1 1,0-1-1,0 0 0,0 1 0,1-1 0,-1 1 0,0-1 0,0 1 0,0-1 0,0 1 0,0-1 0,0 0 0,0 1 0,0 0 0,-1 25-1119,1-21 958,-2 13-397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8.999"/>
    </inkml:context>
    <inkml:brush xml:id="br0">
      <inkml:brushProperty name="width" value="0.025" units="cm"/>
      <inkml:brushProperty name="height" value="0.025" units="cm"/>
    </inkml:brush>
  </inkml:definitions>
  <inkml:trace contextRef="#ctx0" brushRef="#br0">59 0 17484,'3'16'656,"0"-1"-1,-1 1 1,-1-1 0,-1 1 0,0 0 0,-1 0 0,-3 15 0,1-4-153,-34 208 1588,15-117-1537,33-156-309,-1-183-218,-9 228-87,0 1 0,0-1 0,1 0 0,0 0 0,0 0 0,1 0 0,-1 0 0,2 0 0,-1-1 0,1 0 0,0 1 0,0-1 0,1-1 0,-1 1 0,10 8 0,-11-12 54,0 0-1,0-1 1,0 1 0,0-1 0,1 0 0,-1 0 0,0 0 0,1 0 0,-1 0-1,0-1 1,1 0 0,-1 1 0,7-2 0,-4 1 23,1-1-1,0-1 1,-1 1 0,0-1 0,1 0-1,9-5 1,-3 0 68,0-1-1,0 0 1,-1-1-1,0 0 1,17-18-1,-24 22-28,0-1-1,0 0 0,0-1 0,-1 1 0,0-1 0,-1 0 0,5-10 0,-20 43 30,4-11-108,1 1 1,-9 27-1,14-36 9,-8 48-29,9-52 39,1-1-1,0 0 1,-1 1-1,1-1 1,0 1-1,1-1 1,-1 0-1,0 1 1,1-1 0,-1 0-1,1 1 1,0-1-1,0 0 1,-1 0-1,2 1 1,-1-1-1,0 0 1,3 3 0,-2-4 1,0 0 0,-1 0 0,1 0 0,0 0 0,0-1 0,0 1 0,0-1 0,0 0 0,0 1 0,0-1 0,0 0 0,0 0 0,0 0 0,0-1 0,0 1 0,0 0 0,0-1 0,0 1 0,-1-1 0,1 0 0,0 1 0,2-3 0,5 0-8,-1-2 0,-1 1-1,12-9 1,7-8 24,-2-2 0,40-47 0,-27 28 2,-23 31-26,-14 11 10,0 0 0,0 0 1,0 0-1,1-1 0,-1 1 0,0 0 0,0 0 0,1 0 0,-1 0 0,0 0 0,0 0 0,0 0 0,1 0 0,-1 0 0,0 0 0,0 0 0,0 1 0,1-1 0,-1 0 1,0 0-1,0 0 0,0 0 0,1 0 0,-1 0 0,0 0 0,0 0 0,0 1 0,0-1 0,1 0 0,-1 0 0,0 0 0,0 0 0,0 1 0,0-1 0,0 0 0,1 4-9,0-1 0,0 0 0,-1 0-1,0 1 1,0-1 0,0 6 0,0-2 4,0 13-42,0 28-110,0-45 74,1 0-1,-1 1 1,1-1 0,0 0-1,0-1 1,0 1 0,0 0-1,0 0 1,1 0-1,-1 0 1,1-1 0,2 4-1,-4-5 54,1-1-1,-1 0 1,1 1 0,-1-1-1,1 1 1,-1-1-1,1 0 1,-1 1-1,1-1 1,-1 0 0,1 1-1,0-1 1,-1 0-1,1 0 1,-1 0 0,1 1-1,0-1 1,-1 0-1,1 0 1,-1 0-1,1 0 1,0 0 0,-1 0-1,1 0 1,0-1-1,-1 1 1,1 0-1,-1 0 1,1 0 0,0-1-1,1 0-13,0 0 0,-1 0-1,1-1 1,-1 1 0,1 0-1,-1-1 1,0 1 0,1-1 0,0-3-1,11-18-467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9.464"/>
    </inkml:context>
    <inkml:brush xml:id="br0">
      <inkml:brushProperty name="width" value="0.025" units="cm"/>
      <inkml:brushProperty name="height" value="0.025" units="cm"/>
    </inkml:brush>
  </inkml:definitions>
  <inkml:trace contextRef="#ctx0" brushRef="#br0">31 4 19740,'-12'-3'1993,"5"4"-1337,1 3-280,3 2 960,2 1-616,-1-1-296,5 0-144,6 0-280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49.884"/>
    </inkml:context>
    <inkml:brush xml:id="br0">
      <inkml:brushProperty name="width" value="0.025" units="cm"/>
      <inkml:brushProperty name="height" value="0.025" units="cm"/>
    </inkml:brush>
  </inkml:definitions>
  <inkml:trace contextRef="#ctx0" brushRef="#br0">122 1 17876,'0'5'317,"-1"0"-1,0 0 1,0 0 0,0 0 0,0 0 0,-1 0 0,-3 7-1,-4 11 125,-7 27 95,3 0 1,1 1-1,3 1 0,3 0 1,-1 84-1,12-112-919,-2-21-70,0-14 1,-3-13 57,0 0 1,-1 0-1,-1 0 1,-7-26 0,-27-92 359,36 142 54,0-1 1,0 1-1,0 0 0,0 0 1,0 0-1,0 0 0,0 0 1,0 0-1,0-1 0,0 1 1,0 0-1,0 0 1,0 0-1,0 0 0,0 0 1,0-1-1,0 1 0,0 0 1,0 0-1,0 0 1,0 0-1,0 0 0,0 0 1,0-1-1,0 1 0,0 0 1,0 0-1,0 0 0,1 0 1,-1 0-1,0 0 1,0 0-1,0-1 0,0 1 1,0 0-1,0 0 0,0 0 1,1 0-1,-1 0 1,0 0-1,0 0 0,0 0 1,0 0-1,0 0 0,10 2 556,20 12 23,-9-3-276,-8-6-259,1 0 0,0-1 1,0-1-1,0 0 0,0 0 1,1-2-1,-1 0 0,0 0 1,1-1-1,-1-1 0,23-4 1,6-8-47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2.164"/>
    </inkml:context>
    <inkml:brush xml:id="br0">
      <inkml:brushProperty name="width" value="0.025" units="cm"/>
      <inkml:brushProperty name="height" value="0.025" units="cm"/>
    </inkml:brush>
  </inkml:definitions>
  <inkml:trace contextRef="#ctx0" brushRef="#br0">35 1 17996,'-9'18'1616,"2"1"-1528,0-3-200,0-2 1216,3-14-832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0.825"/>
    </inkml:context>
    <inkml:brush xml:id="br0">
      <inkml:brushProperty name="width" value="0.025" units="cm"/>
      <inkml:brushProperty name="height" value="0.025" units="cm"/>
    </inkml:brush>
  </inkml:definitions>
  <inkml:trace contextRef="#ctx0" brushRef="#br0">163 227 15307,'0'-1'106,"1"0"-1,-1 0 0,0 0 1,1 0-1,-1 0 0,0 0 0,0 0 1,0 1-1,0-1 0,0 0 1,0 0-1,0 0 0,0 0 1,0 0-1,0 0 0,-1 0 1,1 0-1,0 0 0,-1 1 0,1-1 1,0 0-1,-1 0 0,1 0 1,-1 1-1,0-1 0,1 0 1,-1 0-1,1 1 0,-1-1 1,0 1-1,0-1 0,1 1 1,-1-1-1,0 1 0,0-1 0,0 1 1,1-1-1,-1 1 0,0 0 1,0 0-1,0-1 0,0 1 1,0 0-1,0 0 0,0 0 1,0 0-1,0 0 0,1 0 1,-1 0-1,0 0 0,0 1 0,0-1 1,-1 1-1,-3-1 161,0 1 1,0 1-1,0-1 1,1 1-1,-1-1 0,0 1 1,1 1-1,-9 4 1,4 1-105,0 1-1,1 0 1,0 0 0,-13 18 0,17-21-169,1 0 1,-1 0-1,1 1 0,0-1 1,1 1-1,-1-1 0,1 1 1,0 0-1,0 10 0,1-16 5,1 0-1,0 0 0,0-1 0,0 1 0,0 0 0,0 0 0,0 0 0,0 0 0,0 0 0,0 0 0,0 0 0,0 0 0,1 0 0,-1-1 0,0 1 0,1 0 0,-1 0 0,1 0 0,-1-1 0,1 1 0,-1 0 0,1 0 0,-1-1 0,1 1 0,0 0 0,-1-1 0,1 1 0,0-1 0,0 1 0,-1-1 0,1 1 0,0-1 0,0 0 0,0 1 0,0-1 0,-1 0 0,1 1 0,0-1 0,0 0 0,0 0 0,0 0 0,0 0 0,0 0 0,0 0 0,0 0 0,-1 0 0,1-1 0,0 1 0,0 0 0,0 0 0,0-1 0,1 0 0,6-1-13,-1-1 0,0-1 0,0 1 0,0-1 0,7-5 0,33-27 66,0-3 0,-3-2 0,-1-1 1,-3-2-1,46-64 0,-77 96-22,-6 9-16,-1 0 0,1 0 0,-1 0 0,0 0-1,0 0 1,-1-1 0,3-5 0,-30 50-230,-39 115-200,57-135 357,2 0 1,1 0-1,1 1 1,0 0-1,0 37 1,4-55 62,0-1-1,0 1 1,1 0 0,-1 0-1,1-1 1,0 1 0,0 0-1,0-1 1,1 1 0,-1-1-1,1 1 1,0-1 0,4 6-1,-5-8 10,1 1-1,-1-1 1,1 0-1,0 0 0,-1 1 1,1-1-1,0 0 1,0-1-1,0 1 1,0 0-1,-1 0 1,1-1-1,0 1 0,0-1 1,0 0-1,1 1 1,-1-1-1,0 0 1,0 0-1,0-1 1,0 1-1,0 0 0,0-1 1,0 1-1,4-2 1,1-1 33,1-1 0,-1 0 0,0 0-1,0 0 1,0-1 0,0 0 0,-1 0 0,0-1 0,0 0 0,10-13 0,-2 2 105,-2-1 0,21-40 1,-30 53-129,21-48 132,-23 49-147,0 1 0,1-1 0,-2 0 0,1 1 0,0-1-1,-1 1 1,1-1 0,-1 0 0,0 0 0,0 1 0,-1-1-1,0-5 1,1 8-6,0 1 0,0 0 0,-1 0 0,1 0 0,0 0 0,0-1 0,0 1 0,0 0 0,0 0 0,0 0 0,0 0 0,0-1 0,-1 1 1,1 0-1,0 0 0,0 0 0,0 0 0,0 0 0,-1 0 0,1 0 0,0-1 0,0 1 0,0 0 0,0 0 0,-1 0 0,1 0 0,0 0 0,0 0 0,0 0 0,-1 0 0,1 0 0,0 0 0,0 0 0,0 0 0,-1 0 0,1 0 0,0 0 0,0 0 0,0 0 0,0 0 0,-1 1 0,-9 6 1,-7 15-8,8-10-7,1 1 0,1 0 0,-6 16 0,10-23 9,1 1 0,0 0 0,0 0 0,0 0 0,1 0 0,0 0 0,0 0 0,1 13 0,0-18 4,0-1 0,0 0-1,1 1 1,-1-1 0,0 0 0,1 0 0,-1 1 0,1-1 0,-1 0 0,1 0 0,-1 1 0,1-1 0,0 0 0,0 0 0,0 0 0,-1 0 0,1 0 0,0 0 0,0 0 0,0-1 0,0 1 0,1 0 0,0 0 0,1 0-1,-1 0 1,1 0 0,-1-1-1,1 1 1,-1-1 0,1 0-1,0 0 1,-1 0 0,1 0-1,0 0 1,2-1 0,7-2 0,-1 0 0,0 0 0,0-1 0,14-8 0,-15 7-49,-1 1 0,0-2 1,0 0-1,14-12 0,-21 17 31,-1-1 0,1 1 0,-1-1 0,1 0-1,-1 1 1,1-1 0,-1 0 0,0 0 0,0 0 0,0 0 0,0 0 0,0 0 0,-1 0 0,1 0 0,0 0 0,-1 0 0,0 0 0,1 0 0,-1-1-1,0 1 1,0 0 0,0 0 0,-1 0 0,1-1 0,0 1 0,-1 0 0,1 0 0,-1 0 0,-2-4 0,-3-5 76,-1 0 0,-1 0 0,0 1 0,-13-13 0,21 23-50,0 0 1,0-1-1,0 1 0,0 0 1,0 0-1,0 0 0,0-1 1,1 1-1,-1 0 0,0 0 0,0 0 1,0 0-1,0-1 0,0 1 1,0 0-1,0 0 0,1 0 1,-1 0-1,0 0 0,0-1 1,0 1-1,0 0 0,0 0 0,1 0 1,-1 0-1,0 0 0,0 0 1,0 0-1,1 0 0,-1 0 1,0 0-1,0 0 0,0 0 1,1 0-1,-1 0 0,0 0 0,0 0 1,0 0-1,1 0 0,-1 0 1,0 0-1,0 0 0,1 0 1,10-1 30,12 3-545,1-1-1,-1-1 0,1-2 1,-1 0-1,24-6 0,11-5-95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1.251"/>
    </inkml:context>
    <inkml:brush xml:id="br0">
      <inkml:brushProperty name="width" value="0.025" units="cm"/>
      <inkml:brushProperty name="height" value="0.025" units="cm"/>
    </inkml:brush>
  </inkml:definitions>
  <inkml:trace contextRef="#ctx0" brushRef="#br0">33 6 16123,'8'-6'1769,"-3"11"-929,-2 8-312,0 9 1008,-2 9-263,-1 6-433,0 9-224,-2 2-232,-4 1-120,2 0-432,-1-6-272,-1-4-496,1-8-192,-1-8 816,-1-10-225,-5-9-223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1.700"/>
    </inkml:context>
    <inkml:brush xml:id="br0">
      <inkml:brushProperty name="width" value="0.025" units="cm"/>
      <inkml:brushProperty name="height" value="0.025" units="cm"/>
    </inkml:brush>
  </inkml:definitions>
  <inkml:trace contextRef="#ctx0" brushRef="#br0">4 402 13443,'-4'0'1448,"13"0"-616,4 3-135,11-2 1055,7-1-192,8-2-79,6-1-73,2-6-160,0-2-128,-4-2-351,-4-2-281,-8-2-832,-8-1-521,-14-4 729,-8-4-216,-11-5-176</inkml:trace>
  <inkml:trace contextRef="#ctx0" brushRef="#br0" timeOffset="1">96 25 16820,'23'-1'1976,"6"-2"-1088,2-1-368,6-2 905,2 2-201,-2 1-840,-1 0-552,-9 3 288,-1 0-200,-11 8-208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2.150"/>
    </inkml:context>
    <inkml:brush xml:id="br0">
      <inkml:brushProperty name="width" value="0.025" units="cm"/>
      <inkml:brushProperty name="height" value="0.025" units="cm"/>
    </inkml:brush>
  </inkml:definitions>
  <inkml:trace contextRef="#ctx0" brushRef="#br0">1 132 17116,'1'2'108,"-1"-1"1,2 0-1,-1 1 1,0-1-1,0 0 1,0 0-1,0 0 1,1 0-1,-1 0 1,1 0-1,-1 0 1,0 0-1,1-1 1,0 1-1,-1 0 1,1-1-1,-1 0 1,1 1-1,0-1 1,-1 0-1,1 0 1,0 1-1,-1-1 1,1-1-1,0 1 1,-1 0-1,1 0 1,0-1-1,-1 1 1,3-1-1,6-3 225,0 0 1,-1 0-1,0-1 1,9-6-1,-4 2 237,42-26 501,-34 21-828,0 0 0,1 1 0,45-18 0,-66 30-243,-1 1 0,1-1 0,0 1 1,-1 0-1,1-1 0,0 1 0,-1 0 1,1 0-1,0 0 0,-1 0 0,1 0 1,0 0-1,-1 0 0,1 1 0,0-1 1,-1 1-1,1-1 0,0 1 0,1 1 1,-2-1-2,0 0 0,0 0 0,0 0 0,0 0 0,-1 0 0,1 0 0,0 1 0,-1-1 0,1 0 0,-1 1 0,1-1 0,-1 0 1,0 1-1,1-1 0,-1 0 0,0 1 0,0-1 0,0 1 0,0-1 0,0 0 0,0 1 0,-1-1 0,0 2 0,-5 29-244,-2 0 0,-12 31 0,17-45-1004,7-15 992,4-8 19,7-8-211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2.604"/>
    </inkml:context>
    <inkml:brush xml:id="br0">
      <inkml:brushProperty name="width" value="0.025" units="cm"/>
      <inkml:brushProperty name="height" value="0.025" units="cm"/>
    </inkml:brush>
  </inkml:definitions>
  <inkml:trace contextRef="#ctx0" brushRef="#br0">3 74 16412,'-1'61'2326,"0"-31"-1330,0 0 0,2 0 0,6 33 0,-7-60-913,1 0-1,0 1 1,0-1 0,0 0-1,0 0 1,0 0 0,0 0-1,1-1 1,0 1 0,-1 0-1,1 0 1,0-1-1,0 1 1,0-1 0,1 0-1,-1 0 1,4 3 0,-4-4-29,0 0 0,1 0 1,-1 0-1,1-1 0,-1 1 1,1-1-1,-1 1 0,1-1 0,0 0 1,-1 0-1,1 0 0,-1 0 1,1 0-1,-1-1 0,1 1 1,-1-1-1,1 0 0,-1 0 1,1 0-1,-1 0 0,0 0 0,3-2 1,5-2 84,-1-1 0,0-1 1,-1 0-1,1 0 1,-1 0-1,0-1 0,-1 0 1,0-1-1,0 0 0,-1 0 1,0 0-1,5-12 0,-5 8-96,-1 0 0,0 0-1,-1 0 1,0-1 0,-1 1-1,0-1 1,-1 0-1,-1 1 1,0-19 0,-1 31-63,0 0 0,0 0 0,0 0 1,0 0-1,0 0 0,0 0 0,-1 1 1,1-1-1,0 0 0,0 0 1,-1 0-1,1 0 0,-1 0 0,1 0 1,-1 1-1,1-1 0,-1 0 1,0-1-1,0 2 4,1 0 1,-1 0 0,1 0-1,-1 1 1,1-1 0,-1 0-1,1 0 1,0 0 0,-1 1-1,1-1 1,-1 0 0,1 1-1,0-1 1,-1 0-1,1 0 1,0 1 0,0-1-1,-1 1 1,1-1 0,0 0-1,0 1 1,-1-1 0,1 1-1,0-1 1,0 0 0,0 1-1,0-1 1,0 1 0,0-1-1,-1 1 1,1-1-1,0 1 1,0-1 0,0 1-1,1-1 1,-1 1 0,-1 4-66,0 0 1,1 0 0,-1 0-1,1 0 1,0 0 0,1 0-1,-1 0 1,1 0 0,0 0-1,0 0 1,1-1 0,3 10-1,-4-12 66,1 0-1,-1 1 1,1-1-1,0 0 1,-1 0-1,1 0 0,0-1 1,0 1-1,0 0 1,0-1-1,1 1 1,-1-1-1,0 0 1,1 1-1,-1-1 0,1 0 1,-1-1-1,1 1 1,-1 0-1,1-1 1,-1 1-1,1-1 1,0 0-1,-1 0 1,1 0-1,3-1 0,7-1 23,0 0 0,-1-2 0,1 1-1,-1-2 1,1 1 0,-1-2 0,-1 0-1,1 0 1,-1-1 0,0 0 0,-1-1-1,1 0 1,-2-1 0,1 0 0,-1-1-1,-1 1 1,9-13 0,-5-6 121,-11 28-124,-1-1-1,0 1 1,0 0-1,0-1 1,1 1-1,-1-1 0,0 1 1,0 0-1,0-1 1,0 1-1,0-1 0,0 1 1,0-1-1,0 1 1,0 0-1,0-1 0,0 1 1,0-1-1,0 1 1,0-1-1,0 1 0,-1 0 1,1-1-1,0 1 1,0 0-1,0-1 0,-1 1 1,1-1-1,0 1 1,0 0-1,-1-1 0,1 1 1,0 0-1,-1 0 1,1-1-1,0 1 1,-1 0-1,1 0 0,0-1 1,-1 1-1,1 0 1,-1 0-1,1 0 0,0 0 1,-1 0-1,1 0 1,-1 0-1,1 0 0,-1 0 1,1 0-1,0 0 1,-1 0-1,1 0 0,-1 0 1,1 0-1,0 0 1,-1 0-1,1 0 0,-1 0 1,1 1-1,0-1 1,-1 0-1,0 1 0,-4 1 14,1 0-1,-1 1 0,0-1 0,1 1 0,-1 1 0,1-1 1,0 0-1,0 1 0,-3 4 0,-33 41 3,37-45-21,2-3 0,-49 72 56,47-67-136,-1 0-1,1 0 1,0 1-1,1-1 1,0 0-1,0 1 1,0-1 0,1 1-1,0 0 1,-1 12-1,2-18 19,0 0 0,0 0 0,1 0 0,-1 0 0,0 0-1,0 0 1,1 0 0,-1 0 0,0 0 0,1 0 0,-1 0-1,1 0 1,0 0 0,-1-1 0,1 1 0,-1 0 0,1 0-1,0 0 1,0-1 0,0 1 0,-1-1 0,1 1 0,0 0-1,0-1 1,0 1 0,0-1 0,0 0 0,0 1 0,0-1-1,0 0 1,0 0 0,0 1 0,2-1 0,1 0-58,-1 0 0,1 0 0,0-1 0,0 1 0,0-1 0,0 0 1,6-2-1,20-10-654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3.086"/>
    </inkml:context>
    <inkml:brush xml:id="br0">
      <inkml:brushProperty name="width" value="0.025" units="cm"/>
      <inkml:brushProperty name="height" value="0.025" units="cm"/>
    </inkml:brush>
  </inkml:definitions>
  <inkml:trace contextRef="#ctx0" brushRef="#br0">105 33 18316,'0'-2'197,"-1"0"-1,1 1 1,0-1 0,-1 0 0,0 1-1,1-1 1,-1 0 0,0 1-1,0-1 1,0 1 0,0-1 0,0 1-1,0-1 1,0 1 0,0 0 0,-1-1-1,1 1 1,0 0 0,-1 0 0,-1-1-1,1 2-139,1 0-1,-1 0 1,1 0 0,-1 0-1,1 0 1,-1 0 0,1 1-1,0-1 1,-1 0-1,1 1 1,-1 0 0,1-1-1,0 1 1,-1 0-1,1-1 1,0 1 0,0 0-1,0 0 1,0 0-1,0 0 1,0 0 0,0 0-1,0 0 1,-2 3-1,-3 4-62,-1 0 0,1 1 0,0 0 0,1 0 0,0 0 0,-4 10-1,8-16-46,0-1-1,0 0 0,1 1 1,-1-1-1,0 1 0,1-1 0,0 1 1,-1-1-1,1 1 0,0-1 0,0 1 1,0-1-1,1 1 0,-1-1 1,1 1-1,-1-1 0,1 0 0,0 1 1,0-1-1,0 0 0,0 1 1,0-1-1,1 0 0,-1 0 0,1 0 1,-1 0-1,1 0 0,0 0 1,-1-1-1,4 3 0,4 1-280,0 0-1,1 0 1,0-1 0,0-1-1,14 4 1,-16-5 165,0 0 1,1 1-1,-1 0 1,-1 0-1,1 1 0,0 0 1,-1 0-1,12 9 1,-18-12 183,-1-1 1,1 1 0,0-1 0,-1 1 0,1-1-1,-1 1 1,1 0 0,0 0 0,-1-1-1,0 1 1,1 0 0,-1 0 0,1-1 0,-1 1-1,0 0 1,0 0 0,1 0 0,-1 0-1,0-1 1,0 1 0,0 0 0,0 0 0,0 0-1,0 0 1,0 0 0,-1 1 0,1-1 28,-1 0-1,0 0 1,0 1 0,0-1 0,0 0 0,0 0 0,0 0-1,0 0 1,0 0 0,0 0 0,0 0 0,-1 0 0,-2 1 0,-4 2 220,-2-1 0,1 0 0,-15 4 0,24-7-256,-14 3 203,6-1-304,0 1-1,0-2 1,0 0 0,0 0-1,0 0 1,-14-1-1,21 0 21,1 0 0,-1 0 0,0-1-1,1 1 1,-1 0 0,0 0 0,1-1-1,-1 1 1,0 0 0,1-1 0,-1 1-1,1 0 1,-1-1 0,1 1 0,-1-1-1,1 1 1,-1-1 0,1 1 0,-1-1-1,1 1 1,0-1 0,-1 0 0,1 1-1,0-1 1,0 1 0,-1-1 0,1 0-1,0 0 1,0-2-6,-1 1 0,1 0 1,0 0-1,0 0 0,1 0 0,-1 0 0,0 0 0,2-5 0,9-18-727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3.550"/>
    </inkml:context>
    <inkml:brush xml:id="br0">
      <inkml:brushProperty name="width" value="0.025" units="cm"/>
      <inkml:brushProperty name="height" value="0.025" units="cm"/>
    </inkml:brush>
  </inkml:definitions>
  <inkml:trace contextRef="#ctx0" brushRef="#br0">82 1 17812,'0'2'180,"-1"0"1,1 0-1,-1 0 0,0 0 1,1 0-1,-1 0 1,0 0-1,0 0 0,0-1 1,-2 3-1,-4 9 155,-5 13 121,1 1 0,1 0 0,2 0 0,1 1 0,1 0 0,1 0-1,-1 43 1,6-68-417,0 0 0,0 1 0,1-1-1,-1 0 1,1 0 0,0 1 0,0-1-1,1 4 1,-1-6-31,-1-1 0,0 0 0,0 1 1,1-1-1,-1 1 0,0-1 0,1 1 0,-1-1 0,1 0 0,-1 1 0,0-1 0,1 0 1,-1 1-1,1-1 0,-1 0 0,1 0 0,-1 1 0,1-1 0,-1 0 0,1 0 0,0 0 0,0 0 0,0 0 0,0 0 0,0 0 0,0-1 0,0 1-1,0 0 1,0-1 0,0 1 0,0 0 0,0-1-1,0 1 1,0-1 0,0 0 0,-1 1 0,2-2 0,5-5 18,-1 0 0,1 0 1,-2-1-1,1 0 1,-1 0-1,0 0 1,-1 0-1,6-15 1,-4 8-11,-1-1-1,-1 1 1,0-1 0,2-20 0,-6 25-26,-3 15-5,-2 18-9,4-13 9,0 0 1,1 0-1,0 0 1,1 0 0,0 0-1,0 0 1,1 0-1,0-1 1,5 13 0,-6-18 12,1 0 1,-1 0-1,1 0 0,0 0 1,0 0-1,0-1 1,0 1-1,0-1 1,0 0-1,1 1 1,-1-1-1,1 0 1,0 0-1,-1-1 1,1 1-1,0-1 1,0 1-1,0-1 1,0 0-1,1 0 1,-1 0-1,0 0 1,0-1-1,1 1 1,-1-1-1,0 0 1,0 0-1,6-1 1,0 0 9,0-1 1,0-1-1,0 0 1,0 0-1,-1 0 1,1-1-1,-1 0 1,0-1-1,0 0 1,7-6 0,-5 3 24,0 1 0,-1-1 0,0-1 0,-1 0 0,13-16 0,-27 34-56,0 1 1,1 0 0,0 0 0,1 0-1,0 0 1,1 1 0,0 0 0,1-1-1,0 1 1,0 0 0,1 0-1,1 20 1,0-30-17,0-1 0,0 1 0,0-1 0,0 1 0,0 0 0,0-1 0,0 1 0,0-1 0,0 1 0,1-1 0,-1 1 0,0 0-1,0-1 1,0 1 0,1-1 0,-1 1 0,0-1 0,1 0 0,-1 1 0,1-1 0,-1 1 0,0-1 0,1 0 0,-1 1 0,1-1 0,-1 0 0,1 1 0,-1-1-1,1 0 1,-1 0 0,1 1 0,-1-1 0,1 0 0,-1 0 0,1 0 0,0 0 0,-1 0 0,1 0 0,-1 0 0,2 0 0,-1 0-30,0-1 0,1 1 0,-1-1 0,0 0 0,1 1 0,-1-1 0,0 0 0,0 0 0,1 0 0,-1 0 0,0 0 0,0 0 0,0-1 0,1-1 0,11-19-421,4-8-165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4.018"/>
    </inkml:context>
    <inkml:brush xml:id="br0">
      <inkml:brushProperty name="width" value="0.025" units="cm"/>
      <inkml:brushProperty name="height" value="0.025" units="cm"/>
    </inkml:brush>
  </inkml:definitions>
  <inkml:trace contextRef="#ctx0" brushRef="#br0">1 1 14195,'0'1'856,"0"1"-2712,0 0 1976,4 4-48,1 3-184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4.466"/>
    </inkml:context>
    <inkml:brush xml:id="br0">
      <inkml:brushProperty name="width" value="0.025" units="cm"/>
      <inkml:brushProperty name="height" value="0.025" units="cm"/>
    </inkml:brush>
  </inkml:definitions>
  <inkml:trace contextRef="#ctx0" brushRef="#br0">87 4 17172,'0'0'43,"0"0"1,0 0-1,0 0 1,0 0-1,1 0 1,-1 0-1,0 0 1,0 0-1,0 0 1,0 0-1,0-1 1,0 1-1,0 0 1,0 0-1,0 0 1,0 0-1,0 0 1,0 0-1,0 0 0,0 0 1,0-1-1,0 1 1,0 0-1,0 0 1,0 0-1,0 0 1,0 0-1,0 0 1,0 0-1,0 0 1,0 0-1,0-1 1,0 1-1,-1 0 1,1 0-1,0 0 1,0 0-1,0 0 1,0 0-1,0 0 1,0 0-1,0 0 1,0 0-1,0 0 1,0 0-1,0 0 1,-1 0-1,1 0 1,0-1-1,0 1 1,0 0-1,0 0 1,0 0-1,0 0 1,0 0-1,0 0 1,0 0-1,-1 0 1,1 0-1,0 0 1,0 0-1,0 1 1,0-1-1,0 0 1,0 0-1,0 0 1,0 0-1,-6 9 1296,-5 13-246,-6 35-723,2 1 0,2 1 0,4 0 1,-5 94-1,16-120-80,4-22-26,-6-11-251,1 0 1,-1 0 0,1 0 0,-1 0 0,0 0-1,1 0 1,-1 0 0,1 0 0,-1 0 0,0-1-1,1 1 1,-1 0 0,1 0 0,-1 0 0,0 0-1,1-1 1,-1 1 0,0 0 0,1-1 0,-1 1-1,0 0 1,0 0 0,1-1 0,-1 1 0,0 0-1,0-1 1,1 1 0,-1-1 0,0 1 0,0-1-1,4-7 84,0 1-1,0-1 0,-1 0 1,0 0-1,-1 0 0,3-15 1,5-56 238,-8 60-283,1-9-144,-2 0 0,-1-31 0,0 59 72,0 0 0,0 0-1,0 0 1,0 0 0,-1 0 0,1 0 0,0 0-1,0 0 1,0 0 0,0 0 0,0 0 0,0 0 0,0 0-1,0 0 1,0 0 0,0 0 0,0 0 0,0 0-1,0 0 1,0 0 0,0 0 0,0 0 0,0 0 0,0 0-1,0 0 1,0 0 0,0 0 0,0 0 0,0-1-1,0 1 1,-2 9-246,0 11-8,2-16 258,0 0 0,1 1 0,-1-1-1,1 0 1,-1 0 0,1 0 0,1 0-1,-1 0 1,0 0 0,1 0 0,0 0-1,0 0 1,0 0 0,0-1 0,1 1-1,0-1 1,-1 0 0,1 0 0,0 0-1,1 0 1,-1 0 0,0-1 0,1 1-1,-1-1 1,1 0 0,0 0 0,0 0-1,0-1 1,0 1 0,0-1 0,0 0-1,0 0 1,0-1 0,1 1 0,-1-1-1,0 0 1,0 0 0,1 0 0,-1 0-1,0-1 1,0 0 0,7-2 0,-1 0 129,0-1 0,-1 1 0,0-2 0,0 0 0,0 0 1,0 0-1,7-8 0,-16 13-97,0 0-1,1-1 1,-1 1-1,0 0 1,0 0-1,1-1 1,-1 1-1,0 0 1,0 0-1,1 0 1,-1-1-1,0 1 1,1 0 0,-1 0-1,0 0 1,1 0-1,-1 0 1,0 0-1,1 0 1,-1 0-1,0 0 1,1 0-1,-1 0 1,0 0-1,1 0 1,-1 0-1,0 0 1,1 0 0,-1 0-1,0 0 1,1 0-1,0 11 238,-9 24-93,6-29-112,1-3-52,-46 152-1259,43-173 1488,6-6-492</inkml:trace>
  <inkml:trace contextRef="#ctx0" brushRef="#br0" timeOffset="1">246 89 15467,'4'0'1577,"1"4"-1049,-1 2-224,6 3 800,2-1-912,8 4 8,0-2-120,3-2-216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4.948"/>
    </inkml:context>
    <inkml:brush xml:id="br0">
      <inkml:brushProperty name="width" value="0.025" units="cm"/>
      <inkml:brushProperty name="height" value="0.025" units="cm"/>
    </inkml:brush>
  </inkml:definitions>
  <inkml:trace contextRef="#ctx0" brushRef="#br0">89 1 14539,'-20'23'3103,"6"-8"-287,-16 25 0,26-34-2563,1-1-1,0 0 1,1 1-1,-1-1 1,1 1 0,0 0-1,1 0 1,-1 0 0,0 8-1,2-13-228,-1 0 0,1 0 0,0 0 0,0 0-1,0-1 1,0 1 0,0 0 0,0 0 0,1 0 0,-1 0-1,0 0 1,0 0 0,1 0 0,-1 0 0,0 0 0,1 0-1,-1-1 1,1 1 0,-1 0 0,1 0 0,-1-1 0,1 1-1,0 0 1,-1 0 0,1-1 0,1 2 0,0-2-9,0 1 1,-1-1-1,1 1 1,0-1 0,0 0-1,-1 0 1,1 0-1,0 0 1,0 0-1,-1 0 1,1 0-1,0-1 1,2 0-1,6-2 2,0-1-1,0 0 1,15-9-1,-6 1-28,27-23 0,-32 23-55,1 1 0,30-17 0,-45 28 62,0 0 1,1-1-1,-1 1 0,0 0 1,1 0-1,-1 0 1,1-1-1,-1 1 1,0 0-1,1 0 1,-1 0-1,1 0 1,-1 0-1,0 0 1,1 0-1,-1 0 0,1 0 1,-1 0-1,1 0 1,-1 0-1,0 0 1,1 0-1,-1 0 1,1 0-1,-1 1 1,0-1-1,1 0 1,-1 0-1,1 0 0,-1 1 1,3 13-41,-12 27 94,6-31-32,0 1-40,-5 30 224,7-39-230,1 0 0,0 0 0,0 0 0,0 0 1,0 1-1,0-1 0,0 0 0,0 0 0,1 0 1,-1 0-1,1 0 0,0 0 0,-1 0 0,1 0 1,2 2-1,-4-4 12,1 0 1,0 0-1,0 0 1,0-1-1,0 1 0,0 0 1,0 0-1,0 0 1,0 0-1,0-1 0,0 1 1,0 0-1,0 0 1,0 0-1,0 0 0,0-1 1,0 1-1,0 0 1,0 0-1,1 0 0,-1 0 1,0 0-1,0-1 0,0 1 1,0 0-1,0 0 1,0 0-1,0 0 0,0 0 1,1 0-1,-1-1 1,0 1-1,0 0 0,0 0 1,0 0-1,0 0 1,1 0-1,-1 0 0,0 0 1,0 0-1,0 0 1,0 0-1,1 0 0,-1 0 1,0 0-1,0 0 1,0 0-1,0 0 0,1 0 1,-1 0-1,0 0 1,0 0-1,0 0 0,0 0 1,1 0-1,-1 0 1,0 0-1,0 0 0,0 0 1,0 0-1,0 1 1,1-1-1,-1 0 0,0 0 1,0 0-1,0 0 1,0-10-302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2.838"/>
    </inkml:context>
    <inkml:brush xml:id="br0">
      <inkml:brushProperty name="width" value="0.025" units="cm"/>
      <inkml:brushProperty name="height" value="0.025" units="cm"/>
    </inkml:brush>
  </inkml:definitions>
  <inkml:trace contextRef="#ctx0" brushRef="#br0">167 19 16492,'-1'-1'145,"1"0"0,-1-1 0,0 1 0,1 0 0,-1 0 1,0 0-1,0 0 0,0 0 0,0 0 0,0 0 0,0 0 1,0 1-1,0-1 0,-1 0 0,1 0 0,0 1 0,0-1 1,-1 1-1,1-1 0,0 1 0,0 0 0,-1 0 0,1-1 1,-1 1-1,-2 0 0,-35 0 1672,32 1-1744,1 0 0,-1 0 0,1 1 0,-1 0 0,1 0-1,0 0 1,0 1 0,0-1 0,0 2 0,-6 3 0,10-5-82,0 0 1,0-1-1,0 1 0,1 0 1,-1 0-1,1 0 1,0 0-1,-1 0 1,1 1-1,0-1 1,0 0-1,1 1 0,-1-1 1,0 0-1,1 1 1,-1-1-1,1 1 1,0-1-1,0 1 1,0-1-1,0 1 0,0-1 1,1 0-1,-1 1 1,1-1-1,-1 1 1,1-1-1,0 0 1,0 1-1,2 2 1,-2-1-21,0-1 0,1 0 0,0 0 1,-1 0-1,1 0 0,0 0 0,1 0 1,-1-1-1,0 1 0,1-1 1,0 1-1,-1-1 0,1 0 0,0 0 1,0 0-1,0 0 0,0-1 0,0 1 1,1-1-1,-1 0 0,0 0 1,1 0-1,-1 0 0,1-1 0,-1 1 1,1-1-1,-1 0 0,6-1 0,7-1-63,-1 0-1,1-2 0,-1 0 1,0-1-1,16-7 0,0 0 32,-28 11 57,-1 0 0,1 1 0,-1-1 1,1 0-1,0 1 0,-1-1 1,1 1-1,0 0 0,-1 0 1,1 0-1,0 0 0,-1 0 1,1 1-1,0-1 0,-1 1 1,1 0-1,-1-1 0,1 1 1,-1 1-1,1-1 0,-1 0 1,1 0-1,-1 1 0,3 2 0,-2-1 3,-1 1 0,1-1 0,-1 1 0,1 0 0,-1 0 0,0 0-1,0 0 1,-1 0 0,1 0 0,-1 0 0,0 1 0,0-1 0,0 8 0,1 17 73,-1 0 0,-2 0 0,0 0 1,-2-1-1,-9 35 0,-43 138 733,54-197-787,-12 38 161,0 5 145,-3-1 0,-36 76 0,52-121-331,0-1 1,-1 1-1,1 0 0,0-1 1,-1 1-1,1-1 1,0 1-1,-1-1 1,1 1-1,0 0 1,-1-1-1,1 1 1,-1-1-1,1 0 0,-1 1 1,0-1-1,1 1 1,-1-1-1,1 0 1,-2 1-1,0-12-104,7-23-50,6-17 23,3 1 1,2 0-1,28-59 0,82-136 184,33 1 185,-151 232-213,-2 3-14,0 1 1,0 0-1,1 1 1,0-1-1,9-7 1,-16 15-5,1 0-1,-1 0 1,0-1 0,0 1 0,0 0-1,0 0 1,0 0 0,1 0 0,-1 0-1,0-1 1,0 1 0,0 0 0,0 0-1,1 0 1,-1 0 0,0 0 0,0 0-1,0 0 1,0 0 0,1 0 0,-1 0-1,0 0 1,0 0 0,0 0 0,1 0-1,-1 0 1,0 0 0,0 0 0,0 0-1,1 0 1,-1 0 0,0 0 0,0 0-1,0 0 1,1 0 0,-1 0 0,0 0-1,0 1 1,0-1 0,0 0 0,1 0-1,-1 0 1,0 0 0,0 0 0,0 1-1,0-1 1,0 0 0,0 0 0,0 0-1,1 0 1,-1 1 0,0-1 0,0 0-1,0 0 1,0 0 0,0 1 0,0-1-1,0 0 1,0 0 0,0 0 0,0 1-1,-1 11-1,1-11 3,-32 127 443,29-115-360,2-6-47,0 1 1,0 0 0,1 0 0,1 0 0,-1 0 0,1-1-1,4 15 1,-1 1 18,-3-20 91,-1-7-453,0-21-1020,0-20 17,2 27 769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6.948"/>
    </inkml:context>
    <inkml:brush xml:id="br0">
      <inkml:brushProperty name="width" value="0.025" units="cm"/>
      <inkml:brushProperty name="height" value="0.025" units="cm"/>
    </inkml:brush>
  </inkml:definitions>
  <inkml:trace contextRef="#ctx0" brushRef="#br0">165 63 15819,'-4'-1'213,"0"1"-1,0-1 0,-1 1 1,1 0-1,-1 0 0,1 1 1,0-1-1,0 1 0,-1 0 1,1 0-1,0 0 0,0 1 1,0-1-1,0 1 0,0 0 1,0 0-1,0 1 0,1-1 0,-1 1 1,-4 5-1,0-1-107,0 1 1,1-1-1,0 2 0,0-1 1,1 1-1,0 0 0,-5 12 1,8-16-112,1 0-1,0 0 1,0 0 0,1 0 0,0 1 0,0-1 0,0 0 0,0 0 0,1 9 0,0-13 3,0 0 0,0 0 0,0 0-1,1 0 1,-1 0 0,0 0 0,1 0-1,-1 0 1,0 0 0,1 0 0,0 0-1,-1 0 1,1-1 0,-1 1 0,1 0-1,0 0 1,-1-1 0,1 1 0,0 0-1,0-1 1,1 2 0,0-2 1,0 1 0,0-1 0,0 1 0,0-1 0,0 0 0,0 0 0,0 0 0,0 0 0,0 0 0,1 0 0,-1-1 0,0 1 0,0-1 0,3-1 0,7-2 48,-1-1-1,0 0 0,-1-1 1,1 0-1,-1-1 0,-1 0 1,10-9-1,61-64 710,-69 69-635,66-80 1167,-70 83-1091,-7 8-191,0 0 1,0 0-1,0 0 1,0 0-1,0 0 1,0 0-1,0 0 1,0 0-1,0 0 1,0 0-1,0 0 1,0 0-1,0 0 1,0 0-1,0 0 1,0 1-1,0-1 1,0 0-1,0 0 1,0 0-1,0 0 1,1 0-1,-1 0 1,0 0-1,0 0 1,0 0-1,0 0 1,0 0-1,0 0 0,0 0 1,0 0-1,0 0 1,0 0-1,0 0 1,0 0-1,0 0 1,1 0-1,-1 0 1,0 0-1,0 0 1,0 0-1,0 0 1,0 0-1,0 0 1,0 0-1,0-1 1,0 1-1,0 0 1,0 0-1,0 0 1,0 0-1,0 0 1,0 0-1,0 0 1,1 0-1,-3 12 52,-6 13-83,1-7 15,-7 17-6,1 0 0,-14 65 0,27-97-3,-1 1 0,1-1-1,0 1 1,0-1 0,0 1 0,0-1 0,0 1 0,1-1 0,0 1 0,1 4-1,-1-7-14,-1 0 0,1 0 0,-1 0 0,1 0 0,0 0 0,-1-1 0,1 1 1,0 0-1,0 0 0,0-1 0,0 1 0,-1-1 0,1 1 0,0-1 0,0 1 0,0-1 0,0 1 0,0-1 0,0 0 0,0 0 0,0 1 0,1-1 0,-1 0 0,0 0 0,0 0 0,0 0 0,0 0 0,0-1 0,0 1 0,0 0 0,0 0 0,0-1 0,0 1 0,0 0 0,0-1 0,0 1 0,1-2 0,13-6-382,0-1 1,-1-1 0,0 0 0,0-1-1,-1 0 1,19-23 0,-10 12 21,17-16-449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7.430"/>
    </inkml:context>
    <inkml:brush xml:id="br0">
      <inkml:brushProperty name="width" value="0.025" units="cm"/>
      <inkml:brushProperty name="height" value="0.025" units="cm"/>
    </inkml:brush>
  </inkml:definitions>
  <inkml:trace contextRef="#ctx0" brushRef="#br0">133 0 15635,'-24'33'1205,"2"1"-1,2 0 1,1 2-1,-18 46 1,28-43-367,8-38-802,1 0 0,0 0 0,0 0 0,0 0 1,0 0-1,0 0 0,0 0 0,0 1 0,1-1 0,-1 0 1,0 0-1,1 0 0,0 1 0,-1-1-15,1-1 0,-1 0 0,0 1 0,1-1 0,-1 0 0,1 0 0,-1 0 0,1 1-1,-1-1 1,1 0 0,-1 0 0,1 0 0,-1 0 0,1 0 0,-1 0 0,1 0 0,-1 0 0,1 0 0,-1 0 0,1 0 0,-1 0-1,1 0 1,-1 0 0,0-1 0,1 1 0,-1 0 0,1 0 0,-1 0 0,1-1 0,-1 1 0,1-1 0,7-4 17,0 0 1,-1-1-1,1 0 1,-1 0-1,-1 0 1,1-1 0,6-10-1,38-58 89,-41 59-96,-4 7-30,-6 6-4,1 1 1,0 0-1,1 0 0,-1 0 0,0 0 0,0 0 0,1 1 1,-1-1-1,1 0 0,0 1 0,-1-1 0,3-1 0,-4 3 3,0 1-1,1-1 1,-1 0-1,0 1 1,0-1-1,0 0 1,0 0-1,0 1 0,1-1 1,-1 0-1,0 1 1,0-1-1,0 0 1,0 1-1,0-1 1,0 0-1,0 1 0,0-1 1,0 0-1,0 1 1,0-1-1,0 0 1,0 0-1,-1 1 0,1-1 1,0 0-1,0 1 1,0-1-1,0 0 1,0 1-1,-1-1 1,1 0-1,0 1 0,-8 18-13,7-16 9,0-1 1,-6 14-35,0 1 0,1 1 0,1-1 0,1 1 0,-3 21 0,7-25-246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7.860"/>
    </inkml:context>
    <inkml:brush xml:id="br0">
      <inkml:brushProperty name="width" value="0.025" units="cm"/>
      <inkml:brushProperty name="height" value="0.025" units="cm"/>
    </inkml:brush>
  </inkml:definitions>
  <inkml:trace contextRef="#ctx0" brushRef="#br0">176 0 14995,'-13'15'1853,"-1"-1"0,-29 22 0,30-25-1142,0 0 0,0 0 0,1 1 0,-12 16 0,24-28-697,0 0 0,-1 1 0,1-1 0,0 0 0,0 1 0,-1-1 0,1 0 0,0 1 0,0-1 0,0 0 0,0 1 0,0-1 0,0 1 0,-1-1 0,1 0 0,0 1 0,0-1 0,0 0 0,0 1 0,0-1 0,1 1 0,-1-1 0,0 0 0,0 1 0,0-1 0,0 0 0,0 1 0,0-1 0,1 1 0,-1-1 0,0 1 0,14 5-93,30-1-764,-25-4 501,-11 1 159,0 0 0,0 0 1,0 1-1,0 0 0,12 6 0,-17-7 152,0 0-1,1 0 1,-1 0-1,0 1 1,0-1-1,0 1 1,-1 0 0,1-1-1,-1 1 1,1 1-1,-1-1 1,0 0-1,0 1 1,2 3 0,-4-6 53,0 0 0,1 0 0,-1 0 0,0 0 1,0 1-1,1-1 0,-1 0 0,0 0 0,0 0 0,0 0 1,0 0-1,0 0 0,-1 0 0,1 1 0,0-1 0,-1 0 1,1 0-1,0 0 0,-1 0 0,1 0 0,-1 0 0,0 1 1,-1 0 34,0-1 0,1 1 0,-1-1 0,0 1 0,0-1 1,0 0-1,0 0 0,0 1 0,0-2 0,-4 3 0,-1-1 21,0-1-1,0 1 0,0-1 1,0 0-1,0-1 1,-11 0-1,10-1-109,0 0-1,0-1 1,0 0 0,0 0-1,0-1 1,1 0-1,0-1 1,-1 1 0,1-2-1,-8-5 1,-13-13-116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8.325"/>
    </inkml:context>
    <inkml:brush xml:id="br0">
      <inkml:brushProperty name="width" value="0.025" units="cm"/>
      <inkml:brushProperty name="height" value="0.025" units="cm"/>
    </inkml:brush>
  </inkml:definitions>
  <inkml:trace contextRef="#ctx0" brushRef="#br0">119 29 15595,'-2'0'181,"1"0"-1,0 1 1,0-1-1,0 0 1,1 1-1,-1-1 1,0 1-1,0-1 0,0 1 1,0 0-1,0-1 1,1 1-1,-1 0 1,0 0-1,0-1 1,1 1-1,-1 0 0,1 0 1,-2 1-1,-10 22 973,10-20-550,-16 42 406,1 0-1,3 1 0,-13 69 0,26-110-1002,-7 50 149,7-51-216,1 1 0,0-1 0,0 1 0,1-1 0,-1 0 0,1 1 0,0-1 0,2 6 0,-3-11 29,0 1-1,0-1 1,0 0 0,0 0-1,0 1 1,1-1-1,-1 0 1,0 1-1,0-1 1,0 0 0,0 1-1,0-1 1,1 0-1,-1 0 1,0 1-1,0-1 1,0 0 0,1 0-1,-1 0 1,0 1-1,0-1 1,1 0-1,-1 0 1,0 0 0,0 0-1,1 1 1,-1-1-1,0 0 1,1 0-1,-1 0 1,0 0 0,1 0-1,-1 0 1,0 0-1,1 0 1,-1 0-1,8-10-1125,2-19 208,-5-3 319,-2-9-119</inkml:trace>
  <inkml:trace contextRef="#ctx0" brushRef="#br0" timeOffset="1">68 27 17924,'12'-4'1872,"6"1"-1056,4-1-263,7 1 999,5 0-296,3 0-448,3 0-160,-2 1-384,-1 0-288,-8 2-712,-4 0-440,-13 0 912,-8 4-248,-12 2-120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8.836"/>
    </inkml:context>
    <inkml:brush xml:id="br0">
      <inkml:brushProperty name="width" value="0.025" units="cm"/>
      <inkml:brushProperty name="height" value="0.025" units="cm"/>
    </inkml:brush>
  </inkml:definitions>
  <inkml:trace contextRef="#ctx0" brushRef="#br0">94 22 15531,'8'9'2113,"15"-7"-953,4-4-392,9-4 1193,3-1-409,0 1-424,-1-1-360,-6 4-1080,-6 2-400,-18 1 600,-6 1-232,-14 5-104</inkml:trace>
  <inkml:trace contextRef="#ctx0" brushRef="#br0" timeOffset="1">0 326 17268,'35'-4'2456,"-1"-6"-1440,2-3-455,3 2 1935,-2 1-1488,-3 0-552,-8 2-3144,-4 3 2528,-9-3-432,-2-3-281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3:59.569"/>
    </inkml:context>
    <inkml:brush xml:id="br0">
      <inkml:brushProperty name="width" value="0.025" units="cm"/>
      <inkml:brushProperty name="height" value="0.025" units="cm"/>
    </inkml:brush>
  </inkml:definitions>
  <inkml:trace contextRef="#ctx0" brushRef="#br0">32 1 19196,'0'16'1744,"-2"4"-1367,-5 3-201,0 5 832,1 1-608,2 1-112,0-6-200,2-4-24,2-2-48,0-7-56,0-2-312,2-4-200,1 1-400,1-2 752,0-2-129,3 4-183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0.096"/>
    </inkml:context>
    <inkml:brush xml:id="br0">
      <inkml:brushProperty name="width" value="0.025" units="cm"/>
      <inkml:brushProperty name="height" value="0.025" units="cm"/>
    </inkml:brush>
  </inkml:definitions>
  <inkml:trace contextRef="#ctx0" brushRef="#br0">8 16 19564,'-5'-10'1657,"2"6"-1257,3 2-168,2 4 752,1 5-416,1 1-880,3 1-448,2 2 112,1-1 424,4 1-168,0 0-185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0.552"/>
    </inkml:context>
    <inkml:brush xml:id="br0">
      <inkml:brushProperty name="width" value="0.025" units="cm"/>
      <inkml:brushProperty name="height" value="0.025" units="cm"/>
    </inkml:brush>
  </inkml:definitions>
  <inkml:trace contextRef="#ctx0" brushRef="#br0">149 0 19220,'-4'1'208,"1"-1"0,-1 1 0,1 0 0,0 0 0,-1 0 0,1 0 0,0 1-1,0-1 1,0 1 0,-1 0 0,2 0 0,-1 0 0,0 0 0,0 1 0,1-1 0,-1 1 0,1 0 0,0-1 0,0 1-1,-3 4 1,-2 5 50,0 0-1,1 1 1,-8 23-1,9-23-247,2-1 0,-1 0 1,2 1-1,0-1 0,0 1 0,1 0 0,1 0 1,0-1-1,1 1 0,0 0 0,1 0 0,0-1 1,1 1-1,1-1 0,0 0 0,8 17 0,1 0-22,20 53-93,-30-72 90,0 1 0,0-1 0,-1 1 0,-1 0-1,1 22 1,-2-31 19,0 0 0,0 0 1,0 0-1,0-1 0,-1 1 0,1 0 0,0 0 0,-1 0 0,0 0 0,1 0 0,-1 0 0,0 0 0,0-1 0,0 1 0,0 0 1,0-1-1,-1 1 0,1-1 0,0 1 0,-1-1 0,1 0 0,-1 1 0,1-1 0,-1 0 0,0 0 0,1 0 0,-1 0 1,0-1-1,0 1 0,0 0 0,0-1 0,0 1 0,0-1 0,0 0 0,-3 1 0,2-1 15,-1 0 0,1-1 0,0 1-1,0-1 1,0 0 0,0 1 0,1-1 0,-1-1 0,0 1-1,0 0 1,1-1 0,-1 1 0,0-1 0,1 0 0,0 0-1,-1 0 1,1 0 0,0 0 0,0 0 0,0-1 0,0 1-1,0-1 1,-1-2 0,1-2-37,-1 0 1,1-1-1,0 1 0,1 0 0,0-1 0,0 1 1,1 0-1,-1-1 0,2 1 0,-1-1 1,1 1-1,0-1 0,1 1 0,-1 0 1,1 0-1,1-1 0,0 2 0,3-9 0,7-11-130,1 1 0,1 0 1,24-29-1,54-53-196,-63 75 313,53-72 1,-75 88 92,-9 16-59,1 0-1,0-1 1,0 1 0,0 0-1,-1 0 1,1 0 0,0 0-1,0 0 1,-1 0 0,1 0-1,0 0 1,0 0 0,-1 0 0,1 0-1,0 0 1,-1 0 0,1 0-1,0 0 1,0 0 0,-1 0-1,1 0 1,0 0 0,0 1-1,0-1 1,-1 0 0,1 0 0,0 0-1,0 0 1,0 0 0,-1 1-1,1-1 1,0 0 0,0 0-1,-5 3 22,1 0 0,0 1 1,1-1-1,-1 1 0,-4 5 0,0 2 27,0 0-1,1 1 1,-5 13 0,10-22-40,1 0 0,-1 0 0,1 0 1,0 0-1,0 0 0,1 1 0,-1-1 0,1 0 0,0 0 0,-1 1 0,1-1 1,1 0-1,-1 1 0,0-1 0,1 0 0,0 1 0,0-1 0,2 5 1,-2-6 3,1 0 0,-1 0 0,1-1 0,0 1 1,0 0-1,0-1 0,0 1 0,0-1 1,0 0-1,0 1 0,1-1 0,-1 0 1,0 0-1,1-1 0,-1 1 0,0 0 0,1-1 1,-1 0-1,1 1 0,-1-1 0,1 0 1,-1 0-1,3-1 0,8 0 75,-1 0 1,0-1-1,16-4 0,-4-2 48,0-1 0,-1-1-1,23-13 1,-23 11 39,0 1 0,44-15 0,-66 26-176,0-1-1,0 1 1,0 0 0,0-1-1,0 1 1,0 0 0,0 0-1,0 0 1,0 0 0,1 0-1,-1 0 1,0 0 0,0 0-1,0 0 1,0 0-1,0 1 1,0-1 0,0 0-1,0 1 1,0-1 0,0 1-1,0-1 1,0 1 0,0-1-1,0 1 1,0 0 0,0 0-1,0-1 1,-1 1 0,1 0-1,0 0 1,0 0 0,-1 0-1,1 0 1,-1 0 0,1 0-1,-1 0 1,1 0 0,-1 0-1,1 2 1,0 5-6,0 0 0,-1 0 1,0 0-1,0 0 0,-1 9 0,-1 11 6,2-28 1,0 1 0,0-1 0,0 0 1,0 1-1,0-1 0,0 1 1,0-1-1,0 1 0,0-1 0,1 1 1,-1-1-1,0 1 0,0-1 0,0 0 1,0 1-1,1-1 0,-1 1 1,0-1-1,0 0 0,1 1 0,-1-1 1,0 1-1,1-1 0,-1 0 0,0 0 1,1 1-1,-1-1 0,1 0 1,-1 1-1,1-1 0,12-6 27,12-21-334,44-77-2131,-54 79 1901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1.051"/>
    </inkml:context>
    <inkml:brush xml:id="br0">
      <inkml:brushProperty name="width" value="0.025" units="cm"/>
      <inkml:brushProperty name="height" value="0.025" units="cm"/>
    </inkml:brush>
  </inkml:definitions>
  <inkml:trace contextRef="#ctx0" brushRef="#br0">131 7 18564,'0'0'47,"0"0"-1,0 0 1,0-1-1,0 1 1,0 0-1,0 0 1,0 0-1,0 0 1,0-1-1,0 1 1,0 0-1,0 0 1,0 0 0,0 0-1,0-1 1,0 1-1,0 0 1,0 0-1,0 0 1,0 0-1,0 0 1,0-1-1,0 1 1,0 0 0,0 0-1,0 0 1,0 0-1,0 0 1,0-1-1,-1 1 1,1 0-1,0 0 1,0 0-1,0 0 1,0 0-1,0 0 1,0 0 0,-1-1-1,1 1 1,0 0-1,0 0 1,0 0-1,0 0 1,0 0-1,-1 0 1,1 0-1,0 0 1,0 0 0,0 0-1,0 0 1,-1 0-1,1 0 1,0 0-1,0 0 1,0 0-1,0 0 1,-1 0-1,1 0 1,0 0-1,0 0 1,0 0 0,-12 13 1380,-9 21-314,4 2-964,2 0-1,2 1 1,1 0-1,2 1 1,1 0-1,-7 78 0,16-112-112,0 0 0,0 0-1,0 1 1,0-1 0,1 0-1,-1 0 1,1 0 0,0 0-1,3 6 1,-4-9-20,1 0 0,-1-1 1,1 1-1,-1 0 0,1-1 0,-1 1 0,1 0 0,0-1 0,-1 1 1,1-1-1,0 1 0,-1-1 0,1 1 0,0-1 0,0 0 0,0 1 1,-1-1-1,1 0 0,1 1 0,0-1 7,0 0 1,-1 0-1,1 0 1,0-1-1,0 1 1,-1 0-1,1-1 1,0 1-1,-1-1 1,1 1-1,-1-1 1,1 0-1,1-1 1,13-10 127,0-1 1,-1 0 0,-1-1 0,0 0 0,22-31 0,-12 15 3,-2 5-55,-3 4-233,-1-1 0,0-1 0,22-40 0,-32 38 496,-8 25-363,0-1 0,0 1 0,0 0 0,1-1-1,-1 1 1,0-1 0,0 1 0,0-1 0,0 1-1,0-1 1,0 1 0,0-1 0,-1 1 0,1-1 0,0 1-1,0-1 1,0 1 0,0 0 0,0-1 0,-1 1-1,1-1 1,0 1 0,0-1 0,-1 1 0,1 0-1,0-1 1,-1 1 0,1 0 0,0-1 0,-1 1 0,1 0-1,-1 0 1,1-1 0,0 1 0,-1 0 0,1 0-1,-1 0 1,1-1 0,-1 1 0,1 0 0,-1 0 0,1 0-1,-1 0 1,-15 1-125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1.732"/>
    </inkml:context>
    <inkml:brush xml:id="br0">
      <inkml:brushProperty name="width" value="0.025" units="cm"/>
      <inkml:brushProperty name="height" value="0.025" units="cm"/>
    </inkml:brush>
  </inkml:definitions>
  <inkml:trace contextRef="#ctx0" brushRef="#br0">128 27 13883,'-5'2'359,"-1"-1"-1,1 1 1,0 0-1,0 0 1,0 0-1,0 1 1,0 0 0,0 0-1,1 0 1,-1 0-1,1 1 1,0 0-1,0 0 1,0 0-1,-3 5 1,0-1 98,1 1-1,0 0 1,0 1 0,1-1 0,0 1-1,-5 18 1,9-25-376,0 0 1,0 0 0,0 0-1,1 0 1,0 0-1,0 0 1,0 0-1,0 0 1,0 0-1,0 0 1,2 4 0,-2-6-58,0 0 0,1 0 1,-1 0-1,1 0 0,0 0 1,-1 0-1,1 0 0,0 0 1,0 0-1,-1 0 0,1 0 1,0 0-1,0-1 0,0 1 1,0 0-1,0-1 0,0 1 1,0-1-1,0 1 0,1-1 1,-1 1-1,0-1 0,0 0 1,0 0-1,0 0 1,1 1-1,-1-1 0,0 0 1,0 0-1,0 0 0,2-1 1,3 0-18,1 0 1,-1-1 0,0 0 0,0 0 0,0 0 0,0-1 0,-1 1-1,1-2 1,-1 1 0,1 0 0,6-7 0,7-7-623,25-26-1,16-30-2784,-23 25-2030,-37 48 5385,2-2-2567,-5 10 1826,-13 20 2399,9-15-132,0 10 1674,6 14-2669,1-2-557,-38 245 1160,11-110 2870,27-170-3930,1 0-1,-1 0 1,0 0 0,0-1-1,0 1 1,0 0 0,0 0-1,0 0 1,1 0 0,-1 0-1,0 0 1,0 0-1,0 0 1,0 0 0,0 0-1,0 0 1,1 0 0,-1 0-1,0 0 1,0 0 0,0 0-1,0 0 1,0 0 0,0 0-1,1 1 1,-1-1 0,0 0-1,0 0 1,0 0 0,0 0-1,0 0 1,0 0 0,0 0-1,1 0 1,-1 0 0,0 0-1,0 1 1,0-1 0,0 0-1,0 0 1,0 0 0,0 0-1,0 0 1,0 0 0,0 1-1,0-1 1,0 0 0,0 0-1,0 0 1,0 0 0,0 0-1,0 0 1,0 1 0,0-1-1,7-10 162,0 1 0,-1-1 0,0-1 0,-1 1 0,0-1 0,4-15 0,3-5-51,14-30-139,20-50-812,68-115 1,-111 220 725,1 0 1,0 0 0,1 0 0,7-7 0,-12 12 79,1 1 1,-1-1 0,1 0 0,-1 1-1,1-1 1,-1 1 0,1-1 0,0 1-1,-1 0 1,1-1 0,0 1 0,-1-1-1,1 1 1,0 0 0,0 0 0,-1-1-1,1 1 1,0 0 0,0 0 0,0 0-1,-1 0 1,1 0 0,0 0 0,0 0-1,0 0 1,-1 0 0,1 0 0,0 1-1,0-1 1,-1 0 0,1 0 0,0 1-1,-1-1 1,1 1 0,0-1 0,0 0-1,-1 1 1,1-1 0,-1 1 0,1 0-1,-1-1 1,1 1 0,-1-1 0,1 1-1,-1 0 1,1-1 0,-1 1 0,0 0-1,1-1 1,-1 1 0,0 0 0,0 0-1,1 1 1,0 0 6,0 1-1,0 0 0,-1 0 1,1 0-1,-1 0 1,1 0-1,-1 0 1,0 0-1,0-1 1,-1 1-1,1 0 1,0 0-1,-1 0 1,-1 5-1,0-3 30,-1 1 0,1-1 0,-1 0-1,0 0 1,0 0 0,-8 8 0,0-1 88,-1 0-1,-1-2 1,0 1 0,-17 10-1,20-15-125,0 1-1,0-2 1,-1 1-1,1-1 1,-1-1-1,0 0 1,-12 2-1,22-6-32,1 0 1,0 1-1,-1-1 0,1 0 0,0 0 0,0 0 0,-1 0 1,1 0-1,0 0 0,-1 0 0,1 0 0,0 0 1,-1 0-1,1 0 0,0 0 0,-1 0 0,1 0 1,0 0-1,-1 0 0,1-1 0,0 1 0,0 0 0,-1 0 1,1 0-1,0 0 0,0-1 0,-1 1 0,1 0 1,0 0-1,0 0 0,-1-1 0,1 1 0,0 0 0,0 0 1,0-1-1,-1 0 0,6-12-643,15-13-37,4 4-13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9.698"/>
    </inkml:context>
    <inkml:brush xml:id="br0">
      <inkml:brushProperty name="width" value="0.025" units="cm"/>
      <inkml:brushProperty name="height" value="0.025" units="cm"/>
    </inkml:brush>
  </inkml:definitions>
  <inkml:trace contextRef="#ctx0" brushRef="#br0">1 543 16532,'0'1'99,"1"0"0,-1-1 0,1 1 0,0-1 1,-1 1-1,1-1 0,0 0 0,0 1 1,-1-1-1,1 0 0,0 1 0,0-1 0,0 0 1,-1 0-1,1 0 0,0 0 0,0 0 1,0 0-1,0 0 0,0 0 0,-1 0 0,1 0 1,0 0-1,0 0 0,0 0 0,0-1 1,21-12 286,-18 10-192,46-36 896,-2-3 1,47-51-1,72-104-522,-154 180-551,4-4 29,-1-1 0,0 0 1,-2-1-1,12-27 0,-25 45 4,-3 5-21,-6 7 11,-1 6-11,1 1-1,0 0 1,0 1 0,2 0-1,-7 18 1,-19 83-6,30-109-23,-3 17-240,0 1-1,2-1 1,0 0 0,2 1 0,1 0 0,0-1-1,6 28 1,1-22-76,-7-30 297,1 1 1,-1-1-1,0 1 1,1-1-1,-1 1 1,0-1-1,1 0 1,-1 1-1,0-1 0,1 0 1,-1 1-1,1-1 1,-1 0-1,1 0 1,-1 1-1,0-1 1,1 0-1,-1 0 0,1 0 1,-1 0-1,1 0 1,-1 1-1,2-1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3.777"/>
    </inkml:context>
    <inkml:brush xml:id="br0">
      <inkml:brushProperty name="width" value="0.025" units="cm"/>
      <inkml:brushProperty name="height" value="0.025" units="cm"/>
    </inkml:brush>
  </inkml:definitions>
  <inkml:trace contextRef="#ctx0" brushRef="#br0">185 401 15611,'0'0'95,"0"-1"0,0 0 0,0 1 0,0-1 0,0 0 0,0 1 0,0-1 0,-1 1 0,1-1 0,0 0 0,0 1 0,0-1 0,0 1 0,-1-1 0,1 0-1,0 1 1,-1-1 0,1 1 0,0-1 0,-1 1 0,1-1 0,-1 1 0,1 0 0,-1-1 0,1 1 0,-1-1 0,1 1 0,-1 0 0,1-1 0,-1 1 0,0 0 0,1 0 0,-1 0 0,0-1-1,-24-9 1383,22 8-1325,-1 1 0,1 0-1,-1 1 1,0-1 0,1 0 0,-1 1-1,0 0 1,1 0 0,-1 0-1,0 1 1,1-1 0,-1 1 0,0 0-1,1 0 1,-1 0 0,1 0 0,-5 3-1,3-1-78,0 0-1,0 0 0,1 1 1,-1 0-1,1 0 0,0 0 0,0 0 1,0 1-1,1-1 0,-5 9 0,4-7-78,0 1 0,1 0 0,0 0 0,0 0 0,1 0 0,-1 0 0,2 1 0,-1-1 0,1 1-1,0-1 1,1 1 0,0-1 0,0 1 0,0-1 0,1 1 0,0 0 0,4 11 0,-4-17-3,0 0-1,0 0 1,1 0 0,-1 0 0,1 0 0,0-1 0,-1 1-1,1 0 1,0-1 0,0 1 0,0-1 0,0 1 0,0-1 0,0 0-1,1 0 1,-1 0 0,0 0 0,0-1 0,1 1 0,-1 0-1,1-1 1,-1 0 0,0 1 0,5-1 0,2 0-18,0-1 0,0 1 1,-1-1-1,1-1 0,13-3 0,-1-2-12,-1-1-1,0-1 1,0 0-1,25-18 1,67-53-86,-97 67 43,22-23 0,-27 29-50,-7 13 21,-5 15-11,2-21 121,-16 73-214,-70 405 504,84-463-260,1-8-12,0 0-1,0 0 0,0 0 1,1 0-1,0 0 0,0 0 1,1 0-1,0 0 0,0 0 1,5 11-1,-6-17-16,0-1 0,0 1 1,0-1-1,0 0 0,0 1 0,1-1 1,-1 0-1,0 1 0,0-1 0,0 0 0,1 1 1,-1-1-1,0 0 0,1 0 0,-1 1 1,0-1-1,0 0 0,1 0 0,-1 0 1,0 1-1,1-1 0,-1 0 0,1 0 1,-1 0-1,0 0 0,1 0 0,-1 0 1,0 0-1,1 0 0,-1 0 0,1 0 0,7-9 0,3-23-7,18-177-29,-15 84 29,-5 57 4,30-188 43,-25 182-7,34-102 0,-44 162-30,1 1-1,0 0 1,1 0 0,0 1-1,1 0 1,0 0 0,13-16-1,-18 26-1,-1 1 1,1-1-1,-1 1 0,1-1 0,0 1 1,0-1-1,-1 1 0,1 0 1,0 0-1,0 0 0,0 0 0,1 0 1,-1 0-1,3 0 0,-4 1 0,0 0 0,0 0-1,0 1 1,0-1 0,0 0 0,0 1-1,0-1 1,0 0 0,0 1 0,0-1 0,0 1-1,0 0 1,0-1 0,0 1 0,0 0-1,0 0 1,-1-1 0,1 1 0,0 0-1,-1 0 1,1 0 0,-1 0 0,1 0 0,-1 0-1,1 0 1,-1 0 0,1 0 0,-1 0-1,0 0 1,1 3 0,1 6 15,0 0 1,0 0-1,-1 0 1,0 1-1,-1-1 1,-2 16-1,-11 67 182,4-43-76,6-32-86,1-5 8,0 0-1,1 1 1,0 22-1,1-33-47,0 0 0,1 0-1,-1 0 1,1 0-1,-1 0 1,1-1 0,0 1-1,0 0 1,0 0-1,1-1 1,-1 1 0,1 0-1,0-1 1,-1 0-1,1 1 1,0-1-1,0 0 1,0 0 0,1 0-1,-1 0 1,0 0-1,4 1 1,9 3-60,0-1 0,0 0 1,0-1-1,0-1 0,1-1 0,20 2 0,43 7-336,-53-5 167,28 11 0,-47-14 176,0 0 1,0 0-1,0 1 0,0 0 0,0 0 0,-1 1 0,0-1 0,9 10 1,-13-12 48,0 0 1,-1 0-1,1 0 1,0 1 0,-1-1-1,0 1 1,0-1 0,1 1-1,-1-1 1,-1 1-1,1-1 1,0 1 0,-1 0-1,1 0 1,-1-1-1,0 1 1,0 6 0,-1-5 49,0 0 0,0 0 0,0 1 0,-1-1 0,0 0 0,1 0 0,-1 0 0,-1-1 0,1 1 0,-5 5 0,1-1 107,-1-1 0,-1 1-1,1-1 1,-1-1 0,-1 0 0,1 0 0,-1 0 0,0-1 0,-11 4-1,14-6-122,-1-1-1,1-1 1,-1 1-1,0-1 0,0 0 1,1 0-1,-1-1 1,0 0-1,0 0 0,0-1 1,0 0-1,1 0 1,-1 0-1,0-1 1,-8-3-1,8 2-188,1 0 0,0 0 1,-1-1-1,2 0 0,-1 0 0,0 0 0,1-1 1,0 0-1,0 0 0,0 0 0,0 0 0,1-1 0,0 0 1,0 0-1,1 0 0,0 0 0,0 0 0,0-1 1,1 0-1,0 1 0,0-1 0,0 0 0,0-8 1,2-16-728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2.746"/>
    </inkml:context>
    <inkml:brush xml:id="br0">
      <inkml:brushProperty name="width" value="0.025" units="cm"/>
      <inkml:brushProperty name="height" value="0.025" units="cm"/>
    </inkml:brush>
  </inkml:definitions>
  <inkml:trace contextRef="#ctx0" brushRef="#br0">42 323 17396,'1'2'158,"0"0"-1,-1-1 1,1 1 0,-1 0 0,1 0 0,-1 0-1,0-1 1,0 1 0,0 0 0,0 0 0,0 0-1,0 0 1,0 0 0,-1-1 0,0 3 0,-11 31 736,4-16 137,3-3-557,0 0 0,1 0 0,1 1 0,0 0-1,0 21 1,3-37-467,0 0 1,0-1-1,0 1 0,0 0 0,0 0 0,0 0 1,0-1-1,0 1 0,0 0 0,0 0 0,1 0 1,-1-1-1,0 1 0,0 0 0,1-1 0,-1 1 1,1 0-1,-1 0 0,1-1 0,-1 1 0,1-1 0,-1 1 1,1-1-1,-1 1 0,1-1 0,0 1 0,-1-1 1,1 1-1,1 0 0,-1-1-37,1 0 1,-1 0-1,1 0 1,-1-1-1,1 1 1,-1 0-1,1-1 0,-1 1 1,1-1-1,-1 1 1,0-1-1,1 1 1,-1-1-1,2-1 0,5-4-310,0 0-1,-1 0 0,14-14 0,15-24-1446,-2-2-1,-2-1 0,38-74 1,14-66 780,-83 185 1051,3-6 290,-1 0 0,-1 0 0,1-1-1,0-10 1,-2 19-307,-1 0 0,0 0 0,0 0-1,0 0 1,0 0 0,0 0 0,0-1-1,0 1 1,0 0 0,0 0 0,0 0-1,0 0 1,0 0 0,0 0 0,0-1-1,0 1 1,0 0 0,0 0 0,0 0 0,0 0-1,0 0 1,0-1 0,0 1 0,0 0-1,0 0 1,0 0 0,0 0 0,0 0-1,0 0 1,0 0 0,0-1 0,-1 1-1,1 0 1,0 0 0,0 0 0,0 0 0,0 0-1,0 0 1,0 0 0,0 0 0,-1 0-1,1 0 1,0-1 0,0 1 0,0 0-1,0 0 1,0 0 0,0 0 0,-1 0-1,1 0 1,0 0 0,-7 7 924,-9 15 323,2 3-748,1 1 0,1 1-1,1 0 1,2 1 0,-11 46 0,13-37-359,2 1 1,1-1 0,3 74 0,2-102-156,-1-1-1,1 0 1,0 0-1,4 12 0,-5-20-11,0 1 0,0-1 0,0 0 0,0 0 0,0 0 0,0 0 0,0 1 0,0-1 0,0 0 0,0 0 0,0 0 0,0 0 0,0 1 0,0-1 0,0 0 0,0 0 0,0 0-1,0 0 1,0 1 0,0-1 0,1 0 0,-1 0 0,0 0 0,0 0 0,0 1 0,0-1 0,0 0 0,0 0 0,0 0 0,1 0 0,-1 0 0,0 0 0,0 0 0,0 1-1,0-1 1,0 0 0,1 0 0,-1 0 0,0 0 0,0 0 0,0 0 0,0 0 0,1 0 0,-1 0 0,0 0 0,0 0 0,0 0 0,1 0 0,-1 0 0,0 0 0,0 0-1,0 0 1,0 0 0,1 0 0,-1 0 0,0 0 0,0-1 0,0 1 0,5-14-32,-1-22-102,-3 7-183,-5-53-1,2 68 145,0 0 0,-1 0-1,-1-1 1,0 2-1,-12-25 1,20 41-8,-1 1-1,1 0 1,0-1-1,0 0 1,0 1-1,1-2 1,-1 1-1,1 0 1,-1-1-1,1 0 1,0 0-1,0-1 1,9 3-1,1 0-442,1 0-1,0-1 1,0-1 0,18 0 0,-26-1 521,0-1 1,0-1 0,0 1 0,0-2-1,0 1 1,-1-1 0,1 0 0,0 0-1,-1-1 1,0 0 0,14-8 0,-21 11 154,1 0 1,-1-1-1,1 1 1,-1 0-1,1-1 1,-1 1-1,1 0 1,-1-1 0,0 1-1,1-1 1,-1 1-1,1-1 1,-1 1-1,0-1 1,0 1-1,1-1 1,-1 1-1,0-1 1,0 0 0,1 1-1,-1-1 1,0 1-1,0-1 1,0 0-1,0 1 1,0-1-1,0 1 1,0-1-1,0 0 1,0 1 0,0-1-1,-1 0 1,1 1 33,-1-1 0,0 1-1,1-1 1,-1 1 0,0-1 0,0 1 0,1 0 0,-1 0 0,0-1 0,0 1 0,1 0 0,-1 0 0,0 0 0,0 0 0,1 0-1,-1 0 1,0 0 0,0 0 0,0 0 0,1 0 0,-1 0 0,0 0 0,0 1 0,0-1 0,-6 3 139,0 0 0,0 0 1,0 1-1,0 0 0,1 0 0,0 0 1,0 1-1,0 0 0,1 0 0,-1 1 1,1-1-1,0 1 0,1 0 0,-1 0 1,1 1-1,1 0 0,-1-1 0,1 1 1,0 0-1,1 1 0,-3 10 1,5-17-210,-1 0 0,1 0 0,0 0 0,0 0 0,0 0 0,0 0 0,0 0 0,0 0 0,0 0 0,0 1 0,1-1 0,-1 0 1,0 0-1,1 0 0,-1 0 0,1 0 0,-1 0 0,1 0 0,-1 0 0,1-1 0,-1 1 0,1 0 0,0 0 0,0 0 0,-1-1 0,2 2 1,0-1-4,0-1 1,0 1-1,0-1 1,-1 1 0,1-1-1,0 0 1,0 0 0,0 0-1,0 0 1,-1 0 0,1 0-1,0 0 1,4-1 0,2-2-19,1 0 0,-1 0 1,0 0-1,0-1 1,10-6-1,50-43-757,-13 8-999,-55 45 1694,1-1 0,-1 1 0,1-1-1,0 1 1,-1-1 0,1 1 0,0 0 0,-1-1 0,1 1 0,0 0 0,0-1 0,-1 1 0,1 0 0,0 0 0,0 0 0,0 0-1,-1 0 1,1 0 0,0 0 0,0 0 0,0 0 0,0 0 28,-1 1 0,1-1 0,-1 1 0,1-1-1,-1 0 1,0 1 0,1-1 0,-1 1 0,0 0 0,0-1 0,1 1 0,-1-1 0,0 1-1,0-1 1,0 1 0,1-1 0,-1 1 0,0 0 0,0-1 0,0 1 0,0 0-1,-7 44-401,5-32 550,1-8-14,0 0 0,1 0 0,0 0-1,0 0 1,0 0 0,0 0 0,1 0-1,0 0 1,3 8 0,-4-11-38,1 0-1,0-1 1,0 1 0,0 0-1,1-1 1,-1 1 0,0-1-1,1 0 1,-1 1 0,0-1-1,1 0 1,-1 0 0,1 0-1,0 0 1,-1 0 0,1 0-1,0-1 1,0 1 0,0 0-1,-1-1 1,1 1 0,0-1-1,0 0 1,0 0 0,0 0-1,0 0 1,0 0 0,2 0-1,7-2 120,0 0 0,-1 0-1,1-1 1,0 0-1,-1-1 1,0 0-1,0-1 1,13-9-1,72-51 454,-80 53-616,0-1 0,-1 0 0,24-30 0,-33 37-51,-1 0-1,0 0 0,0-1 0,0 1 0,-1-1 0,0 0 1,0 0-1,-1-1 0,0 1 0,0 0 0,0-1 1,0-13-1,-2 18 10,0 0-1,0 0 1,-1 0 0,1 1 0,-1-1-1,1 0 1,-1 0 0,0 1 0,0-1 0,0 0-1,0 1 1,-1-1 0,1 1 0,-1 0-1,1-1 1,-1 1 0,0 0 0,0 0 0,0 0-1,0 0 1,0 0 0,0 1 0,-1-1-1,1 1 1,0-1 0,-1 1 0,0 0-1,1 0 1,-1 0 0,0 0 0,1 1 0,-1-1-1,-3 0 1,-1 0-11,0 1 0,1-1 0,-1 2 0,0-1 0,0 0 0,0 1-1,0 1 1,1-1 0,-1 1 0,1 0 0,-1 0 0,-11 7 0,10-4 67,0 1 0,0 0 1,1 1-1,-1-1 0,1 1 1,1 1-1,0-1 0,0 1 1,0 0-1,1 1 0,0-1 1,1 1-1,-6 15 0,8-19-6,1-1-1,-1 0 1,1 1 0,0-1-1,0 1 1,1 0-1,-1-1 1,1 1 0,0-1-1,0 1 1,1-1-1,-1 1 1,1 0 0,0-1-1,0 1 1,1-1-1,-1 0 1,1 1 0,0-1-1,0 0 1,0 0-1,1 0 1,0-1 0,-1 1-1,1 0 1,1-1-1,-1 0 1,0 0 0,1 0-1,-1 0 1,5 2-1,-7-4-35,0 0-1,1 0 0,-1 0 0,0 0 0,1-1 0,-1 1 0,0 0 1,1-1-1,-1 1 0,1-1 0,-1 0 0,1 1 0,-1-1 0,1 0 1,-1 0-1,1 0 0,-1 0 0,1 0 0,-1 0 0,1 0 1,-1-1-1,1 1 0,-1-1 0,1 1 0,-1-1 0,0 1 0,1-1 1,-1 0-1,0 1 0,1-1 0,-1 0 0,0 0 0,0 0 1,0 0-1,0 0 0,0 0 0,0-1 0,0 1 0,0 0 0,0 0 1,-1-1-1,2-1 0,1-15-172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3.243"/>
    </inkml:context>
    <inkml:brush xml:id="br0">
      <inkml:brushProperty name="width" value="0.025" units="cm"/>
      <inkml:brushProperty name="height" value="0.025" units="cm"/>
    </inkml:brush>
  </inkml:definitions>
  <inkml:trace contextRef="#ctx0" brushRef="#br0">10 0 19164,'-8'9'1856,"6"2"-1271,2 2-257,12-1 712,1-2 712,-2-9-1376,-1-1-80,0-4-104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3.745"/>
    </inkml:context>
    <inkml:brush xml:id="br0">
      <inkml:brushProperty name="width" value="0.025" units="cm"/>
      <inkml:brushProperty name="height" value="0.025" units="cm"/>
    </inkml:brush>
  </inkml:definitions>
  <inkml:trace contextRef="#ctx0" brushRef="#br0">0 40 16828,'10'7'2280,"3"1"-1280,10-7-320,3-1 1601,10 0-1121,1-1-168,3-5-592,2-3-528,-6-2-2160,-5-1 2120,-12 4-416,-3-1-232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4.219"/>
    </inkml:context>
    <inkml:brush xml:id="br0">
      <inkml:brushProperty name="width" value="0.025" units="cm"/>
      <inkml:brushProperty name="height" value="0.025" units="cm"/>
    </inkml:brush>
  </inkml:definitions>
  <inkml:trace contextRef="#ctx0" brushRef="#br0">0 322 15515,'5'11'1761,"6"-7"-1193,12-4-216,1-6 736,8-3-880,1-1-304,1-4 224,-2-3-88,-3 1-256</inkml:trace>
  <inkml:trace contextRef="#ctx0" brushRef="#br0" timeOffset="1">479 0 17348,'-5'1'217,"0"-1"1,0 2-1,0-1 1,0 0-1,1 1 1,-1 0-1,0 0 1,1 0-1,-1 1 1,1-1-1,-6 6 1,-42 37 1201,45-38-1287,-1 0 0,1 1 0,1 0 0,-7 11 0,12-17-119,0-1 1,0 1 0,0 0-1,1-1 1,-1 1-1,0 0 1,1 0 0,-1 0-1,1-1 1,0 1 0,0 0-1,0 0 1,0 3-1,0-4-8,1 0 0,-1 1 0,1-1 0,-1 0 0,1 0 0,0 0 0,-1 0 0,1 0 0,0 0 0,0 0 0,-1 0 0,1 0 0,0-1 0,0 1 0,0 0 0,0 0 0,0-1 0,0 1 0,1-1 0,-1 1 0,0-1 0,0 1 0,2-1 0,12 5-63,1-2 0,-1 0-1,30 1 1,-28-3-74,0 1 0,0 1 0,21 5 0,-33-6 75,1 0 0,-1 0 1,0 0-1,0 1 0,0 0 1,0 0-1,0 0 0,0 1 0,4 4 1,-8-7 46,0 0 1,1 1-1,-1-1 1,-1 0-1,1 1 1,0-1-1,0 1 1,0-1-1,-1 1 1,1-1-1,-1 1 1,1 0 0,-1-1-1,0 1 1,0 0-1,0-1 1,1 1-1,-1 0 1,-1-1-1,1 1 1,0-1-1,0 1 1,-1 0-1,1-1 1,-1 1 0,1 0-1,-1-1 1,0 1-1,1-1 1,-1 0-1,0 1 1,0-1-1,0 0 1,0 1-1,-1-1 1,0 1-1,-4 5 38,-1-1 0,0-1 0,0 1 0,0-1 0,0-1 0,-1 1 0,0-1-1,0 0 1,0-1 0,0 0 0,-18 4 0,19-6 66,0 1 0,0-1 0,0-1 1,0 1-1,0-1 0,-1 0 0,1-1 0,0 1 0,0-2 1,0 1-1,0-1 0,0 0 0,0 0 0,-12-7 0,-11-11 184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4.670"/>
    </inkml:context>
    <inkml:brush xml:id="br0">
      <inkml:brushProperty name="width" value="0.025" units="cm"/>
      <inkml:brushProperty name="height" value="0.025" units="cm"/>
    </inkml:brush>
  </inkml:definitions>
  <inkml:trace contextRef="#ctx0" brushRef="#br0">0 27 15523,'23'-3'1537,"3"3"-1041,4 0-224,7 0 792,3 0-944,6 1 48,1 1-160,-2-2-200</inkml:trace>
  <inkml:trace contextRef="#ctx0" brushRef="#br0" timeOffset="1">439 3 14323,'-14'6'440,"1"1"-1,0 0 1,1 1-1,0 1 1,0 0-1,1 0 1,0 1-1,-14 17 1,18-18-218,-1 0 0,1 0 0,1 1 0,0 0 0,0 1 0,1-1 0,1 1 0,0 0 0,0 0 0,1 0 0,-2 13 0,4-22-192,1-1 1,-1 1-1,1 0 0,0 0 1,0-1-1,0 1 0,0 0 0,0-1 1,0 1-1,0 0 0,1 0 0,-1-1 1,0 1-1,1 0 0,0-1 1,-1 1-1,1-1 0,0 1 0,0-1 1,0 1-1,0-1 0,0 1 1,0-1-1,0 0 0,0 0 0,0 0 1,1 1-1,-1-1 0,1 0 0,-1-1 1,1 1-1,-1 0 0,1 0 1,-1-1-1,1 1 0,0 0 0,-1-1 1,1 0-1,0 1 0,-1-1 0,1 0 1,0 0-1,0 0 0,-1 0 1,1 0-1,2-1 0,4 0 20,0 0 0,0-1-1,0 0 1,0 0 0,0-1 0,0 0 0,-1-1-1,11-6 1,-6 2 27,-1 0 0,0-1 0,0-1 0,-1 1 0,-1-2 0,0 1 0,11-18 0,-15 22-40,-1-1 0,0 0 0,-1 0 0,0 0 0,0 0 0,0-1 1,-1 1-1,0-1 0,0 1 0,-1-1 0,0 0 0,-1 0 0,1 1 0,-3-15 0,2 20-44,0 1-1,0-1 0,-1 0 0,1 1 0,-1-1 0,1 0 0,-1 1 0,0-1 0,0 1 0,0-1 1,0 1-1,0-1 0,0 1 0,0-1 0,0 1 0,0 0 0,-1 0 0,1 0 0,0 0 0,-1 0 1,1 0-1,-1 0 0,1 0 0,-1 0 0,0 1 0,1-1 0,-1 1 0,0-1 0,1 1 0,-1 0 1,0-1-1,0 1 0,1 0 0,-1 0 0,0 0 0,0 0 0,1 1 0,-1-1 0,-2 1 0,-3 1-104,1-1 0,0 1 0,0 0-1,0 1 1,0 0 0,0 0-1,0 0 1,1 0 0,-7 6-1,7-4-289,-1 1 0,1-1 0,-9 13 0,13-16 331,-1-1-1,1 1 1,0 0-1,0 0 0,0 0 1,0 0-1,1 0 1,-1 0-1,0 0 1,1 0-1,-1 1 0,1-1 1,0 0-1,0 0 1,0 0-1,0 0 0,1 4 1,7 6-480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5.197"/>
    </inkml:context>
    <inkml:brush xml:id="br0">
      <inkml:brushProperty name="width" value="0.025" units="cm"/>
      <inkml:brushProperty name="height" value="0.025" units="cm"/>
    </inkml:brush>
  </inkml:definitions>
  <inkml:trace contextRef="#ctx0" brushRef="#br0">127 27 17636,'-29'24'2076,"-4"4"-1332,22-16-466,1 0 0,1 0 0,-10 18 0,17-26-243,0 0 1,0 0-1,0-1 0,1 2 1,-1-1-1,1 0 1,0 0-1,0 0 1,1 1-1,-1-1 0,1 0 1,0 1-1,0-1 1,0 0-1,1 0 1,1 7-1,-2-9-7,1 0 0,0 0 0,1 0 0,-1 0 0,0 0 0,0 0 0,1-1 0,-1 1 0,1 0 0,-1-1 0,1 1 0,0-1 1,0 0-1,0 1 0,0-1 0,0 0 0,0 0 0,0 0 0,0-1 0,0 1 0,0 0 0,0-1 0,1 1 0,-1-1 0,0 0 0,0 0 0,0 0 0,5 0 0,0-1 47,0 1 1,1-1-1,-1-1 1,0 1-1,0-1 1,0-1-1,9-3 0,-4-1 62,0 1 0,-1-2-1,0 0 1,0 0 0,-1 0 0,0-2-1,16-19 1,-22 24-104,-1 1 1,0-1-1,0 0 0,0 0 1,-1 0-1,0 0 1,0 0-1,0-1 0,1-8 1,-2 11-36,-1 0 1,0 0 0,0-1-1,0 1 1,-1 0-1,1 0 1,-1 0-1,1 0 1,-1 0 0,0 0-1,0 0 1,-1 0-1,1 0 1,0 0-1,-1 1 1,0-1 0,0 1-1,-2-3 1,1 1-96,-1 1 1,0-1 0,0 1 0,0 0 0,0 1-1,-1-1 1,1 1 0,-1 0 0,1 0 0,-1 0-1,0 0 1,0 1 0,1 0 0,-9-1-1,3 1-48,1 0 0,-1 1 0,1 1 0,-1-1 0,0 1 0,-16 4-1,-11 9-360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5.660"/>
    </inkml:context>
    <inkml:brush xml:id="br0">
      <inkml:brushProperty name="width" value="0.025" units="cm"/>
      <inkml:brushProperty name="height" value="0.025" units="cm"/>
    </inkml:brush>
  </inkml:definitions>
  <inkml:trace contextRef="#ctx0" brushRef="#br0">22 1 17788,'-1'11'535,"0"0"1,-1-1-1,-4 18 1,-4 22 281,9-40-671,1-1 1,0 1-1,0-1 0,1 1 1,0-1-1,3 12 0,-3-18-117,-1-1-1,1 0 1,0 1-1,0-1 1,0 0-1,1 0 1,-1 1-1,0-1 0,1 0 1,-1 0-1,1 0 1,0-1-1,0 1 1,0 0-1,0-1 1,0 1-1,0-1 1,0 0-1,0 1 1,0-1-1,1 0 1,-1 0-1,1-1 0,-1 1 1,0 0-1,1-1 1,-1 1-1,5-1 1,0 0 37,0-1 0,0 0 1,-1 0-1,1 0 1,0-1-1,-1 0 0,1-1 1,-1 1-1,0-1 0,0 0 1,0-1-1,11-7 0,2-4 184,0-1-1,20-22 1,1-11 186,-29 34-313,21-23 1,-37 44-311,1 0 1,0 1 0,1 0-1,-1-1 1,-2 10 0,-18 50-1192,18-50 806,1-2-113,2-9 462,1 1 1,0-1 0,0 1 0,0 0-1,1 0 1,0 0 0,0 0-1,1 0 1,-1 8 0,6-4-625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6.156"/>
    </inkml:context>
    <inkml:brush xml:id="br0">
      <inkml:brushProperty name="width" value="0.025" units="cm"/>
      <inkml:brushProperty name="height" value="0.025" units="cm"/>
    </inkml:brush>
  </inkml:definitions>
  <inkml:trace contextRef="#ctx0" brushRef="#br0">162 12 15603,'5'-12'1266,"-8"18"-352,-15 27 333,14-26-886,-1 2-104,-53 105 1520,48-93-1514,2 1 0,0 0 0,-6 33 0,13-52-224,1-1-1,-1 1 1,1-1 0,0 1 0,0-1-1,0 1 1,0-1 0,0 1 0,0-1-1,1 0 1,0 1 0,-1-1 0,1 1-1,0-1 1,2 4 0,-2-4-23,1 0 0,-1-1 0,1 1 0,0-1 0,0 1 0,-1-1 0,1 0 0,0 0 0,0 0 0,0 0 0,0 0 0,0 0 0,0 0 0,1-1 0,-1 1 0,0-1 0,4 1 0,14 0-137,-1 0 0,26-3 1,-29 0-91,0 1 1,-1 1 0,1 1 0,28 4-1,-43-4 175,1-1 0,0 0 0,-1 1 0,1 0 0,0-1 0,-1 1 0,1 0 0,-1 0 0,1 0 0,-1 0 0,0 0-1,1 0 1,1 2 0,-3-2 33,0-1-1,0 1 1,1 0-1,-1-1 1,0 1-1,0-1 0,0 1 1,0 0-1,0-1 1,0 1-1,0 0 1,0-1-1,0 1 1,0-1-1,0 1 1,0 0-1,0-1 1,-1 1-1,1-1 0,0 1 1,0 0-1,-1-1 1,1 1-1,0-1 1,-1 1-1,1-1 1,-1 1-1,1-1 1,-1 1-1,1-1 0,-1 0 1,1 1-1,-1-1 1,1 0-1,-1 1 1,1-1-1,-1 0 1,1 0-1,-2 1 1,-12 6 212,-1-1 0,1-1 1,-1 0-1,0-1 0,0 0 1,-1-1-1,1-1 1,-1-1-1,1 0 0,-31-2 1,38 0-236,1 0 1,0 0-1,-1-1 0,1 0 1,0 0-1,-8-4 1,13 6-17,0-1 1,1 0 0,-1 0-1,0 0 1,0 0-1,1 0 1,-1 0 0,1-1-1,-1 1 1,1-1 0,-1 1-1,1-1 1,0 1-1,0-1 1,0 0 0,0 1-1,0-1 1,0 0-1,0 0 1,1 0 0,-1 0-1,1 0 1,-1 0 0,1 0-1,0 0 1,-1 0-1,1-3 1,4-11-396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6.621"/>
    </inkml:context>
    <inkml:brush xml:id="br0">
      <inkml:brushProperty name="width" value="0.025" units="cm"/>
      <inkml:brushProperty name="height" value="0.025" units="cm"/>
    </inkml:brush>
  </inkml:definitions>
  <inkml:trace contextRef="#ctx0" brushRef="#br0">14 92 19700,'4'-1'324,"1"0"0,-1-1 0,0 1 0,1-1 1,-1 0-1,0 0 0,0-1 0,0 1 0,-1-1 0,1 0 0,-1 0 0,1 0 0,-1 0 0,0-1 0,0 1 0,0-1 0,-1 0 0,1 0 1,-1 0-1,0 0 0,2-5 0,-4 9-305,0-1 1,0 0 0,1 1-1,-1-1 1,0 0 0,0 1-1,0-1 1,0 0 0,0 1 0,0-1-1,0 0 1,0 1 0,0-1-1,0 0 1,0 1 0,-1-1-1,1 1 1,0-1 0,0 0-1,-1 1 1,1-1 0,0 1-1,-1-1 1,1 0 0,0 1-1,-1-1 1,1 1 0,-1-1-1,1 1 1,-1 0 0,1-1-1,-1 1 1,1-1 0,-1 1-1,0 0 1,1 0 0,-1-1-1,1 1 1,-1 0 0,0 0-1,1 0 1,-1-1 0,0 1 0,1 0-1,-1 0 1,0 0 0,1 0-1,-1 0 1,0 1 0,1-1-1,-2 0 1,-2 1-36,1-1 0,0 1 1,-1 0-1,1 0 0,0 0 0,0 0 1,0 0-1,-6 4 0,5-1-50,0-1 1,0 1-1,0 0 0,1 0 0,0 0 0,-1 0 0,-1 6 1,4-10 47,0 1 1,1 0 0,-1 0 0,1-1 0,0 1-1,-1 0 1,1 0 0,0 0 0,-1 0 0,1-1-1,0 1 1,0 0 0,0 0 0,0 0 0,0 0-1,0 0 1,0 0 0,0 0 0,0 0 0,0 0-1,0 0 1,0-1 0,1 1 0,-1 0 0,0 0-1,1 0 1,-1 0 0,1 0 0,-1-1 0,1 1-1,-1 0 1,1-1 0,0 1 0,-1 0 0,1-1-1,0 1 1,-1 0 0,1-1 0,0 1 0,0-1-1,0 0 1,-1 1 0,1-1 0,0 0 0,0 1-1,0-1 1,1 0 0,6 2-51,1-1 0,0 0 0,-1 0 0,1-1 0,0 0 0,-1 0 0,11-3 0,63-15-3,-46 10 226,-36 8-136,0-1 0,0 1 0,0 0 0,0 0 0,1 0 0,-1 0 0,0 0 0,0 0 0,0 0 0,0 0 1,1 0-1,-1 0 0,0 0 0,0 0 0,0 0 0,0 0 0,0-1 0,1 1 0,-1 0 0,0 0 0,0 0 0,0 0 0,0 0 0,0 0 0,0-1 0,0 1 0,0 0 1,0 0-1,1 0 0,-1 0 0,0-1 0,0 1 0,0 0 0,0 0 0,0 0 0,0 0 0,0-1 0,0 1 0,0 0 0,0 0 0,-6-9 488,-15-9 30,17 15-402,-12-10-25,-1 1-671,16 9-1083,7 6-1507,6 3 2135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7.193"/>
    </inkml:context>
    <inkml:brush xml:id="br0">
      <inkml:brushProperty name="width" value="0.025" units="cm"/>
      <inkml:brushProperty name="height" value="0.025" units="cm"/>
    </inkml:brush>
  </inkml:definitions>
  <inkml:trace contextRef="#ctx0" brushRef="#br0">225 38 18740,'-1'-2'134,"0"0"-1,0 0 1,0 0 0,0 0-1,-1 0 1,1 0 0,0 0-1,-1 1 1,1-1 0,-1 0-1,0 1 1,0-1 0,1 1-1,-1 0 1,0-1 0,0 1-1,-3-1 1,1 0 21,0 1 0,0 0-1,0 0 1,0 0 0,-1 1-1,1 0 1,0-1 0,0 1 0,-5 1-1,0 0 0,0 0 0,0 1-1,0 1 1,1-1-1,-1 1 1,1 1 0,-1-1-1,-9 7 1,11-5-152,0 1-1,0-1 1,0 1 0,-9 11 0,15-16-26,-1 1 1,1 0-1,-1 0 0,1 0 1,0 0-1,-1 0 0,1 0 1,0 0-1,0 0 1,0 0-1,1 0 0,-1 1 1,1-1-1,-1 0 0,1 1 1,0-1-1,-1 0 1,1 1-1,0-1 0,1 0 1,0 5-1,0-6-6,0 1-1,0 0 1,0 0-1,1-1 1,-1 1-1,1-1 1,-1 1-1,1-1 1,0 0-1,-1 0 1,1 0 0,0 0-1,0 0 1,0 0-1,0 0 1,0 0-1,0-1 1,0 1-1,3 0 1,47 4-383,-41-4 324,12 0-11,-14-1 61,0 0-1,1 1 1,-1 0 0,0 0 0,0 1-1,0 0 1,0 1 0,15 6 0,-23-8 38,-1-1 1,1 0 0,-1 0-1,1 1 1,-1-1 0,1 0-1,-1 1 1,1-1 0,-1 1-1,1-1 1,-1 1 0,0-1-1,1 1 1,-1-1 0,0 1 0,0-1-1,1 1 1,-1-1 0,0 1-1,0-1 1,0 1 0,1-1-1,-1 1 1,0 0 0,0-1-1,0 1 1,0 1 0,-1-1 1,1 0 0,-1 0 1,1 0-1,-1 0 0,1 0 1,-1 0-1,0 0 0,0 0 1,1 0-1,-1-1 0,0 1 1,0 0-1,-1 1 0,-38 18 60,37-18-57,-18 7-17,-30 8 0,44-15 111,1 0-1,-1-1 0,1 0 0,-1 0 1,1 0-1,-1-1 0,0 0 1,1-1-1,-11-1 0,15 2-80,1-1 1,0 1-1,0 0 0,-1-1 0,1 1 0,0-1 0,0 0 0,0 1 1,0-1-1,0 0 0,0 0 0,0 1 0,0-1 0,0 0 0,0 0 0,0 0 1,0 0-1,1 0 0,-1 0 0,0-1 0,1 1 0,-1 0 0,1 0 1,-1 0-1,1-1 0,-1-1 0,0-14 191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4.206"/>
    </inkml:context>
    <inkml:brush xml:id="br0">
      <inkml:brushProperty name="width" value="0.025" units="cm"/>
      <inkml:brushProperty name="height" value="0.025" units="cm"/>
    </inkml:brush>
  </inkml:definitions>
  <inkml:trace contextRef="#ctx0" brushRef="#br0">22 95 14587,'2'-2'261,"1"0"1,0 0-1,-1-1 0,1 1 0,-1 0 1,0-1-1,0 0 0,0 0 0,0 1 1,0-1-1,-1 0 0,1-1 0,-1 1 1,0 0-1,0 0 0,0 0 0,0-1 1,-1 1-1,1 0 0,-1-1 0,0 1 1,0-1-1,0 1 0,0 0 0,-1-1 1,1 1-1,-1-1 0,-2-4 0,3 7-243,0 1-1,0 0 0,0 0 1,0 0-1,0 0 0,0 0 1,0 0-1,0-1 0,0 1 1,-1 0-1,1 0 0,0 0 1,0 0-1,0 0 0,0 0 1,0 0-1,0 0 0,-1 0 1,1-1-1,0 1 0,0 0 1,0 0-1,0 0 1,0 0-1,-1 0 0,1 0 1,0 0-1,0 0 0,0 0 1,0 0-1,0 0 0,-1 0 1,1 0-1,0 0 0,0 0 1,0 1-1,0-1 0,0 0 1,0 0-1,-1 0 0,1 0 1,0 0-1,0 0 0,0 0 1,0 0-1,0 0 0,0 0 1,0 1-1,-1-1 0,1 0 1,0 0-1,0 0 0,0 0 1,0 0-1,0 0 0,0 1 1,-10 13 384,-4 18-164,8-9-109,-6 42 1,11-58-122,0-1-1,1 1 1,0 0-1,0 0 1,1 0 0,-1-1-1,1 1 1,1 0-1,0-1 1,4 13-1,-5-17-4,0 0-1,0-1 0,1 1 0,-1 0 1,0-1-1,1 1 0,0-1 0,-1 0 1,1 1-1,0-1 0,-1 0 0,1 0 1,0 0-1,0 0 0,0 0 0,0-1 0,0 1 1,0 0-1,0-1 0,0 0 0,0 1 1,0-1-1,0 0 0,0 0 0,3 0 1,4-1-3,1 0 1,-1-1-1,1 0 1,9-4-1,-15 4-3,24-8-95,-1-1 1,31-18-1,-39 18-46,1 1-1,1 1 0,-1 0 1,2 2-1,28-7 1,-46 13 118,-1 1 0,1-1 0,0 1 0,-1 0 0,1 0 1,0 0-1,-1 0 0,1 1 0,-1-1 0,6 3 0,-7-2 37,-1-1 0,1 1 1,0 1-1,-1-1 0,1 0 0,-1 0 0,0 1 0,1-1 0,-1 0 0,0 1 0,0-1 0,1 1 0,-1 0 0,-1-1 1,1 1-1,0 0 0,0 0 0,-1 0 0,2 2 0,-2-3 13,0 0 0,0 0 0,1 0 0,-1 0 0,1 0 0,-1 0 0,1 0 1,-1 0-1,1 0 0,-1-1 0,1 1 0,0 0 0,-1 0 0,1-1 0,0 1 0,0 0 0,0-1 0,-1 1 0,1-1 0,0 1 1,0-1-1,0 0 0,0 1 0,1-1 0,0 1-8,0-1 1,0 0 0,1 0-1,-1 0 1,0 0 0,0-1-1,0 1 1,0-1 0,0 1-1,0-1 1,2 0-1,4-3-211,0 0-1,-1 0 0,1-1 0,10-9 1,-16 12 159,1 0 0,-1 0 0,0-1 0,0 1 0,0-1 0,0 0 0,-1 1 0,1-1 0,-1 0 0,1 0 1,-1 0-1,1-6 0,3-17-260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7.829"/>
    </inkml:context>
    <inkml:brush xml:id="br0">
      <inkml:brushProperty name="width" value="0.025" units="cm"/>
      <inkml:brushProperty name="height" value="0.025" units="cm"/>
    </inkml:brush>
  </inkml:definitions>
  <inkml:trace contextRef="#ctx0" brushRef="#br0">141 1 15699,'-19'69'2529,"-29"67"0,23-70-806,-16 73 1,40-134-1637,-1-1-14,1 0 1,0 0-1,0 0 0,1 0 0,-1 0 0,1 1 0,0-1 1,0 0-1,0 0 0,1 6 0,0-10-56,0 0 1,-1-1-1,1 1 1,-1 0-1,1-1 0,-1 1 1,1 0-1,-1-1 1,1 1-1,-1-1 0,1 1 1,-1 0-1,0-1 1,1 1-1,-1-1 1,0 0-1,1 1 0,-1-1 1,0 1-1,0-1 1,1 1-1,-1-1 0,0 0 1,9-18 131,-1-7 33,8-40-1,0-4-754,-12 78 467,1-1 1,0 0-1,0 0 0,0 0 0,1 0 0,0-1 0,0 0 0,9 7 0,-9-11 138,0 0 1,1 0-1,0 0 1,-1-1-1,1 0 1,0 0-1,0 0 1,-1-1-1,1 0 1,0-1-1,0 1 1,0-1-1,-1-1 1,1 1-1,0-1 1,10-4-1,-8 2 57,0 0-1,0 0 0,0-1 0,-1 0 1,0-1-1,0 0 0,0 0 0,-1-1 0,1 1 1,11-16-1,-18 20-77,0 1 0,0 0 1,0-1-1,-1 1 0,1-1 0,0 1 1,0-1-1,-1 1 0,1-1 0,-1 1 1,0-1-1,1 1 0,-1-1 0,0 0 1,0 1-1,0-4 0,0 4-9,0 1 0,-1 0 0,1-1 0,0 1 0,0 0 0,0 0 0,0-1 0,-1 1 0,1 0 0,0 0 0,0-1-1,-1 1 1,1 0 0,0 0 0,0 0 0,-1-1 0,1 1 0,0 0 0,-1 0 0,1 0 0,0 0 0,-1 0 0,1 0 0,0-1 0,-1 1 0,1 0 0,0 0 0,-1 0-1,-17 7 7,11-3-10,1 0 1,1 0-1,-1 1 0,1 0 1,0 0-1,0 1 1,0-1-1,-6 11 1,8-12 0,1 0 1,0 0 0,0 0 0,0 0 0,0 0-1,1 0 1,-1 0 0,1 1 0,0-1 0,0 1-1,1-1 1,0 1 0,-1-1 0,1 1-1,1 5 1,0-8 6,0 0 0,0 0 0,0 0 0,0 0 0,0 0 0,0-1 0,0 1 0,0 0 0,1-1 0,-1 1 0,1 0 0,0-1 0,-1 0 0,1 1 0,0-1 0,0 0 0,-1 0 0,1 0 0,0 0 1,0 0-1,0-1 0,0 1 0,1-1 0,-1 1 0,0-1 0,0 0 0,0 1 0,0-1 0,4-1 0,6 1 28,0 0 0,-1-2 0,1 1 0,12-4 0,-2-1 1,0-1 0,0-1 1,-1 0-1,0-2 0,0-1 0,-1 0 0,0-2 1,-1 0-1,24-22 0,-33 25-89,-15 12-11,-17 19-8,17-15 0,1 1 0,0 0-1,0 0 1,1 0 0,-1 0 0,2 1-1,-1 0 1,1-1 0,0 1 0,1 0-1,0 0 1,-1 8 0,2-15 69,0-1-1,0 1 1,1 0 0,-1 0 0,0 0 0,0 0 0,0 0-1,0-1 1,1 1 0,-1 0 0,0 0 0,1 0-1,-1-1 1,1 1 0,-1 0 0,1-1 0,-1 1 0,1 0-1,-1-1 1,1 1 0,1 0 0,6 1-198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8.336"/>
    </inkml:context>
    <inkml:brush xml:id="br0">
      <inkml:brushProperty name="width" value="0.025" units="cm"/>
      <inkml:brushProperty name="height" value="0.025" units="cm"/>
    </inkml:brush>
  </inkml:definitions>
  <inkml:trace contextRef="#ctx0" brushRef="#br0">36 5 20428,'-3'-5'1777,"0"8"-1537,1 3-576,-1 7 1400,-7 1-464,-5 5-496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9.069"/>
    </inkml:context>
    <inkml:brush xml:id="br0">
      <inkml:brushProperty name="width" value="0.025" units="cm"/>
      <inkml:brushProperty name="height" value="0.025" units="cm"/>
    </inkml:brush>
  </inkml:definitions>
  <inkml:trace contextRef="#ctx0" brushRef="#br0">164 293 21205,'-4'-1'145,"0"1"0,0 0 0,0 0 0,0 0 0,0 0 0,0 0 0,0 1 0,0 0 0,0 0 0,0 0 0,1 0 0,-1 1 0,0-1 0,1 1 0,-1 0 0,1 0 0,-1 1 0,-3 2 1,0 1-87,0 0 0,1 0 0,-1 0 1,1 1-1,1 0 0,-1 0 0,-4 9 1,9-15-75,1 0 0,-1 1 0,0-1 0,1 0 0,-1 0 0,1 0 0,-1 1 0,1-1 0,-1 0 0,1 0 0,0 1 0,0-1 0,0 0 0,-1 1 0,1-1 0,1 0 1,-1 2-1,0-2 3,0-1 0,1 0 0,-1 1 0,1-1 0,-1 0 0,0 1 0,1-1 0,-1 0 1,1 1-1,-1-1 0,1 0 0,-1 0 0,1 0 0,-1 1 0,1-1 0,-1 0 1,1 0-1,-1 0 0,1 0 0,-1 0 0,1 0 0,-1 0 0,1 0 0,-1 0 0,1 0 1,-1 0-1,2-1 0,3 0-49,1-1 1,-1 1 0,0-1-1,1-1 1,-1 1 0,6-5-1,5-4-40,-12 7 90,1 0 0,0 1 1,0-1-1,0 1 0,1 1 1,-1-1-1,1 1 1,-1-1-1,11-1 0,-15 4 9,0 0 0,0 0 0,0 0 0,-1 0 0,1 0 0,0 0 0,0 1 0,0-1 0,0 0 0,-1 1 0,1-1 0,0 0 0,0 1 0,-1-1 0,1 1 1,0-1-1,-1 1 0,1-1 0,0 1 0,-1 0 0,1-1 0,-1 1 0,1 0 0,-1-1 0,1 1 0,-1 0 0,0 0 0,1 1 0,4 24-41,-4-21 35,1 24 40,-2 0 0,0 1-1,-2-1 1,-1 0 0,-2 0-1,-1 0 1,0-1 0,-3 0-1,0 0 1,-2-1 0,0 0-1,-2-1 1,-1 0 0,-2-1-1,-27 36 1,37-54 20,0-1 0,0 1 0,-10 7 0,16-14-52,-1 0 0,1 0 0,0 0 1,0 0-1,0 0 0,0 0 0,-1 1 0,1-1 0,0 0 0,0 0 1,0 0-1,-1 0 0,1 0 0,0 0 0,0 0 0,0 0 0,0 0 0,-1 0 1,1 0-1,0 0 0,0 0 0,0 0 0,-1 0 0,1 0 0,0 0 0,0 0 1,0 0-1,-1 0 0,1 0 0,0-1 0,0 1 0,0 0 0,0 0 0,-1 0 1,1 0-1,0 0 0,0 0 0,0-1 0,0 1 0,0 0 0,0 0 1,-1 0-1,1 0 0,0-1 0,0 1 0,0 0 0,0 0 0,0 0 0,0 0 1,0-1-1,0 1 0,0 0 0,0 0 0,0 0 0,0-1 0,0 1 0,0 0 1,0 0-1,0 0 0,0-1 0,0 1 0,0 0 0,0 0 0,0 0 0,0-1 1,0 1-1,1 0 0,-1 0 0,4-17-56,13-25-138,3 2-1,48-74 0,67-67-37,226-233 163,-322 371 142,-36 41-61,17-22 68,-19 23-73,-1 1 0,1-1 0,0 0 0,-1 0 1,1 1-1,-1-1 0,1 0 0,-1 0 1,1 0-1,-1 0 0,1 0 0,-1 0 0,0 0 1,0 0-1,1 0 0,-1 0 0,0-1 1,-5 4 22,1 1 0,0-1 0,0 1 0,0 1 0,1-1 0,-7 7 0,-22 23 72,1 1 0,-51 76 0,70-92-99,1 2-1,1-1 1,0 1-1,2 0 1,0 1-1,1 0 1,2 1-1,-6 31 0,10-46-43,1-1 1,-1 1-1,1-1 0,0 1 0,0 0 0,1-1 0,0 1 0,0-1 0,1 1 0,-1-1 1,4 7-1,-5-12 16,0-1-1,0 1 1,1-1 0,-1 1 0,0-1 0,0 1 0,1-1 0,-1 1 0,0-1 0,1 0 0,-1 1 0,0-1 0,1 1 0,-1-1 0,1 0-1,-1 1 1,0-1 0,1 0 0,-1 1 0,1-1 0,-1 0 0,1 0 0,0 1 0,5-10-934,-2-21-525,-5 8 679,-1-1-1,0 0 1,-2 1 0,-9-31 0,-36-84 3489,48 136-2545,1 0-1,-1 0 1,1 0-1,0 0 0,-1 0 1,1 0-1,0 0 1,0 0-1,0 0 1,-1 0-1,1 0 0,0 0 1,1 0-1,-1 0 1,0 0-1,0-1 0,1 1-74,-1 1 0,0 0-1,1-1 1,-1 1-1,0 0 1,1-1-1,-1 1 1,0 0-1,1 0 1,-1-1-1,1 1 1,-1 0-1,1 0 1,-1 0-1,0 0 1,1-1-1,-1 1 1,1 0-1,-1 0 1,1 0-1,-1 0 1,1 0-1,-1 0 1,1 0-1,0 1 1,5 0 226,1 1 1,-1 0-1,0 0 1,8 4-1,0 0-324,131 43-1720,-101-37 1385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09.562"/>
    </inkml:context>
    <inkml:brush xml:id="br0">
      <inkml:brushProperty name="width" value="0.025" units="cm"/>
      <inkml:brushProperty name="height" value="0.025" units="cm"/>
    </inkml:brush>
  </inkml:definitions>
  <inkml:trace contextRef="#ctx0" brushRef="#br0">0 0 20452,'0'0'1665,"0"2"-1265,0 0-312,2 0-48,2-2 264,2 4-200,-1-1-192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10.043"/>
    </inkml:context>
    <inkml:brush xml:id="br0">
      <inkml:brushProperty name="width" value="0.025" units="cm"/>
      <inkml:brushProperty name="height" value="0.025" units="cm"/>
    </inkml:brush>
  </inkml:definitions>
  <inkml:trace contextRef="#ctx0" brushRef="#br0">5 5 17708,'-3'15'2032,"3"-7"-1168,-2-4 2569,4-9-3865,-1-2 472,-1-2-208,2-1-208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23.804"/>
    </inkml:context>
    <inkml:brush xml:id="br0">
      <inkml:brushProperty name="width" value="0.025" units="cm"/>
      <inkml:brushProperty name="height" value="0.025" units="cm"/>
    </inkml:brush>
  </inkml:definitions>
  <inkml:trace contextRef="#ctx0" brushRef="#br0">36 69 17564,'3'-6'388,"-1"1"1,2-1 0,-1 1-1,0 0 1,1 0-1,0 0 1,0 1 0,1-1-1,5-3 1,-7 6-310,0 0 0,0 0 0,0 1 0,0-1 1,1 1-1,-1 0 0,1 0 0,-1 0 0,1 0 0,-1 1 0,1 0 0,-1-1 1,1 1-1,0 0 0,-1 1 0,1-1 0,3 2 0,-1-1-44,0 1 1,-1 0-1,0 0 0,1 1 0,-1 0 0,0 0 1,0 0-1,0 0 0,-1 1 0,1 0 0,-1 0 0,0 0 1,0 1-1,4 5 0,-6-8-21,0 0 0,-1 0-1,0 0 1,0 0 0,1 0 0,-1 0-1,0 0 1,0 1 0,-1-1 0,1 0-1,0 0 1,-1 1 0,0-1 0,1 0-1,-1 1 1,0-1 0,0 0 0,0 1 0,-1-1-1,1 1 1,0-1 0,-1 0 0,0 0-1,1 1 1,-1-1 0,0 0 0,0 0-1,0 0 1,0 0 0,-1 0 0,1 0 0,-1 0-1,1 0 1,-1 0 0,0-1 0,1 1-1,-3 1 1,-5 3 130,0-1-1,0 0 1,-12 4 0,13-6-10,0 1-1,0 0 1,0 0 0,-13 10 0,20-13-131,1 0 0,-1-1 0,0 1 0,0 0-1,1 0 1,-1 0 0,0 0 0,1 0 0,-1 0 0,1 0-1,-1 0 1,1 0 0,0 0 0,-1 1 0,1-1-1,0 0 1,0 0 0,0 0 0,0 0 0,0 0 0,0 1-1,0-1 1,0 1 0,1 1-12,0 1 0,0-1 0,0 0 0,1 0 0,-1 0 0,1 0 0,0 0 0,2 3 0,3 3-74,2 0 1,-1 0-1,15 12 0,13 5-204,-25-19 152,-1 0 1,0 1-1,12 11 1,-22-18 127,1-1 0,-1 1 0,1 0 1,0-1-1,-1 1 0,0-1 0,1 1 1,-1 0-1,1 0 0,-1-1 0,0 1 0,1 0 1,-1 0-1,0 0 0,0-1 0,0 1 1,0 0-1,1 0 0,-1 0 0,0-1 0,-1 1 1,1 0-1,0 0 0,0 0 0,0 0 0,0-1 1,-1 1-1,1 1 0,-2 0 16,1 0 0,0-1-1,-1 1 1,1 0 0,-1-1 0,1 0-1,-1 1 1,0-1 0,0 0-1,-3 2 1,-5 2 166,0-1 1,0 0-1,-14 4 0,-2-3 426,0-1 0,0-1 0,-26 0 0,9-1-152,33 0-1794,11 1-165,17 3-642,-12-4 2080,6 2-913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24.248"/>
    </inkml:context>
    <inkml:brush xml:id="br0">
      <inkml:brushProperty name="width" value="0.025" units="cm"/>
      <inkml:brushProperty name="height" value="0.025" units="cm"/>
    </inkml:brush>
  </inkml:definitions>
  <inkml:trace contextRef="#ctx0" brushRef="#br0">255 41 16500,'0'-1'81,"0"-1"1,0 1-1,1 0 1,-1-1 0,0 1-1,0-1 1,0 1 0,0 0-1,-1-1 1,1 1 0,0 0-1,-1-1 1,1 1 0,-1 0-1,1-1 1,-1 1-1,1 0 1,-1 0 0,0-1-1,0 1 1,1 0 0,-1 0-1,0 0 1,0 0 0,0 0-1,0 0 1,-1 1 0,1-1-1,0 0 1,0 0-1,0 1 1,-1-1 0,1 1-1,0-1 1,0 1 0,-3-1-1,0 0 68,0 1 0,0 0 0,0 0 0,0 0 0,0 1 0,1-1 0,-1 1 0,0 0 0,0 0 0,1 0 0,-1 0 0,1 1 0,-5 2 0,-7 4 72,1 2 1,-1 0-1,1 1 0,1 0 1,0 1-1,-14 18 0,20-23-150,1 1-1,0 1 0,0-1 1,1 1-1,0 0 0,0 0 0,1 1 1,1-1-1,-1 1 0,2 0 1,-1 0-1,0 12 0,2-20-55,1 1-1,0 0 1,0 0 0,0-1-1,0 1 1,1 0 0,-1 0-1,1-1 1,0 1-1,-1 0 1,1-1 0,0 1-1,1-1 1,-1 1 0,0-1-1,1 0 1,-1 1-1,1-1 1,2 2 0,-1-1-3,0-1 1,0 0-1,0 0 1,0-1-1,0 1 1,1-1-1,-1 1 1,0-1-1,1 0 1,-1 0-1,1-1 1,7 1 0,0 0 36,1-2 1,-1 1 0,1-1-1,0-1 1,-1 0 0,0-1 0,1 0-1,12-6 1,-11 3 74,0-1 0,-1 0 0,0-1 0,0 0 0,0-1 0,-1 0 0,13-14 0,-20 18-52,0 1 1,0-1 0,-1 0-1,1-1 1,-1 1-1,0-1 1,-1 1 0,4-11-1,-5 12-33,0 1 1,-1-1-1,1 1 0,-1-1 0,0 1 1,0-1-1,0 1 0,0-1 0,-1 1 1,0-1-1,1 1 0,-1-1 0,0 1 1,-1 0-1,1 0 0,-3-5 1,2 5-32,1 1 0,-1 0 1,0-1-1,0 1 1,0 0-1,0 0 0,0 0 1,-1 0-1,1 0 1,-1 1-1,1-1 1,-1 1-1,0-1 0,1 1 1,-1 0-1,-3-1 1,1 1-24,-1 0 0,1 0 0,-1 1 1,1-1-1,-1 1 0,0 0 0,1 1 1,-8 1-1,5-1-131,1 1-1,-1 0 1,1 0 0,0 1 0,-1 0-1,1 0 1,1 1 0,-1 0-1,0 0 1,1 1 0,0-1 0,-10 11-1,14-13-26,1 0-1,-1 1 0,1-1 0,-1 1 0,1-1 1,0 1-1,0 0 0,0 0 0,0-1 0,0 1 0,1 0 1,-1 3-1,1-4 107,0-1 1,0 1 0,0-1 0,0 1-1,0-1 1,0 1 0,1-1-1,-1 1 1,1-1 0,-1 0-1,1 1 1,0-1 0,-1 0-1,1 1 1,0-1 0,0 0-1,0 0 1,0 0 0,0 0-1,0 0 1,0 0 0,0 0 0,0 0-1,0 0 1,1 0 0,1 0-1,19 7-792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24.696"/>
    </inkml:context>
    <inkml:brush xml:id="br0">
      <inkml:brushProperty name="width" value="0.025" units="cm"/>
      <inkml:brushProperty name="height" value="0.025" units="cm"/>
    </inkml:brush>
  </inkml:definitions>
  <inkml:trace contextRef="#ctx0" brushRef="#br0">261 41 14787,'3'-2'353,"0"-1"1,0 1-1,0-1 0,-1 0 0,1 0 1,3-5-1,-6 8-298,0-1 1,1 1-1,-1-1 0,0 1 1,0 0-1,0-1 0,0 1 1,1-1-1,-1 1 0,0-1 1,0 1-1,0-1 0,0 1 1,0-1-1,0 1 1,0-1-1,0 1 0,0-1 1,0 1-1,0 0 0,-1-1 1,1 1-1,0-2 0,-1 2 26,0-1-1,1 1 1,-1-1-1,0 1 0,1 0 1,-1-1-1,0 1 1,0-1-1,0 1 1,1 0-1,-1 0 0,0 0 1,0-1-1,0 1 1,0 0-1,0 0 0,1 0 1,-3 1-1,-2-1 152,0 1 0,0 0 0,0 0 0,0 0 0,-1 1 0,2 0 0,-1 0 0,0 0 0,0 1 0,-6 4 0,-46 36 580,47-34-679,-14 12 137,-33 35 0,50-49-218,0 1-1,1 1 1,0-1 0,0 1-1,1 0 1,0 0-1,1 1 1,-5 15-1,8-23-44,1 0 0,-1 0-1,1-1 1,-1 1 0,1 0 0,0 0-1,0-1 1,0 1 0,0 0 0,0 0-1,0 0 1,1-1 0,-1 1-1,1 0 1,-1 0 0,1-1 0,-1 1-1,1 0 1,0-1 0,0 1-1,0-1 1,0 1 0,0-1 0,0 1-1,0-1 1,1 0 0,-1 0 0,0 1-1,1-1 1,-1 0 0,1 0-1,-1 0 1,1-1 0,0 1 0,-1 0-1,1-1 1,0 1 0,-1-1 0,1 1-1,3-1 1,2 2-1,-1-2 0,1 1 0,-1-1 0,1 0 0,0-1 0,-1 1 1,1-1-1,-1-1 0,1 1 0,6-3 0,-3-1 63,0 1 0,0-2 0,0 1 0,0-1 0,-1-1 0,0 0 0,0 0 0,-1-1 0,0 0 0,-1 0 0,1-1 0,-1 0 0,-1 0 0,0-1 0,0 1 0,-1-1 0,0-1 0,-1 1 0,0-1 0,-1 0 0,3-15 0,-5 23-53,-1 0 1,0 1 0,0-1 0,0 0-1,0 0 1,0 0 0,0 0 0,-1 0-1,0 1 1,1-1 0,-1 0 0,0 0-1,0 1 1,-1-1 0,1 1 0,-1-1-1,1 1 1,-1-1 0,0 1 0,-2-3-1,2 4-55,1 0 0,-1-1-1,0 1 1,0 0 0,0 0-1,0 0 1,0 1 0,0-1 0,0 0-1,0 1 1,0-1 0,0 1-1,0 0 1,-1 0 0,1-1-1,0 2 1,0-1 0,0 0 0,0 0-1,-1 1 1,1-1 0,0 1-1,0-1 1,0 1 0,0 0-1,0 0 1,0 0 0,-1 1-1,-2 1-285,1 0-1,0 1 0,0-1 0,0 1 1,0 0-1,1 0 0,-5 6 0,7-9 244,0 0 0,0 1 0,0-1 0,0 0 0,1 0 0,-1 1 0,0-1 0,1 0 0,-1 1 0,1-1 0,-1 0 0,1 1 0,0-1-1,-1 1 1,1-1 0,0 0 0,0 1 0,0-1 0,0 1 0,0-1 0,1 1 0,-1-1 0,0 1 0,1-1 0,-1 0 0,1 1 0,-1-1 0,1 0 0,-1 1 0,1-1 0,1 2 0,15 6-836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25.806"/>
    </inkml:context>
    <inkml:brush xml:id="br0">
      <inkml:brushProperty name="width" value="0.025" units="cm"/>
      <inkml:brushProperty name="height" value="0.025" units="cm"/>
    </inkml:brush>
  </inkml:definitions>
  <inkml:trace contextRef="#ctx0" brushRef="#br0">210 14 18836,'0'-1'65,"0"1"-1,0-1 1,-1 1 0,1-1-1,0 1 1,0-1 0,0 1-1,0-1 1,0 1 0,-1-1-1,1 1 1,0-1 0,0 1-1,-1 0 1,1-1 0,0 1-1,0-1 1,-1 1 0,1 0-1,-1-1 1,1 1 0,0 0-1,-1-1 1,1 1 0,-1 0-1,1 0 1,-1-1 0,0 1-1,-17-1 529,12 1-438,1 2-1,-1-1 1,1 0-1,-10 5 1,4 1-74,0 0 0,1 0 1,0 2-1,0-1 0,1 1 0,0 0 1,0 1-1,1 0 0,0 1 0,1-1 1,0 1-1,1 1 0,0-1 1,1 1-1,1 0 0,-1 1 0,-3 20 1,7-30-76,1 0 0,-1-1 0,1 1 0,0 0 1,0 0-1,0 0 0,0-1 0,0 1 0,1 0 0,-1-1 1,1 1-1,0 0 0,0-1 0,0 1 0,0 0 0,0-1 1,0 1-1,1-1 0,2 4 0,-2-4 15,0-1-1,1 1 1,-1 0-1,1 0 1,-1-1-1,1 0 1,0 1 0,0-1-1,-1 0 1,1 0-1,0-1 1,0 1-1,0-1 1,0 1-1,0-1 1,0 0 0,6 0-1,3-2 103,1 0 0,-1-1-1,0 0 1,0-1 0,0 0-1,0-1 1,-1 0 0,0-1-1,0 0 1,0-1 0,-1 0-1,0-1 1,0 0 0,-1-1 0,0 0-1,-1 0 1,1-1 0,-2 0-1,9-13 1,-14 18-77,1 0-1,-1 0 1,0 0-1,-1 0 1,1 0-1,-1 0 1,0 0-1,0 0 1,-1-1-1,1 1 1,-1 0-1,-1-1 1,1 1 0,-2-10-1,1 13-80,0-1 0,1 0-1,-1 1 1,0 0 0,0-1 0,-1 1-1,1 0 1,0-1 0,-1 1 0,0 0-1,1 0 1,-1 0 0,0 0 0,0 0-1,0 1 1,0-1 0,0 1 0,0-1-1,-1 1 1,1 0 0,0-1 0,-1 1-1,1 1 1,-1-1 0,1 0 0,-1 0 0,0 1-1,1 0 1,-1-1 0,-4 1 0,0 1-376,-1 0 0,1 0 0,0 1 0,0-1 0,0 1 0,0 1 0,0 0 0,1 0 0,-10 5 0,-13 7-444,6-6-238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3.396"/>
    </inkml:context>
    <inkml:brush xml:id="br0">
      <inkml:brushProperty name="width" value="0.025" units="cm"/>
      <inkml:brushProperty name="height" value="0.025" units="cm"/>
    </inkml:brush>
  </inkml:definitions>
  <inkml:trace contextRef="#ctx0" brushRef="#br0">56 69 18724,'0'-3'297,"1"-1"0,0 1 0,0-1 0,0 1 1,0-1-1,1 1 0,-1 0 0,1 0 0,0 0 0,0 0 0,0 0 0,0 0 0,1 1 0,-1-1 1,1 1-1,0-1 0,3-1 0,-5 2-205,0 1 0,1 0 1,-1 0-1,1 0 0,-1 0 1,1 0-1,-1 0 0,1 1 0,-1-1 1,1 0-1,0 1 0,0-1 1,-1 1-1,1 0 0,0-1 0,0 1 1,-1 0-1,1 0 0,0 0 1,0 0-1,-1 0 0,1 1 0,0-1 1,0 1-1,-1-1 0,1 1 1,0-1-1,-1 1 0,1 0 0,-1 0 1,1 0-1,-1 0 0,1 0 1,2 2-1,-3 0-64,1 0 0,-1 0 0,1 0 0,-1 0 0,0 1 0,0-1-1,0 0 1,-1 0 0,1 1 0,-1-1 0,1 0 0,-1 1 0,-1-1 0,1 1 0,0-1 0,-1 0 0,1 0 0,-3 7 0,-2 7-26,-1-1 0,-9 20 0,13-32 4,-55 99-32,36-67-13,-18 39 0,29-43-5,10-31 44,-1-1 0,1 1 0,0 0 1,0 0-1,0-1 0,0 1 1,0 0-1,0 0 0,0-1 1,0 1-1,0 0 0,0 0 1,0-1-1,0 1 0,0 0 0,1-1 1,-1 1-1,0 0 0,1-1 1,-1 1-1,0 0 0,1-1 1,-1 1-1,1 0 0,-1-1 1,1 1-1,-1-1 0,1 1 0,-1-1 1,1 1-1,0-1 0,-1 0 1,1 1-1,0-1 0,-1 0 1,1 1-1,0-1 0,0 0 1,6 1 4,0-1 1,0 0-1,0-1 1,0 0-1,0 0 1,0 0-1,0-1 1,0 0 0,-1 0-1,10-5 1,12-6-397,26-18 0,-44 25 31,-8 5 290,1 0 1,-1 0-1,0 0 0,0-1 0,0 1 0,0 0 0,0-1 0,-1 0 0,1 1 0,0-1 0,-1 0 1,1 0-1,-1 0 0,0 0 0,1 0 0,-1 0 0,0 0 0,0 0 0,-1-1 0,1 1 0,0 0 0,-1-1 1,1-3-1,-4-15-444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4.665"/>
    </inkml:context>
    <inkml:brush xml:id="br0">
      <inkml:brushProperty name="width" value="0.025" units="cm"/>
      <inkml:brushProperty name="height" value="0.025" units="cm"/>
    </inkml:brush>
  </inkml:definitions>
  <inkml:trace contextRef="#ctx0" brushRef="#br0">82 112 14235,'-64'15'4849,"47"-11"-4281,25-11-352,9-10-120,25-9 656,8 0-432,22 0-143,5-2-57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3.829"/>
    </inkml:context>
    <inkml:brush xml:id="br0">
      <inkml:brushProperty name="width" value="0.025" units="cm"/>
      <inkml:brushProperty name="height" value="0.025" units="cm"/>
    </inkml:brush>
  </inkml:definitions>
  <inkml:trace contextRef="#ctx0" brushRef="#br0">1 1 18684,'7'14'1888,"6"-6"-1223,3 0-265,2-4 808,4 2-256,1-5-648,3-1-432,-2-1-840,0-4-288,-1-2 928,-3-3-281,-1-1-239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4.297"/>
    </inkml:context>
    <inkml:brush xml:id="br0">
      <inkml:brushProperty name="width" value="0.025" units="cm"/>
      <inkml:brushProperty name="height" value="0.025" units="cm"/>
    </inkml:brush>
  </inkml:definitions>
  <inkml:trace contextRef="#ctx0" brushRef="#br0">0 69 11987,'9'55'8223,"-9"-54"-8158,0-1-1,0 1 1,0-1 0,1 1 0,-1-1 0,0 0 0,0 1 0,1-1 0,-1 1 0,0-1 0,0 0-1,1 1 1,-1-1 0,0 0 0,1 1 0,-1-1 0,1 0 0,-1 0 0,0 1 0,1-1-1,-1 0 1,1 0 0,-1 0 0,1 0 0,-1 0 0,1 1 0,-1-1 0,0 0 0,1 0 0,-1 0-1,1 0 1,-1 0 0,1 0 0,-1 0 0,1-1 0,-1 1 0,1 0 0,-1 0 0,1 0 0,-1 0-1,0-1 1,1 1 0,-1 0 0,1-1 0,21-11 650,-22 11-654,58-42 1236,28-20-212,-84 62-1061,0 0 1,0-1-1,0 1 0,0 0 0,0 0 0,0 1 1,1-1-1,-1 0 0,0 1 0,0-1 0,5 1 1,-6 0-20,-1 0 0,1 0 0,0 1 0,0-1 1,0 0-1,0 1 0,-1-1 0,1 0 1,0 1-1,0-1 0,-1 1 0,1-1 1,0 1-1,-1 0 0,1-1 0,0 1 0,-1 0 1,1-1-1,-1 1 0,1 0 0,-1 0 1,0-1-1,1 1 0,-1 0 0,0 0 0,1 0 1,-1 0-1,0-1 0,0 1 0,0 0 1,0 0-1,0 2 0,1 7 2,-2 1 1,1 0-1,-1 0 0,-1 0 1,0 0-1,-4 13 0,-4 26 59,9-50-64,1 1 1,0-1-1,0 1 0,0-1 0,0 1 0,0 0 0,-1-1 0,1 1 0,0-1 0,0 1 0,1 0 0,-1-1 0,0 1 0,0-1 1,0 1-1,0-1 0,0 1 0,1 0 0,-1-1 0,0 1 0,0-1 0,1 1 0,-1-1 0,0 1 0,2 0 0,-2-1 0,1 0 1,0 0-1,-1 0 0,1 0 0,0-1 0,-1 1 0,1 0 0,0 0 0,-1 0 0,1-1 0,0 1 0,-1 0 0,1-1 0,-1 1 0,1 0 0,-1-1 0,1 1 0,0-2 0,31-32 40,-25 26-37,16-18 16,-15 16-19,-1 1 0,2 0 0,-1 1 0,1 0 0,0 0 0,18-11 0,-26 19-6,0-1-1,0 1 1,0-1-1,-1 1 1,1-1-1,0 1 1,0 0-1,0-1 1,0 1 0,0 0-1,0 0 1,0 0-1,0 0 1,0 0-1,0 0 1,0 0-1,0 0 1,0 0-1,0 0 1,0 0-1,0 1 1,0-1 0,0 0-1,-1 1 1,1-1-1,0 1 1,0-1-1,1 2 1,-1-1 5,0 1 1,0-1-1,0 1 1,0 0-1,0-1 1,0 1-1,-1 0 1,1 0-1,-1 0 1,1-1-1,-1 1 1,0 0-1,0 4 1,1-1-222,-1 1-1,0-1 1,-1 1-1,0-1 1,0 1-1,0-1 1,0 1-1,-1-1 1,-3 9 0,5-14 207,0 0 1,0-1 0,0 1 0,0 0 0,0 0 0,0 0 0,0 0-1,0-1 1,0 1 0,0 0 0,0 0 0,0 0 0,0 0 0,0-1-1,-1 1 1,1 0 0,0 0 0,0 0 0,0 0 0,0 0 0,0-1-1,0 1 1,0 0 0,0 0 0,0 0 0,-1 0 0,1 0 0,0 0-1,0 0 1,0-1 0,0 1 0,0 0 0,-1 0 0,1 0 0,0 0 0,0 0-1,0 0 1,0 0 0,0 0 0,-1 0 0,1 0 0,0 0 0,0 0-1,0 0 1,0 0 0,-1 0 0,1 0 0,0 0 0,0 0 0,0 0-1,0 0 1,-1 0 0,1 0 0,0 0 0,0 0 0,0 1 0,0-1-1,0 0 1,-1 0 0,1 0 0,0 0 0,0 0 0,0 0 0,0 0-1,0 1 1,0-1 0,-2-12-484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4.735"/>
    </inkml:context>
    <inkml:brush xml:id="br0">
      <inkml:brushProperty name="width" value="0.025" units="cm"/>
      <inkml:brushProperty name="height" value="0.025" units="cm"/>
    </inkml:brush>
  </inkml:definitions>
  <inkml:trace contextRef="#ctx0" brushRef="#br0">0 1 18124,'0'0'71,"0"0"0,0 1 0,0-1 0,0 0 0,0 1 0,0-1 0,0 0 0,0 1-1,0-1 1,0 0 0,0 1 0,0-1 0,1 0 0,-1 1 0,0-1 0,0 0 0,0 0 0,0 1 0,0-1 0,1 0 0,-1 0 0,0 1 0,0-1 0,0 0 0,1 0 0,-1 1 0,0-1 0,0 0 0,1 0 0,-1 0 0,0 0-1,1 1 1,-1-1 0,0 0 0,1 0 0,-1 0 0,0 0 0,0 0 0,1 0 0,0 0 0,17 4 803,-14-3-632,54 6-2163,-43-6 576,1 1 0,-1 0-1,30 9 1,-45-11 1389,1 1 0,0-1-1,0 1 1,0-1 0,-1 1-1,1-1 1,0 1 0,-1 0-1,1-1 1,-1 1 0,1 0-1,-1 0 1,1-1 0,-1 1 0,1 0-1,-1 0 1,0 0 0,1 0-1,-1-1 1,0 1 0,0 0-1,0 0 1,1 0 0,-1 0-1,0 0 1,0 0 0,0 0 0,0-1-1,-1 1 1,1 0 0,0 0-1,0 0 1,-1 0 0,1 0-1,0 0 1,-1-1 0,1 1-1,-1 0 1,0 1 0,-3 7 768,-1-1 0,-11 16 0,7-11-167,4-3-220,-4 4 149,0 1 1,1 1-1,1-1 0,-10 30 1,17-45-577,0 1 0,0 0-1,0-1 1,0 1 0,0-1 0,0 1 0,0-1-1,0 1 1,0-1 0,0 1 0,0 0 0,0-1-1,0 1 1,0-1 0,0 1 0,1-1 0,-1 1-1,0-1 1,0 1 0,1-1 0,-1 1-1,0-1 1,1 1 0,-1-1 0,0 1 0,1-1-1,-1 0 1,1 1 0,-1-1 0,0 0 0,1 1-1,-1-1 1,1 0 0,-1 1 0,1-1 0,0 0-1,-1 0 1,1 0 0,-1 0 0,1 0 0,-1 1-1,1-1 1,-1 0 0,2 0 0,34-4-580,-8 0 161,-27 4 418,0 0 1,1 0-1,-1 1 0,0-1 0,0 0 0,1 0 0,-1 1 0,0-1 0,0 0 0,1 1 0,-1-1 1,0 1-1,0 0 0,0-1 0,0 1 0,0 0 0,0 0 0,0-1 0,0 1 0,0 0 0,0 0 1,-1 0-1,1 0 0,0 0 0,-1 1 0,1-1 0,-1 0 0,1 0 0,-1 0 0,1 0 0,-1 1 1,1 1-1,-2-1 38,1-1 0,0 1 0,-1-1 0,1 1 1,-1-1-1,0 1 0,0-1 0,1 1 0,-1-1 1,0 0-1,0 1 0,0-1 0,0 0 0,-1 0 1,1 1-1,0-1 0,0 0 0,-1 0 0,1-1 1,-1 1-1,1 0 0,-1 0 0,1-1 0,-3 2 1,0-1 116,-1 1 1,1-1 0,-1 0 0,0 0 0,1 0-1,-1-1 1,-5 0 0,8 0-100,0 0 0,0 0 0,0 0 0,0-1 0,0 1-1,0-1 1,1 1 0,-1-1 0,0 0 0,0 0 0,1 1 0,-1-1 0,0 0 0,1-1-1,-1 1 1,1 0 0,-1 0 0,1-1 0,-2-2 0,-8-14 216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5.191"/>
    </inkml:context>
    <inkml:brush xml:id="br0">
      <inkml:brushProperty name="width" value="0.025" units="cm"/>
      <inkml:brushProperty name="height" value="0.025" units="cm"/>
    </inkml:brush>
  </inkml:definitions>
  <inkml:trace contextRef="#ctx0" brushRef="#br0">153 14 18788,'0'-1'99,"1"1"-1,-1-1 1,0 1-1,0 0 1,0-1-1,0 1 1,0-1-1,0 1 1,0 0-1,0-1 1,0 1-1,0-1 1,0 1-1,0-1 1,0 1-1,0 0 1,-1-1-1,1 1 1,0-1 0,0 1-1,0 0 1,-1-1-1,1 1 1,0 0-1,0-1 1,-1 1-1,1 0 1,0-1-1,-1 1 1,1 0-1,0 0 1,-1-1-1,1 1 1,0 0-1,-1 0 1,1 0-1,0 0 1,-1-1-1,1 1 1,-1 0 0,1 0-1,-1 0 1,1 0-1,0 0 1,-1 0-1,1 0 1,-1 0-1,1 0 1,0 0-1,-1 0 1,1 0-1,-1 1 1,-25 1 1946,18 0-1939,0 1 0,1 0 0,0 0 0,0 1 0,0 0 0,0 0 0,0 0 0,1 1 0,0 0 0,0 0 0,0 1 0,1 0 0,0 0 0,0 0 0,-7 11 0,11-15-118,0-1-1,1 1 1,-1-1 0,0 1-1,1-1 1,-1 1-1,1-1 1,0 1-1,0 0 1,-1-1 0,1 1-1,0-1 1,0 1-1,1 0 1,-1-1-1,0 1 1,0-1 0,1 1-1,-1 0 1,1-1-1,-1 1 1,1-1-1,0 1 1,0-1 0,0 0-1,-1 1 1,1-1-1,0 0 1,1 0-1,-1 0 1,0 1 0,0-1-1,0 0 1,1 0-1,-1-1 1,0 1-1,4 1 1,5 2-84,0 0 1,0-1-1,0 0 0,21 2 1,1 2-64,-28-6 143,1 0 0,-1 1 0,0 0 0,0 0 0,0 0 1,0 0-1,-1 1 0,1-1 0,0 1 0,-1 0 0,0 0 0,0 0 1,5 6-1,-7-7 27,0 0 0,0 0 1,0 0-1,0 0 1,0 0-1,-1 1 0,1-1 1,-1 0-1,1 0 0,-1 1 1,0-1-1,0 0 1,0 0-1,0 1 0,0-1 1,0 0-1,-1 0 1,1 0-1,-1 1 0,0-1 1,1 0-1,-1 0 0,0 0 1,0 0-1,0 0 1,-1 0-1,1 0 0,-3 3 1,0 0-14,-1 0 0,1 0 0,-1-1 1,0 0-1,0 1 0,-1-2 0,1 1 1,-1-1-1,1 1 0,-1-2 0,0 1 1,-1-1-1,1 1 0,0-2 0,-1 1 1,1-1-1,-1 0 0,-6 0 0,12-1-60,1 0-1,-1 0 0,0 0 1,1 0-1,-1 0 0,1 0 1,-1 0-1,1 0 0,-1 0 1,0 0-1,1-1 0,-1 1 1,1 0-1,-1 0 0,1-1 1,-1 1-1,1 0 0,-1-1 1,1 1-1,-1 0 0,1-1 1,-1 1-1,1-1 0,0 1 1,-1-1-1,1 1 0,0-1 1,-1 1-1,1-1 0,0 1 1,0-1-1,0 0 0,-1 1 1,1-1-1,0 0 0,0-1-22,0 0-1,1 0 0,-1 0 0,0 0 1,1 1-1,0-1 0,-1 0 1,1 0-1,0 1 0,0-1 0,1-2 1,14-15-686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5.673"/>
    </inkml:context>
    <inkml:brush xml:id="br0">
      <inkml:brushProperty name="width" value="0.025" units="cm"/>
      <inkml:brushProperty name="height" value="0.025" units="cm"/>
    </inkml:brush>
  </inkml:definitions>
  <inkml:trace contextRef="#ctx0" brushRef="#br0">80 23 18524,'-1'1'1583,"-8"8"-1178,1 1 1,1-1 0,-1 1-1,2 1 1,-1-1-1,1 1 1,1 0-1,0 0 1,1 1-1,0-1 1,-4 23-1,7-32-376,1 0-1,0 0 1,0 0-1,-1 0 0,1 0 1,1 0-1,-1 1 1,0-1-1,0 0 1,1 0-1,-1 0 0,1 0 1,0 0-1,0 0 1,-1 0-1,4 3 1,-3-4-13,0 0 0,0 0 0,0 0 0,0 0 0,0 0 1,1 0-1,-1-1 0,0 1 0,1 0 0,-1-1 1,0 1-1,1-1 0,-1 0 0,1 1 0,-1-1 1,0 0-1,1 0 0,-1 0 0,1 0 0,-1 0 1,1 0-1,-1 0 0,1-1 0,-1 1 0,2-1 1,6-2 19,0 0 0,-1-1 0,1 0 0,-1 0 0,0-1 1,0 0-1,0 0 0,-1-1 0,0 0 0,0-1 0,11-12 0,-4 2 78,-1-1 0,-1 0-1,19-38 1,-15 19 110,-16 37-222,0 0 1,0 0 0,-1 0 0,1 0-1,0 0 1,0 0 0,0 0-1,0 0 1,0 0 0,0 0 0,0 0-1,0 0 1,0 0 0,0 0-1,0 0 1,0 0 0,0 0-1,-1 0 1,1 0 0,0 0 0,0 0-1,0 0 1,0 0 0,0 0-1,0 0 1,0 0 0,0 0-1,0 0 1,0-1 0,0 1 0,0 0-1,0 0 1,0 0 0,0 0-1,0 0 1,0 0 0,0 0-1,-1 0 1,1 0 0,0 0 0,0 0-1,0 0 1,0 0 0,0 0-1,0 0 1,0-1 0,0 1 0,0 0-1,0 0 1,0 0 0,0 0-1,0 0 1,0 0 0,0 0-1,0 0 1,0 0 0,1 0 0,-1 0-1,0 0 1,-5 5 59,-9 18-24,2 0 0,0 1 0,2 1 0,-11 37 0,16-48-27,1-2-54,-11 39 21,14-48-96,1 1-1,-1-1 0,1 1 0,-1-1 1,1 1-1,0-1 0,0 1 0,1 0 1,-1-1-1,1 1 0,1 4 1,-2-7 88,0-1 1,1 0 0,-1 1 0,0-1 0,0 0 0,0 1 0,0-1 0,1 0 0,-1 1 0,0-1-1,0 0 1,0 0 0,1 1 0,-1-1 0,0 0 0,1 0 0,-1 1 0,0-1 0,1 0 0,-1 0-1,0 0 1,1 1 0,-1-1 0,0 0 0,1 0 0,-1 0 0,0 0 0,1 0 0,-1 0 0,0 0 0,1 0-1,-1 0 1,1 0 0,-1 0 0,0 0 0,1 0 0,-1 0 0,0 0 0,1 0 0,-1-1 0,0 1-1,1 0 1,-1 0 0,0 0 0,1 0 0,-1-1 0,0 1 0,1 0 0,-1-1 0,16-18-550,0-9-76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6.094"/>
    </inkml:context>
    <inkml:brush xml:id="br0">
      <inkml:brushProperty name="width" value="0.025" units="cm"/>
      <inkml:brushProperty name="height" value="0.025" units="cm"/>
    </inkml:brush>
  </inkml:definitions>
  <inkml:trace contextRef="#ctx0" brushRef="#br0">117 0 17740,'-1'1'99,"1"-1"-1,0 0 1,0 0 0,0 0 0,0 0-1,0 0 1,0 0 0,0 1 0,0-1 0,0 0-1,0 0 1,0 0 0,0 0 0,0 0-1,0 0 1,0 1 0,0-1 0,0 0 0,0 0-1,0 0 1,0 0 0,1 0 0,-1 0-1,0 0 1,0 1 0,0-1 0,0 0-1,0 0 1,0 0 0,0 0 0,0 0 0,0 0-1,0 0 1,1 0 0,-1 0 0,0 1-1,0-1 1,0 0 0,0 0 0,0 0 0,0 0-1,1 0 1,-1 0 0,0 0 0,0 0-1,0 0 1,0 0 0,0 0 0,0 0 0,1 0-1,-1 0 1,0 0 0,0 0 0,0 0-1,0 0 1,0 0 0,0 0 0,1-1-1,-1 1 1,0 0 0,0 0 0,0 0 0,0 0-1,0 0 1,-6 22 2408,-20 38-2250,19-45 352,-46 119 209,46-111-701,1-1 0,0 2 0,2-1 0,-1 24 0,5-45-110,-1-1 0,1 1 1,0-1-1,0 1 0,0-1 1,0 1-1,0-1 1,1 1-1,-1-1 0,0 1 1,1-1-1,-1 1 1,1-1-1,-1 1 0,1-1 1,0 0-1,0 1 0,0-1 1,-1 0-1,1 0 1,2 2-1,-1-2-3,-1-1 0,0 0-1,0 0 1,0 1 0,1-1 0,-1 0 0,0 0-1,0 0 1,1 0 0,-1-1 0,0 1 0,0 0-1,1 0 1,-1-1 0,0 1 0,0-1 0,0 1-1,0-1 1,1 1 0,-1-1 0,0 0 0,0 0-1,0 1 1,-1-1 0,3-2 0,19-16-9,25-30 0,-30 30-112,0 1-1,32-25 0,-46 41 84,-1 0-1,1 0 0,0 1 1,-1-1-1,1 1 1,0-1-1,0 1 1,0 0-1,0 0 1,0 0-1,0 1 0,1-1 1,-1 1-1,0-1 1,0 1-1,7 1 1,-8-1 4,0 1 1,1 0-1,-1 0 1,0 0 0,0 1-1,0-1 1,0 0-1,0 1 1,0 0-1,0-1 1,0 1 0,-1 0-1,1 0 1,0 0-1,-1 0 1,0 0-1,1 0 1,-1 0 0,0 0-1,0 1 1,0-1-1,0 3 1,1 4 5,0-1-1,0 0 1,-1 1-1,0-1 1,-1 1 0,0-1-1,0 1 1,-1-1 0,0 1-1,-1-1 1,1 0 0,-2 1-1,1-1 1,-1 0 0,0 0-1,-6 10 1,5-11 35,0 1 1,-1-1-1,1 0 1,-1 0-1,-1 0 1,0-1-1,1 0 1,-2 0-1,1 0 1,-1-1-1,0 0 1,0-1-1,0 1 1,-1-1-1,1 0 1,-10 2-1,13-7 48,7-5-30,6-6 5,7 1 0,-1 0 1,2 2 0,-1-1 0,2 2 0,34-12-1,-28 11-577,1-2-1,24-14 1,-45 23 398,0 0 1,0-1-1,-1 1 0,0-1 1,1 0-1,-1 0 0,0 0 1,-1-1-1,1 1 0,0-1 1,-1 1-1,0-1 0,0 0 1,2-4-1,1-13-555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6.575"/>
    </inkml:context>
    <inkml:brush xml:id="br0">
      <inkml:brushProperty name="width" value="0.025" units="cm"/>
      <inkml:brushProperty name="height" value="0.025" units="cm"/>
    </inkml:brush>
  </inkml:definitions>
  <inkml:trace contextRef="#ctx0" brushRef="#br0">1 27 18420,'12'0'2657,"10"-1"-1449,9-2-512,8 2 1848,10-1-1191,1-1-273,3-1-1144,-3 0-2809,-1 2 2641,-5 1-464,-6-5-280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25.547"/>
    </inkml:context>
    <inkml:brush xml:id="br0">
      <inkml:brushProperty name="width" value="0.025" units="cm"/>
      <inkml:brushProperty name="height" value="0.025" units="cm"/>
    </inkml:brush>
  </inkml:definitions>
  <inkml:trace contextRef="#ctx0" brushRef="#br0">148 84 14771,'-1'-2'202,"0"1"0,1 0 0,-1 0 0,0 0 1,0-1-1,1 1 0,-1 0 0,0 0 0,1-1 0,0 1 0,-1-1 0,1 1 0,0 0 0,0-1 0,0 1 0,-1-1 0,1 1 0,1-1 0,-1 1 1,0-1-1,0 1 0,1 0 0,0-3 0,0 1 21,1 1 0,-1 0 1,1 0-1,-1 0 0,1 0 0,0 0 1,0 0-1,0 0 0,0 1 0,0-1 1,1 1-1,1-2 0,4-1 94,-1 1-1,1 0 1,-1 0 0,1 0-1,0 1 1,0 1-1,13-2 1,-19 3-280,0-1 1,0 1-1,0 1 1,0-1-1,0 0 0,0 0 1,0 1-1,0-1 1,0 1-1,0 0 0,-1-1 1,1 1-1,0 0 1,0 0-1,0 0 0,-1 0 1,1 1-1,-1-1 0,3 2 1,-3-1-26,-1-1 1,1 1 0,0-1-1,0 1 1,-1-1-1,1 1 1,-1 0-1,1-1 1,-1 1 0,0 0-1,0 0 1,1-1-1,-1 1 1,0 0-1,-1 0 1,1-1 0,0 1-1,0 0 1,-1 0-1,1-1 1,-1 1-1,0 0 1,-1 2 0,-3 6 8,-1 1 1,0 0 0,-1-1-1,0 0 1,-1-1 0,-13 14 0,-61 49 78,47-43-63,13-10-28,10-11-6,1 1 0,1 1 0,0 0 0,0 0 0,-14 22 0,23-32-3,0 1 1,1 0-1,-1 0 1,0 0 0,1 0-1,-1 0 1,1 0-1,0 1 1,-1-1 0,1 0-1,0 0 1,0 0-1,-1 0 1,1 0 0,0 0-1,0 1 1,0-1 0,1 0-1,-1 0 1,0 0-1,0 0 1,1 0 0,-1 1-1,0-1 1,1 0-1,-1 0 1,1 0 0,-1 0-1,1 0 1,0 0-1,-1-1 1,1 1 0,0 0-1,0 0 1,0 0-1,0-1 1,-1 1 0,1 0-1,0-1 1,0 1-1,0-1 1,2 2 0,5 1 8,0-1 1,0 1-1,1-1 0,15 1 1,-13-1-1,44 6 56,43 9-1915,-93-16 1715,-2 0 75,-1-1 0,1 1 0,0 0 0,0-1 1,-1 0-1,1 0 0,0 0 0,0 0 0,-1 0 0,5-1 0,8-7-444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26.075"/>
    </inkml:context>
    <inkml:brush xml:id="br0">
      <inkml:brushProperty name="width" value="0.025" units="cm"/>
      <inkml:brushProperty name="height" value="0.025" units="cm"/>
    </inkml:brush>
  </inkml:definitions>
  <inkml:trace contextRef="#ctx0" brushRef="#br0">167 11 17852,'0'0'205,"0"-1"0,-1 1 0,1-1 0,0 0 0,0 1 0,-1-1 0,1 1 0,0-1 0,0 1 0,-1-1 1,1 1-1,-1-1 0,1 1 0,-1-1 0,1 1 0,0-1 0,-1 1 0,1 0 0,-1-1 0,0 1 0,1 0 0,-1-1 0,0 1-107,1 0 1,0 0-1,-1 1 0,1-1 0,0 0 0,-1 0 0,1 1 0,0-1 0,-1 0 1,1 0-1,0 1 0,-1-1 0,1 0 0,0 1 0,0-1 0,0 0 0,-1 1 0,1-1 1,0 0-1,0 1 0,0-1 0,0 1 0,0-1 0,-1 1 0,1 1-55,-1 0-1,1 0 0,0 0 0,0 0 1,0 0-1,0 0 0,0 0 0,0 0 1,0 0-1,0 0 0,1 0 0,-1 0 1,1 0-1,0 0 0,1 2 0,3 2-64,0-1-1,0 0 1,1 0-1,0 0 1,0 0-1,1-1 1,-1 0-1,9 4 1,-5-3-22,-1 0 0,0 1 0,14 11 0,-19-12 26,1-1 1,-1 1-1,-1-1 1,1 1-1,-1 0 1,1 1 0,-1-1-1,-1 0 1,1 1-1,-1 0 1,3 10-1,-4-12 17,-1 0 1,1 0-1,-1 0 0,0 0 0,0 0 0,-1 0 0,1 0 0,-1 0 1,0-1-1,0 1 0,0 0 0,0 0 0,-1-1 0,1 1 0,-1-1 0,0 1 1,0-1-1,0 0 0,-5 5 0,-1 1 85,-1-1 0,-1 0 0,0-1 0,0 0 0,0 0 0,-1-1 0,0-1 0,0 0 0,0 0 0,-1-1 0,1 0 0,-1-1 0,0 0 0,0-1 0,0-1 0,-1 0 0,1 0 0,-21-3 0,31 2-147,-1 0-1,1 0 0,-1-1 0,1 1 1,-1-1-1,1 0 0,-1 0 0,1 0 0,0 0 1,0 0-1,-1 0 0,1-1 0,0 1 1,0-1-1,0 1 0,0-1 0,1 0 1,-1 0-1,0 0 0,1 0 0,-1 0 1,1 0-1,0 0 0,-1-1 0,1 1 0,0 0 1,1-1-1,-1 1 0,0-1 0,1 1 1,-1-1-1,1 1 0,0-1 0,0 1 1,0-1-1,0 1 0,0-1 0,0 1 1,1-1-1,-1 1 0,1-1 0,1-2 0,8-17-493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26.837"/>
    </inkml:context>
    <inkml:brush xml:id="br0">
      <inkml:brushProperty name="width" value="0.025" units="cm"/>
      <inkml:brushProperty name="height" value="0.025" units="cm"/>
    </inkml:brush>
  </inkml:definitions>
  <inkml:trace contextRef="#ctx0" brushRef="#br0">375 40 15643,'0'-1'165,"0"0"-1,0 0 1,0 0-1,0 0 1,0 0-1,-1 0 0,1 0 1,0 0-1,0 0 1,-1 0-1,1 1 1,0-1-1,-1 0 1,1 0-1,-1 0 0,0 0 1,1 0-1,-1 1 1,0-1-1,1 0 1,-1 0-1,0 1 1,0-1-1,1 1 0,-1-1 1,0 1-1,0-1 1,0 1-1,0-1 1,0 1-1,0 0 0,0-1 1,0 1-1,0 0 1,0 0-1,0 0 1,-1 0-1,-5-1 346,1 0 0,0 0 0,-1 1 0,-9 0 1,2 3-385,0 0 0,1 0 0,0 1 0,-1 1 1,1 0-1,1 1 0,-1 0 0,1 1 1,1 1-1,-1 0 0,1 0 0,-19 19 0,16-14-68,1 2 1,1-1-1,0 2 0,1-1 0,0 2 0,1-1 0,1 1 0,-11 30 0,17-37-32,0 0 1,0 1-1,1-1 0,1 1 1,0-1-1,0 1 1,1-1-1,0 1 1,2 10-1,-1-17-13,-1 0-1,1 0 1,0 0 0,0 0-1,0-1 1,1 1-1,0-1 1,-1 1 0,1-1-1,0 1 1,1-1-1,-1 0 1,0 0 0,1 0-1,0 0 1,0-1 0,0 1-1,0-1 1,0 1-1,0-1 1,0 0 0,1-1-1,-1 1 1,1 0-1,0-1 1,-1 0 0,6 1-1,0-1 34,-1 0-1,1-1 1,0 0 0,-1 0-1,1-1 1,-1-1 0,1 1-1,-1-1 1,0-1 0,0 1-1,0-1 1,0-1-1,0 1 1,0-2 0,-1 1-1,8-6 1,9-8 126,-1 0 0,0-2-1,24-28 1,-30 31-74,-2-1 0,0 0 0,-1-1 0,-1-1 0,-1 0 0,-1 0 0,-1-1 0,0-1 0,7-27 0,-16 44-73,0 1-1,0-1 1,0 1-1,-1-1 0,1 0 1,-1 1-1,-1-1 1,1 1-1,-1-1 1,1 1-1,-4-9 0,3 11-13,0-1-1,0 1 0,-1 0 0,1 0 0,0-1 0,-1 1 0,0 0 0,0 0 0,0 1 0,0-1 1,0 0-1,0 1 0,0-1 0,0 1 0,0-1 0,-1 1 0,1 0 0,-1 0 0,1 0 0,-1 1 1,1-1-1,-3 0 0,-6-1 6,0 2 0,0-1-1,0 1 1,0 1 0,0-1 0,0 2 0,1 0 0,-1 0 0,0 1 0,-16 7-1,11-4-61,0 2 0,0 0 0,1 0 0,0 2 0,-26 20 0,40-29-32,0 0-1,0 0 1,0 0-1,0 0 1,0 1-1,0-1 1,0 0-1,0 0 1,0 1-1,0-1 1,1 1-1,-1-1 1,0 0-1,1 1 1,-1-1-1,1 4 1,0-4-45,0-1 0,0 1 0,1 0 1,-1 0-1,0 0 0,1 0 0,-1-1 1,1 1-1,-1 0 0,1 0 0,-1-1 0,1 1 1,-1 0-1,1-1 0,0 1 0,-1-1 0,1 1 1,0-1-1,0 1 0,-1-1 0,1 1 1,0-1-1,0 0 0,0 1 0,0-1 0,-1 0 1,1 0-1,0 0 0,0 1 0,0-1 0,1 0 1,37 4-1532,-13-4 686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5.162"/>
    </inkml:context>
    <inkml:brush xml:id="br0">
      <inkml:brushProperty name="width" value="0.025" units="cm"/>
      <inkml:brushProperty name="height" value="0.025" units="cm"/>
    </inkml:brush>
  </inkml:definitions>
  <inkml:trace contextRef="#ctx0" brushRef="#br0">0 2 17060,'0'0'38,"0"0"0,0 0 0,0 0 0,0 0 1,0 0-1,0 1 0,1-1 0,-1 0 0,0 0 1,0 0-1,0 0 0,0 0 0,0 0 0,0 0 1,0 0-1,0 0 0,0 0 0,0 0 0,1 0 1,-1 1-1,0-1 0,0 0 0,0 0 0,0 0 1,0 0-1,0 0 0,0 0 0,1 0 0,-1 0 1,0 0-1,0 0 0,0 0 0,0 0 0,0 0 1,0 0-1,0 0 0,1 0 0,-1 0 0,0-1 1,0 1-1,0 0 0,0 0 0,0 0 0,0 0 1,0 0-1,0 0 0,0 0 0,1 0 0,-1 0 1,0 0-1,0 0 0,0-1 0,0 1 0,0 0 1,0 0-1,0 0 0,0 0 0,0 0 0,0 0 1,0 0-1,0 0 0,0-1 0,0 1 0,0 0 1,0 0-1,5 17 1204,3 32-161,-7-42-759,7 53 400,43 226 351,-49-276-1060,1 0 0,1 0 0,-1 0 0,2 0 0,9 16 0,-13-24-15,0 0-1,1-1 1,-1 1 0,0 0 0,1 0-1,-1-1 1,1 1 0,0-1 0,0 0-1,0 1 1,-1-1 0,1 0 0,0 0-1,0 0 1,0 0 0,1-1 0,-1 1-1,0 0 1,0-1 0,0 0 0,1 1-1,-1-1 1,0 0 0,0 0 0,0 0-1,1 0 1,-1-1 0,0 1 0,0-1-1,0 1 1,1-1 0,-1 0 0,3-1-1,4-3-192,-1 0-1,0 0 1,-1-1-1,1 0 0,-1 0 1,0-1-1,11-14 0,40-59-1106,-50 67 1230,14-20-479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27.332"/>
    </inkml:context>
    <inkml:brush xml:id="br0">
      <inkml:brushProperty name="width" value="0.025" units="cm"/>
      <inkml:brushProperty name="height" value="0.025" units="cm"/>
    </inkml:brush>
  </inkml:definitions>
  <inkml:trace contextRef="#ctx0" brushRef="#br0">371 46 14739,'1'-1'128,"-1"1"0,1-1 0,-1 0 0,1 0 0,-1 0 0,1 0 0,-1 0 0,0 0 0,1 1 0,-1-1 0,0 0 0,0 0 0,1 0 0,-1 0 0,0 0 0,0 0 0,0 0 0,0 0 0,-1 0 0,1 0 0,0 0 0,0 0 0,-1 0 0,1 0 0,0 0 0,-1 0 0,1 1 0,-1-1 0,1 0 0,-1 0 0,1 0 0,-1 1 0,0-1 0,1 0 0,-1 1 0,0-1 0,1 0 0,-1 1 0,0-1 0,-1 0 0,-1-1 181,-1 1 0,1-1 0,0 1 0,-1 0 0,1 0-1,-1 0 1,1 0 0,-1 1 0,-6-1 0,-5 2-71,0 1 1,1 0 0,-1 1 0,0 0 0,1 1 0,0 1-1,0 0 1,0 1 0,0 0 0,1 2 0,-20 13 0,21-12-210,1-1 0,0 1 1,1 1-1,0 0 0,0 0 1,1 1-1,0 0 0,1 1 1,1-1-1,0 2 0,0-1 1,-7 20-1,12-26-18,1 0 0,-1 1 0,1-1 0,0 0 1,0 1-1,1-1 0,0 1 0,0-1 0,1 1 0,0-1 0,0 1 0,3 9 0,-3-13-4,0 1-1,1-1 0,-1 0 0,1 0 1,0 0-1,0 0 0,0 0 1,1 0-1,-1 0 0,1-1 0,-1 1 1,1-1-1,0 0 0,0 0 0,0 0 1,0 0-1,0 0 0,1-1 0,-1 1 1,1-1-1,-1 0 0,0 0 0,6 1 1,1-1 26,0 0 1,0-1 0,0-1-1,0 1 1,1-1 0,-1-1-1,0 0 1,-1 0 0,1-1-1,0-1 1,-1 1 0,0-1-1,15-9 1,-5 1 64,0 0 0,-1-1 0,-1-1 1,0-1-1,17-19 0,-23 21-9,-1 1 1,0-1-1,-1-1 0,9-16 1,-15 25-62,0-1 0,-1 1 0,0-1 0,0 0 0,0 1 0,-1-1 0,0 0 0,0 0 0,0 0 0,-1 0 0,1 0 0,-1 0 0,-1 0 0,-1-9 0,1 13-28,1-1 0,-1 1 0,0 0 0,0 0 0,0 0 0,0-1 0,0 1 0,-1 0 0,1 0 1,-1 1-1,1-1 0,-1 0 0,0 0 0,1 1 0,-1-1 0,0 1 0,0-1 0,0 1 0,-4-2 0,3 2-74,-1 0 0,0 0 0,1 0-1,-1 1 1,0-1 0,0 1 0,0 0-1,0 0 1,0 0 0,1 0 0,-6 2-1,1 0-313,1 0 0,-1 0 0,1 0 0,0 1 0,-1 1 0,1-1 0,1 1 0,-1 0 1,1 1-1,-1-1 0,-7 9 0,4 1-431,6-1-117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27.798"/>
    </inkml:context>
    <inkml:brush xml:id="br0">
      <inkml:brushProperty name="width" value="0.025" units="cm"/>
      <inkml:brushProperty name="height" value="0.025" units="cm"/>
    </inkml:brush>
  </inkml:definitions>
  <inkml:trace contextRef="#ctx0" brushRef="#br0">279 36 17924,'1'-2'212,"0"1"0,1-1 0,-1 0 0,0 0 1,0 0-1,0 1 0,0-1 0,-1 0 0,1 0 0,0-1 0,-1-1 1,0 4-164,0-1 0,0 1 0,0 0 1,0-1-1,0 1 0,0-1 1,0 1-1,0 0 0,0-1 1,0 1-1,0 0 0,-1-1 0,1 1 1,0 0-1,0-1 0,-1 1 1,1 0-1,0-1 0,0 1 1,-1 0-1,1 0 0,0-1 0,-1 1 1,1 0-1,-17-2 1178,7 4-974,-1 0-1,1 1 1,0 1 0,0 0 0,0 0 0,0 0-1,1 2 1,-1-1 0,1 1 0,-13 11 0,7-4-225,1 0 1,0 1-1,1 1 1,-23 31-1,28-32-7,-1 0-1,2 1 1,0 0-1,-8 24 1,13-31-8,0 1 0,0-1 0,0 1 1,1 0-1,0 0 0,1-1 0,0 1 1,1 0-1,-1 0 0,4 10 0,-4-16-5,1-1 0,-1 0 0,1 1 0,0-1-1,0 1 1,0-1 0,0 0 0,1 0 0,-1 0-1,1 0 1,-1 0 0,1 0 0,-1 0 0,1 0 0,0 0-1,0-1 1,0 1 0,0-1 0,0 0 0,4 2 0,-3-2 10,1 0 1,0 0-1,-1 0 1,1-1-1,0 0 1,-1 1-1,1-1 1,0-1-1,-1 1 1,1-1-1,0 1 1,5-3-1,4-1 67,0-1-1,0-1 1,0 0 0,-1-1-1,0 0 1,14-11 0,-1-1 129,-2 0 0,0-2 0,0 0 0,-2-2 0,-1 0 1,-1-1-1,-1-1 0,25-47 0,-40 67-175,-1 0-1,0 0 1,0 0 0,-1-1-1,1 1 1,-1-1 0,0 1 0,-1-1-1,1 0 1,-2-7 0,1 11-49,0 0 0,0 0 0,-1 1 0,1-1 0,-1 0 0,0 0 0,0 1 0,1-1 0,-1 1 0,0-1 0,0 1 0,0-1 0,0 1 0,-1-1 0,1 1 0,0 0 0,-1 0 0,1 0 0,-1-1 0,1 1 0,-1 1 0,1-1 0,-1 0 0,0 0 0,1 1 0,-1-1 0,0 1 0,0-1 0,1 1 0,-1 0 0,0-1 0,0 1 0,0 0 0,1 0 1,-3 1-1,-5-1-395,1 1 0,0 1 0,0-1 0,0 1 0,0 1 0,0-1 1,0 2-1,1-1 0,0 1 0,-1 0 0,1 0 0,0 1 1,-7 7-1,-5 3-686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0.176"/>
    </inkml:context>
    <inkml:brush xml:id="br0">
      <inkml:brushProperty name="width" value="0.025" units="cm"/>
      <inkml:brushProperty name="height" value="0.025" units="cm"/>
    </inkml:brush>
  </inkml:definitions>
  <inkml:trace contextRef="#ctx0" brushRef="#br0">1 28 13203,'0'-25'5157,"0"22"-1106,1 18-1831,2 70-534,11 152-1087,-13-231-607,-1-3-11,0 0 0,1 0 0,-1 0 0,1 0 0,-1 0 0,1 0-1,0 0 1,0 0 0,0-1 0,1 1 0,2 4 0,-2-34-2033,-4 5 1228,-2 0 0,-8-29 0,1 8 10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0.677"/>
    </inkml:context>
    <inkml:brush xml:id="br0">
      <inkml:brushProperty name="width" value="0.025" units="cm"/>
      <inkml:brushProperty name="height" value="0.025" units="cm"/>
    </inkml:brush>
  </inkml:definitions>
  <inkml:trace contextRef="#ctx0" brushRef="#br0">42 210 17732,'-23'1'1922,"5"0"1759,35-9-1577,-6 4-1901,-1 0 0,1-1 0,-1-1 0,0 1 1,-1-2-1,1 1 0,-1-1 0,0-1 0,12-13 0,-10 8 95,0-1-1,-1 0 0,0 0 1,-1-1-1,11-27 0,-9 26-145,-11 16-152,0-1 0,0 1 1,1 0-1,-1 0 0,0 0 0,0-1 0,1 1 0,-1 0 1,0 0-1,0 0 0,1 0 0,-1 0 0,0 0 0,1 0 1,-1 0-1,0 0 0,0 0 0,1 0 0,-1 0 0,0 0 1,1 0-1,-1 0 0,0 0 0,1 0 0,-1 0 0,0 0 1,0 0-1,1 0 0,-1 1 0,0-1 0,2 2-35,0 0-1,0 0 1,0 1-1,-1-1 1,1 0-1,-1 1 1,0-1-1,1 4 0,3 5-141,6 7-955,1 0 0,0-1 1,27 29-1,-36-42 1044,7 7-558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1.326"/>
    </inkml:context>
    <inkml:brush xml:id="br0">
      <inkml:brushProperty name="width" value="0.025" units="cm"/>
      <inkml:brushProperty name="height" value="0.025" units="cm"/>
    </inkml:brush>
  </inkml:definitions>
  <inkml:trace contextRef="#ctx0" brushRef="#br0">1 1 17812,'0'0'59,"0"0"0,0 0 1,0 0-1,0 0 0,0 0 1,1 0-1,-1 0 0,0 0 1,0 0-1,0 0 0,0 0 1,0 0-1,1 0 0,-1 0 1,0 0-1,0 0 0,0 0 1,0 0-1,0 0 0,0 0 1,1 0-1,-1 0 0,0 0 1,0 0-1,0 0 0,0 0 1,0 1-1,0-1 0,1 0 0,-1 0 1,0 0-1,0 0 0,0 0 1,0 0-1,0 0 0,0 1 1,0-1-1,0 0 0,0 0 1,0 0-1,0 0 0,0 0 1,0 1-1,0-1 0,0 0 1,0 0-1,0 0 0,3 15 1636,-1 22-193,-1-28-1109,-1 20-115,2 0 0,2 0 0,0 0 0,16 52 0,-12-63-1425,-8-26-1410,-13-29 178,-1 12 1411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1.835"/>
    </inkml:context>
    <inkml:brush xml:id="br0">
      <inkml:brushProperty name="width" value="0.025" units="cm"/>
      <inkml:brushProperty name="height" value="0.025" units="cm"/>
    </inkml:brush>
  </inkml:definitions>
  <inkml:trace contextRef="#ctx0" brushRef="#br0">35 111 17300,'-3'-8'1920,"2"4"-968,4 0-320,8-2 1081,1 0-177,12-1-360,2-1-199,10-2-321,-5 0-96,7-3-208,-3 3-184,-2 1-576,-1 0-488,-9 5 1368,-4 1-600,-8 3-104,-1 5-104</inkml:trace>
  <inkml:trace contextRef="#ctx0" brushRef="#br0" timeOffset="1">4 273 18340,'-3'7'2320,"3"-4"-1447,6-6-233,2-3 1264,8-1-568,4-2-247,4 1-425,4-1-144,2 0-400,-2 1-328,1 5-1072,0 0-761,-3 2 1633,-1-2-328,0-2-288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2.565"/>
    </inkml:context>
    <inkml:brush xml:id="br0">
      <inkml:brushProperty name="width" value="0.025" units="cm"/>
      <inkml:brushProperty name="height" value="0.025" units="cm"/>
    </inkml:brush>
  </inkml:definitions>
  <inkml:trace contextRef="#ctx0" brushRef="#br0">1 54 18980,'0'31'995,"2"-1"0,1 1 0,1-1 0,16 58-1,-20-87-963,0 0 0,0 0 0,0 0 0,0-1 0,0 1 0,1 0 0,-1 0 0,0 0 0,0-1 0,1 1 0,-1 0 0,1 0 0,-1-1 0,1 1 0,-1 0 0,1-1 0,-1 1 0,1 0 0,0-1 0,-1 1 0,1-1 0,0 1 0,0 0 0,0-2 10,0 0 1,-1 1-1,1-1 0,-1 0 0,1 1 0,-1-1 0,1 0 0,-1 1 0,0-1 0,1 0 0,-1 0 1,0 0-1,1 1 0,-1-1 0,0 0 0,0 0 0,0-1 0,5-45 792,-4 18-461,1 11-248,-2 0 0,0 0-1,-1 0 1,0 0 0,-2 1 0,-6-26 0,4 37-101,3 15-25,1 16-56,2-19 31,0 0 0,0 0 0,0 0 1,1 0-1,0 0 0,0-1 0,0 1 1,1-1-1,0 1 0,4 5 1,-6-9 17,1 0 0,-1-1 0,1 1 0,-1 0 1,1-1-1,0 1 0,0-1 0,0 0 0,0 0 1,0 0-1,0 0 0,0 0 0,0 0 0,0 0 1,0-1-1,0 1 0,1-1 0,-1 1 0,0-1 1,0 0-1,1 0 0,-1 0 0,0 0 0,1-1 1,-1 1-1,0-1 0,0 1 0,0-1 0,1 0 1,1 0-1,4-3 8,0-1 1,-1 1 0,1-1 0,-1 0-1,0-1 1,0 0 0,-1 0 0,0 0-1,9-13 1,-5 7 21,-2 0 0,0-1 0,0 0 0,10-26 0,-22 54-46,1-1 0,0 1 0,1 0 0,1 0 0,0-1 0,2 23-1,-1-35 27,0 1 0,0-1-1,0 0 1,1 0 0,-1 0-1,1 1 1,0-1-1,-1 0 1,1 0 0,0 0-1,0 0 1,0 0 0,0 0-1,1 0 1,-1-1-1,0 1 1,1 0 0,-1-1-1,4 3 1,-3-3 2,0 0 0,0 0 0,0 0 0,1 0 0,-1-1 0,0 1 0,0-1 0,1 0 0,-1 0 0,0 0 0,1 0 0,-1 0 0,0 0 0,0 0 0,5-2 0,4-1 15,0-1 0,-1-1 0,1 0-1,-1 0 1,0-1 0,11-8 0,10-10 26,-14 12-14,0-1 1,22-11 0,-38 23-32,0 1 0,-1-1 0,1 1 1,0-1-1,0 1 0,0-1 0,0 1 1,0 0-1,1-1 0,-1 1 0,0 0 0,0 0 1,0 0-1,0 0 0,0 0 0,0 0 1,0 0-1,0 0 0,0 0 0,1 0 0,-1 1 1,0-1-1,0 0 0,0 1 0,0-1 0,0 1 1,0-1-1,0 1 0,-1 0 0,1-1 1,0 1-1,0 0 0,0 0 0,-1-1 0,1 1 1,0 0-1,0 1 0,2 4-1,-1 0 0,0-1 0,0 1-1,0 0 1,1 12 0,-2-14 3,-1 0-1,1 0 1,0 1-1,0-1 1,1 0 0,-1 0-1,1 0 1,2 4-1,-3-8 3,-1 1-1,1-1 1,0 0-1,0 1 1,-1-1-1,1 0 1,0 0-1,0 1 0,-1-1 1,1 0-1,0 0 1,0 0-1,0 0 1,-1 0-1,1 0 0,0 0 1,0 0-1,-1 0 1,1-1-1,0 1 1,0 0-1,0 0 0,-1-1 1,1 1-1,0 0 1,-1-1-1,1 1 1,0-1-1,-1 1 1,1-1-1,-1 1 0,1-1 1,0 0-1,24-24 11,-22 21-11,4-4-2,-3 2-22,1 2 0,-1-1 0,1 0 0,0 1-1,0 0 1,8-5 0,-12 8 17,-1 1-1,1 0 1,-1 0 0,1 0-1,-1 0 1,1 0 0,-1 0-1,1 0 1,-1 0 0,1 0-1,-1 0 1,1 0 0,-1 1-1,1-1 1,-1 0 0,1 0-1,-1 0 1,1 1 0,-1-1-1,1 0 1,-1 1 0,0-1-1,1 0 1,-1 1 0,1-1-1,-1 0 1,0 1-1,1-1 1,-1 1 0,0-1-1,0 1 1,1-1 0,-1 1-1,0-1 1,0 1 0,0-1-1,0 1 1,1-1 0,-1 1-1,0-1 1,0 1 0,0 0-1,4 29-118,-3-25 97,2 8 15,1-11-469,6-19-626,-6 7 1086,3-4-247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3.217"/>
    </inkml:context>
    <inkml:brush xml:id="br0">
      <inkml:brushProperty name="width" value="0.025" units="cm"/>
      <inkml:brushProperty name="height" value="0.025" units="cm"/>
    </inkml:brush>
  </inkml:definitions>
  <inkml:trace contextRef="#ctx0" brushRef="#br0">165 212 18540,'0'-2'143,"-1"1"0,1 0 0,-1-1 0,1 1 0,-1 0 0,0-1 0,0 1 0,1 0 0,-1 0 0,0 0 0,0 0 1,0 0-1,0 0 0,0 0 0,-1 0 0,1 0 0,0 0 0,0 0 0,-1 1 0,1-1 0,0 1 0,-1-1 0,1 1 0,-1-1 0,1 1 0,0 0 0,-1 0 0,1-1 0,-1 1 0,1 0 0,-1 0 0,1 1 0,-1-1 1,1 0-1,-1 0 0,-1 1 0,-3 1 44,0-1 0,0 1 0,0 0 1,0 0-1,0 0 0,1 1 1,-9 5-1,9-4-178,0 0 0,0 0 0,0 0 0,1 1-1,-1 0 1,1 0 0,0 0 0,1 0 0,-1 1 0,1 0 0,0-1 0,0 1 0,1 0 0,0 1 0,0-1 0,0 0 0,1 0 0,0 1 0,-1 10-1,2-16-8,0 0-1,0 0 0,0 0 1,0 0-1,0 0 0,0 0 1,0 1-1,0-1 0,0 0 1,1 0-1,-1 0 0,0 0 1,1 0-1,-1 0 0,1-1 0,-1 1 1,1 0-1,-1 0 0,1 0 1,0 0-1,-1 0 0,1-1 1,0 1-1,0 0 0,-1-1 1,1 1-1,0 0 0,1 0 0,0-1 8,0 0 0,0 0-1,0 0 1,0 0 0,-1 0-1,1 0 1,0 0-1,0-1 1,0 1 0,0-1-1,-1 1 1,1-1-1,0 0 1,2-1 0,6-4 75,1 0 0,-1-1 0,15-13 1,6-10 250,-2-1 0,-1-2 0,-2-1 0,40-66 0,-64 97-306,3-6 47,0 1 1,0-1-1,0 0 1,-1 0-1,-1-1 1,5-16-1,-35 90-143,20-44-155,1 0 0,1 1-1,1 0 1,0-1 0,2 2 0,0 25-1,2-42 229,0 0 0,0 0-1,1 0 1,-1 0 0,1 0-1,2 6 1,-2-9-18,0 0-1,0-1 1,0 1 0,0 0 0,0-1 0,0 1 0,0-1-1,0 0 1,0 1 0,1-1 0,-1 0 0,0 0 0,1 0-1,-1 0 1,1 0 0,0 0 0,-1 0 0,1 0 0,0-1-1,3 2 1,22 0-272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4.059"/>
    </inkml:context>
    <inkml:brush xml:id="br0">
      <inkml:brushProperty name="width" value="0.025" units="cm"/>
      <inkml:brushProperty name="height" value="0.025" units="cm"/>
    </inkml:brush>
  </inkml:definitions>
  <inkml:trace contextRef="#ctx0" brushRef="#br0">83 0 17452,'-6'14'791,"1"0"1,1 0 0,0 0 0,1 1-1,-2 19 1,-2 7-81,-40 330 1699,47-370-2406,-1 6 35,1 0 0,-1 0 0,2 0 0,1 12-1,-2-19-35,0 0 0,0 0 0,0 0 0,0 0 0,0 0 0,0 0 0,0 1 0,0-1 0,0 0 0,0 0 0,1 0 0,-1 0 0,0 0 0,0 0 0,0 0-1,0 0 1,0 0 0,0 0 0,0 1 0,1-1 0,-1 0 0,0 0 0,0 0 0,0 0 0,0 0 0,0 0 0,0 0 0,1 0 0,-1 0 0,0 0 0,0 0 0,0 0-1,0 0 1,0 0 0,0 0 0,1 0 0,-1 0 0,0 0 0,0 0 0,0 0 0,0-1 0,0 1 0,0 0 0,0 0 0,1 0 0,-1 0 0,0 0 0,0 0-1,0 0 1,0 0 0,0 0 0,0 0 0,0-1 0,0 1 0,0 0 0,0 0 0,0 0 0,0 0 0,1 0 0,-1 0 0,0-1 0,0 1 0,5-9 94,7-22 137,-2 0 0,9-41-1,13-43 221,-21 95-409,-4 17-44,0 13-23,-7-10 21,2 7-33,1 0 0,0 0-1,0 0 1,1-1 0,-1 1 0,6 5-1,-7-10 27,0 0-1,0-1 0,0 1 0,0-1 0,0 1 1,0-1-1,0 0 0,1 0 0,-1 0 1,0 0-1,1 0 0,-1 0 0,1-1 0,-1 1 1,1-1-1,-1 0 0,1 1 0,-1-1 0,1-1 1,-1 1-1,1 0 0,2-1 0,8-2-11,0-1-1,0 0 1,0 0 0,19-11-1,-22 10 26,-1 0 0,1 1 1,0 0-1,0 1 0,1 0 0,-1 0 0,22-1 0,-31 4-3,1 0 0,-1 0 0,1 0 0,-1 0 1,1 0-1,-1 1 0,1-1 0,-1 0 0,1 1 0,-1-1 0,0 1 0,1 0 0,-1 0 1,0-1-1,0 1 0,0 0 0,1 0 0,-1 0 0,0 0 0,0 0 0,0 0 0,0 1 0,0 0 1,2 3-1,-1 0 1,0 0 0,0 0 0,-1 0 0,2 6-1,-2-6 18,0 0 0,0 0 0,1-1 0,-1 1 0,5 7 0,-5-12-10,-1 1 1,1-1 0,0 1-1,-1-1 1,1 1 0,-1-1-1,1 1 1,0-1 0,0 0-1,-1 0 1,1 1 0,0-1-1,0 0 1,-1 0 0,1 0-1,0 0 1,0 0 0,0 0-1,-1 0 1,1 0 0,0 0-1,0 0 1,0 0 0,-1 0-1,1 0 1,0-1 0,0 1-1,-1 0 1,1-1 0,0 1-1,-1 0 1,1-1 0,1 0-1,26-20 286,-24 18-239,2-2 94,35-33-953,-38 35 685,0-1-1,-1 1 1,1-1-1,-1 1 1,0-1-1,0 0 1,-1 0-1,1 0 1,-1 0-1,1 0 1,0-6-1,0-11-365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4.543"/>
    </inkml:context>
    <inkml:brush xml:id="br0">
      <inkml:brushProperty name="width" value="0.025" units="cm"/>
      <inkml:brushProperty name="height" value="0.025" units="cm"/>
    </inkml:brush>
  </inkml:definitions>
  <inkml:trace contextRef="#ctx0" brushRef="#br0">3 1 14515,'-1'17'1504,"-1"0"-975,4-1-257,4 1 744,4 0-928,1-4 88,2 2-136,1-4-232</inkml:trace>
  <inkml:trace contextRef="#ctx0" brushRef="#br0" timeOffset="1">149 133 17988,'-5'2'290,"0"0"1,0 1-1,0 0 0,0 0 1,0 0-1,1 1 1,-1-1-1,1 1 0,0 0 1,0 1-1,0-1 1,1 1-1,-1-1 0,1 1 1,0 0-1,1 0 1,-1 0-1,1 1 0,0-1 1,0 1-1,1-1 1,0 1-1,-1 6 0,2-11-278,0-1-1,0 1 0,0 0 0,0-1 1,0 1-1,0 0 0,1-1 0,-1 1 1,0-1-1,0 1 0,1 0 1,-1-1-1,0 1 0,1-1 0,-1 1 1,0-1-1,1 1 0,-1-1 0,1 1 1,-1-1-1,1 1 0,-1-1 1,1 0-1,0 1 0,-1-1 0,1 0 1,-1 0-1,1 1 0,0-1 0,-1 0 1,1 0-1,-1 0 0,1 0 0,0 0 1,-1 0-1,1 0 0,0 0 1,-1 0-1,1 0 0,0 0 0,-1 0 1,1 0-1,0 0 0,-1-1 0,1 1 1,-1 0-1,1 0 0,0-1 1,31-14 77,-5-6 4,-21 16-74,-1 1 1,1-1-1,0 1 0,0 0 0,1 1 1,11-5-1,-18 8-20,1 0 1,-1 0 0,1 0-1,-1 0 1,1 0 0,-1 0-1,1 0 1,-1 0-1,1 0 1,-1 0 0,1 0-1,-1 1 1,1-1 0,-1 0-1,1 0 1,-1 1 0,1-1-1,-1 0 1,1 1-1,-1-1 1,1 0 0,-1 1-1,0-1 1,1 1 0,-1-1-1,0 0 1,0 1-1,1-1 1,-1 1 0,0-1-1,0 1 1,1-1 0,-1 1-1,0-1 1,0 1-1,0-1 1,0 1 0,0 0-1,0 0 1,2 26-18,-2-24 19,-3 31-31,2-27 0,0 0 0,1 0 0,-1-1 0,1 1 0,1 0 0,-1 0 0,1 0 0,3 13 0,-3-19-3,-1-1-1,0 0 1,0 1 0,0-1 0,0 1-1,1-1 1,-1 1 0,0-1 0,0 0 0,1 1-1,-1-1 1,0 0 0,1 1 0,-1-1-1,0 0 1,1 0 0,-1 1 0,0-1-1,1 0 1,-1 0 0,1 1 0,-1-1 0,0 0-1,1 0 1,-1 0 0,1 0 0,-1 0-1,1 0 1,-1 0 0,1 0 0,-1 0 0,0 0-1,1 0 1,-1 0 0,1 0 0,16-12-784,8-24 31,-24 35 774,12-23-587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5.610"/>
    </inkml:context>
    <inkml:brush xml:id="br0">
      <inkml:brushProperty name="width" value="0.025" units="cm"/>
      <inkml:brushProperty name="height" value="0.025" units="cm"/>
    </inkml:brush>
  </inkml:definitions>
  <inkml:trace contextRef="#ctx0" brushRef="#br0">120 26 16660,'-1'1'9,"-19"15"950,1 2-1,-19 21 0,33-34-816,1 0-1,0 1 1,0-1-1,0 1 1,1 0-1,0 0 0,0 0 1,1 1-1,0-1 1,0 1-1,0-1 1,1 1-1,-2 9 1,3-14-128,0-1 1,0 1-1,0 0 1,1 0-1,-1 0 1,0 0 0,1-1-1,-1 1 1,1 0-1,-1 0 1,1-1-1,0 1 1,0 0-1,0-1 1,0 1 0,0-1-1,0 1 1,0-1-1,1 0 1,-1 1-1,0-1 1,1 0 0,-1 0-1,1 0 1,-1 0-1,1 0 1,0 0-1,-1 0 1,1-1 0,0 1-1,0-1 1,-1 1-1,1-1 1,0 0-1,3 1 1,2-1-7,-1 0 1,1 0 0,0 0-1,-1-1 1,1 0-1,-1 0 1,0 0-1,12-5 1,4-4 2,28-18 0,0 0 18,-32 19-6,-4 2-29,1-1-1,0 2 0,0 0 1,25-5-1,-35 10-9,-1 0 0,1 1 1,0-1-1,0 1 0,0 1 0,0-1 0,-1 1 1,1-1-1,0 1 0,0 1 0,-1-1 1,1 1-1,-1-1 0,1 2 0,-1-1 0,0 0 1,0 1-1,0-1 0,7 7 0,2 3-56,-6-5 12,0-1 1,0 0-1,12 8 1,-16-13 21,0 1 1,0-1-1,0 0 1,0 0 0,0 0-1,0 0 1,0 0-1,0-1 1,0 1-1,0-1 1,1 0-1,-1 0 1,0 0 0,6-2-1,5-1-304,0-2 0,1 0 0,-2 0 1,1-1-1,-1-1 0,0-1 0,24-16 0,75-74-1856,-112 98 2195,37-35-765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5.009"/>
    </inkml:context>
    <inkml:brush xml:id="br0">
      <inkml:brushProperty name="width" value="0.025" units="cm"/>
      <inkml:brushProperty name="height" value="0.025" units="cm"/>
    </inkml:brush>
  </inkml:definitions>
  <inkml:trace contextRef="#ctx0" brushRef="#br0">57 1 17820,'18'2'2969,"-17"-2"-2841,1 0 0,-1-1 0,1 1 0,-1 0 0,1 0 0,-1 1 0,0-1 0,1 0 0,-1 0 0,1 1 0,-1-1-1,0 1 1,1-1 0,-1 1 0,0 0 0,0-1 0,1 1 0,-1 0 0,0 0 0,0 0 0,0 0 0,0 0 0,0 0 0,0 0-1,0 0 1,0 0 0,-1 0 0,1 1 0,0-1 0,-1 0 0,1 0 0,-1 1 0,1-1 0,-1 2 0,1 2-79,-1 0 0,0 0 1,0 1-1,0-1 0,-1 0 1,1 0-1,-1 0 0,-1 0 1,1 0-1,-1 0 0,-3 7 0,-4 7 17,-18 26-1,11-18 57,0-2-41,11-17-33,0-1 0,1 1 0,-1 0 0,1 0 0,1 1 0,-4 11 0,7-19-39,0-1-1,0 0 1,-1 0-1,1 1 0,0-1 1,0 0-1,0 0 0,0 1 1,0-1-1,0 0 1,0 1-1,0-1 0,0 0 1,0 0-1,1 1 1,-1-1-1,0 0 0,0 0 1,0 1-1,0-1 1,0 0-1,0 0 0,1 1 1,-1-1-1,0 0 1,0 0-1,0 0 0,0 1 1,1-1-1,-1 0 1,0 0-1,0 0 0,1 0 1,-1 1-1,0-1 1,1 0-1,11-2 186,14-10 52,-26 12-238,22-12 273,60-35-583,-72 40-123,1-1 0,-1 0 0,0 0 0,-1-1 0,9-11 0,-7 3-114,-7 2-185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5.524"/>
    </inkml:context>
    <inkml:brush xml:id="br0">
      <inkml:brushProperty name="width" value="0.025" units="cm"/>
      <inkml:brushProperty name="height" value="0.025" units="cm"/>
    </inkml:brush>
  </inkml:definitions>
  <inkml:trace contextRef="#ctx0" brushRef="#br0">0 61 18052,'0'4'2264,"5"-3"-1391,9-1-313,6 0 1064,4-4-456,4 1-232,5-3-752,0 1-384,1-1-888,-1-3 960,-2-1-256,-6-1-128</inkml:trace>
  <inkml:trace contextRef="#ctx0" brushRef="#br0" timeOffset="1">344 0 18284,'-13'22'1968,"-4"2"-1079,1 2-345,4 3 992,-3-1-328,7 0-408,0-4-312,10-5-520,2-7-232,3-7-656,3-5-320,0-12 888,0-3-200,1-10-208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6.041"/>
    </inkml:context>
    <inkml:brush xml:id="br0">
      <inkml:brushProperty name="width" value="0.025" units="cm"/>
      <inkml:brushProperty name="height" value="0.025" units="cm"/>
    </inkml:brush>
  </inkml:definitions>
  <inkml:trace contextRef="#ctx0" brushRef="#br0">1 63 15411,'0'1'149,"0"0"0,0 0 0,0 0 0,0 0 0,0 0 0,0 0 0,0 0-1,0 0 1,1 0 0,-1 1 0,0-1 0,0 0 0,1 0 0,-1 0 0,1 0 0,-1 0-1,1-1 1,0 1 0,-1 0 0,1 0 0,0 0 0,-1 0 0,1-1 0,0 1 0,0 0-1,1 0 1,1 0 117,0 0 0,0-1-1,0 0 1,0 0-1,-1 0 1,1 0 0,0 0-1,0 0 1,4-2-1,4 0 189,1 0-1,-1-2 1,0 1-1,-1-1 1,12-6-1,-16 7-300,0-1-1,1 1 1,-1-1-1,-1 0 1,1-1-1,-1 1 1,0-1 0,0 0-1,5-7 1,-9 11-144,-1 1 0,0 0 0,1-1 0,-1 1 1,0 0-1,1-1 0,-1 1 0,0-1 1,1 1-1,-1 0 0,0-1 0,0 1 0,0-1 1,0 1-1,1-1 0,-1 1 0,0-1 0,0 1 1,0-1-1,0 1 0,0-1 0,0 1 1,0 0-1,0-1 0,0 1 0,0-1 0,-1 1 1,1-1-1,0 1 0,0-1 0,-14 1 89,-18 13-55,21-5-30,0-1 0,1 1 0,-13 13 0,20-18-15,-1 1-1,1-1 0,0 1 1,0 0-1,1 0 0,-1 0 1,1 0-1,0 0 0,0 1 1,0-1-1,0 1 0,-1 5 1,3-9-1,0 0 0,0 0 0,1-1 0,-1 1 0,0 0 0,0-1 0,0 1 0,0 0 0,1-1 0,-1 1 0,0 0 0,1-1 0,-1 1 0,0 0 0,1-1 0,-1 1 0,1-1 0,-1 1 0,1-1 0,-1 1 0,1-1 0,-1 1 0,1-1 0,-1 1 0,1-1 0,0 0 0,-1 0 0,1 1 0,0-1 0,-1 0 0,1 0 0,0 1 0,-1-1 0,1 0 0,0 0 0,0 0 0,-1 0 0,1 0 0,0 0 0,-1 0 0,1-1 0,0 1 0,1 0 0,34-7-168,-34 6 159,19-4-143,0 0 0,42-3 1,-52 7 115,1 1 1,0 1 0,0 0-1,-1 1 1,1 0 0,-1 0-1,13 5 1,-14-3 68,1-1-1,0 0 0,0-1 1,0-1-1,0 1 0,0-2 1,0 1-1,0-2 1,15-1-1,-8-2 46,0 0 0,-1-1 0,1-1-1,30-15 1,-7 0-123,30-13-960,-69 33 874,0 1 1,0 0-1,0-1 0,-1 1 1,1 0-1,0 0 1,0 0-1,0 0 0,0 0 1,2 1-1,-2-1 103,0 0-1,0 1 1,0-1 0,1 0-1,-1 0 1,0 0 0,0-1 0,0 1-1,2-1 1,-3 0 20,1 1 0,-1-1 0,1 0 0,-1 1 1,0 0-1,1-1 0,-1 1 0,1 0 0,-1 0 0,1-1 0,-1 1 0,1 0 0,-1 1 0,0-1 1,1 0-1,-1 0 0,1 1 0,-1-1 0,1 0 0,-1 1 0,0 0 0,3 1 0,-3 0 6,1 0 1,-1 0-1,0 0 0,0 0 0,0 1 0,0-1 0,0 0 0,-1 1 0,1-1 0,-1 0 0,0 1 0,1-1 0,-1 5 0,1 26 331,-2 1-1,0 0 1,-3-1 0,0 0 0,-13 44-1,-1-16 574,-46 111-1,59-162-843,3-5-2,0 0 1,0 0-1,0 0 0,-1-1 1,0 1-1,0-1 0,0 1 1,0-1-1,-5 4 1,8-8-44,-1 1 0,1-1 0,0 0 1,-1 0-1,1 1 0,0-1 0,-1 0 1,1 0-1,-1 0 0,1 0 0,0 0 1,-1 1-1,1-1 0,-1 0 1,1 0-1,-1 0 0,1 0 0,0 0 1,-1 0-1,1-1 0,-1 1 0,1 0 1,-1 0-1,1 0 0,0 0 0,-1 0 1,1 0-1,0-1 0,-1 1 0,1 0 1,-1 0-1,1-1 0,0 1 1,0 0-1,-1-1 0,1 1 0,0 0 1,-1-1-1,1 1 0,0 0 0,0-1 1,-8-17 196,7 17-189,-3-15 87,0-1 0,1 0 0,1 0 0,0 0 0,2-31 0,3 4-86,8-46 1,-3 57-678,1 1 0,1 0 0,1 0 1,23-41-1,-32 67 376,7-12-281,-3 2-140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36.575"/>
    </inkml:context>
    <inkml:brush xml:id="br0">
      <inkml:brushProperty name="width" value="0.025" units="cm"/>
      <inkml:brushProperty name="height" value="0.025" units="cm"/>
    </inkml:brush>
  </inkml:definitions>
  <inkml:trace contextRef="#ctx0" brushRef="#br0">20 16 20172,'-16'5'2225,"12"-3"-1361,7-3-400,9-3 1929,2 2-1689,2 1-288,2-5-64,-2-3-304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0.366"/>
    </inkml:context>
    <inkml:brush xml:id="br0">
      <inkml:brushProperty name="width" value="0.025" units="cm"/>
      <inkml:brushProperty name="height" value="0.025" units="cm"/>
    </inkml:brush>
  </inkml:definitions>
  <inkml:trace contextRef="#ctx0" brushRef="#br0">66 0 18500,'1'1'143,"-1"-1"0,1 0-1,-1 1 1,1-1 0,-1 1 0,0-1 0,1 1-1,-1-1 1,1 1 0,-1-1 0,0 1 0,0-1-1,1 1 1,-1-1 0,0 1 0,0-1 0,0 1-1,0 0 1,0-1 0,1 1 0,-1-1 0,0 1-1,0 0 1,-1-1 0,1 1 0,0-1 0,0 1-1,0 0 1,-3 24 808,3-22-525,-10 63 1217,-12 101-20,20-137-1727,1 0 0,1 0 0,7 47 0,-4-67-171,1 9-15,-5-16-844,-3-9-1302,-21-41 1256,7 13 479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0.827"/>
    </inkml:context>
    <inkml:brush xml:id="br0">
      <inkml:brushProperty name="width" value="0.025" units="cm"/>
      <inkml:brushProperty name="height" value="0.025" units="cm"/>
    </inkml:brush>
  </inkml:definitions>
  <inkml:trace contextRef="#ctx0" brushRef="#br0">1 0 16572,'0'7'1976,"13"5"-928,4-4-312,11 2 1281,7-1-537,6-2-352,4 2-111,-2-6-449,1-2-296,-9-1-928,-5-7-1265,-14-3 1649,-8-2-328,-6 1-200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2.498"/>
    </inkml:context>
    <inkml:brush xml:id="br0">
      <inkml:brushProperty name="width" value="0.025" units="cm"/>
      <inkml:brushProperty name="height" value="0.025" units="cm"/>
    </inkml:brush>
  </inkml:definitions>
  <inkml:trace contextRef="#ctx0" brushRef="#br0">453 75 17852,'0'-3'207,"-1"0"1,1 0-1,-1 0 1,1 0-1,-1 0 1,0 0-1,-1 0 1,1 1-1,0-1 1,-1 0 0,1 1-1,-1-1 1,0 1-1,0 0 1,0-1-1,0 1 1,0 0-1,-3-2 1,0 1 18,0 0-1,0 0 1,0 1 0,0 0 0,0 0 0,-1 0 0,1 1 0,0 0 0,-9-1 0,-2 1-4,0 0 0,-1 1 0,1 1 0,-1 1 1,-29 7-1,29-5-197,0 2 1,0 0-1,0 1 1,1 1 0,0 1-1,1 0 1,-15 12-1,22-16-21,0 1-1,1 1 1,0-1-1,0 1 1,1 0-1,0 1 1,0-1 0,0 1-1,1 1 1,1-1-1,-1 1 1,1-1-1,1 1 1,-5 16-1,7-23 1,1 1-1,0 0 0,-1 0 1,1 0-1,0 0 1,1-1-1,-1 1 0,0 0 1,1 0-1,0 0 1,-1-1-1,1 1 1,0 0-1,0-1 0,1 1 1,-1-1-1,0 1 1,1-1-1,0 0 1,-1 1-1,1-1 0,0 0 1,0 0-1,0 0 1,1 0-1,-1-1 0,0 1 1,1-1-1,-1 1 1,1-1-1,-1 0 1,1 0-1,3 1 0,3 1 32,-1-1 0,1 0-1,0 0 1,1-1 0,-1 0-1,0-1 1,0 0 0,0 0-1,14-3 1,-4-1 127,-1-1 0,0 0 0,0-2 0,33-16 0,-39 17-34,0-1 0,-1 0 1,0 0-1,-1-1 0,0-1 0,0 0 0,-1 0 0,9-12 0,-16 18-70,1-1 0,-1 0 0,1 0 0,-1 0 0,0 0 1,-1 0-1,1-1 0,-1 1 0,0 0 0,0-1 0,0-6 0,-1 9-66,0 1 1,0-1-1,0 1 0,0-1 1,0 1-1,-1-1 0,1 0 1,-1 1-1,1-1 0,-1 1 1,0-1-1,1 1 0,-1 0 1,0-1-1,0 1 0,0 0 0,0 0 1,0-1-1,-1 1 0,1 0 1,0 0-1,0 0 0,-1 0 1,1 1-1,0-1 0,-1 0 1,1 0-1,-1 1 0,1-1 1,-1 1-1,1 0 0,-1-1 1,0 1-1,-2 0 0,-2-1-96,-1 1 1,1 0-1,0 0 0,0 1 0,-1 0 1,1 0-1,0 0 0,0 1 0,0 0 1,0 0-1,1 1 0,-1-1 0,0 1 1,1 1-1,0-1 0,0 1 0,0-1 1,-8 9-1,-2 5-361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2.978"/>
    </inkml:context>
    <inkml:brush xml:id="br0">
      <inkml:brushProperty name="width" value="0.025" units="cm"/>
      <inkml:brushProperty name="height" value="0.025" units="cm"/>
    </inkml:brush>
  </inkml:definitions>
  <inkml:trace contextRef="#ctx0" brushRef="#br0">36 1 19260,'2'15'2049,"-2"6"-1465,-4 7-248,-2 5 1144,0 7-880,-1 0-160,1 3-504,2-2-440,1-10-640,2-4-104,1-12 864,4-7-241,3-15-311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3.495"/>
    </inkml:context>
    <inkml:brush xml:id="br0">
      <inkml:brushProperty name="width" value="0.025" units="cm"/>
      <inkml:brushProperty name="height" value="0.025" units="cm"/>
    </inkml:brush>
  </inkml:definitions>
  <inkml:trace contextRef="#ctx0" brushRef="#br0">3 198 18916,'0'1'147,"0"0"0,-1 0-1,1 0 1,0 0 0,-1 0 0,1 0-1,0 0 1,0 0 0,0 0 0,0 0-1,0 0 1,0 0 0,0 0 0,0 0-1,0 0 1,1 0 0,-1 0 0,1 2-1,-1-3-62,1 0-1,-1 1 1,1-1-1,-1 1 0,1-1 1,-1 0-1,1 1 0,-1-1 1,1 0-1,0 1 1,-1-1-1,1 0 0,-1 0 1,1 0-1,0 0 1,-1 0-1,1 1 0,0-1 1,-1 0-1,1 0 0,0-1 1,6 0 324,-1 0 0,0 0 0,0-1 0,10-5 0,26-11 141,-2-3 0,0-1-1,-2-2 1,0-2 0,-2-1 0,46-45 0,-82 72-543,0 0 1,0 0-1,0 0 0,0 0 1,0 0-1,1 0 0,-1 0 1,0 0-1,0 0 1,0 0-1,0 0 0,0 0 1,0 0-1,0 0 0,0 0 1,0 0-1,0 0 0,0 1 1,0-1-1,0 0 1,0 0-1,0 0 0,0 0 1,0 0-1,0 0 0,0 0 1,1 0-1,-1 0 0,0 0 1,0 0-1,0 0 1,0 0-1,0 0 0,0 0 1,0 0-1,0 0 0,0 0 1,0 0-1,0 0 0,0 0 1,0 0-1,0 0 0,0 0 1,1 0-1,-1-1 1,0 1-1,-5 13 123,-17 31-142,3-6 15,16-31-34,-40 96-119,38-89-180,1 1-1,0-1 1,1 0 0,1 1 0,-1 22-1,3-37 330,0 1 0,-1 0-1,1-1 1,0 1-1,0-1 1,0 1 0,0 0-1,0-1 1,1 1 0,-1-1-1,0 1 1,0 0 0,0-1-1,0 1 1,1-1-1,-1 1 1,0-1 0,1 1-1,-1-1 1,0 1 0,1-1-1,-1 1 1,0-1 0,1 0-1,-1 1 1,1-1-1,-1 1 1,1-1 0,-1 0-1,1 1 1,1-1-26,-1 0 0,0 0 0,0-1 1,1 1-1,-1 0 0,0 0 0,0-1 0,0 1 0,1-1 1,-1 1-1,0-1 0,0 1 0,0-1 0,0 0 0,1-1 0,15-12-378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3.972"/>
    </inkml:context>
    <inkml:brush xml:id="br0">
      <inkml:brushProperty name="width" value="0.025" units="cm"/>
      <inkml:brushProperty name="height" value="0.025" units="cm"/>
    </inkml:brush>
  </inkml:definitions>
  <inkml:trace contextRef="#ctx0" brushRef="#br0">1 124 18452,'0'1'174,"0"-1"-1,0 1 1,-1-1 0,1 1 0,0 0-1,0-1 1,0 1 0,0 0 0,0-1-1,0 1 1,0-1 0,0 1 0,0 0-1,1-1 1,-1 1 0,0-1 0,0 1-1,1 0 1,-1-1 0,0 1 0,0-1-1,1 1 1,-1-1 0,1 1-1,-1-1 1,0 1 0,1-1 0,-1 0-1,1 1 1,0 0 0,1-2 58,0 0 0,0 1 0,-1-1 0,1 0 0,0 0 0,-1 0 1,1 0-1,-1 0 0,1-1 0,2-1 0,6-6 340,0-1-1,15-18 1,-21 24-500,-1 0 0,0-1 0,0 1 0,-1-1 1,0 1-1,1-1 0,-2 0 0,1 0 0,0 0 0,0-8 1,-1 13-66,-1-1 0,0 0 0,0 0 0,0 1 0,0-1 0,0 0 0,0 0 0,0 0 0,0 1 0,0-1 0,0 0 0,-1 0 0,1 1 0,0-1 0,-1 0 0,1 1 0,0-1 1,-1 0-1,1 1 0,-1-1 0,1 0 0,-1 1 0,1-1 0,-1 1 0,1-1 0,-1 1 0,1-1 0,-1 1 0,0-1 0,1 1 0,-1 0 0,0-1 0,0 1 0,1 0 0,-1 0 1,0-1-1,0 1 0,1 0 0,-1 0 0,0 0 0,0 0 0,1 0 0,-1 0 0,0 0 0,0 0 0,0 0 0,1 0 0,-1 1 0,-1-1 0,-2 1-19,0 0 0,0 1 1,1-1-1,-1 0 0,1 1 0,-1 0 0,1 0 0,-5 3 0,5-3-28,0 1 0,1-1 1,0 0-1,-1 1 0,1 0 1,0-1-1,0 1 0,0 0 1,0 0-1,1 0 0,-1 0 0,-1 6 1,3-9 28,0 1 0,0-1 1,0 0-1,0 0 0,0 0 1,0 1-1,0-1 0,0 0 1,0 0-1,0 1 1,0-1-1,0 0 0,0 0 1,0 0-1,0 1 0,0-1 1,0 0-1,0 0 0,0 0 1,1 1-1,-1-1 0,0 0 1,0 0-1,0 0 0,0 0 1,0 1-1,1-1 0,-1 0 1,0 0-1,0 0 0,0 0 1,0 0-1,1 0 0,-1 0 1,0 0-1,0 1 0,1-1 1,9-2-479,10-8-1653,-14 6 1608,-1 2 0,0-1-1,1 0 1,0 1-1,0 0 1,6-1 0,5-1-611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6.046"/>
    </inkml:context>
    <inkml:brush xml:id="br0">
      <inkml:brushProperty name="width" value="0.025" units="cm"/>
      <inkml:brushProperty name="height" value="0.025" units="cm"/>
    </inkml:brush>
  </inkml:definitions>
  <inkml:trace contextRef="#ctx0" brushRef="#br0">445 200 14035,'-9'16'557,"0"1"-1,1 0 1,2 1-1,-1 0 1,2 0 0,0 0-1,-3 32 1,8-47-493,0 0 1,0-1 0,0 1-1,0 0 1,0-1-1,0 1 1,1 0-1,0-1 1,-1 1-1,1 0 1,0-1-1,0 1 1,1-1 0,-1 0-1,2 4 1,-2-5-50,0 0 1,0-1 0,0 1-1,1 0 1,-1 0 0,0-1-1,0 1 1,0-1 0,1 1-1,-1-1 1,0 1 0,1-1-1,-1 0 1,0 0 0,1 0-1,-1 1 1,0-1 0,1-1-1,-1 1 1,0 0 0,1 0-1,-1 0 1,0-1 0,1 1-1,-1 0 1,0-1 0,0 0-1,1 1 1,-1-1 0,0 0-1,0 1 1,1-2 0,11-6 2,-1-1 0,0 0 1,-1-1-1,0 0 1,-1-1-1,15-20 0,-1-2-24,24-44 0,-33 51-10,-1 0 0,-2-1 0,18-53 0,-29 66-16,-6 17 40,-8 24 65,7-4 84,1 0 0,1 0 0,-2 42 1,6-51-65,0-1 1,1 1 0,0-1 0,1 1 0,1-1-1,0 1 1,9 23 0,-10-33-71,0 0 0,0 0 0,0 0 0,1 0 0,-1 0 0,1-1 0,0 1 0,0-1 0,0 0 0,1 0 0,-1 0 0,1 0 0,0 0 0,0-1 0,-1 0 0,2 0 0,-1 0 0,7 2 1,-6-2-20,1-1 1,0-1 0,0 1 0,-1-1 0,1 0 0,0 0 0,0 0 0,0-1-1,-1 0 1,1 0 0,0-1 0,-1 0 0,1 0 0,5-3 0,2-1-73,-1-1-1,0 0 1,0-1 0,-1-1 0,0 1 0,10-12-1,4-7-522,23-31-1,-59 97 160,10-36 450,-5 19 364,-8 43-1,13-60-321,0 1 0,1-1 1,-1 0-1,1 1 0,1-1 1,-1 1-1,1-1 1,0 0-1,0 0 0,0 1 1,1-1-1,0 0 0,0 0 1,3 6-1,-4-10-50,-1 0 0,1 0-1,0 0 1,-1 0 0,1 0 0,0 0 0,0 0-1,-1 0 1,1 0 0,0-1 0,0 1 0,0 0-1,0 0 1,0-1 0,0 1 0,0-1 0,0 1-1,1-1 1,-1 0 0,0 1 0,0-1 0,0 0-1,0 0 1,0 0 0,1 0 0,-1 0 0,0 0-1,0 0 1,0 0 0,1 0 0,-1 0 0,0-1 0,0 1-1,0 0 1,0-1 0,0 1 0,0-1 0,0 1-1,0-1 1,0 0 0,0 1 0,0-1 0,2-2-1,-1 1-4,1-1 0,-1 0 0,1 0 0,-1 0 0,0 0 0,0-1-1,-1 1 1,1-1 0,-1 1 0,1-1 0,-1 1 0,1-6 0,-1-4 3,-1-1 1,-1 1-1,0 0 1,-1 0 0,0-1-1,-8-24 1,6 25 6,0-1 0,1 0 1,1 0-1,0 0 0,1-27 1,1 39-8,1-1 1,-1 1-1,1-1 0,0 1 1,0-1-1,0 1 0,0 0 1,0 0-1,0-1 1,1 1-1,-1 0 0,1 0 1,0 0-1,-1 0 0,1 1 1,0-1-1,0 0 1,0 1-1,0-1 0,0 1 1,1 0-1,-1 0 1,0 0-1,4-1 0,5-3 28,1 2 0,1 0-1,20-3 1,-22 5-24,141-19-806,-131 18 624</inkml:trace>
  <inkml:trace contextRef="#ctx0" brushRef="#br0" timeOffset="1">0 20 16091,'19'0'889,"14"-7"-881,7 1-8,22-1 152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5:44.438"/>
    </inkml:context>
    <inkml:brush xml:id="br0">
      <inkml:brushProperty name="width" value="0.025" units="cm"/>
      <inkml:brushProperty name="height" value="0.025" units="cm"/>
    </inkml:brush>
  </inkml:definitions>
  <inkml:trace contextRef="#ctx0" brushRef="#br0">317 30 19436,'-2'-2'181,"0"-1"0,0 1 0,0 0 0,0 0 0,0 0 0,0 0 0,0 0 0,-1 1 0,1-1 0,-1 1 0,1-1 0,-1 1 0,0 0 0,1 0 0,-1 0 0,-5-1 0,3 1 43,-1 1-1,1 0 1,0 0 0,0 0-1,-1 1 1,1 0-1,0 0 1,-9 3 0,-2 2 55,1 0-1,0 2 1,1 0 0,0 0 0,-15 12 0,16-10-246,1 0-1,0 1 1,0 1 0,-16 21-1,24-28-31,0 0-1,0 1 0,1 0 1,-1-1-1,2 1 1,-1 1-1,0-1 0,1 0 1,1 1-1,-1-1 1,1 1-1,0-1 1,0 1-1,1 7 0,0-11-1,0-1 1,0 1-1,1 0 0,0 0 0,-1-1 0,1 1 0,0 0 0,0-1 0,1 1 0,-1-1 1,0 1-1,1-1 0,-1 0 0,1 1 0,0-1 0,0 0 0,0 0 0,4 3 1,-2-3 7,1 1 1,-1-1 0,1 0 0,-1 0 0,1 0 0,0 0 0,0-1 0,0 0 0,9 1 0,0-1 46,-1-1 0,1-1-1,0 0 1,-1 0 0,0-1 0,1-1 0,15-5 0,-9 0 114,0 0 1,0-1 0,26-17-1,-39 22-93,0 0-1,-1-1 1,0 0-1,0 0 0,0-1 1,-1 1-1,1-1 0,-1 0 1,-1-1-1,1 1 1,-1-1-1,6-13 0,-9 18-55,0 0 0,-1-1 0,1 1 0,-1-1 0,1 1 0,-1-1 0,0 1-1,1-1 1,-1 1 0,0-1 0,-1 1 0,1-1 0,0 1 0,-1-1 0,0 1-1,1 0 1,-1-1 0,0 1 0,-2-4 0,1 4-81,0-1-1,0 1 1,0 0 0,-1-1-1,1 1 1,-1 0 0,0 0-1,1 0 1,-1 1 0,0-1 0,0 1-1,0 0 1,-4-2 0,-2 0-141,-1 1 0,0 0 1,0 1-1,0 0 0,0 0 0,0 1 1,0 0-1,-17 3 0,-8 5-368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7.579"/>
    </inkml:context>
    <inkml:brush xml:id="br0">
      <inkml:brushProperty name="width" value="0.025" units="cm"/>
      <inkml:brushProperty name="height" value="0.025" units="cm"/>
    </inkml:brush>
  </inkml:definitions>
  <inkml:trace contextRef="#ctx0" brushRef="#br0">214 54 15475,'6'-11'1478,"-4"9"-1168,0-1 0,-1 1 0,1 0 0,-1-1 0,0 1 0,0-1 0,0 0 0,0 1 1,0-1-1,0 0 0,-1 0 0,0 1 0,1-5 0,-1 7-237,-1 0 0,1 0-1,0-1 1,0 1 0,0 0 0,-1 0 0,1 0 0,0-1 0,-1 1 0,1 0-1,0 0 1,0 0 0,-1 0 0,1 0 0,0 0 0,-1 0 0,1 0-1,0 0 1,-1 0 0,1 0 0,0 0 0,-1 0 0,1 0 0,0 0 0,0 0-1,-1 0 1,1 0 0,0 0 0,-1 0 0,1 0 0,0 0 0,0 1-1,-1-1 1,1 0 0,0 0 0,-1 0 0,1 0 0,0 1 0,0-1-1,0 0 1,-1 1 0,-12 9 794,-5 8-575,0 1 0,1 1-1,2 0 1,0 1-1,1 1 1,-17 34 0,16-22-190,1 0 1,1 1 0,-15 69 0,24-82-44,1 0 0,-1 40 0,4-56-86,0 1-1,0-1 1,1 1 0,0-1-1,0 0 1,1 1 0,-1-1-1,2 0 1,-1 0 0,1 0-1,-1 0 1,2 0 0,5 8 0,-7-11-63,1-1 1,-1 0 0,1 0-1,0 0 1,0 0 0,-1 0-1,1 0 1,0-1 0,0 0-1,1 1 1,-1-1 0,0 0-1,0-1 1,1 1 0,-1 0 0,6-1-1,-4 0 2,1 0-1,-1 0 0,1-1 1,0 0-1,-1 0 1,0 0-1,1-1 0,-1 1 1,6-4-1,18-13-458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8.059"/>
    </inkml:context>
    <inkml:brush xml:id="br0">
      <inkml:brushProperty name="width" value="0.025" units="cm"/>
      <inkml:brushProperty name="height" value="0.025" units="cm"/>
    </inkml:brush>
  </inkml:definitions>
  <inkml:trace contextRef="#ctx0" brushRef="#br0">2 356 16924,'-1'6'545,"0"21"2017,1-27-2514,0 0 0,0 1 0,1-1 0,-1 0 0,0 0 0,0 1 0,0-1 0,0 0 0,0 0 0,1 1 0,-1-1 0,0 0 0,0 0 1,0 0-1,1 1 0,-1-1 0,0 0 0,0 0 0,0 0 0,1 0 0,-1 1 0,0-1 0,0 0 0,1 0 0,-1 0 0,0 0 0,1 0 0,-1 0 0,15-6 1388,29-29-76,-1-1 1,47-53-1,-68 67-1141,104-115 526,-74 79-368,-39 48-132,-14 18-121,-17 29-69,12-25-43,-27 59-35,-37 125-1,68-191-79,-6 29-101,8-32 102,-1-1 0,1 1 0,0-1 1,0 1-1,0-1 0,0 1 0,0-1 1,0 1-1,0-1 0,1 1 0,-1-1 1,0 1-1,1-1 0,0 1 1,-1-1-1,1 0 0,1 3 0,-1-4 45,-1 1 1,1-1-1,-1 0 0,1 0 0,-1 0 0,1 1 0,-1-1 1,1 0-1,-1 0 0,1 0 0,0 0 0,-1 0 0,1 0 0,-1 0 1,1 0-1,-1 0 0,1-1 0,0 1 0,-1 0 0,1 0 0,-1 0 1,1-1-1,-1 1 0,1 0 0,-1 0 0,1-1 0,-1 1 0,0-1 1,1 1-1,-1 0 0,1-1 0,-1 1 0,1-1 0,16-19-329,-13 15 118,19-23-624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8.541"/>
    </inkml:context>
    <inkml:brush xml:id="br0">
      <inkml:brushProperty name="width" value="0.025" units="cm"/>
      <inkml:brushProperty name="height" value="0.025" units="cm"/>
    </inkml:brush>
  </inkml:definitions>
  <inkml:trace contextRef="#ctx0" brushRef="#br0">127 1 20124,'2'3'2875,"-5"8"-1149,-10 18-337,6-14-924,-62 180 647,58-157-1312,3 0 1,1 1-1,-3 49 0,10-78-795,1-13-271,2-17 251,-3-5 260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9.021"/>
    </inkml:context>
    <inkml:brush xml:id="br0">
      <inkml:brushProperty name="width" value="0.025" units="cm"/>
      <inkml:brushProperty name="height" value="0.025" units="cm"/>
    </inkml:brush>
  </inkml:definitions>
  <inkml:trace contextRef="#ctx0" brushRef="#br0">1 29 18364,'0'5'2056,"1"-1"-991,4 0-353,5 1 1168,4-4-336,5 0-359,3 1-225,7-2-328,0 0-128,2-2-288,-1 0-224,-1-3-840,0 0-520,-3-5 1120,-5-3-208,-1 0-177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9.543"/>
    </inkml:context>
    <inkml:brush xml:id="br0">
      <inkml:brushProperty name="width" value="0.025" units="cm"/>
      <inkml:brushProperty name="height" value="0.025" units="cm"/>
    </inkml:brush>
  </inkml:definitions>
  <inkml:trace contextRef="#ctx0" brushRef="#br0">42 146 29598,'-33'21'-3893,"25"-15"4428,23-23-52,-6 8-149,1 0 0,0 1 0,0 1-1,1 0 1,0 0 0,17-7 0,-23 11-316,1 1-1,-1 0 1,0 0 0,1 0-1,-1 1 1,1 0 0,0 0 0,-1 0-1,1 1 1,0-1 0,0 1-1,-1 1 1,1-1 0,0 1 0,-1 0-1,10 3 1,-13-3-15,0 0 0,0 0 1,0 1-1,0-1 0,-1 0 0,1 1 0,0 0 1,-1-1-1,1 1 0,-1 0 0,0 0 1,1-1-1,-1 1 0,0 0 0,0 0 0,0 1 1,0-1-1,-1 0 0,1 0 0,-1 0 1,1 0-1,-1 1 0,0-1 0,1 0 0,-2 3 1,1 6 21,-1 0 0,0 1 0,-6 20 0,1-5 36,17-252 2109,-11 224-2196,1 1-1,-1 0 1,0 0 0,0-1-1,0 1 1,1 0 0,-1 0-1,0 0 1,0 0 0,1-1-1,-1 1 1,0 0 0,1 0-1,-1 0 1,0 0-1,1 0 1,-1 0 0,0 0-1,0 0 1,1 0 0,-1 0-1,0 0 1,1 0 0,-1 0-1,0 0 1,1 0 0,-1 0-1,0 0 1,1 0 0,-1 0-1,0 0 1,0 0-1,1 1 1,-1-1 0,0 0-1,0 0 1,1 0 0,-1 1-1,23 9-1114,-8-4 83,2-1 184,0-2 0,0 0 1,0-2-1,0 1 0,21-3 0,-34 1 776,37 0-1105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39.984"/>
    </inkml:context>
    <inkml:brush xml:id="br0">
      <inkml:brushProperty name="width" value="0.025" units="cm"/>
      <inkml:brushProperty name="height" value="0.025" units="cm"/>
    </inkml:brush>
  </inkml:definitions>
  <inkml:trace contextRef="#ctx0" brushRef="#br0">278 1 18636,'7'8'1992,"3"7"-1079,-2 0-345,2 7 1072,0 2-336,-1 4-311,-2 4-241,-4 7-288,-3 3-88,-7 4-192,-6 4-32,-10 7-72,-7 0-96,-12 2-408,-3-1-456,-13-5 744,-3-6-120,-1-16-96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2.382"/>
    </inkml:context>
    <inkml:brush xml:id="br0">
      <inkml:brushProperty name="width" value="0.025" units="cm"/>
      <inkml:brushProperty name="height" value="0.025" units="cm"/>
    </inkml:brush>
  </inkml:definitions>
  <inkml:trace contextRef="#ctx0" brushRef="#br0">76 1 18436,'-1'2'240,"-1"0"1,0 1-1,1-1 0,-1 0 0,1 1 1,0-1-1,0 1 0,0-1 0,0 1 1,0 0-1,0-1 0,1 1 1,-1 4-1,-1 5 507,-15 51-579,3 0-1,3 2 0,-4 119 0,15-179-2214,1-11 1442,0-16 72,-1-6-270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4:42.834"/>
    </inkml:context>
    <inkml:brush xml:id="br0">
      <inkml:brushProperty name="width" value="0.025" units="cm"/>
      <inkml:brushProperty name="height" value="0.025" units="cm"/>
    </inkml:brush>
  </inkml:definitions>
  <inkml:trace contextRef="#ctx0" brushRef="#br0">6 210 15715,'-5'4'3320,"8"-3"-423,13-3-248,-6-3-2313,0 0 0,-1-1 0,1 0 0,-1 0 0,-1-1 0,1-1 0,-1 1 0,0-1 0,-1-1 0,9-10 0,2-9 137,31-61-1,-46 81-380,-2 8-91,-1 0 1,0 0-1,0 0 0,0 0 0,0 0 0,0 0 1,0 0-1,0 0 0,0 0 0,0 0 0,0 0 1,0-1-1,0 1 0,0 0 0,0 0 0,0 0 1,0 0-1,0 0 0,0 0 0,0 0 0,0 0 1,0 0-1,0 0 0,0 0 0,0 0 0,0 0 1,1 0-1,-1 0 0,0 0 0,0 0 0,0 0 1,0 0-1,0 0 0,0 0 0,0 0 1,0 0-1,0 0 0,0 0 0,0 0 0,0 0 1,0 0-1,0 0 0,0 0 0,0 0 0,1 0 1,-1 0-1,0 0 0,0 0 0,0 0 0,0 0 1,0 0-1,0 0 0,0 0 0,0 0 0,0 1 1,0-1-1,0 0 0,0 0 0,0 0 0,0 0 1,0 0-1,0 0 0,0 0 0,0 0 0,0 0 1,0 0-1,0 0 0,0 0 0,0 0 0,3 9 14,-1 9-33,-2-18 20,6 32-401,15 53 1,-6-32-1576,-12-42 1482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21.800"/>
    </inkml:context>
    <inkml:brush xml:id="br0">
      <inkml:brushProperty name="width" value="0.025" units="cm"/>
      <inkml:brushProperty name="height" value="0.025" units="cm"/>
    </inkml:brush>
  </inkml:definitions>
  <inkml:trace contextRef="#ctx0" brushRef="#br0">0 12 18364,'0'-1'56,"0"1"0,1 0 0,-1 0 1,0 0-1,0 0 0,0 0 0,0 0 0,1 0 0,-1 0 0,0 0 1,0 0-1,0 0 0,0 0 0,0-1 0,1 1 0,-1 0 0,0 0 1,0 0-1,0 0 0,0 0 0,0-1 0,0 1 0,0 0 1,0 0-1,0 0 0,0 0 0,0-1 0,1 1 0,-1 0 0,0 0 1,0 0-1,0 0 0,0-1 0,0 1 0,0 0 0,0 0 0,0 0 1,-1 0-1,1-1 0,0 1 0,0 0 0,0 0 0,0 0 1,0 0-1,0-1 0,0 1 0,0 0 0,0 0 0,0 0 0,-1 0 1,1 0-1,0 0 0,0-1 0,0 1 0,0 0 0,0 0 1,-1 0-1,1 0 0,0 0 0,0 0 0,0 0 0,0 0 0,-1 0 1,28-3 1475,39 4-531,59 11-533,241 57 1,-365-69-473,0 0-1,0 1 1,0-1 0,0 0-1,0 0 1,1 1 0,-1-1-1,0 1 1,0-1 0,0 1-1,0-1 1,-1 1-1,1-1 1,2 3 0,-3-3 2,0 0 1,0 1-1,-1-1 0,1 0 1,0 1-1,0-1 1,0 0-1,0 1 0,0-1 1,-1 0-1,1 0 1,0 1-1,0-1 0,-1 0 1,1 0-1,0 1 1,0-1-1,-1 0 1,1 0-1,0 0 0,-1 1 1,1-1-1,0 0 1,0 0-1,-1 0 0,1 0 1,-1 0-1,1 0 1,-1 0-1,-39 10-34,37-9 37,-83 14 0,-112 24 292,151-28-405,0 3 0,-48 21-1,75-25-791,15-4 248,11-5 61,11-4 138,6-1-147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6.843"/>
    </inkml:context>
    <inkml:brush xml:id="br0">
      <inkml:brushProperty name="width" value="0.025" units="cm"/>
      <inkml:brushProperty name="height" value="0.025" units="cm"/>
    </inkml:brush>
  </inkml:definitions>
  <inkml:trace contextRef="#ctx0" brushRef="#br0">181 159 18468,'-2'-3'137,"0"1"0,0-1 0,0 1 0,0 0 0,0 0-1,-1 0 1,1 0 0,-1 0 0,1 1 0,-1-1 0,0 1 0,1 0 0,-1-1 0,0 1 0,0 0 0,0 1 0,0-1 0,-3 0 0,2 1-44,1 1 1,0-1 0,-1 1 0,1-1 0,0 1-1,0 0 1,0 0 0,0 0 0,0 1 0,0-1 0,0 1-1,0 0 1,0 0 0,1 0 0,-1 0 0,1 0-1,-3 3 1,-3 4 10,0 0 0,1 0 0,1 0-1,-1 1 1,2 0 0,-1 0 0,1 0 0,-6 21 0,8-22-108,1-1 1,0 1 0,0-1 0,1 1 0,1 0 0,-1-1 0,1 1 0,1 0 0,-1 0 0,1-1 0,1 1 0,3 11 0,-4-17-9,0 0 0,0 0 0,0 0-1,0-1 1,1 1 0,-1 0 0,1-1 0,0 1 0,0-1 0,0 1-1,0-1 1,0 0 0,1 0 0,-1 0 0,0 0 0,1 0 0,0-1-1,-1 1 1,6 2 0,-4-3-5,1-1-1,-1 1 0,0-1 1,0 1-1,0-1 0,1 0 1,-1-1-1,0 1 0,0-1 1,0 1-1,1-2 1,6-1-1,4-4-32,0 0-1,0-1 1,-1 0 0,0-1-1,-1-1 1,16-14 0,-7 3 21,-1 0 0,-1-1 0,-1-2 0,-1 0 0,-1-1-1,-1 0 1,-1-1 0,-2-1 0,12-31 0,-22 47 15,0 1 0,4-21 0,-7 29 13,0 0 0,0 0 1,0 0-1,0 0 0,0 0 0,0 0 0,0 0 0,-1 0 0,1 0 0,-2-3 0,2 5 2,0-1-1,-1 1 1,1-1-1,-1 1 1,1-1-1,0 1 1,-1 0 0,1-1-1,-1 1 1,1 0-1,-1-1 1,1 1-1,-1 0 1,1-1-1,-1 1 1,1 0-1,-1 0 1,1 0-1,-1 0 1,1 0-1,-1 0 1,0-1-1,1 1 1,-1 0 0,1 1-1,-1-1 1,1 0-1,-1 0 1,0 0-1,1 0 1,-1 0-1,1 0 1,-1 1-1,0-1 1,-2 2 5,0 0-1,0 0 1,0 0 0,1 0 0,-1 0-1,0 0 1,1 1 0,0-1-1,-1 1 1,1 0 0,0 0 0,1-1-1,-1 1 1,0 1 0,1-1 0,-2 5-1,-3 10 71,-8 31 1,13-45-60,-1 7 22,0 1 1,0 0-1,1-1 1,1 1 0,0-1-1,0 1 1,1 0 0,1-1-1,0 1 1,0-1-1,7 19 1,-6-24-30,0 0 0,0 0-1,0 0 1,1 0 0,0 0 0,0 0 0,0-1-1,1 0 1,0 0 0,0 0 0,0-1 0,1 1-1,-1-1 1,1 0 0,0-1 0,0 0-1,0 0 1,1 0 0,-1 0 0,1-1 0,7 1-1,-1 0-44,-1-2-1,1 1 0,0-2 0,0 0 0,0 0 1,0-2-1,0 1 0,17-5 0,-1-2-196,-1-2 0,40-18-1,-67 28 231,-1-1 0,0 1-1,0 0 1,0 0 0,0 0-1,1 0 1,-1-1-1,0 1 1,0 0 0,0 0-1,1 0 1,-1 0-1,0 0 1,0 0 0,1 0-1,-1 0 1,0 0 0,0 0-1,1 0 1,-1 0-1,0 0 1,0 0 0,0 0-1,1 0 1,-1 0-1,0 0 1,0 0 0,1 0-1,-1 0 1,0 0-1,0 0 1,0 0 0,1 1-1,-1-1 1,0 0 0,0 0-1,0 0 1,1 0-1,-1 0 1,0 1 0,0-1-1,0 0 1,0 0-1,0 0 1,1 1 0,-1-1-1,0 0 1,0 0 0,0 1-1,0-1 1,0 0-1,0 0 1,0 0 0,0 1-1,0-1 1,0 0-1,0 0 1,0 1 0,0-1-1,0 0 1,-3 14 9,3-14-7,-12 31 114,5-16-3,2-1 0,0 0 1,1 1-1,0 0 0,-1 18 0,4-33-100,1 1 0,0-1 1,0 1-1,0 0 0,0-1 0,0 1 0,0 0 0,0-1 0,0 1 0,0 0 0,0-1 1,0 1-1,0 0 0,1-1 0,-1 1 0,0 0 0,0-1 0,1 1 0,-1-1 0,0 1 1,1 0-1,-1-1 0,1 1 0,0-1-3,0 0-1,-1 0 1,1 0 0,-1 0 0,1 0-1,0 0 1,-1 0 0,1-1 0,-1 1-1,1 0 1,-1-1 0,1 1 0,-1 0-1,1-1 1,-1 1 0,0 0 0,1-1-1,-1 1 1,1-1 0,-1 0 0,21-28 89,-14 14-85,-1 0 0,-1-1 0,0 0 0,-1 0 0,3-20 0,3-84-67,-2 14 94,-8 105-36,0 0 1,0 0-1,0-1 0,1 1 0,-1 0 1,0 0-1,1 0 0,-1 0 0,1 0 1,-1-1-1,1 1 0,0 0 0,-1 0 1,1 0-1,0 0 0,0 1 0,0-1 1,-1 0-1,1 0 0,0 0 0,0 1 1,0-1-1,0 0 0,1 1 0,-1-1 1,0 1-1,0 0 0,0-1 0,2 0 1,3 1 0,-1 0 1,1 0 0,-1 0 0,0 0 0,9 3 0,3-1-63,34 1 92,0-2-1,61-8 0,-45 2-66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22.260"/>
    </inkml:context>
    <inkml:brush xml:id="br0">
      <inkml:brushProperty name="width" value="0.025" units="cm"/>
      <inkml:brushProperty name="height" value="0.025" units="cm"/>
    </inkml:brush>
  </inkml:definitions>
  <inkml:trace contextRef="#ctx0" brushRef="#br0">573 1 17900,'-4'0'1984,"-5"3"-1384,-7 0-248,-1-1 977,-7 4-705,-7 1-64,-4 5-208,-7 1-104,-5 4-128,-5 4-8,-2 5-32,-1 1 8,4 1-80,5 0-216,9-5 1280,8-4-984,15-19 16,5-6 48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27.701"/>
    </inkml:context>
    <inkml:brush xml:id="br0">
      <inkml:brushProperty name="width" value="0.025" units="cm"/>
      <inkml:brushProperty name="height" value="0.025" units="cm"/>
    </inkml:brush>
  </inkml:definitions>
  <inkml:trace contextRef="#ctx0" brushRef="#br0">286 40 18276,'0'-5'416,"-2"-23"2724,2 28-3079,0 0-1,0-1 1,0 1 0,0 0-1,0-1 1,0 1 0,0 0-1,0 0 1,-1-1 0,1 1 0,0 0-1,0-1 1,0 1 0,0 0-1,-1 0 1,1 0 0,0-1-1,0 1 1,-1 0 0,1 0 0,0 0-1,0 0 1,-1-1 0,1 1-1,0 0 1,-1 0 0,1 0-1,-12 8 1300,2 5-935,1 1 1,0 0-1,0 0 1,-9 23-1,14-28-403,0 1 0,1 0 0,0 0 0,1 0 0,0 0-1,0 0 1,1 1 0,0 11 0,1-20-20,1 0-1,-1 1 1,0-1-1,1 0 0,-1 0 1,1 1-1,0-1 1,0 0-1,0 0 1,0 0-1,0 0 1,0 0-1,0 0 1,1 0-1,-1 0 0,1-1 1,-1 1-1,1-1 1,0 1-1,0-1 1,-1 1-1,1-1 1,0 0-1,0 0 1,0 0-1,1 0 0,-1 0 1,4 1-1,5 0-9,1 0-1,0 0 0,0-2 1,19 1-1,16 1-18,-44-2 23,-1 0-1,0 1 1,1-1 0,-1 1-1,0 0 1,0-1 0,0 1-1,0 0 1,0 0 0,0 0-1,0 1 1,0-1 0,0 0-1,0 1 1,-1-1 0,1 1-1,0 0 1,-1-1-1,0 1 1,1 0 0,-1 0-1,0 0 1,0 0 0,0 0-1,0 0 1,1 5 0,-2-3-1,1 0-1,-1 0 1,0 0 0,-1 0 0,1-1 0,-1 1 0,0 0-1,0 0 1,0 0 0,0 0 0,0-1 0,-1 1 0,0 0 0,-4 5-1,-4 6 11,-1 0-1,-1-1 1,0 0-1,-1-1 1,0-1-1,-1 0 1,-18 11-1,19-14 11,0-1-1,0-1 1,0 0 0,-1 0-1,0-2 1,-1 0-1,1 0 1,-30 4-1,39-8-75,1-1-1,-1 0 1,0 0-1,0 0 1,0 0 0,0-1-1,0 0 1,0 0-1,0 0 1,1-1-1,-1 1 1,0-1 0,1 0-1,0 0 1,-1-1-1,-4-3 1,6 3-24,-1 0 0,2-1-1,-1 1 1,0 0 0,1-1 0,-1 0 0,1 0 0,0 0 0,0 0-1,1 0 1,-1 0 0,1 0 0,0 0 0,0 0 0,0-1 0,0 1 0,1 0-1,0-8 1,4-23-415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28.164"/>
    </inkml:context>
    <inkml:brush xml:id="br0">
      <inkml:brushProperty name="width" value="0.025" units="cm"/>
      <inkml:brushProperty name="height" value="0.025" units="cm"/>
    </inkml:brush>
  </inkml:definitions>
  <inkml:trace contextRef="#ctx0" brushRef="#br0">0 125 17420,'10'-14'2408,"5"-1"-1432,-1 1-415,5-2 1431,5 3-792,6 0-232,6 3-751,8 3-482,8 3-903,4 0-336,4-1 1136,2 1-312,-1-2-289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28.601"/>
    </inkml:context>
    <inkml:brush xml:id="br0">
      <inkml:brushProperty name="width" value="0.025" units="cm"/>
      <inkml:brushProperty name="height" value="0.025" units="cm"/>
    </inkml:brush>
  </inkml:definitions>
  <inkml:trace contextRef="#ctx0" brushRef="#br0">290 1 16900,'-147'134'4529,"126"-112"-4141,1 2 1,1 0-1,1 2 0,-20 37 0,34-55-351,0 1-1,0-1 1,1 1-1,0 0 1,0 0-1,-1 16 1,3-23-36,1 0 0,0 1 0,0-1 1,0 0-1,0 1 0,0-1 0,1 0 0,-1 1 1,1-1-1,-1 0 0,1 0 0,0 1 0,0-1 0,0 0 1,0 0-1,0 0 0,1 0 0,-1 0 0,0 0 1,1-1-1,-1 1 0,1 0 0,0-1 0,0 1 0,0-1 1,0 0-1,0 0 0,0 1 0,0-1 0,0 0 1,4 1-1,3 0 10,1 0 1,-1-1-1,0 0 1,1-1 0,-1 0-1,1 0 1,-1-1-1,1 0 1,-1 0 0,0-1-1,0-1 1,16-5-1,-4 0 66,-1-1-1,-1-1 0,1-1 1,24-18-1,-37 23-27,1 0 0,-1 0 0,0-1 0,-1 0 0,0 0 0,0 0 0,0-1 0,-1 0 0,0 0 0,-1 0-1,6-13 1,-9 17-26,1-1-1,-1 0 0,0 1 1,0-1-1,0 0 0,-1 0 1,0 0-1,0 1 0,0-1 0,0 0 1,-1 0-1,0 0 0,0 1 1,0-1-1,-1 0 0,1 1 1,-1-1-1,0 1 0,0 0 1,-1-1-1,1 1 0,-1 0 0,-6-6 1,4 5-32,0 1 0,-1-1 0,0 1 0,0 0 0,0 0 0,0 1 0,-1 0 0,1 0 0,-1 1 0,-11-3 0,14 4-63,1 0 0,0 1 0,-1-1 0,1 1 0,-1 0 0,1 0 0,-1 0 0,1 1 0,-1-1 0,-5 2 0,7-1-21,1 0-1,-1 0 0,0 0 1,1 0-1,-1 0 0,1 0 1,-1 0-1,1 0 0,-1 1 0,1-1 1,0 1-1,-1-1 0,1 1 1,0-1-1,0 1 0,0-1 1,0 1-1,1 0 0,-1 0 0,0 2 1,0-2-30,1 1 1,-1-1-1,1 1 0,0-1 1,0 1-1,0-1 1,0 0-1,0 1 0,1-1 1,-1 1-1,1-1 1,-1 0-1,1 1 0,0-1 1,0 0-1,0 0 0,0 1 1,1-1-1,-1 0 1,0 0-1,1-1 0,0 1 1,1 2-1,3 1-67,-1 0-1,1-1 0,-1 0 1,1 0-1,1 0 0,-1-1 1,7 4-1,35 9-782</inkml:trace>
  <inkml:trace contextRef="#ctx0" brushRef="#br0" timeOffset="1">783 144 13083,'2'-3'244,"1"-1"0,-1 1 1,1 0-1,-1-1 0,0 0 1,0 0-1,0 1 0,2-9 0,-4 11-197,0 0 0,0 1-1,0-1 1,0 0 0,0 1 0,0-1-1,0 0 1,0 1 0,0-1-1,0 0 1,0 1 0,0-1-1,-1 0 1,1 1 0,0-1-1,0 0 1,-1 1 0,1-1 0,0 1-1,-1-1 1,1 1 0,-1-1-1,0 0 1,0 0 37,0 1 0,0-1 0,-1 1 0,1-1-1,0 1 1,0 0 0,-1-1 0,1 1 0,0 0 0,-1 0 0,1 0-1,-1 0 1,1 0 0,0 0 0,-1 0 0,-1 1 0,-7 2 162,0 0-1,1 1 1,-1-1 0,1 2-1,0-1 1,0 2 0,1-1-1,-1 1 1,1 0 0,-7 8 0,-2 2-3,0 1 1,1 0-1,-16 25 1,25-32-169,1 0 0,0 0 0,0 1 0,1-1 1,1 1-1,0 1 0,0-1 0,-4 23 0,8-30-59,-1-1-1,1 1 1,0 0 0,0-1-1,0 1 1,1 0 0,-1 0-1,1-1 1,0 1-1,0-1 1,0 1 0,0-1-1,1 1 1,-1-1-1,1 1 1,0-1 0,0 0-1,0 0 1,1 0-1,-1 0 1,1-1 0,-1 1-1,1-1 1,0 1 0,0-1-1,0 0 1,0 0-1,0 0 1,1 0 0,-1-1-1,8 3 1,-1-1 45,1-1 0,0 1-1,0-2 1,0 1 0,0-2 0,0 0 0,0 0 0,0 0 0,0-2 0,0 1-1,0-2 1,0 1 0,18-8 0,-19 6 30,-1 0 0,1 0-1,-1-1 1,0-1 0,0 1 0,0-2-1,-1 1 1,0-1 0,0 0 0,-1-1 0,0 1-1,0-2 1,-1 1 0,8-14 0,-10 14-55,-2 1 0,1-1 0,-1 0 0,0 0 0,-1-1 0,1 1 0,-2 0 0,1 0 0,-1-1 0,0 1 0,-1 0 0,0 0 0,-1 0 0,1 0 0,-1 0 0,-1 0 0,0 0 0,0 0 0,0 1 0,-7-10 1,8 12-68,-1 0 0,0 0 0,0 1 1,-1-1-1,1 1 0,-1 0 0,0 0 1,0 0-1,0 1 0,-1 0 0,1-1 1,-1 1-1,0 1 0,0-1 0,0 1 1,0 0-1,0 0 0,-1 0 1,1 1-1,0 0 0,-1 0 0,1 0 1,-1 1-1,0 0 0,1 0 0,-1 0 1,1 0-1,-1 1 0,1 0 0,-11 4 1,12-4 10,0 1 0,0-1 1,0 1-1,1 0 0,-1 0 0,1 1 1,-1-1-1,1 1 0,0 0 1,0 0-1,0 0 0,0 0 1,0 0-1,1 1 0,-1-1 1,-3 8-1,-10 26-243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37.880"/>
    </inkml:context>
    <inkml:brush xml:id="br0">
      <inkml:brushProperty name="width" value="0.025" units="cm"/>
      <inkml:brushProperty name="height" value="0.025" units="cm"/>
    </inkml:brush>
  </inkml:definitions>
  <inkml:trace contextRef="#ctx0" brushRef="#br0">42 3 12003,'-1'-1'86,"0"1"-1,-1-1 1,1 1 0,0 0 0,0-1 0,0 1 0,0 0 0,0 0 0,0 0 0,-1 0 0,1 0 0,0 0 0,0 0 0,0 1 0,0-1 0,0 0 0,0 1 0,-1-1 0,1 0 0,0 1 0,0 0 0,0-1 0,-1 2 0,1-1-4,-1 1 1,1-1 0,0 1-1,0 0 1,0-1-1,0 1 1,0 0 0,1 0-1,-1 0 1,1 0-1,-1-1 1,0 5 0,0 5 72,1 0 0,0 0 1,2 20-1,-2-31-150,2 17 32,1-1 0,0 0 0,2 0 1,-1 0-1,2-1 0,0 0 0,1 0 0,1 0 0,0-1 0,0 0 0,21 24 0,-15-23-27,0-1-1,1 0 0,0-1 0,1-1 0,0-1 0,1 0 0,1-1 0,-1-1 0,28 11 0,-2-6 10,-1-1-1,65 10 0,91 3 29,-103-15-25,977 60 29,347-63-57,-2 38-55,-128 84 164,-332-10 1118,-870-112-1389,116 27-1,-178-30 86,-10-3-43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38.520"/>
    </inkml:context>
    <inkml:brush xml:id="br0">
      <inkml:brushProperty name="width" value="0.025" units="cm"/>
      <inkml:brushProperty name="height" value="0.025" units="cm"/>
    </inkml:brush>
  </inkml:definitions>
  <inkml:trace contextRef="#ctx0" brushRef="#br0">19 1068 11578,'-13'9'1016,"8"-6"-449,9-5 564,56-31-91,121-49-1,74-6-648,-240 83-339,864-241 418,-75 92-540,7 42-411,-684 96 380,860-84-353,-765 92 575,-1 8-1,325 44 1,-444-29 107,402 49 1456,-371-54-1001,242-12 0,-238-13-322,261-61 0,119-87 34,-510 160-395,11-3-71,-1-1-1,0 0 0,20-13 0,-36 20 47,1-1-1,-1 0 1,0 0-1,0 0 1,1 0-1,-1 0 1,0 0-1,0 0 1,0 0 0,0 0-1,0 0 1,0 0-1,-1-1 1,1 1-1,0 0 1,0-1-1,0-1 1,-1 2 13,-1-1 1,1 1-1,0 0 0,-1-1 1,1 1-1,-1 0 1,1-1-1,-1 1 1,0 0-1,0 0 1,1 0-1,-1-1 1,0 1-1,0 0 1,0 0-1,0 0 1,0 0-1,0 1 0,-2-2 1,-26-21-160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39.266"/>
    </inkml:context>
    <inkml:brush xml:id="br0">
      <inkml:brushProperty name="width" value="0.025" units="cm"/>
      <inkml:brushProperty name="height" value="0.025" units="cm"/>
    </inkml:brush>
  </inkml:definitions>
  <inkml:trace contextRef="#ctx0" brushRef="#br0">381 64 15667,'5'-17'1389,"-3"13"-1126,0 0-1,-1-1 1,1 1-1,-1 0 1,0 0-1,-1-1 1,1 1-1,-1-7 1,0 11-223,0 0 1,0 0-1,0 0 1,0 0-1,-1 0 0,1 0 1,0-1-1,0 1 1,0 0-1,0 0 1,-1 0-1,1 0 0,0 0 1,0 0-1,0 0 1,0 0-1,-1 0 1,1 0-1,0 0 0,0 0 1,0 0-1,-1 0 1,1 0-1,0 0 1,0 0-1,0 0 0,-1 0 1,1 0-1,0 0 1,0 0-1,0 0 1,0 0-1,-1 1 1,1-1-1,0 0 0,0 0 1,0 0-1,0 0 1,0 0-1,-1 0 1,1 1-1,0-1 0,0 0 1,0 0-1,0 0 1,0 0-1,0 1 1,0-1-1,0 0 0,-10 11 774,-344 462 325,333-444-1898,18-21-1479,10-13 1328,13-16 431,14-19-355,8-15-247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39.759"/>
    </inkml:context>
    <inkml:brush xml:id="br0">
      <inkml:brushProperty name="width" value="0.025" units="cm"/>
      <inkml:brushProperty name="height" value="0.025" units="cm"/>
    </inkml:brush>
  </inkml:definitions>
  <inkml:trace contextRef="#ctx0" brushRef="#br0">224 15 14651,'14'-14'950,"-14"14"-932,1 0 0,-1 0 0,0 0 0,0 0 0,0 0 0,0 0 0,1 0 0,-1 0 1,0 0-1,0 0 0,0 0 0,0 1 0,1-1 0,-1 0 0,0 0 0,0 0 0,0 0 0,0 0 0,0 1 0,0-1 0,1 0 0,-1 0 0,0 0 0,0 0 0,0 1 0,0-1 0,0 0 1,0 0-1,0 0 0,0 0 0,0 1 0,0-1 0,0 0 0,0 0 0,0 0 0,0 1 0,0-1 0,0 0 0,0 0 0,0 0 0,0 0 0,0 1 0,0-1 0,0 0 0,-1 0 0,-8 41 1074,7-33-991,-21 64 936,-8 33 124,27-90-959,1 1 1,1-1-1,0 1 0,2 27 1,0-35-126,1 0 1,1-1 0,0 1 0,0-1-1,4 11 1,-5-15-197,0-1 0,0 1-1,1 0 1,-1-1 0,1 1 0,0-1 0,0 1 0,-1-1 0,2 0 0,-1 1 0,0-1-1,0 0 1,1-1 0,-1 1 0,1 0 0,4 2 0,-27-25-1955,2 3 1309</inkml:trace>
  <inkml:trace contextRef="#ctx0" brushRef="#br0" timeOffset="1">31 256 15163,'-18'-16'1705,"10"8"-921,3 2-264,17 6 984,8 0-119,13 0-385,6 0-176,9 0-296,5-3-96,3-7-384,0-2-320,-3-6-720,-3-7 592,-11-10 168,-6-8-176,-10-6-217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0.259"/>
    </inkml:context>
    <inkml:brush xml:id="br0">
      <inkml:brushProperty name="width" value="0.025" units="cm"/>
      <inkml:brushProperty name="height" value="0.025" units="cm"/>
    </inkml:brush>
  </inkml:definitions>
  <inkml:trace contextRef="#ctx0" brushRef="#br0">160 1 15355,'-3'15'540,"-2"1"0,0-1 0,-1 0-1,0 0 1,-12 18 0,-2 6 534,-44 117 1168,56-131-2019,1 1 0,1-1-1,1 2 1,-2 34 0,7-56-243,0 0 1,0 0-1,1 0 1,-1 0-1,1 0 1,0-1 0,0 1-1,1 0 1,-1 0-1,1-1 1,0 1-1,0-1 1,3 5-1,-3-7-97,0 0-1,0 1 1,0-1-1,0 0 0,1-1 1,-1 1-1,0 0 0,1-1 1,-1 1-1,1-1 1,0 0-1,-1 0 0,1 0 1,0 0-1,0 0 0,0 0 1,-1-1-1,1 1 0,0-1 1,0 0-1,0 0 1,0 0-1,4-1 0,37-9-1014,-17 1 428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0.893"/>
    </inkml:context>
    <inkml:brush xml:id="br0">
      <inkml:brushProperty name="width" value="0.025" units="cm"/>
      <inkml:brushProperty name="height" value="0.025" units="cm"/>
    </inkml:brush>
  </inkml:definitions>
  <inkml:trace contextRef="#ctx0" brushRef="#br0">146 1 15411,'-35'140'3105,"-76"272"662,121-444-3502,-2 0 0,-1 0-1,-2 0 1,-1-1 0,-2 0-1,-2-44 1,1 87-286,0 0 1,1 0-1,0-1 0,1 1 1,0 0-1,0-1 0,1 0 1,0 0-1,1 0 1,8 12-1,-9-15 18,0-1-1,1 0 1,0 0 0,0 0 0,0-1-1,0 0 1,1 0 0,-1 0-1,1 0 1,0-1 0,0 0 0,0 0-1,1-1 1,-1 0 0,1 0-1,12 2 1,-7-3 0,-1 0 0,0-1 0,1-1 0,-1 0-1,0 0 1,0-1 0,0 0 0,20-7 0,-23 6 8,0 0 1,-1 0-1,1-1 0,-1 0 1,0-1-1,0 0 0,-1 0 1,1 0-1,-1 0 0,0-1 1,0 0-1,7-11 0,-12 15-1,1 0 0,-1 0 0,0 0 0,0 0-1,0 0 1,0-1 0,0 1 0,-1 0-1,1-1 1,-1 1 0,1 0 0,-1-1 0,0 1-1,0-1 1,0-3 0,-1 5-4,1 0 1,-1 0-1,1 0 1,-1 0 0,1 0-1,-1 0 1,0 0-1,1 0 1,-1 1-1,0-1 1,0 0-1,1 0 1,-1 0-1,0 1 1,0-1-1,0 1 1,0-1 0,0 1-1,0-1 1,0 1-1,0-1 1,0 1-1,-1 0 1,1-1-1,0 1 1,0 0-1,0 0 1,0 0-1,0 0 1,0 0 0,-1 0-1,1 0 1,-1 1-1,-5 0-4,-1 1 0,1-1 0,0 1 0,0 1 0,1 0 1,-1-1-1,0 2 0,1-1 0,0 1 0,0 0 0,0 1 0,0-1 0,-6 7 0,2 0-12,-1 0 1,2 0-1,-1 1 0,2 0 0,-12 20 1,18-29 15,1 0-1,-1 0 1,1 0 0,0 0 0,0 0 0,0 1 0,0-1-1,1 0 1,-1 1 0,1-1 0,0 4 0,0-6 2,0 0-1,1 1 1,-1-1 0,0 0 0,1 0-1,-1 0 1,1 0 0,0 0 0,-1 0-1,1 0 1,0 0 0,0 0 0,-1 0 0,1-1-1,0 1 1,0 0 0,0 0 0,0-1-1,0 1 1,0 0 0,0-1 0,0 1 0,0-1-1,0 0 1,1 1 0,-1-1 0,0 0-1,0 0 1,0 1 0,0-1 0,1 0-1,-1 0 1,0 0 0,1-1 0,13 0 10,-1 0 1,0-1-1,0-1 1,0 0-1,0-1 1,25-11-1,-26 10-13,1-1 0,0 2 0,0 0 0,0 1 0,0 0 0,29-1 0,-41 4-2,-1 0 1,1 0 0,0 0-1,-1 0 1,1 0 0,0 1-1,-1-1 1,1 1 0,-1-1-1,1 1 1,0 0 0,-1-1-1,0 1 1,1 0-1,-1 0 1,1 0 0,-1 0-1,0 0 1,0 0 0,0 1-1,1-1 1,0 2 0,0 1-5,-1-1 0,1 1 0,-1 0 0,0 0 0,0 0 1,0 0-1,0 5 0,3 14-24,-3-22 32,-1 0 0,0 0 0,1 0 0,-1 0 0,1 0 0,-1-1-1,1 1 1,-1 0 0,1 0 0,-1-1 0,1 1 0,0 0 0,0-1 0,-1 1 0,1-1 0,0 1 0,0-1 0,0 1 0,-1-1 0,1 1 0,0-1 0,0 0 0,0 0 0,0 1 0,0-1 0,0 0 0,0 0 0,0 0 0,0 0 0,0 0-1,0 0 1,0 0 0,0 0 0,-1-1 0,1 1 0,0 0 0,0 0 0,0-1 0,1 0 0,4-1 13,-1 0 0,0-1 0,0 0-1,0 0 1,5-4 0,5-6 23,0-1 0,-1-1 0,-1-1 1,0 0-1,14-23 0,-27 39-74,0-1 1,0 1-1,1 0 1,-1-1-1,0 1 0,0 0 1,1-1-1,-1 1 1,0 0-1,1 0 0,-1-1 1,0 1-1,1 0 1,-1 0-1,1-1 1,-1 1-1,0 0 0,1 0 1,-1 0-1,1 0 1,-1 0-1,0 0 1,1 0-1,-1 0 0,1 0 1,-1 0-1,0 0 1,1 0-1,-1 0 0,1 0 1,-1 0-1,1 1 1,14 8-1541,6 4 633,2-11 342,6-5-104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7.390"/>
    </inkml:context>
    <inkml:brush xml:id="br0">
      <inkml:brushProperty name="width" value="0.025" units="cm"/>
      <inkml:brushProperty name="height" value="0.025" units="cm"/>
    </inkml:brush>
  </inkml:definitions>
  <inkml:trace contextRef="#ctx0" brushRef="#br0">0 1 18820,'4'36'1920,"4"8"-1367,-4 10-289,4 2 1200,4 0-880,-4-3-184,8-4-224,-6-13-104,5-13-160,-2-9-136,-1-18-464,-2-13-232,-1-15-320,-8-10-1001,-8-16 1657,-3-1-440,-7-6-137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1.751"/>
    </inkml:context>
    <inkml:brush xml:id="br0">
      <inkml:brushProperty name="width" value="0.025" units="cm"/>
      <inkml:brushProperty name="height" value="0.025" units="cm"/>
    </inkml:brush>
  </inkml:definitions>
  <inkml:trace contextRef="#ctx0" brushRef="#br0">145 250 14555,'-24'14'1255,"-36"30"-1,54-40-1052,0 2 1,1-1-1,-1 0 1,1 1-1,0 0 1,1 1-1,-1-1 0,1 1 1,1-1-1,-6 15 1,8-20-180,1-1 0,0 1 0,-1 0 0,1 0 0,0 0 0,0-1 0,0 1 0,0 0 1,0 0-1,0 0 0,0 0 0,0 0 0,0-1 0,0 1 0,0 0 0,0 0 0,0 0 0,1 0 0,-1-1 0,0 1 1,1 0-1,-1 0 0,1-1 0,-1 1 0,2 1 0,-1-1-4,0-1 0,0 1 1,0-1-1,1 1 0,-1-1 0,0 1 0,0-1 1,0 0-1,1 0 0,-1 0 0,0 1 0,1-1 1,-1 0-1,0-1 0,2 1 0,4-1 12,0-1 0,-1 1 0,1-1 0,-1 0 0,10-6 0,-3 1-19,-1-1 0,0-1-1,-1 0 1,0-1-1,0 0 1,-1-1 0,-1 0-1,0 0 1,13-22-1,-26 41-71,1 0-1,-1 0 0,2 0 1,-1 0-1,1 1 1,0-1-1,-1 15 0,3-19 55,0-1 0,0 0-1,0 0 1,0 0 0,1 0 0,-1 0-1,1 0 1,0 0 0,0 0-1,0 0 1,3 5 0,-3-7 5,0 1 1,0-1-1,1 1 0,-1-1 1,0 0-1,1 1 0,-1-1 1,1 0-1,-1 0 0,1 0 1,0-1-1,-1 1 0,1 0 1,0 0-1,0-1 0,-1 1 1,1-1-1,0 0 1,0 1-1,0-1 0,3 0 1,2-1 18,1 1 1,0-1-1,-1-1 1,1 0 0,-1 0-1,1 0 1,-1-1 0,0 0-1,0 0 1,0-1-1,0 0 1,-1 0 0,1-1-1,-1 1 1,11-12 0,1-3 95,-1 0 0,0-2 0,19-31 0,-13 17 74,19-42 0,-35 62-127,0-1 0,-1-1 1,-1 1-1,0-1 0,3-25 0,-8 27-7,0 15-53,0 0-1,-1 0 0,1 0 1,0 0-1,0 0 1,0-1-1,0 1 1,0 0-1,0 0 1,0 0-1,0 0 0,0 0 1,0 0-1,0 0 1,-1 0-1,1 0 1,0 0-1,0 0 1,0 0-1,0 0 1,0 0-1,0 0 0,0 0 1,-1 0-1,1-1 1,0 1-1,0 0 1,0 0-1,0 1 1,0-1-1,0 0 0,-1 0 1,1 0-1,0 0 1,0 0-1,0 0 1,0 0-1,0 0 1,0 0-1,0 0 1,0 0-1,-1 0 0,1 0 1,0 0-1,0 0 1,0 0-1,0 1 1,0-1-1,0 0 1,0 0-1,0 0 0,-17 26-1,-60 151 282,64-140-86,2 0 0,-14 77 0,25-108-155,-1 1 0,1-1 0,0 0 0,0 0 0,1 0 0,2 10 0,-3-15-34,0 0 1,1 0-1,-1 0 1,0 0-1,1-1 1,-1 1 0,1 0-1,-1 0 1,1 0-1,0 0 1,-1 0-1,1-1 1,0 1 0,-1 0-1,1-1 1,0 1-1,0 0 1,0-1-1,1 1 1,-1-1-4,0 1 1,1-1-1,-1 0 0,0 0 1,0 0-1,1-1 0,-1 1 1,0 0-1,0 0 0,1-1 1,-1 1-1,0-1 0,0 1 1,0-1-1,0 1 0,1-1 1,-1 0-1,0 1 1,0-1-1,1-1 0,3-3 0,0 0 0,0 0-1,-1 0 1,0-1 0,1 1-1,-2-1 1,1 0 0,-1 0-1,0-1 1,3-7 0,2-10-31,9-35 0,-16 54 22,0 1-17,0 0 0,0 0 0,0-1-1,0 1 1,-1 0 0,1-1 0,-1 1 0,0-1 0,-1 1 0,1 0 0,-2-5 0,1 9 10,0 1 0,1 0 0,-1 0 0,0 0 0,0 0 0,0-1 0,1 1 0,-1 0 0,0 0 0,1 1 0,-1-1 0,1 0 0,-1 0 0,1 0 0,0 1 0,-3 7-15,0 0 0,1 0 0,1 0 0,0 0 0,0 1 0,1-1 0,0 0 0,0 0 0,3 14 1,-3-20 26,1 0 0,0 0 1,0 0-1,0-1 0,0 1 1,1 0-1,-1 0 0,1-1 1,-1 1-1,1-1 1,0 1-1,0-1 0,0 0 1,0 0-1,1 1 0,-1-2 1,1 1-1,-1 0 1,1 0-1,-1-1 0,1 0 1,0 1-1,0-1 0,0 0 1,0 0-1,0-1 0,0 1 1,0 0-1,0-1 1,0 0-1,0 0 0,3 0 1,5-1-11,-1 0-1,0 0 1,1-1 0,-1 0 0,0-1 0,0-1 0,0 1 0,13-8-1,-3 0-82,0-1-1,31-24 1,-85 100 526,33-61-392,-1 0 0,1 0 0,0 0 1,0 0-1,0 0 0,1 0 0,-1 0 0,1 0 1,-1 0-1,1 1 0,1 4 0,-1-6-23,1-1-1,-1 0 1,1 0-1,-1 1 1,1-1-1,0 0 1,-1 0-1,1 0 1,0 0-1,0 0 1,0 0-1,0 0 1,0 0-1,0 0 1,0 0-1,0-1 1,1 1-1,-1 0 1,0-1-1,0 1 0,0-1 1,1 1-1,-1-1 1,0 1-1,1-1 1,-1 0-1,0 0 1,1 0-1,-1 0 1,2 0-1,11 0-10,0-2-1,-1 1 0,1-2 0,-1 1 1,1-2-1,-1 0 0,0-1 0,19-9 1,-10 5-509,33-10 1,-54 19 458,-1 0-30,1-1-1,-1 1 0,1 0 0,-1-1 1,1 1-1,-1 0 0,1 0 0,-1 0 1,1 0-1,-1-1 0,1 1 0,0 0 1,-1 0-1,1 0 0,-1 0 0,1 0 1,-1 0-1,1 0 0,0 1 1,-1-1-1,1 0 0,-1 0 0,1 0 1,-1 0-1,1 1 0,-1-1 0,1 0 1,-1 1-1,1-1 0,-1 0 0,0 1 1,1 0-1,-4-1-573,4-3 305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2.263"/>
    </inkml:context>
    <inkml:brush xml:id="br0">
      <inkml:brushProperty name="width" value="0.025" units="cm"/>
      <inkml:brushProperty name="height" value="0.025" units="cm"/>
    </inkml:brush>
  </inkml:definitions>
  <inkml:trace contextRef="#ctx0" brushRef="#br0">1 16 20212,'0'10'1409,"9"-7"-1177,3-3-112,7 2-240,-2-4-1697,12-3 1609,1-5-280,-1-3-184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2.700"/>
    </inkml:context>
    <inkml:brush xml:id="br0">
      <inkml:brushProperty name="width" value="0.025" units="cm"/>
      <inkml:brushProperty name="height" value="0.025" units="cm"/>
    </inkml:brush>
  </inkml:definitions>
  <inkml:trace contextRef="#ctx0" brushRef="#br0">2 142 14595,'-1'-4'238,"1"1"-1,0 0 1,0-1-1,0 1 1,0-1 0,0 1-1,1-1 1,0 1-1,-1 0 1,1-1-1,0 1 1,1 0 0,-1 0-1,0-1 1,1 1-1,0 0 1,0 1-1,0-1 1,0 0 0,3-2-1,-3 2-112,1 0-1,-1 0 1,1 1 0,-1-1-1,1 1 1,0 0-1,0 0 1,0 0-1,1 0 1,-1 0 0,0 1-1,1-1 1,-1 1-1,1 0 1,-1 0 0,1 1-1,0-1 1,6 0-1,-9 1-109,0 0-1,1 1 0,-1-1 0,0 0 0,0 0 0,0 1 0,0-1 1,0 1-1,0-1 0,0 1 0,0-1 0,0 1 0,0-1 1,0 1-1,0 0 0,0 0 0,0 0 0,0-1 0,-1 1 1,1 0-1,0 0 0,-1 0 0,1 1 0,0 1-7,0-1 0,0 1-1,0-1 1,-1 1 0,0 0-1,1-1 1,-1 1 0,0-1-1,0 1 1,-1 2 0,-1 8-33,0 0 0,-2-1 0,-5 16 0,7-22 32,1-2-14,-1 0 0,1 0 1,-1 1-1,1-1 0,0 0 0,1 1 1,-1 5-1,1-9 8,0-1 0,0 1 0,0 0 0,0 0 0,1 0 0,-1 0 0,0 0 0,1 0 0,-1 0 0,0 0 0,1 0 0,-1-1 0,1 1 0,0 0 0,-1 0 0,1-1 0,0 1 0,-1 0 0,1-1 0,0 1 0,0 0 0,-1-1 0,1 1 0,0-1 0,0 0 0,0 1 0,0-1 0,0 0 0,0 1 0,0-1 0,0 0 0,0 0 0,0 0 0,1 0 0,6 1 18,1-1 0,-1-1 1,0 1-1,0-1 0,0-1 1,0 1-1,11-5 0,55-23 140,-66 25-136,8-3 4,0 0-1,0-2 1,0 0 0,-1 0-1,-1-2 1,0 0-1,18-17 1,-25 12-11,-7 16-16,0 0 0,0 0 0,-1 0 0,1 0 0,0 0 0,0 1 0,0-1 0,0 0 0,0 0 0,0 0 0,-1 0 0,1 0 0,0 0 0,0 0 0,0 0 0,0 1 0,0-1 0,-1 0 0,1 0 0,0 0 0,0 0 0,0 0 0,0 0 0,-1 0 0,1 0 0,0 0 0,0 0 0,0 0 0,-1 0 0,1 0 0,0 0 0,0 0 0,0-1 0,0 1 0,0 0 0,-1 0 0,1 0 0,0 0 0,0 0 0,0 0 0,0 0 0,0 0 0,-1 0 0,1-1 0,0 1 0,0 0 0,0 0 0,0 0-1,0 0 1,0 0 0,0-1 0,0 1 0,-1 0 0,1 0 0,0 0 0,0 0 0,0-1 0,0 1 0,0 0 0,0 0 0,0 0 0,0 0 0,0-1 0,0 1-1,-1 1-1,1-1 1,0 0-1,-1 1 1,1-1-1,-1 0 1,1 1 0,0-1-1,-1 1 1,1-1-1,0 1 1,0-1-1,-1 1 1,1-1-1,0 1 1,0-1 0,0 1-1,0-1 1,-1 1-1,1-1 1,0 1-1,0-1 1,0 1-1,0 0 1,0-1 0,0 1-1,0-1 1,1 2-1,0-1-1,-1 0-1,1 0 1,0 0 0,-1 0-1,1 0 1,0 0 0,0 0-1,0-1 1,0 1-1,0 0 1,0 0 0,2 0-1,0 1-3,1 0 0,0-1 0,-1 1 0,1-1-1,0 0 1,0 0 0,6 0 0,-1-1 29,0-1 1,0-1-1,0 0 0,0 0 1,0-1-1,0 0 1,0 0-1,-1-1 1,0 0-1,0-1 0,0 0 1,0 0-1,-1 0 1,0-1-1,12-12 1,-18 17-8,0 0 0,0 0 1,0-1-1,0 1 0,0-1 1,-1 1-1,1-1 0,0 1 1,-1-1-1,1 1 0,-1-1 1,1 0-1,-1-2 0,0 4-9,0-1-1,0 1 1,0-1 0,0 0-1,-1 1 1,1-1-1,0 1 1,0 0 0,-1-1-1,1 1 1,0-1-1,-1 1 1,1-1-1,-1 1 1,1 0 0,0-1-1,-1 1 1,1 0-1,-1-1 1,1 1 0,-1 0-1,1 0 1,-1-1-1,1 1 1,-1 0 0,1 0-1,-1 0 1,1 0-1,-1 0 1,1 0 0,-1 0-1,1 0 1,-1 0-1,0 0 1,1 0 0,-1 0-1,1 0 1,-1 0-1,1 0 1,-1 1 0,1-1-1,-1 0 1,0 1-1,-7 1 10,1 0-1,-1 1 0,0 0 1,1 1-1,0 0 0,0 0 1,0 0-1,0 1 0,1 0 1,-1 0-1,-5 8 0,7-9-5,1 1-1,0 0 1,0 0-1,0 0 1,0 0 0,1 1-1,0 0 1,0-1-1,0 1 1,1 0-1,0 1 1,0-1 0,1 0-1,-2 10 1,3-13-28,0-1 1,0 1 0,1-1-1,-1 1 1,0 0 0,1-1-1,0 1 1,0-1 0,0 0-1,0 1 1,0-1 0,0 0-1,1 1 1,-1-1 0,1 0 0,-1 0-1,1 0 1,0 0 0,0-1-1,0 1 1,0 0 0,0-1-1,0 1 1,0-1 0,5 2-1,0 0-40,1 0 0,0 0 0,0-1 0,0 0 0,0-1 0,0 1 0,9-1 0,22-1-144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4.785"/>
    </inkml:context>
    <inkml:brush xml:id="br0">
      <inkml:brushProperty name="width" value="0.025" units="cm"/>
      <inkml:brushProperty name="height" value="0.025" units="cm"/>
    </inkml:brush>
  </inkml:definitions>
  <inkml:trace contextRef="#ctx0" brushRef="#br0">15 49 17308,'17'-24'2048,"-4"8"-1176,-3 8-376,-6 15 977,-4 11-169,-2 20-432,-7 6-248,-1 10-408,0 5-104,0 1-88,1-2-88,4-11-312,2-8-224,4-16-456,3-9-192,1-15 856,-2-9-265,-3-13-199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5.203"/>
    </inkml:context>
    <inkml:brush xml:id="br0">
      <inkml:brushProperty name="width" value="0.025" units="cm"/>
      <inkml:brushProperty name="height" value="0.025" units="cm"/>
    </inkml:brush>
  </inkml:definitions>
  <inkml:trace contextRef="#ctx0" brushRef="#br0">1 125 15819,'1'16'1769,"9"-9"-881,8-4-296,13-8 824,6-5-159,9-3-321,4-2-192,2-3-376,-2 1-256,-5 1-720,-5 2-416,-17 0 824,-10 2-160,-19-5-152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5.685"/>
    </inkml:context>
    <inkml:brush xml:id="br0">
      <inkml:brushProperty name="width" value="0.025" units="cm"/>
      <inkml:brushProperty name="height" value="0.025" units="cm"/>
    </inkml:brush>
  </inkml:definitions>
  <inkml:trace contextRef="#ctx0" brushRef="#br0">7 12 20892,'-6'-4'1713,"10"0"-1281,6 1-224,12 3 672,5 0-152,13 1-504,7 2-384,11 2-824,2 0 352,0 0 416,0-1-136,-2 2-160</inkml:trace>
  <inkml:trace contextRef="#ctx0" brushRef="#br0" timeOffset="1">448 386 16275,'-2'11'463,"0"-6"-177,1 1-1,0 0 1,0 0 0,0 0-1,1 0 1,0 10-1,0-16-239,1 1 0,-1 0-1,0-1 1,0 1-1,0 0 1,1-1 0,-1 1-1,0 0 1,1-1 0,-1 1-1,1-1 1,-1 1-1,0-1 1,1 1 0,-1-1-1,1 1 1,0-1-1,-1 1 1,1-1 0,-1 1-1,1-1 1,0 0 0,-1 0-1,1 1 1,-1-1-1,1 0 1,0 0 0,0 0-1,-1 1 1,1-1 0,0 0-1,-1 0 1,1 0-1,0 0 1,-1 0 0,1-1-1,0 1 1,0 0 0,0 0-1,30-12 1367,-8-3-868,-1 0 0,0-1 1,25-25-1,-21 18-116,32-23 1,-58 46-419,1-1 0,-1 1 0,1-1 0,0 1 1,-1 0-1,1-1 0,-1 1 0,1 0 0,0 0 0,-1-1 0,1 1 0,0 0 1,-1 0-1,1 0 0,0 0 0,0-1 0,-1 1 0,1 0 0,0 1 0,-1-1 1,1 0-1,0 0 0,0 0 0,0 1-3,-1-1-1,1 1 1,-1-1 0,1 1-1,-1-1 1,0 1 0,1-1 0,-1 1-1,0 0 1,0-1 0,1 1-1,-1 0 1,0-1 0,0 1-1,0 0 1,0-1 0,0 1 0,0 0-1,0 0 1,-5 39 92,3-34-83,-8 41 4,3-15-213,1-1 0,-3 40 0,9-70 160,0 0-1,0 0 1,0 0-1,0 0 1,0 1-1,0-1 0,0 0 1,0 0-1,1 0 1,-1 0-1,0 0 1,1 1-1,-1-1 0,1 0 1,0 1-1,-1-2-4,1 0-1,-1 0 1,0 1-1,1-1 1,-1 0 0,0 0-1,1 0 1,-1 0-1,0 0 1,1 0-1,-1 0 1,0 0-1,1 0 1,-1 0 0,0 0-1,1 0 1,-1 0-1,0 0 1,1 0-1,-1 0 1,0 0-1,1-1 1,-1 1-1,0 0 1,1 0 0,-1 0-1,0-1 1,1 1-1,-1 0 1,0 0-1,1-1 1,2-2-169,0 0 1,0 0-1,-1-1 1,1 1 0,-1-1-1,5-7 1,7-21-249,1-9-87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6.165"/>
    </inkml:context>
    <inkml:brush xml:id="br0">
      <inkml:brushProperty name="width" value="0.025" units="cm"/>
      <inkml:brushProperty name="height" value="0.025" units="cm"/>
    </inkml:brush>
  </inkml:definitions>
  <inkml:trace contextRef="#ctx0" brushRef="#br0">15 105 16860,'-4'19'747,"0"-1"-86,1 0 0,0 25 0,2-39-550,1 1-1,1-1 1,-1 0 0,1 1-1,-1-1 1,1 0 0,0 1-1,1-1 1,-1 0 0,1 0-1,0 0 1,0 0 0,0 0-1,0-1 1,4 6 0,-5-9-82,-1 1 0,1-1 0,0 1 0,-1 0 0,1-1 0,-1 1 0,1-1 0,0 0 0,-1 1 0,1-1 0,0 1 0,0-1 1,-1 0-1,1 0 0,0 1 0,0-1 0,-1 0 0,1 0 0,0 0 0,0 0 0,0 0 0,-1 0 0,1 0 0,0 0 0,0 0 0,1-1 1,-1 0 20,1 1 0,0-1 1,-1 0-1,1-1 0,-1 1 1,1 0-1,-1 0 0,1-1 1,-1 1-1,2-3 0,3-5 118,0 0 1,-1 0-1,4-11 0,-8 18-140,5-11 53,-1-1 0,0 0 1,-1 0-1,-1-1 0,0 1 1,-1-1-1,0 0 0,-1-15 1,-5 17 15,-3 13-1,5 1-85,1 1 0,-1-1 1,1 0-1,0 1 0,-1-1 1,1 0-1,0 1 0,0 0 1,0-1-1,-1 3 0,0 1-4,1-1-1,0 1 1,-1-1-1,1 1 1,1-1-1,-1 1 1,1 0-1,0 0 1,0-1 0,0 1-1,1 0 1,-1-1-1,2 6 1,-1-7-7,0-1 0,0 1 1,0-1-1,1 1 0,-1-1 1,1 1-1,-1-1 1,1 0-1,0 0 0,-1 0 1,1 0-1,1 0 0,-1 0 1,0 0-1,0-1 0,0 1 1,1-1-1,-1 1 0,1-1 1,-1 0-1,1 0 1,0 0-1,4 0 0,2 1-1,1-1 0,-1-1 0,0 0 0,1 0 0,-1-1 0,1 0 0,-1-1 0,0 0 0,0 0 0,0-1 0,0 0 0,0-1 0,9-4 0,-5 1-6,-1-1 0,1 1-1,-1-2 1,-1 0 0,0 0 0,0-1-1,17-21 1,-23 26-4,-2-1 0,1 0 0,-1-1-1,5-11 1,-7 17 5,0-1 1,-1 0-1,1 0 0,-1 0 0,0 0 0,0 0 0,1 0 0,-1 0 1,-1-3-1,1 4 2,0 0 1,0 1-1,-1-1 0,1 0 1,0 1-1,-1-1 1,1 0-1,0 1 0,-1-1 1,1 0-1,-1 1 1,1-1-1,-1 1 0,1-1 1,-1 1-1,0-1 1,1 1-1,-1 0 0,1-1 1,-1 1-1,0-1 1,1 1-1,-1 0 0,0 0 1,-1-1-1,1 1 0,-1 0 0,0 0 1,0 0-1,0 0 0,0 0 0,1 0 0,-1 1 0,0-1 0,0 0 0,1 1 1,-1 0-1,0-1 0,0 1 0,1 0 0,-1 0 0,-2 2 0,-25 22-40,24-21 42,-10 11 75,0 1-1,2 0 0,-18 27 1,24-33-28,1 1 0,0 0 0,1 0 0,0 1 0,1 0 0,0 0 0,-3 17 0,6-27-60,1-1 0,-1 1-1,1-1 1,0 1 0,0-1 0,0 1 0,0-1 0,0 1 0,0-1 0,0 1 0,0-1 0,1 1 0,-1-1 0,0 1 0,1-1 0,0 0 0,-1 1 0,1-1 0,0 1 0,-1-1 0,1 0 0,0 0 0,0 0 0,0 1 0,0-1-1,0 0 1,1 0 0,-1 0 0,0 0 0,0-1 0,1 1 0,-1 0 0,0 0 0,1-1 0,-1 1 0,1-1 0,-1 1 0,1-1 0,-1 0 0,2 1 0,3-1-78,0 0 1,0 0 0,0-1-1,0 0 1,0 0 0,0 0-1,0-1 1,0 1 0,7-5-1,23-11-264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6.661"/>
    </inkml:context>
    <inkml:brush xml:id="br0">
      <inkml:brushProperty name="width" value="0.025" units="cm"/>
      <inkml:brushProperty name="height" value="0.025" units="cm"/>
    </inkml:brush>
  </inkml:definitions>
  <inkml:trace contextRef="#ctx0" brushRef="#br0">166 2 17460,'-8'-1'279,"0"1"0,1 0 0,-1 1 0,0-1 0,0 2 0,1-1 0,-1 1 0,1 0 0,0 1 0,-1-1 0,1 2 0,0-1 0,0 1 0,1 0 0,-1 0 0,1 1 0,0-1 1,0 2-1,1-1 0,-8 9 0,11-12-313,1-1 1,0 1 0,0-1-1,0 1 1,0-1-1,0 1 1,1-1 0,-1 1-1,0 0 1,1 0 0,-1-1-1,1 1 1,0 0 0,-1 0-1,1 0 1,0-1 0,0 1-1,0 0 1,0 0-1,1 0 1,-1-1 0,0 1-1,1 0 1,-1 0 0,1-1-1,0 1 1,-1 0 0,1-1-1,0 1 1,0-1-1,0 1 1,0-1 0,0 1-1,1-1 1,-1 0 0,2 2-1,5 4-252,1-1 0,0 0 0,0 0 0,0-1 0,11 5 0,-7-4 65,6 4-108,-9-6 205,0 0 1,-1 2-1,1-1 1,-1 1-1,0 0 0,-1 1 1,0 0-1,10 9 1,-18-15 123,1 1 1,0-1 0,0 0-1,-1 0 1,1 0 0,-1 1-1,1-1 1,-1 0 0,1 0-1,-1 1 1,0-1 0,0 0 0,0 1-1,0-1 1,0 1 0,0-1-1,0 0 1,0 1 0,0-1-1,0 0 1,-1 1 0,0 1-1,0 0 17,-1 0 0,0 0-1,1-1 1,-1 1 0,-1 0-1,1-1 1,0 1 0,0-1-1,-4 2 1,-4 4 81,-2 0 0,1-1-1,-17 8 1,19-11-107,0 0 0,-1 0 1,1-1-1,-12 3 0,19-6-10,1 1 0,-1-1 0,1 0 0,-1 0 0,0 0 0,1 0 1,-1 0-1,0 0 0,1-1 0,-1 1 0,0 0 0,1-1 0,-1 1 0,-1-2 0,2 1 12,0 0-1,0 1 1,0-1-1,0 0 0,1 0 1,-1 0-1,1 0 1,-1 0-1,0 0 1,1 0-1,-1 0 1,1 0-1,0 0 0,-1 0 1,1 0-1,0-1 1,0 1-1,0 0 1,0 0-1,0 0 0,0 0 1,0 0-1,0-3 1,5-24-168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7.221"/>
    </inkml:context>
    <inkml:brush xml:id="br0">
      <inkml:brushProperty name="width" value="0.025" units="cm"/>
      <inkml:brushProperty name="height" value="0.025" units="cm"/>
    </inkml:brush>
  </inkml:definitions>
  <inkml:trace contextRef="#ctx0" brushRef="#br0">97 0 15275,'-8'22'1744,"-19"35"-1,17-38-1127,0 1-1,-6 21 0,10-22-411,1 1 0,1 0 0,1 0 0,0 1 0,2-1 0,0 0 0,1 1 0,2-1 0,0 1 0,7 30 0,1-25-133,-3-19 6,-6-7-73,-1 0 0,1-1 0,-1 1 0,0 0-1,1 0 1,-1-1 0,0 1 0,1 0 0,-1-1-1,0 1 1,0 0 0,1-1 0,-1 1 0,0-1 0,0 1-1,1-1 1,-1 1 0,0 0 0,0-1 0,0 1-1,0-1 1,0 1 0,0-1 0,0 1 0,0-2 0,1-8 24,0-1 0,-1 0 1,-1 0-1,0 0 0,0 0 0,-1 0 1,0 0-1,-7-17 0,9 27-29,0 1-1,0-1 0,0 0 1,-1 1-1,1-1 1,0 0-1,0 1 0,-1-1 1,1 0-1,-1 1 0,1-1 1,0 1-1,-1-1 1,1 1-1,-1-1 0,1 1 1,-1-1-1,0 1 0,1 0 1,-1-1-1,1 1 1,-1 0-1,0-1 0,1 1 1,-1 0-1,0 0 1,1-1-1,-1 1 0,-1 0 1,1 1-3,1-1 1,-1 1 0,0-1 0,1 1-1,-1-1 1,1 1 0,-1-1 0,1 1-1,-1 0 1,1 0 0,-1-1 0,1 1-1,0 0 1,-1 0 0,1-1 0,0 1-1,-1 0 1,1 0 0,0 0-1,0-1 1,0 1 0,0 0 0,0 0-1,0 0 1,0 1 0,0 1-5,0 1 0,0 0-1,1-1 1,-1 1 0,1 0 0,0-1 0,0 1-1,0-1 1,0 1 0,1-1 0,-1 0 0,1 1-1,0-1 1,0 0 0,0 0 0,0 0 0,1 0 0,-1-1-1,1 1 1,0-1 0,-1 1 0,1-1 0,0 0-1,1 0 1,-1 0 0,0 0 0,0-1 0,5 2-1,0 0 5,0-1 0,0 0 0,0 0 0,1-1 0,-1 0 0,1-1 0,-1 1 0,0-2 0,1 1-1,-1-1 1,13-3 0,-7 0 16,0-1 0,0 0-1,0-1 1,-1 0-1,0-1 1,0-1 0,11-9-1,-16 11 14,0 0 1,-1 0-1,0-1 0,0 0 0,-1 0 0,0-1 0,0 0 0,0 0 1,-1 0-1,-1-1 0,6-13 0,-9 15 31,-5 9-18,-6 8-7,4-2 5,0 1 0,1 0 0,1 0 0,0 0-1,0 0 1,0 1 0,1 0 0,1 0 0,0 0 0,0 0-1,1 0 1,0 0 0,1 0 0,1 11 0,-1-19-39,0 0-1,0 0 1,1-1 0,-1 1 0,1 0-1,0-1 1,-1 1 0,1 0 0,0-1-1,0 1 1,0-1 0,0 0 0,0 1 0,0-1-1,1 0 1,-1 1 0,0-1 0,1 0-1,-1 0 1,1 0 0,-1 0 0,1 0-1,-1-1 1,1 1 0,0 0 0,-1-1-1,1 1 1,0-1 0,0 1 0,-1-1 0,1 0-1,0 0 1,0 0 0,-1 0 0,1 0-1,0 0 1,0-1 0,-1 1 0,3-1-1,1 0 30,0-1-1,0 1 1,0-1-1,0 0 1,0-1-1,0 1 1,-1-1-1,1 0 0,-1 0 1,0 0-1,0-1 1,5-4-1,9-18-69</inkml:trace>
  <inkml:trace contextRef="#ctx0" brushRef="#br0" timeOffset="1">388 18 21221,'-4'-5'1872,"4"8"-1352,0 0-240,4-2 976,2 1-1088,3-1 16,1 2-128,0-6-160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7.860"/>
    </inkml:context>
    <inkml:brush xml:id="br0">
      <inkml:brushProperty name="width" value="0.025" units="cm"/>
      <inkml:brushProperty name="height" value="0.025" units="cm"/>
    </inkml:brush>
  </inkml:definitions>
  <inkml:trace contextRef="#ctx0" brushRef="#br0">88 1 19668,'-1'5'255,"0"0"-1,-1 0 0,0-1 0,1 1 1,-1 0-1,-3 4 0,-7 15-73,-4 33 154,2 0 0,2 0 0,-5 88 0,15-134-303,2 0 1,-1 0 0,2 0-1,1 16 1,-2-26-23,0 0 1,0-1 0,0 1 0,0-1-1,0 1 1,0-1 0,0 1-1,1 0 1,-1-1 0,0 1 0,0-1-1,0 1 1,1-1 0,-1 1 0,0-1-1,1 1 1,-1-1 0,0 1-1,1-1 1,-1 1 0,1-1 0,-1 0-1,1 1 1,-1-1 0,1 0-1,-1 1 1,1-1 0,-1 0 0,2 1-1,-1-2 7,0 1 0,0 0 0,-1-1 1,1 1-1,0-1 0,0 1 0,0-1 0,-1 0 0,1 1 0,0-1 0,-1 0 0,1 0 0,-1 1 0,1-1 0,0-2 0,16-35 391,-8 15-146,-2 0 0,0-1-1,-2 0 1,4-45 0,-9 80-368,1-1 1,0 1 0,0 0-1,1-1 1,5 16-1,-7-24 83,1 1-1,0-1 0,0 1 0,0-1 0,0 1 0,1-1 1,-1 0-1,0 1 0,1-1 0,0 0 0,0 0 0,-1 0 1,1 0-1,0 0 0,0-1 0,1 1 0,-1-1 0,0 1 1,1-1-1,-1 0 0,0 0 0,1 0 0,0 0 0,-1 0 1,1 0-1,-1-1 0,1 1 0,0-1 0,-1 0 0,1 0 1,4 0-1,-1-2 24,1 1 0,0-1 0,0 0 0,-1 0 0,1-1 0,-1 0 0,0 0 0,0 0 0,0-1 0,0 0 0,-1 0 0,10-10 0,4-5 220,-2-1 0,16-23 1,-19 26-34,-14 16-179,0 1 0,0 0 1,0-1-1,0 1 0,0 0 0,0-1 1,1 1-1,-1 0 0,0 0 0,0-1 1,0 1-1,1 0 0,-1-1 0,0 1 1,0 0-1,1 0 0,-1 0 0,0-1 0,1 1 1,-1 0-1,0 0 0,0 0 0,1 0 1,-1 0-1,0-1 0,1 1 0,-1 0 1,0 0-1,1 0 0,-1 0 0,1 0 1,-1 0-1,0 0 0,1 0 0,-1 0 0,0 0 1,1 1-1,0-1 0,2 16 113,-6 31-116,2-43 3,-1 13-39,-1 8-667,1-1 1,1 32 0,4-46-743,3-13 749,3-14 74,2-11-291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7.882"/>
    </inkml:context>
    <inkml:brush xml:id="br0">
      <inkml:brushProperty name="width" value="0.025" units="cm"/>
      <inkml:brushProperty name="height" value="0.025" units="cm"/>
    </inkml:brush>
  </inkml:definitions>
  <inkml:trace contextRef="#ctx0" brushRef="#br0">0 167 14635,'4'-7'1905,"8"1"-1025,5-3-232,6 2 952,6-6-416,7-1-127,9-5-305,4 1-112,10-2-424,4 4-288,-4 1-624,1 3-296,-11 6-401,-9 1 1001,-20 10-248,-16-1-312</inkml:trace>
  <inkml:trace contextRef="#ctx0" brushRef="#br0" timeOffset="1">205 276 14963,'7'21'1577,"13"-7"-921,6-5-184,19-7 952,3-7-456,11-3-272,4-4-151,-1-1-673,-2 0-361,-11 3 497,-12 2-144,-20 8-144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8.377"/>
    </inkml:context>
    <inkml:brush xml:id="br0">
      <inkml:brushProperty name="width" value="0.025" units="cm"/>
      <inkml:brushProperty name="height" value="0.025" units="cm"/>
    </inkml:brush>
  </inkml:definitions>
  <inkml:trace contextRef="#ctx0" brushRef="#br0">25 4 16604,'-3'-3'1832,"-3"8"-1088,-1 8-344,1 3 1425,3 1-769,3 0-1000,6 1-376,7-7 1592,4-4-1224,2-5-32,2-2 8</inkml:trace>
  <inkml:trace contextRef="#ctx0" brushRef="#br0" timeOffset="1">159 170 16251,'-17'36'1671,"-10"21"-366,25-52-1034,0 1 1,0-1-1,1 1 0,0-1 1,0 1-1,0 0 1,1 10-1,0-15-230,0 0 0,0 0-1,0 0 1,0-1 0,1 1 0,-1 0 0,0 0-1,0 0 1,1-1 0,-1 1 0,1 0 0,-1-1 0,1 1-1,-1 0 1,1-1 0,-1 1 0,1 0 0,-1-1 0,1 1-1,0-1 1,-1 1 0,1-1 0,0 0 0,0 1-1,-1-1 1,1 0 0,0 1 0,0-1 0,-1 0 0,1 0-1,0 0 1,0 1 0,0-1 0,0 0 0,-1 0 0,1 0-1,0-1 1,0 1 0,0 0 0,-1 0 0,1 0-1,0 0 1,0-1 0,0 1 0,1-1 0,5-2 95,0 0 0,1 0 0,10-7 0,-17 10-108,67-45 360,-44 28-295,1 1 0,32-16 0,-55 31-92,1 0 0,0 0 0,-1 0 0,1 0 0,0 1 1,-1-1-1,1 1 0,0-1 0,0 1 0,-1 0 0,4 0 1,-5 1-3,0-1 0,0 0 1,0 1-1,0-1 1,0 0-1,0 1 1,0-1-1,-1 1 0,1 0 1,0-1-1,0 1 1,0 0-1,-1-1 1,1 1-1,0 0 1,-1 0-1,1 0 0,-1-1 1,1 1-1,-1 0 1,1 0-1,-1 0 1,0 0-1,1 0 0,-1 0 1,0 0-1,0 0 1,0 0-1,1 0 1,-1 0-1,-1 1 1,0 36-9,1 5 15,0-43-6,0 1 0,0 0 0,0-1 0,0 1 0,0 0 0,0-1 0,0 1 0,1-1 0,-1 1 0,0 0 0,1-1 0,-1 1 0,0-1 0,1 1 1,-1-1-1,0 1 0,1-1 0,-1 1 0,1-1 0,-1 1 0,1-1 0,-1 0 0,1 1 0,-1-1 0,1 0 0,-1 1 0,1-1 0,0 0 0,-1 0 0,1 1 0,1-1 0,0 0 1,0 0-1,0-1 1,0 1-1,-1 0 1,1-1-1,0 1 1,0-1-1,0 0 1,0 0-1,2-1 1,7-5 2,-1 1 1,14-14-1,-22 19-3,0-1 0,3-2-28,-1 0 1,1 0 0,0 0-1,1 1 1,8-5 0,-14 8 17,1 0 0,0-1 1,0 1-1,-1 0 0,1 0 1,0 0-1,-1 0 0,1 0 1,0 0-1,0 0 0,-1 0 1,1 0-1,0 0 0,0 0 1,-1 0-1,1 0 1,0 1-1,-1-1 0,1 0 1,0 1-1,0 0 0,0 0-8,0 0-1,0 0 0,0 0 1,0 0-1,-1 0 1,1 0-1,-1 1 0,1-1 1,-1 0-1,1 1 0,-1-1 1,1 0-1,-1 1 1,0-1-1,0 0 0,0 2 1,0 9-559,-1-9 505,1-1 1,0 0-1,0 0 0,0 1 1,0-1-1,0 0 1,1 0-1,-1 1 1,1-1-1,0 3 0,3-5-294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9.040"/>
    </inkml:context>
    <inkml:brush xml:id="br0">
      <inkml:brushProperty name="width" value="0.025" units="cm"/>
      <inkml:brushProperty name="height" value="0.025" units="cm"/>
    </inkml:brush>
  </inkml:definitions>
  <inkml:trace contextRef="#ctx0" brushRef="#br0">18 0 16259,'0'15'902,"0"0"0,-1 0 0,-1 0 0,-4 15 0,4-20-600,0 1-1,0-1 1,1 1 0,0 0-1,1 0 1,0-1-1,0 1 1,1 0-1,3 10 1,-4-19-262,1-1-1,-1 1 1,1 0-1,0-1 1,-1 1 0,1-1-1,0 1 1,0-1-1,0 1 1,0-1 0,0 0-1,0 0 1,1 1-1,-1-1 1,0 0 0,0 0-1,1 0 1,-1 0-1,1 0 1,2 0-1,-2 0 9,1 0-1,-1-1 0,1 0 1,-1 1-1,1-1 0,-1 0 0,1 0 1,-1-1-1,1 1 0,-1 0 0,1-1 1,3-1-1,5-2 106,0-1 1,0 0-1,0-1 0,15-11 1,3-5 291,37-35 0,13-12 149,-77 68-580,0-1 0,-1 1-1,1 0 1,0 0 0,0 0 0,-1 0 0,1 0 0,0 0 0,0 1 0,0-1-1,0 1 1,3-1 0,-4 1-12,0 0 0,0 0 0,-1 1 0,1-1 0,0 0 0,-1 1 0,1-1-1,-1 1 1,1-1 0,0 1 0,-1-1 0,1 1 0,-1-1 0,1 1 0,-1-1 0,0 1 0,1 0 0,-1-1 0,0 1 0,1-1-1,-1 1 1,0 0 0,0 0 0,1-1 0,-1 1 0,0 0 0,0-1 0,0 1 0,0 0 0,0 0 0,0-1 0,0 1 0,0 0-1,0 0 1,-1 0 0,-1 90-16,2-90 13,0-1 1,0 1-1,0 0 0,0 0 1,0 0-1,0-1 1,0 1-1,0 0 1,0 0-1,1 0 1,-1-1-1,0 1 1,0 0-1,1 0 0,-1-1 1,1 1-1,-1 0 1,1-1-1,-1 1 1,1 0-1,-1-1 1,1 1-1,-1-1 1,1 1-1,0-1 0,-1 1 1,1-1-1,0 0 1,1 1-1,-1-1 1,1 0 0,-1 0 0,1 0-1,-1-1 1,1 1 0,-1 0 0,0-1 0,1 1 0,-1-1-1,1 0 1,-1 1 0,0-1 0,0 0 0,2-1-1,6-6-3,0 0 0,14-16 0,-23 24 4,9-11-14,16-18-16,-24 28 22,0 0 1,0 0-1,0 0 0,1-1 0,-1 1 0,0 0 0,1 0 0,-1 1 0,1-1 0,-1 0 1,1 0-1,0 1 0,-1-1 0,1 1 0,-1 0 0,3-1 0,-3 1-3,-1 1 1,1-1-1,-1 1 0,1-1 0,-1 1 1,1-1-1,-1 1 0,1-1 0,-1 1 0,1-1 1,-1 1-1,0 0 0,1-1 0,-1 1 1,0 0-1,1-1 0,-1 1 0,0 0 0,0-1 1,0 1-1,0 0 0,1-1 0,-1 1 1,0 0-1,0 0 0,-1-1 0,1 2 0,-1 23-316,1-25 316,-1 10-125,0-1 0,-1 1 0,0-1 0,0 0 0,-1 1 0,0-1 0,-1 0 0,-9 15 0,3-19-94,2-7-66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9.453"/>
    </inkml:context>
    <inkml:brush xml:id="br0">
      <inkml:brushProperty name="width" value="0.025" units="cm"/>
      <inkml:brushProperty name="height" value="0.025" units="cm"/>
    </inkml:brush>
  </inkml:definitions>
  <inkml:trace contextRef="#ctx0" brushRef="#br0">2 14 17652,'-1'-11'2152,"1"8"-1280,0 4-415,4 1 2463,2 1-1984,4-2 305,-2 3-993,-2 5-88,1 1 48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49.928"/>
    </inkml:context>
    <inkml:brush xml:id="br0">
      <inkml:brushProperty name="width" value="0.025" units="cm"/>
      <inkml:brushProperty name="height" value="0.025" units="cm"/>
    </inkml:brush>
  </inkml:definitions>
  <inkml:trace contextRef="#ctx0" brushRef="#br0">243 15 13819,'9'-11'2160,"-5"8"-879,-2 4-457,-2 11 2136,-6 3-1343,1 11-401,-2 1-216,2 8-480,0 1-63,1 4-329,1 1-328,2-1-937,1-4 313,0-11 592,0-8-208,0-16-184</inkml:trace>
  <inkml:trace contextRef="#ctx0" brushRef="#br0" timeOffset="1">1 342 15571,'10'8'1849,"14"-8"-873,8-5-336,7-5 1024,6-3-455,7-3-209,3-1-136,-2 0-488,-5-2-368,-8 3-768,-4 0-312,-13-1 848,-6 1-208,-14 2-160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0.377"/>
    </inkml:context>
    <inkml:brush xml:id="br0">
      <inkml:brushProperty name="width" value="0.025" units="cm"/>
      <inkml:brushProperty name="height" value="0.025" units="cm"/>
    </inkml:brush>
  </inkml:definitions>
  <inkml:trace contextRef="#ctx0" brushRef="#br0">9 40 17612,'-9'2'1704,"11"2"-920,8-4-216,15 0 881,10-3-233,9 0-248,6-1-176,6 1-344,3-3-336,-4 1-592,-1 0 520,-11 0-208,-3-7-96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0.858"/>
    </inkml:context>
    <inkml:brush xml:id="br0">
      <inkml:brushProperty name="width" value="0.025" units="cm"/>
      <inkml:brushProperty name="height" value="0.025" units="cm"/>
    </inkml:brush>
  </inkml:definitions>
  <inkml:trace contextRef="#ctx0" brushRef="#br0">228 1 21605,'-7'1'300,"-1"1"1,1 0 0,-1 1 0,1 0-1,0 0 1,0 0 0,1 1 0,-1 0-1,1 0 1,-1 1 0,-6 6 0,-1 2-9,2 0 0,-1 1 0,-15 23 0,18-22-215,0 0 1,1 1 0,1 1 0,1-1 0,0 1-1,-6 25 1,12-35-69,-1-1 0,1 1-1,0 0 1,0 0 0,0 0 0,1 0-1,0-1 1,1 1 0,0 0 0,0 0-1,0 0 1,1-1 0,0 1 0,0-1-1,0 1 1,1-1 0,0 0 0,1 0-1,-1 0 1,5 5 0,-5-8 4,-1 0 0,1-1 0,0 0-1,0 0 1,0 0 0,0 0 0,0 0 0,0 0 0,0-1 0,1 0 0,-1 1 0,0-1 0,1 0 0,-1-1-1,1 1 1,-1-1 0,1 1 0,0-1 0,-1 0 0,1-1 0,-1 1 0,1 0 0,-1-1 0,1 0 0,-1 0-1,1 0 1,-1 0 0,1-1 0,-1 1 0,0-1 0,6-4 0,-6 4 17,1 0 0,-1-1 0,1 0 0,-1 1 0,0-1 0,0 0 1,0-1-1,0 1 0,-1 0 0,1-1 0,-1 0 0,0 1 0,0-1 0,0 0 0,-1 0 0,1 0 0,-1 0 1,0 0-1,0 0 0,-1-1 0,1 1 0,-1 0 0,0 0 0,0-1 0,0 1 0,-2-7 0,1 8-16,0 0 0,-1 0 0,1 1 0,-1-1-1,0 1 1,0-1 0,0 1 0,0-1 0,0 1 0,-1 0-1,1 0 1,-1 0 0,1 1 0,-1-1 0,0 1 0,1-1-1,-1 1 1,0 0 0,0 0 0,-6-1 0,7 1-15,-1 0 1,0 0 0,1 1-1,-1-1 1,1 1 0,-1 0-1,0 0 1,1 0 0,-1 0-1,1 0 1,-1 1 0,0-1-1,1 1 1,-1 0-1,1-1 1,-1 1 0,1 0-1,0 1 1,-1-1 0,1 0-1,0 1 1,0-1 0,0 1-1,0 0 1,-2 2 0,3-4-3,1 1 0,0-1 0,-1 1 0,1 0 0,0-1 0,0 1 0,0-1 0,-1 1 0,1 0 0,0-1 0,0 1 0,0 0 0,0 0 0,0-1 0,0 1 1,0 0-1,0-1 0,0 1 0,1 0 0,-1-1 0,0 1 0,0 0 0,1-1 0,-1 1 0,0-1 0,1 1 0,-1-1 0,0 1 0,1 0 0,-1-1 0,1 1 0,-1-1 0,1 0 0,-1 1 0,1-1 0,-1 1 0,1-1 0,0 0 1,-1 1-1,1-1 0,0 0 0,-1 0 0,1 1 0,-1-1 0,2 0 0,33 8-63,-12-7 48,0-1-1,0-2 0,-1 0 1,38-10-1,14 0 26,-71 11-12,0 1 1,0-1 0,0 1 0,0 0-1,0 0 1,0 0 0,0 1 0,0-1 0,0 1-1,0 0 1,0 0 0,4 1 0,-6-1 0,1 0 0,-1 1 1,0-1-1,1 0 1,-1 0-1,0 1 1,0-1-1,0 1 0,0-1 1,0 1-1,0-1 1,-1 1-1,1 0 1,-1-1-1,1 1 0,-1 0 1,1-1-1,-1 1 1,0 0-1,0 0 1,0-1-1,0 4 0,0 11-119,-1 0-1,-1 0 0,0 0 1,-1 0-1,-1-1 1,0 1-1,-1-1 0,-1 0 1,-12 23-1,8-24-44,9-16-53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1.638"/>
    </inkml:context>
    <inkml:brush xml:id="br0">
      <inkml:brushProperty name="width" value="0.025" units="cm"/>
      <inkml:brushProperty name="height" value="0.025" units="cm"/>
    </inkml:brush>
  </inkml:definitions>
  <inkml:trace contextRef="#ctx0" brushRef="#br0">3 37 14171,'-1'1'71,"1"0"-1,0 0 1,-1 0 0,1 0 0,0 0-1,-1 0 1,1 0 0,0 0-1,0 0 1,0 0 0,0 0 0,0 0-1,0 0 1,1 0 0,-1 1-1,0-1 1,0 0 0,1 0-1,-1 0 1,1 0 0,-1 0 0,1 0-1,-1-1 1,1 1 0,-1 0-1,1 0 1,0 0 0,0 0 0,-1-1-1,1 1 1,0 0 0,0-1-1,0 1 1,0 0 0,1 0 0,3 2 126,-1-1 1,1 1 0,0-1-1,1 1 1,9 2 0,12 0 203,0-1 0,1-1 0,-1-1 0,0-1 1,47-5-1,136-31 626,-200 33-977,94-21 309,-49 9-121,103-11 0,-151 24-232,-1 1 0,1 0 0,-1 0 1,0 1-1,1-1 0,-1 1 0,1 1 0,-1-1 0,7 4 0,-9-3-2,0 0 0,0 1-1,0 0 1,0 0 0,0 0-1,-1 0 1,1 0 0,-1 1 0,0 0-1,0-1 1,0 1 0,3 6-1,-2-1-4,1-1 0,0 0 0,1-1 0,0 1 0,0-1 0,1 0 0,0-1 0,0 1 0,0-2 0,1 1 0,0-1-1,0 0 1,0 0 0,1-1 0,16 6 0,1-3 0,1-2 1,0 0-1,0-2 0,0-1 1,46-2-1,138-22 12,-153 14-7,-24 3 17,119-10-42,-133 15 58,1 0 0,-1 1 0,0 1-1,0 2 1,30 7 0,-37-8 129,0 0 1,1-1-1,0-1 0,-1 0 0,1-1 1,0 0-1,-1-1 0,28-5 0,-10-1-70,1-2 0,48-20-1,-71 26-280,0-1 0,0 0 0,0 0 0,0 0 0,-1-1 0,1-1 0,-1 0 0,-1 0 0,1 0 0,-1-1 0,12-14 0,-2-8-399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2.137"/>
    </inkml:context>
    <inkml:brush xml:id="br0">
      <inkml:brushProperty name="width" value="0.025" units="cm"/>
      <inkml:brushProperty name="height" value="0.025" units="cm"/>
    </inkml:brush>
  </inkml:definitions>
  <inkml:trace contextRef="#ctx0" brushRef="#br0">0 0 17052,'0'15'1376,"3"12"-824,4 6-208,3 14 560,3 6-160,1 13-311,5 6 7,-2 2-64,3-1-72,0-7-280,2-5-192,-6-13-544,-2-8-153,-7-21 689,-4-16-152,-9-26-184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2.603"/>
    </inkml:context>
    <inkml:brush xml:id="br0">
      <inkml:brushProperty name="width" value="0.025" units="cm"/>
      <inkml:brushProperty name="height" value="0.025" units="cm"/>
    </inkml:brush>
  </inkml:definitions>
  <inkml:trace contextRef="#ctx0" brushRef="#br0">96 310 11995,'-29'-1'2042,"24"2"-1371,-1-1-1,1 0 0,-1 0 1,1 0-1,-1-1 0,1 0 0,0 0 1,-1 0-1,-8-4 0,13 4-576,1 1-1,0-1 1,-1 1-1,1-1 1,0 1-1,-1-1 1,1 1-1,0-1 1,0 1-1,0-1 1,0 1-1,-1-1 1,1 1-1,0-1 1,0 1 0,0-1-1,0 0 1,0 1-1,0-1 1,1 1-1,-1-1 1,0 1-1,0-1 1,0 1-1,0-1 1,1 1-1,-1-1 1,0 1-1,0-1 1,1 1-1,-1-1 1,0 1-1,1-1 1,-1 1-1,1-1 1,14-16 762,-14 17-762,17-15 387,0 0-1,25-13 0,13-10-87,-55 37-385,76-64 289,-67 56-271,0-1 0,-1-1 0,0 1 0,-1-2-1,8-14 1,-15 24-25,0 0 1,0 0-1,1 0 0,-1 0 1,0 0-1,1 0 0,0 0 1,-1 0-1,1 1 0,3-4 0,-4 5 0,0 0 0,0 0-1,0 0 1,-1 0 0,1-1-1,0 1 1,0 0 0,0 0 0,0 1-1,0-1 1,-1 0 0,1 0-1,0 0 1,0 1 0,0-1-1,0 0 1,-1 1 0,1-1-1,0 0 1,0 1 0,-1-1-1,1 1 1,0 0 0,-1-1-1,1 1 1,-1-1 0,1 1-1,0 0 1,-1-1 0,0 1 0,1 1-1,23 31-768,26 48-1,-30-48-236,23 43 29,-21-42 320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3.596"/>
    </inkml:context>
    <inkml:brush xml:id="br0">
      <inkml:brushProperty name="width" value="0.025" units="cm"/>
      <inkml:brushProperty name="height" value="0.025" units="cm"/>
    </inkml:brush>
  </inkml:definitions>
  <inkml:trace contextRef="#ctx0" brushRef="#br0">192 85 19076,'0'0'59,"1"1"0,0-1 0,-1 0 0,1 1 0,-1-1-1,1 0 1,-1 1 0,1-1 0,-1 1 0,0-1 0,1 1 0,-1-1 0,1 1 0,-1-1 0,0 1-1,1-1 1,-1 1 0,0-1 0,0 1 0,0 0 0,1-1 0,-1 1 0,0 0 0,0-1 0,0 1-1,0-1 1,0 1 0,0 0 0,0-1 0,0 1 0,0 0 0,0-1 0,-1 1 0,1-1 0,0 1-1,0 0 1,0-1 0,-1 2 0,-11 28 212,11-28-164,-74 144 2100,-31 69-2664,106-214 404,-1 0-1,0 0 1,1 0 0,0 0-1,-1 0 1,1 0-1,-1 0 1,1 0 0,0 0-1,0 0 1,0 0-1,-1 0 1,1 0 0,0 0-1,0 0 1,1 1 0,-1-1-1,0 0 1,0 0-1,0 0 1,1 1 0,1-2-32,-1 0 1,0 0-1,1 0 1,-1-1-1,0 1 1,0-1 0,1 1-1,-1-1 1,0 1-1,0-1 1,0 0 0,0 1-1,0-1 1,0 0-1,0 0 1,0 0-1,0 0 1,0 0 0,0 0-1,0-2 1,21-21-924,-1-1 0,-2-1 1,21-36-1,43-94-1040,-77 145 1969,23-50 674,27-83 0,-67 193 2873,-10 106-1790,17-124-1280,2 0-1,3 39 0,-1-62-309,1 0 0,0 0 0,1 0 0,-1 0-1,1-1 1,1 1 0,0-1 0,0 1-1,0-1 1,1 0 0,0 0 0,0-1-1,0 1 1,9 8 0,-11-13-113,0 0-1,1 0 1,-1 0-1,1 0 1,0 0 0,0 0-1,-1-1 1,1 0-1,0 1 1,0-1-1,1 0 1,-1 0 0,0-1-1,0 1 1,0-1-1,0 1 1,1-1 0,2-1-1,-5 1-5,-1 0 0,0 0 0,0 0 0,0 0 0,1 0 0,-1 0 0,0 0-1,0 0 1,0 0 0,0-1 0,0 1 0,1 0 0,-1 0 0,0 0 0,0 0 0,0 0 0,0-1 0,0 1-1,0 0 1,0 0 0,0 0 0,1-1 0,-1 1 0,0 0 0,0 0 0,0 0 0,0 0 0,0-1 0,0 1-1,0 0 1,0 0 0,0 0 0,0-1 0,0 1 0,0 0 0,0 0 0,-1 0 0,1-1 0,0 1-1,0 0 1,0 0 0,0 0 0,0 0 0,0-1 0,0 1 0,0 0 0,-1 0 0,1 0 0,0 0 0,0 0-1,0-1 1,0 1 0,-1 0 0,-8-9-807,8 8 708,-30-25-1859,-50-33 1,59 45 2684,-2 0 1,0 2-1,-29-11 1,37 19 428,16 4-1102,0 0 0,0 0-1,0 0 1,0 0 0,0 0-1,0 0 1,0 0-1,0 0 1,0 0 0,0 0-1,0 0 1,0 0 0,0 1-1,0-1 1,0 0 0,0 0-1,0 0 1,0 0-1,0 0 1,0 0 0,0 0-1,0 0 1,0 0 0,0 0-1,-1 0 1,1 0-1,0 0 1,0 0 0,0 0-1,0 1 1,0-1 0,0 0-1,0 0 1,0 0 0,0 0-1,0 0 1,0 0-1,0 0 1,0 0 0,0 0-1,0 0 1,0 0 0,-1 0-1,1 0 1,0 0-1,0 0 1,0 0 0,0 0-1,0 0 1,0 0 0,0 0-1,0 0 1,0 0 0,0 0-1,0 0 1,0 0-1,0 0 1,-1 0 0,1 0-1,0 0 1,0 0 0,0 0-1,0 0 1,0 0-1,0-1 1,0 1 0,2 2 112,0-1-1,0 0 1,1 1 0,-1-1 0,0 0 0,1-1 0,-1 1 0,4 1 0,9 1-127,-1-1 0,1-1 0,-1 0 0,1 0 0,0-2 0,-1 0 0,17-3 0,-20 2-28,-1 0 0,1-1 0,-1 0 0,0-1 0,0 0 0,0-1 1,-1 0-1,0-1 0,0 1 0,12-11 0,5-9-92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5T10:36:58.360"/>
    </inkml:context>
    <inkml:brush xml:id="br0">
      <inkml:brushProperty name="width" value="0.025" units="cm"/>
      <inkml:brushProperty name="height" value="0.025" units="cm"/>
    </inkml:brush>
  </inkml:definitions>
  <inkml:trace contextRef="#ctx0" brushRef="#br0">1 692 13315,'1'45'1736,"16"-24"-840,5-14-311,17-15 1807,11-5-1400,10-9-304,4-6-320,5-5-792,0-5-1304,0-2 1552,-6 1-312,-10-2-208</inkml:trace>
  <inkml:trace contextRef="#ctx0" brushRef="#br0" timeOffset="1">690 132 14523,'-1'4'133,"-6"33"1254,1 0 0,-2 52 0,7-80-1252,1 0 0,1 0 1,-1 1-1,1-1 1,1 0-1,0 0 0,0-1 1,1 1-1,0 0 1,0-1-1,1 0 0,0 1 1,1-1-1,0-1 1,9 12-1,-11-15-112,1-1 0,0 0-1,-1-1 1,1 1 0,0-1 0,1 0 0,-1 0-1,0 0 1,0 0 0,1-1 0,-1 1 0,1-1-1,0-1 1,-1 1 0,1 0 0,-1-1-1,1 0 1,0 0 0,0-1 0,-1 1 0,6-2-1,5-2 30,1 0-1,-1-1 0,-1 0 0,1-1 0,14-9 0,-4 1 73,0-1 0,-1-1-1,-1-1 1,-1-1 0,35-36 0,-45 41-32,-1 0 1,0 0 0,-1-1 0,-1-1 0,0 0-1,-1 0 1,0 0 0,-1-1 0,-1 0 0,7-31-1,-11 37-18,-1 0 0,0-1 0,-1-14 0,0 22-57,0 0-1,-1-1 1,1 1-1,-1 0 1,0-1 0,1 1-1,-2 0 1,1 0-1,0 0 1,-1 0 0,1 0-1,-1 0 1,-3-4-1,4 6-13,1 1-1,-1-1 1,1 0-1,-1 1 0,0 0 1,0-1-1,1 1 0,-1-1 1,0 1-1,0 0 1,1-1-1,-1 1 0,0 0 1,0 0-1,0 0 0,0-1 1,1 1-1,-1 0 0,0 0 1,0 0-1,0 1 1,0-1-1,0 0 0,1 0 1,-1 0-1,0 1 0,0-1 1,0 0-1,1 1 1,-1-1-1,0 0 0,0 1 1,1-1-1,-1 1 0,0-1 1,1 1-1,-1 0 1,1-1-1,-2 2 0,-1 2 2,0 0-1,0-1 0,0 1 1,1 0-1,-4 7 0,-1 8-61,1 0 0,1 0 0,1 0 0,0 1-1,2 0 1,0-1 0,1 1 0,1 0 0,1 0 0,0 0-1,2 0 1,6 24 0,-8-37 26,1 1 0,0-1-1,1 0 1,0-1 0,0 1 0,0 0-1,1-1 1,0 0 0,0 0 0,10 11-1,-9-14 1,-1 0 0,1 0 0,-1 0-1,1 0 1,6 1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4.073"/>
    </inkml:context>
    <inkml:brush xml:id="br0">
      <inkml:brushProperty name="width" value="0.025" units="cm"/>
      <inkml:brushProperty name="height" value="0.025" units="cm"/>
    </inkml:brush>
  </inkml:definitions>
  <inkml:trace contextRef="#ctx0" brushRef="#br0">0 374 14683,'2'0'161,"-1"0"0,1 1 0,0-1-1,-1 0 1,1 0 0,0 0 0,-1 0-1,1 0 1,0-1 0,-1 1 0,1 0 0,-1-1-1,1 1 1,-1-1 0,1 0 0,-1 1 0,1-1-1,2-2 1,25-21 735,-21 16-265,33-31 1332,47-57 0,-75 79-1646,0 1 1,-1-2 0,-1 1 0,-1-2-1,-1 1 1,13-38 0,-21 54-288,0 0 0,-1 0 0,1 0 1,-1 0-1,0 0 0,0 0 0,1 0 1,-1 0-1,-1-1 0,1 1 0,-1-4 1,1 6-22,0-1 0,-1 1 1,1-1-1,0 0 0,-1 1 1,1-1-1,0 1 1,-1-1-1,1 1 0,-1-1 1,1 1-1,-1-1 0,1 1 1,-1 0-1,0-1 1,1 1-1,-1 0 0,1-1 1,-1 1-1,0 0 1,1 0-1,-1-1 0,0 1 1,0 0-1,-2 0-3,0 0 0,1 1-1,-1-1 1,0 1 0,0-1 0,0 1 0,1 0-1,-1 0 1,0 0 0,1 0 0,-1 1 0,1-1-1,0 1 1,-4 2 0,-7 7-16,1 0 0,1 1-1,0 1 1,0-1 0,1 2 0,-8 14 0,-2 5-10,-20 51 0,31-61 21,1-1-1,-8 33 0,14-45 1,0 1 0,1 0-1,0-1 1,0 1 0,1 0-1,1 0 1,2 16 0,-3-24-34,1 0 0,-1-1 0,1 1 0,0 0 0,0-1 0,0 1-1,0-1 1,0 1 0,0-1 0,1 0 0,0 1 0,-1-1 0,1 0 0,0 0 0,0 0 0,0 0 0,0 0 0,0-1 0,0 1 0,0 0 0,1-1 0,-1 0-1,1 0 1,-1 1 0,1-2 0,-1 1 0,1 0 0,0 0 0,0-1 0,-1 1 0,1-1 0,0 0 0,-1 0 0,1 0 0,0 0 0,0-1 0,3 0 0,2-1-92,0 0 1,1 0 0,-1-1 0,0-1 0,-1 1 0,1-1 0,-1-1-1,1 1 1,-1-1 0,12-12 0,17-21-348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4.792"/>
    </inkml:context>
    <inkml:brush xml:id="br0">
      <inkml:brushProperty name="width" value="0.025" units="cm"/>
      <inkml:brushProperty name="height" value="0.025" units="cm"/>
    </inkml:brush>
  </inkml:definitions>
  <inkml:trace contextRef="#ctx0" brushRef="#br0">133 1 18868,'-2'6'518,"0"0"1,0 0-1,0 0 0,-5 9 0,-6 14 293,-9 37-304,2 2 0,4 0-1,2 0 1,-4 82 0,19-117-294,3-18-62,-4-15-145,0 0 1,0 0-1,0 1 0,0-1 1,1 0-1,-1 0 1,0 0-1,0 1 0,0-1 1,0 0-1,1 0 1,-1 0-1,0 0 0,0 1 1,0-1-1,1 0 1,-1 0-1,0 0 1,0 0-1,1 0 0,-1 0 1,0 0-1,0 0 1,0 0-1,1 0 0,-1 0 1,0 0-1,0 0 1,1 0-1,-1 0 0,0 0 1,0 0-1,1 0 1,-1 0-1,0 0 0,0 0 1,1 0-1,-1 0 1,0-1-1,2 0 18,-1 0 1,0 0-1,0 0 0,0 0 0,0-1 1,0 1-1,0 0 0,0-1 0,0 1 1,0-1-1,-1 1 0,1-1 0,0 1 0,-1-1 1,1-2-1,3-30 199,-3 26-159,1-12 16,-1-1-1,-1 0 1,0 1 0,-2-1 0,0 0-1,-2 1 1,0 0 0,-1 0 0,-9-21-1,14 39-85,-1 1-1,1 0 0,-1-1 0,0 1 0,1 0 0,-1 0 0,0-1 0,0 1 0,1 0 0,-1 0 0,0 0 1,0 0-1,0 0 0,0 0 0,-1 0 0,-1-1 0,0 7-166,5 10 18,-1-13 138,-1 0 0,1 1 0,0-1 0,0 0 0,0 0 0,0 0 0,0-1 0,1 1 0,-1 0 0,1 0 0,-1-1 0,1 1 0,0 0 0,-1-1 0,1 0 0,0 1 0,3 1 0,-1-2 1,-1 0 0,1 0 0,0 0-1,0 0 1,-1 0 0,1-1 0,0 1 0,0-1-1,6-1 1,3 0 2,0-2 1,0 1-1,0-2 0,-1 0 0,13-5 0,-2-1 1,38-23 0,-52 28 24,-1-1-1,0 0 1,0 0 0,-1-1-1,1 1 1,-2-2-1,9-9 1,-14 12 26,-7 7-23,-6 5 3,-2 3-20,2 2 1,0 0-1,0 0 0,1 1 1,0 1-1,2 0 0,-1 0 1,2 1-1,0 0 0,-8 21 1,14-32-5,1 0 1,-1 1 0,1-1-1,1 0 1,-1 0 0,0 1 0,1 6-1,0-10 6,0 0 0,0 0 0,0-1 0,0 1 0,1 0 0,-1 0 0,0 0 0,0-1 0,1 1 0,-1 0 0,0 0 0,1-1 0,-1 1 0,1 0 0,-1-1 0,1 1 0,0 0 0,-1-1 0,1 1 0,-1-1 0,1 1 0,0-1 0,-1 1 0,1-1 0,0 1 0,0-1 0,0 0 0,-1 0 0,1 1 0,0-1 0,0 0 0,0 0 0,-1 0 0,1 0 0,0 0 0,0 0 0,0 0 0,0 0 0,-1 0 0,1 0 0,0 0 0,0-1 0,0 1 0,0 0 0,10-4-7,-1 0 1,1 0 0,-1-1 0,-1 0 0,1-1-1,-1 0 1,0 0 0,0-1 0,10-10 0,-9 8 2,1 0 1,1 0 0,0 1-1,22-11 1,-33 19 4,-1-1-1,1 1 0,0 0 1,0-1-1,0 1 1,0 0-1,-1 0 1,1 0-1,0-1 0,0 1 1,0 0-1,0 0 1,0 0-1,0 1 0,-1-1 1,1 0-1,0 0 1,0 0-1,0 1 1,0-1-1,-1 0 0,1 1 1,0-1-1,0 1 1,-1-1-1,1 1 0,0-1 1,0 1-1,-1-1 1,1 1-1,-1 0 1,1-1-1,-1 1 0,1 0 1,-1-1-1,1 1 1,-1 0-1,0 0 0,1 0 1,-1 0-1,1 0 1,0 6-11,1 0 1,-1-1 0,0 1 0,0 10-1,1-4-5,-2-11 15,0-1-1,0 0 0,0 1 1,0-1-1,0 0 0,1 0 1,-1 1-1,0-1 0,1 0 1,-1 0-1,1 0 1,-1 0-1,1 0 0,0 1 1,0-1-1,-1 0 0,1 0 1,0-1-1,0 1 0,0 0 1,0 0-1,0 0 1,0-1-1,0 1 0,0 0 1,0-1-1,0 1 0,1-1 1,1 1-1,0-1 1,-1 0-1,1 0 1,0-1-1,0 1 1,0-1-1,-1 0 1,1 0-1,0 0 1,-1 0 0,1 0-1,-1-1 1,4-2-1,56-40 1,-50 34-165,1 0 0,0 0 0,1 1 0,0 1 0,0 0 0,1 1 0,19-6 0,-33 13 91,0-1 0,-1 1-1,1 0 1,0 0 0,-1 0 0,1 0 0,0 0 0,-1 0 0,1 0 0,0 1 0,-1-1 0,1 0 0,0 0 0,-1 0 0,1 1 0,0-1 0,-1 0 0,1 1 0,-1-1 0,1 0 0,-1 1 0,1-1 0,0 1 0,-1-1 0,0 1 0,1-1 0,-1 1 0,1 0 0,-1-1 0,0 1 0,1-1 0,-1 1 0,0 0 0,0-1 0,1 1 0,-1 0 0,0-1 0,0 1 0,0 0 0,0-1 0,0 1 0,0 1 0,0-2-2,0 1 0,0 0 0,0 0 0,0 0 0,0-1 0,1 1 0,-1 0 0,0 0 0,0-1 0,1 1 0,-1 0 0,0 0 0,1-1 0,-1 1 0,1 0-1,-1-1 1,1 1 0,-1-1 0,1 1 0,-1 0 0,1-1 0,-1 1 0,1-1 0,0 0 0,-1 1 0,1-1 0,0 1 0,0-1 0,-1 0 0,1 0 0,0 1 0,0-1 0,-1 0 0,1 0 0,0 0 0,0 0 0,0 0 0,-1 0 0,1 0 0,0 0 0,0 0 0,-1 0 0,2-1 0,16-5-615,6-7-69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5.578"/>
    </inkml:context>
    <inkml:brush xml:id="br0">
      <inkml:brushProperty name="width" value="0.025" units="cm"/>
      <inkml:brushProperty name="height" value="0.025" units="cm"/>
    </inkml:brush>
  </inkml:definitions>
  <inkml:trace contextRef="#ctx0" brushRef="#br0">130 195 12371,'-23'21'1568,"-35"43"0,52-57-1327,1 1 0,0 0 1,0 0-1,0 0 0,1 1 1,0-1-1,1 1 0,0 0 1,0 0-1,-1 11 0,4-20-209,-1 1-1,1-1 1,0 1-1,0-1 1,0 1-1,0-1 1,0 1-1,0-1 1,0 1-1,0-1 1,0 1-1,0-1 1,0 1-1,0 0 0,0-1 1,0 1-1,0-1 1,1 1-1,-1-1 1,0 1-1,0-1 1,1 0-1,-1 1 1,0-1-1,1 1 1,-1-1-1,0 1 1,1-1-1,-1 0 1,1 1-1,-1-1 1,0 0-1,1 1 1,-1-1-1,1 0 1,-1 0-1,1 0 1,-1 1-1,1-1 1,-1 0-1,1 0 1,-1 0-1,1 0 1,0 0-1,-1 0 1,1 0-1,-1 0 1,1 0-1,-1 0 0,1 0 1,-1 0-1,1 0 1,-1-1-1,1 1 1,-1 0-1,1 0 1,-1 0-1,1-1 1,4-1 185,0 0 0,-1-1 0,1 1 0,7-7 1,1-3 285,0-1 0,-1 0 0,-1-1 0,17-27 0,8-8-375,-23 37-641,-13 12 496,0 0-1,0 0 1,1 0-1,-1 0 1,0 0-1,0 0 1,0 0-1,1 0 1,-1 0-1,0 0 1,0 0-1,0 0 0,1 0 1,-1 0-1,0 0 1,0 0-1,0 0 1,1 0-1,-1 0 1,0 0-1,0 0 1,0 1-1,0-1 1,1 0-1,-1 0 1,0 0-1,0 0 1,0 0-1,0 0 0,0 1 1,1-1-1,-1 0 1,0 0-1,0 0 1,0 1-1,0-1 1,0 0-1,0 0 1,2 30-1335,-1-8 872,0-21 474,-1 0-1,0 0 0,1 0 0,0 0 0,-1 0 0,1 0 0,-1 0 1,1 0-1,0 0 0,0 0 0,0-1 0,-1 1 0,1 0 0,0 0 1,0-1-1,0 1 0,0 0 0,0-1 0,0 1 0,0-1 0,0 0 1,1 1-1,-1-1 0,0 0 0,0 1 0,0-1 0,0 0 0,1 0 1,-1 0-1,0 0 0,0 0 0,0-1 0,0 1 0,0 0 0,1 0 1,-1-1-1,0 1 0,1-1 0,5-1 71,-1-1 1,1 1-1,-1-1 0,0 0 1,7-5-1,3-3 271,-1 0-1,-1-1 1,0-1 0,0 0-1,22-30 1,-30 35-204,-1 0 0,0 0-1,0 0 1,-1 0 0,0-1 0,0 0 0,-1 0 0,0 0-1,-1 0 1,0 0 0,0-1 0,-1 1 0,0-17 0,-1 24-119,0 0 1,0 0-1,-1 0 1,1 0-1,0 0 0,-1 0 1,1 1-1,-1-1 1,0 0-1,0 0 1,0 1-1,1-1 1,-3-1-1,3 2-10,-1 0-1,0 1 1,1-1-1,-1 1 1,0-1-1,1 1 1,-1-1-1,0 1 0,1 0 1,-1-1-1,0 1 1,0 0-1,0 0 1,1 0-1,-1-1 1,0 1-1,0 0 1,0 0-1,0 0 1,1 0-1,-2 0 1,-1 1-7,0 0 0,0 0 0,0 0 0,0 1 0,1-1 0,-1 1 0,0-1 0,1 1 0,-1 0 0,1 0 0,0 0 0,0 0 0,-4 5 0,-6 9-7,0 1 1,1-1-1,2 2 1,-10 21-1,13-27 13,2 1 0,-1 0 0,2 0 0,0 0 0,0 0 0,1 1-1,0 14 1,2-25 0,0 0-1,0 0 1,0-1-1,0 1 1,1 0-1,-1 0 1,1 0-1,-1-1 1,1 1-1,0 0 1,0-1-1,0 1 1,1 0-1,-1-1 1,1 0-1,-1 1 1,1-1-1,0 0 0,0 0 1,0 0-1,0 0 1,0 0-1,0 0 1,1 0-1,-1-1 1,0 1-1,1-1 1,0 0-1,-1 0 1,1 0-1,0 0 1,-1 0-1,1-1 1,0 1-1,0-1 1,0 1-1,-1-1 1,1 0-1,0 0 1,0-1-1,0 1 1,0 0-1,-1-1 1,1 0-1,0 0 0,2-1 1,5-1 10,-1-1-1,0-1 1,1 1-1,-2-2 1,1 1-1,-1-1 1,0 0 0,12-12-1,-9 7 22,-1-1-1,0 1 1,0-2 0,14-26-1,-23 37-30,0 0 0,0-1 1,0 1-1,0-1 0,0 1 0,-1-1 0,1 1 0,-1-1 0,0-3 0,1 6-1,-1-1 0,0 1-1,0 0 1,0 0 0,0 0-1,0 0 1,0 0 0,0-1 0,0 1-1,0 0 1,-1 0 0,1 0 0,0 0-1,0 0 1,0-1 0,0 1-1,0 0 1,0 0 0,0 0 0,0 0-1,0 0 1,0 0 0,0-1-1,-1 1 1,1 0 0,0 0 0,0 0-1,0 0 1,0 0 0,0 0 0,0 0-1,-1 0 1,1 0 0,0 0-1,0 0 1,0-1 0,0 1 0,0 0-1,-1 0 1,1 0 0,0 0 0,0 0-1,0 0 1,-1 0 0,-9 12-28,7-9 19,1 1 0,0 0 0,0-1 0,1 1 0,-1 0 0,1 0 0,0 1 0,0-1 0,0 0 0,0 0 0,1 6 0,0-9 8,0 1 0,0 0 0,0-1 0,0 1 0,0 0 0,1-1 0,-1 1 0,1 0 0,-1-1 0,1 1 0,0-1 0,0 1 0,-1-1 0,1 1 0,0-1 0,0 0 0,0 1 0,1-1 0,-1 0 0,0 0 0,0 0 0,1 0 0,-1 0 0,1 0 0,-1 0 0,1 0 0,-1-1 0,1 1 0,-1 0 0,1-1 0,1 1 0,7 0 9,0 0 0,1 0 0,-1-1 0,0 0 0,0-1 0,1 0 0,-1-1 0,0 0 0,0 0 0,-1-1 0,1-1 0,0 0 0,10-5 0,15-10 69,62-42-1,-106 69-150,1 1-1,0 0 0,1 0 0,0 1 0,0 0 0,1 0 1,0 1-1,1 0 0,-8 22 0,13-22-149,5-9 504,9-14-180,-2-4-208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6.061"/>
    </inkml:context>
    <inkml:brush xml:id="br0">
      <inkml:brushProperty name="width" value="0.025" units="cm"/>
      <inkml:brushProperty name="height" value="0.025" units="cm"/>
    </inkml:brush>
  </inkml:definitions>
  <inkml:trace contextRef="#ctx0" brushRef="#br0">15 2 16620,'-6'-2'1760,"0"8"-1288,3 2-376,3 3 1400,2 1-1912,5 3 504,2-4-280,2 1-112</inkml:trace>
  <inkml:trace contextRef="#ctx0" brushRef="#br0" timeOffset="1">268 141 16067,'-8'15'1835,"-22"29"-1,20-31-703,0 1 0,-9 19 0,18-32-1093,1 0-1,-1-1 1,1 1 0,0 0-1,-1-1 1,1 1 0,0 0 0,0 0-1,-1-1 1,1 1 0,0 0-1,0 0 1,0-1 0,0 1 0,0 0-1,0 0 1,0 0 0,0-1-1,0 1 1,1 0 0,-1 0-1,0-1 1,0 1 0,1 0 0,-1-1-1,0 1 1,1 0 0,0 0-1,0 0-15,0 0 0,1 0-1,-1-1 1,0 1-1,1-1 1,-1 1-1,0-1 1,1 1-1,-1-1 1,1 0 0,-1 0-1,0 1 1,1-1-1,1 0 1,5-1-10,0 0 1,1 0-1,-1 0 1,10-4-1,-5 1-10,0-1-1,0-1 1,0-1 0,15-9-1,-21 11-78,0 0 0,0 0 0,-1-1-1,0 1 1,0-2 0,0 1 0,-1 0-1,7-11 1,-12 17 61,0 0-1,0 0 1,0 0-1,1 0 0,-1 0 1,0-1-1,0 1 1,0 0-1,0 0 1,0 0-1,1 0 1,-1-1-1,0 1 1,0 0-1,0 0 1,0 0-1,0-1 0,0 1 1,0 0-1,0 0 1,0-1-1,0 1 1,0 0-1,0 0 1,0-1-1,0 1 1,0 0-1,0 0 1,0 0-1,0-1 1,0 1-1,0 0 0,0 0 1,0-1-1,0 1 1,-1 0-1,1 0 1,0 0-1,0-1 1,0 1-1,0 0 1,0 0-1,-1 0 1,1 0-1,0 0 1,0-1-1,-12 5-1572,4 5-441,8-9 1978,0 0-1,0 0 1,0 1-1,0-1 1,0 0-1,0 1 1,0-1-1,0 0 1,0 1-1,1-1 1,-1 0-1,0 0 1,0 1 0,0-1-1,0 0 1,1 0-1,-1 1 1,0-1-1,0 0 1,1 0-1,-1 0 1,0 0-1,0 1 1,1-1-1,-1 0 1,0 0-1,0 0 1,1 0 0,-1 0-1,0 0 1,1 0-1,-1 0 1,0 1-1,1-1 1,-1 0-1,0 0 1,0-1-1,1 1 1,0 0-1,11 1-921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6.524"/>
    </inkml:context>
    <inkml:brush xml:id="br0">
      <inkml:brushProperty name="width" value="0.025" units="cm"/>
      <inkml:brushProperty name="height" value="0.025" units="cm"/>
    </inkml:brush>
  </inkml:definitions>
  <inkml:trace contextRef="#ctx0" brushRef="#br0">173 70 17884,'5'-8'1247,"0"-1"1,6-18 0,-10 26-1121,-1 0 0,1 0 1,-1-1-1,0 1 0,0 0 0,1 0 1,-1-1-1,0 1 0,0 0 0,0-1 1,0 1-1,0 0 0,-1-1 0,1-1 1,-1 3-65,1-1 1,-1 1-1,1-1 1,-1 1 0,1 0-1,-1-1 1,0 1-1,1 0 1,-1-1 0,1 1-1,-1 0 1,0 0-1,1 0 1,-1-1 0,0 1-1,1 0 1,-1 0-1,0 0 1,1 0 0,-1 0-1,0 0 1,1 0-1,-1 1 1,0-1 0,1 0-1,-1 0 1,1 0-1,-1 1 1,0-1 0,1 0-1,-2 1 1,-6 3 11,-1 0 1,1 0-1,0 1 1,0 0-1,1 1 1,0-1-1,-8 9 1,-2 3-29,-24 31-1,35-41-27,1 0 0,-1 1 0,2 0 0,-1 1 0,1-1 0,0 1-1,1-1 1,0 1 0,-2 11 0,4-16-11,1-1 0,0 0 0,0 1 0,0-1 0,0 1 0,0-1 0,1 0 0,-1 1 0,1-1 0,0 0 0,0 0 0,0 0 0,1 0 0,-1 1 0,1-2 0,-1 1 0,1 0 0,0 0 0,0 0 0,0-1 1,1 1-1,-1-1 0,1 0 0,-1 0 0,1 0 0,0 0 0,0 0 0,4 2 0,2 0-36,0-1 1,-1 1 0,1-2 0,1 1-1,-1-1 1,0-1 0,0 0 0,1 0-1,-1-1 1,0 0 0,1 0 0,-1-1-1,1 0 1,-1-1 0,0 0-1,0-1 1,17-6 0,-1-6-70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8.133"/>
    </inkml:context>
    <inkml:brush xml:id="br0">
      <inkml:brushProperty name="width" value="0.025" units="cm"/>
      <inkml:brushProperty name="height" value="0.025" units="cm"/>
    </inkml:brush>
  </inkml:definitions>
  <inkml:trace contextRef="#ctx0" brushRef="#br0">108 18 18532,'6'-18'2459,"-8"21"-439,-14 30-60,1 1-1618,1 0 1,1 1 0,2 0 0,-7 43-1,17-75-345,1-1 0,0 1 0,-1-1 0,1 1 0,0-1 0,0 1 0,0 0 0,1-1 0,-1 1 0,1-1 0,-1 1 0,1-1 0,0 0 0,0 1 0,0-1 0,0 0 0,0 1 0,1-1 0,1 2 0,-1-3-7,-1 1 1,1-1 0,0 0 0,0 0-1,0 0 1,0-1 0,0 1 0,0 0-1,1-1 1,-1 1 0,0-1 0,0 0-1,0 0 1,1 0 0,-1 0 0,0 0 0,0 0-1,0 0 1,0-1 0,1 1 0,3-3-1,9-2-53,0-1-1,23-12 1,-29 13 28,1 0-1,-1 0 1,1 1-1,0 1 1,0-1-1,1 2 1,-1-1-1,17-1 1,-26 4 29,1 0 0,-1 0 0,0 1 0,1-1-1,-1 0 1,0 0 0,0 1 0,1-1 0,-1 1 0,0-1 0,0 1 0,1-1 0,-1 1 0,0 0 0,0-1 0,0 1-1,0 0 1,0 0 0,0 0 0,0 0 0,0 0 0,0 1 0,1 1-3,-1-1 0,0 1 0,0 0 0,0-1 1,0 1-1,0 0 0,-1 0 0,1 0 0,-1-1 0,0 5 0,0 1-14,-1 1 0,1 0 0,-2 0 0,1-1 0,-1 1 0,-4 10 0,0-6 18,0-1 1,0 1-1,-2-1 0,1 0 1,-1-1-1,-1 0 0,0 0 1,-12 10-1,15-15-84,-1 0 1,1-1-1,-1 0 0,0 0 1,0-1-1,0 0 0,-1 0 1,1-1-1,-1 1 0,0-2 1,0 1-1,0-1 0,-1-1 1,-16 2-1,22-3 62,0 1 1,1-2 0,-1 1-1,0 0 1,0-1-1,0 1 1,0-1 0,0 0-1,0 0 1,1 0-1,-1 0 1,0 0 0,1-1-1,-1 1 1,1-1-1,-1 1 1,1-1 0,0 0-1,-3-3 1,-15-25-293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8.621"/>
    </inkml:context>
    <inkml:brush xml:id="br0">
      <inkml:brushProperty name="width" value="0.025" units="cm"/>
      <inkml:brushProperty name="height" value="0.025" units="cm"/>
    </inkml:brush>
  </inkml:definitions>
  <inkml:trace contextRef="#ctx0" brushRef="#br0">1 56 17580,'19'-7'2048,"-2"4"-1216,1 2-368,4 1 1401,-1 0-665,7 0-1024,2 0-648,3-2 432,-2-3-152,8 0-120</inkml:trace>
  <inkml:trace contextRef="#ctx0" brushRef="#br0" timeOffset="1">434 0 13875,'-72'169'5623,"62"-141"-5061,2 1 0,1 0 0,1 0 1,-2 32-1,7-53-480,0 0 1,1 1-1,1-1 0,-1 0 1,4 15-1,-4-22-65,1 0-1,-1 1 1,0-1-1,1 0 1,-1 0-1,1 0 1,0 1-1,-1-1 1,1 0-1,0 0 1,0 0-1,-1 0 0,1 0 1,0 0-1,0 0 1,0 0-1,0-1 1,0 1-1,1 0 1,-1 0-1,0-1 1,0 1-1,0-1 1,1 1-1,-1-1 1,0 0-1,0 1 1,1-1-1,-1 0 1,0 0-1,1 0 0,-1 0 1,0 0-1,1 0 1,-1 0-1,0 0 1,1-1-1,-1 1 1,0 0-1,0-1 1,1 1-1,0-2 1,6-1 70,-1-1 0,0-1 0,0 1 1,0-1-1,0 0 0,-1-1 0,0 1 1,0-1-1,-1-1 0,1 1 0,-1-1 1,-1 1-1,6-11 0,3-7 289,-1-1 0,15-43-1,0-28 337,-24 84-665,-1-1 0,-1 1 0,0-1 0,0 1 0,-3-22 0,2 32-67,0 0 0,0 0 0,-1 0 0,1 1 1,0-1-1,-1 0 0,1 1 0,-1-1 0,0 0 0,0 1 1,1-1-1,-1 1 0,0-1 0,0 1 0,-1-1 1,1 1-1,0 0 0,-2-3 0,2 4-44,-1 0-1,1-1 1,0 1 0,0 0-1,0 0 1,0 0 0,0 0-1,0 0 1,0 0 0,0 0-1,0 0 1,0 0 0,0 0-1,-1 1 1,1-1 0,0 0-1,0 1 1,0-1 0,0 1-1,0-1 1,-1 2 0,-4 2-180,0 1 1,1-1-1,0 1 1,0 0 0,0 1-1,1-1 1,-5 8-1,7-10 164,0-1-1,1 1 0,-1 0 0,1-1 1,-1 1-1,1 0 0,0 0 0,0 0 1,1 0-1,-2 4 0,7 4-468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6:59.097"/>
    </inkml:context>
    <inkml:brush xml:id="br0">
      <inkml:brushProperty name="width" value="0.025" units="cm"/>
      <inkml:brushProperty name="height" value="0.025" units="cm"/>
    </inkml:brush>
  </inkml:definitions>
  <inkml:trace contextRef="#ctx0" brushRef="#br0">211 5 16620,'-161'269'2963,"124"-201"-1930,36-66-976,-9 36 533,9-35-559,1-1 1,0 0 0,0 0-1,0 1 1,0-1-1,0 0 1,0 0-1,1 1 1,-1-1-1,1 0 1,-1 0 0,1 0-1,0 0 1,0 0-1,0 0 1,1 3-1,1-4 38,6-6 81,43-50 697,174-204 2680,-179 199-2750,-46 60-773,-1 0 0,0-1 0,1 1 0,-1 0 1,0-1-1,1 1 0,-1 0 0,0-1 0,0 1 0,1 0 0,-1-1 0,0 1 0,0-1 1,0 1-1,1-1 0,-1 1 0,0 0 0,0-1 0,0 1 0,0-1 0,0 1 1,0-1-1,0 1 0,0-1 0,0 1 0,0-1 0,0 1 0,0 0 0,0-1 0,-2-2-10,1 1 0,-1 0 0,0 0 0,1 0 0,-1 0 0,0 0-1,0 0 1,0 0 0,-1 1 0,1-1 0,0 1 0,0 0 0,-1-1-1,1 1 1,-1 0 0,1 1 0,-1-1 0,0 0 0,1 1-1,-1-1 1,0 1 0,1 0 0,-1 0 0,0 0 0,1 0 0,-1 0-1,0 1 1,1-1 0,-6 2 0,-5 3-343,0 0 0,0 1 1,0 1-1,-19 13 0,-7 2-1413,25-15 1173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0.589"/>
    </inkml:context>
    <inkml:brush xml:id="br0">
      <inkml:brushProperty name="width" value="0.025" units="cm"/>
      <inkml:brushProperty name="height" value="0.025" units="cm"/>
    </inkml:brush>
  </inkml:definitions>
  <inkml:trace contextRef="#ctx0" brushRef="#br0">94 7 16876,'0'-1'67,"0"1"0,0 0 1,0 0-1,0-1 0,0 1 1,0 0-1,0 0 0,0-1 1,0 1-1,0 0 0,0 0 1,0-1-1,0 1 0,-1 0 1,1 0-1,0 0 0,0-1 1,0 1-1,0 0 0,0 0 1,-1 0-1,1-1 0,0 1 1,0 0-1,0 0 0,-1 0 1,1 0-1,0 0 0,0 0 1,-1-1-1,1 1 0,0 0 0,-1 0 1,-6 6 819,-6 13 179,0 8-284,0 1-1,-11 35 1,20-48-771,0 0 0,0 0 1,2 1-1,0-1 0,0 32 0,1-45-11,1 0-1,1-1 0,-1 1 0,0-1 0,0 1 1,0-1-1,1 1 0,-1-1 0,1 1 1,-1-1-1,1 0 0,0 1 0,0-1 0,-1 0 1,1 1-1,0-1 0,0 0 0,2 2 1,-2-2 5,1-1 1,-1 1 0,0-1 0,0 1 0,0-1 0,0 1 0,1-1 0,-1 0 0,0 0 0,0 0 0,1 0 0,-1 0 0,0 0 0,0 0 0,1 0 0,-1 0 0,0-1 0,2 0 0,2-1 54,1 0 0,0-1 0,-1 0 0,0 0 0,1 0 0,-1-1 0,7-7 0,6-7 252,-1-1-1,-1 0 1,-1-2 0,0 0-1,-2-1 1,0 0 0,-2-1-1,15-39 1,-30 104-314,1-16-141,-1-11 62,2 1 0,0-1 0,1 0 0,0 1 0,2-1 0,0 0 1,2 16-1,-2-29 68,-1-1 1,0 0-1,1 0 1,-1 1-1,1-1 1,-1 0 0,1 0-1,0 1 1,0-1-1,-1 0 1,1 0-1,0 0 1,0 0-1,0 0 1,0 0 0,0 0-1,0-1 1,0 1-1,0 0 1,1 0-1,-1-1 1,3 2-1,-2-2-44,1 0-1,-1 1 0,1-1 0,-1 0 1,1 0-1,-1-1 0,1 1 0,-1 0 1,1-1-1,-1 0 0,4-1 0,6-3 27,-1 0 0,0-1 0,19-14-1,27-27-8,-31 23-84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1T10:57:01.320"/>
    </inkml:context>
    <inkml:brush xml:id="br0">
      <inkml:brushProperty name="width" value="0.025" units="cm"/>
      <inkml:brushProperty name="height" value="0.025" units="cm"/>
    </inkml:brush>
  </inkml:definitions>
  <inkml:trace contextRef="#ctx0" brushRef="#br0">168 12 14355,'2'-12'2937,"-5"19"-343,-6 23-181,-106 420 1024,82-330-2990,31-113-426,0-2 1,1 1 0,0-1 0,-1 1 0,2-1 0,-1 1 0,1 10 0,0-16-20,0 0 0,0 1 1,0-1-1,0 0 1,0 0-1,0 1 0,0-1 1,0 0-1,0 0 0,0 1 1,0-1-1,0 0 1,0 0-1,0 1 0,0-1 1,0 0-1,0 0 0,0 1 1,0-1-1,1 0 1,-1 0-1,0 0 0,0 1 1,0-1-1,0 0 0,1 0 1,-1 0-1,0 1 1,0-1-1,0 0 0,1 0 1,-1 0-1,0 0 0,0 0 1,0 0-1,1 0 1,-1 1-1,0-1 0,0 0 1,1 0-1,-1 0 0,0 0 1,1 0-1,-1 0 1,0 0-1,0 0 0,1 0 1,-1 0-1,0-1 0,0 1 1,1 0-1,-1 0 1,0 0-1,0 0 0,0 0 1,1 0-1,-1 0 0,0-1 1,0 1-1,0 0 1,1 0-1,-1 0 0,0 0 1,0-1-1,0 1 1,1 0-1,12-18 152,-1-8 18,-2 0 1,0-2-1,10-53 1,-11 43-76,0 18-180,-9 20 68,0 0 0,0 0 0,1-1 0,-1 1-1,0 0 1,1 0 0,-1 0 0,0-1 0,0 1 0,1 0 0,-1 0-1,0 0 1,1 0 0,-1 0 0,0-1 0,1 1 0,-1 0-1,0 0 1,1 0 0,-1 0 0,1 0 0,-1 0 0,0 0-1,1 0 1,-1 1 0,0-1 0,1 0 0,0 0 0,1 2-91,0 0 1,1 0-1,-1 0 1,0 0 0,0 0-1,0 1 1,0-1-1,2 6 1,-1-4 8,0 0 0,0 0 0,0 0 0,0 0 0,1 0 0,-1-1 0,1 1 0,0-1 0,0 0 0,1-1 0,-1 1 0,0-1 0,1 1 0,0-1 0,-1-1 0,1 1 0,0-1 1,0 1-1,0-1 0,6 0 0,-4-1 122,0-1 0,0 1 0,0-1 1,0 0-1,-1-1 0,1 0 0,0 0 1,-1-1-1,0 1 0,1-1 0,-1 0 0,0-1 1,0 0-1,7-6 0,-7 6 108,0-1 0,0 0 0,0-1 0,-1 1 0,0-1 0,0 0 0,0-1 0,-1 1 0,0-1 0,0 0 0,5-14 1,-9 10 173,-7 12-76,-10 17-117,7-1-73,-14 30 0,22-43-44,-1 1 1,2 0-1,-1 0 0,1 0 1,-1 0-1,1 0 0,1 0 1,-1 1-1,1-1 1,0 0-1,1 9 0,-1-14 3,0 1-1,1 0 0,-1 0 1,1-1-1,-1 1 0,1 0 1,-1 0-1,1-1 0,-1 1 1,1-1-1,0 1 0,-1-1 0,1 1 1,0-1-1,-1 1 0,1-1 1,0 1-1,0-1 0,0 0 1,-1 1-1,1-1 0,0 0 1,0 0-1,0 0 0,0 0 1,-1 0-1,1 0 0,0 0 1,0 0-1,0 0 0,0 0 0,0 0 1,-1 0-1,3-1 0,34-10-19,-29 8 18,21-8-8,-20 7 0,0 0 1,0 1-1,0 0 1,1 1-1,-1 0 1,16-1 0,-31-34 169,6 34-64,0 2-169,0 0 0,0 0 1,0 0-1,0 0 0,0 1 0,-1-1 0,1 0 0,0 0 0,0 0 1,-1 0-1,1 0 0,0 0 0,-1 1 0,1-1 0,-1 0 1,1 0-1,-1 1 0,1-1 0,-1 0 0,1 1 0,-1-1 1,0 0-1,1 1 0,-1-1 0,0 1 0,0-1 0,0 0 1,0 1-302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01.06.2023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2967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03003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66113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22468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3261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5156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8991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6020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75892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72046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69647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5559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2861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9450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01.06.2023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01.06.2023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94.png"/><Relationship Id="rId18" Type="http://schemas.openxmlformats.org/officeDocument/2006/relationships/customXml" Target="../ink/ink177.xml"/><Relationship Id="rId3" Type="http://schemas.openxmlformats.org/officeDocument/2006/relationships/image" Target="../media/image45.emf"/><Relationship Id="rId21" Type="http://schemas.openxmlformats.org/officeDocument/2006/relationships/image" Target="../media/image98.png"/><Relationship Id="rId7" Type="http://schemas.openxmlformats.org/officeDocument/2006/relationships/image" Target="../media/image91.png"/><Relationship Id="rId12" Type="http://schemas.openxmlformats.org/officeDocument/2006/relationships/customXml" Target="../ink/ink174.xml"/><Relationship Id="rId17" Type="http://schemas.openxmlformats.org/officeDocument/2006/relationships/image" Target="../media/image96.png"/><Relationship Id="rId25" Type="http://schemas.openxmlformats.org/officeDocument/2006/relationships/image" Target="../media/image100.png"/><Relationship Id="rId2" Type="http://schemas.openxmlformats.org/officeDocument/2006/relationships/notesSlide" Target="../notesSlides/notesSlide9.xml"/><Relationship Id="rId16" Type="http://schemas.openxmlformats.org/officeDocument/2006/relationships/customXml" Target="../ink/ink176.xml"/><Relationship Id="rId20" Type="http://schemas.openxmlformats.org/officeDocument/2006/relationships/customXml" Target="../ink/ink178.xml"/><Relationship Id="rId1" Type="http://schemas.openxmlformats.org/officeDocument/2006/relationships/slideLayout" Target="../slideLayouts/slideLayout7.xml"/><Relationship Id="rId6" Type="http://schemas.openxmlformats.org/officeDocument/2006/relationships/customXml" Target="../ink/ink171.xml"/><Relationship Id="rId11" Type="http://schemas.openxmlformats.org/officeDocument/2006/relationships/image" Target="../media/image93.png"/><Relationship Id="rId24" Type="http://schemas.openxmlformats.org/officeDocument/2006/relationships/customXml" Target="../ink/ink180.xml"/><Relationship Id="rId5" Type="http://schemas.openxmlformats.org/officeDocument/2006/relationships/image" Target="../media/image90.png"/><Relationship Id="rId15" Type="http://schemas.openxmlformats.org/officeDocument/2006/relationships/image" Target="../media/image95.png"/><Relationship Id="rId23" Type="http://schemas.openxmlformats.org/officeDocument/2006/relationships/image" Target="../media/image99.png"/><Relationship Id="rId10" Type="http://schemas.openxmlformats.org/officeDocument/2006/relationships/customXml" Target="../ink/ink173.xml"/><Relationship Id="rId19" Type="http://schemas.openxmlformats.org/officeDocument/2006/relationships/image" Target="../media/image97.png"/><Relationship Id="rId4" Type="http://schemas.openxmlformats.org/officeDocument/2006/relationships/customXml" Target="../ink/ink170.xml"/><Relationship Id="rId9" Type="http://schemas.openxmlformats.org/officeDocument/2006/relationships/image" Target="../media/image92.png"/><Relationship Id="rId14" Type="http://schemas.openxmlformats.org/officeDocument/2006/relationships/customXml" Target="../ink/ink175.xml"/><Relationship Id="rId22" Type="http://schemas.openxmlformats.org/officeDocument/2006/relationships/customXml" Target="../ink/ink179.xml"/></Relationships>
</file>

<file path=ppt/slides/_rels/slide11.xml.rels><?xml version="1.0" encoding="UTF-8" standalone="yes"?>
<Relationships xmlns="http://schemas.openxmlformats.org/package/2006/relationships"><Relationship Id="rId13" Type="http://schemas.openxmlformats.org/officeDocument/2006/relationships/customXml" Target="../ink/ink186.xml"/><Relationship Id="rId18" Type="http://schemas.openxmlformats.org/officeDocument/2006/relationships/image" Target="../media/image108.png"/><Relationship Id="rId26" Type="http://schemas.openxmlformats.org/officeDocument/2006/relationships/image" Target="../media/image112.png"/><Relationship Id="rId21" Type="http://schemas.openxmlformats.org/officeDocument/2006/relationships/customXml" Target="../ink/ink190.xml"/><Relationship Id="rId34" Type="http://schemas.openxmlformats.org/officeDocument/2006/relationships/image" Target="../media/image116.png"/><Relationship Id="rId7" Type="http://schemas.openxmlformats.org/officeDocument/2006/relationships/customXml" Target="../ink/ink183.xml"/><Relationship Id="rId12" Type="http://schemas.openxmlformats.org/officeDocument/2006/relationships/image" Target="../media/image105.png"/><Relationship Id="rId17" Type="http://schemas.openxmlformats.org/officeDocument/2006/relationships/customXml" Target="../ink/ink188.xml"/><Relationship Id="rId25" Type="http://schemas.openxmlformats.org/officeDocument/2006/relationships/customXml" Target="../ink/ink192.xml"/><Relationship Id="rId33" Type="http://schemas.openxmlformats.org/officeDocument/2006/relationships/customXml" Target="../ink/ink196.xml"/><Relationship Id="rId38" Type="http://schemas.openxmlformats.org/officeDocument/2006/relationships/image" Target="../media/image118.png"/><Relationship Id="rId2" Type="http://schemas.openxmlformats.org/officeDocument/2006/relationships/notesSlide" Target="../notesSlides/notesSlide10.xml"/><Relationship Id="rId16" Type="http://schemas.openxmlformats.org/officeDocument/2006/relationships/image" Target="../media/image107.png"/><Relationship Id="rId20" Type="http://schemas.openxmlformats.org/officeDocument/2006/relationships/image" Target="../media/image109.png"/><Relationship Id="rId29" Type="http://schemas.openxmlformats.org/officeDocument/2006/relationships/customXml" Target="../ink/ink194.xml"/><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customXml" Target="../ink/ink185.xml"/><Relationship Id="rId24" Type="http://schemas.openxmlformats.org/officeDocument/2006/relationships/image" Target="../media/image111.png"/><Relationship Id="rId32" Type="http://schemas.openxmlformats.org/officeDocument/2006/relationships/image" Target="../media/image115.png"/><Relationship Id="rId37" Type="http://schemas.openxmlformats.org/officeDocument/2006/relationships/customXml" Target="../ink/ink198.xml"/><Relationship Id="rId5" Type="http://schemas.openxmlformats.org/officeDocument/2006/relationships/customXml" Target="../ink/ink182.xml"/><Relationship Id="rId15" Type="http://schemas.openxmlformats.org/officeDocument/2006/relationships/customXml" Target="../ink/ink187.xml"/><Relationship Id="rId23" Type="http://schemas.openxmlformats.org/officeDocument/2006/relationships/customXml" Target="../ink/ink191.xml"/><Relationship Id="rId28" Type="http://schemas.openxmlformats.org/officeDocument/2006/relationships/image" Target="../media/image113.png"/><Relationship Id="rId36" Type="http://schemas.openxmlformats.org/officeDocument/2006/relationships/image" Target="../media/image117.png"/><Relationship Id="rId10" Type="http://schemas.openxmlformats.org/officeDocument/2006/relationships/image" Target="../media/image104.png"/><Relationship Id="rId19" Type="http://schemas.openxmlformats.org/officeDocument/2006/relationships/customXml" Target="../ink/ink189.xml"/><Relationship Id="rId31" Type="http://schemas.openxmlformats.org/officeDocument/2006/relationships/customXml" Target="../ink/ink195.xml"/><Relationship Id="rId4" Type="http://schemas.openxmlformats.org/officeDocument/2006/relationships/image" Target="../media/image101.png"/><Relationship Id="rId9" Type="http://schemas.openxmlformats.org/officeDocument/2006/relationships/customXml" Target="../ink/ink184.xml"/><Relationship Id="rId14" Type="http://schemas.openxmlformats.org/officeDocument/2006/relationships/image" Target="../media/image106.png"/><Relationship Id="rId22" Type="http://schemas.openxmlformats.org/officeDocument/2006/relationships/image" Target="../media/image110.png"/><Relationship Id="rId27" Type="http://schemas.openxmlformats.org/officeDocument/2006/relationships/customXml" Target="../ink/ink193.xml"/><Relationship Id="rId30" Type="http://schemas.openxmlformats.org/officeDocument/2006/relationships/image" Target="../media/image114.png"/><Relationship Id="rId35" Type="http://schemas.openxmlformats.org/officeDocument/2006/relationships/customXml" Target="../ink/ink197.xml"/><Relationship Id="rId8" Type="http://schemas.openxmlformats.org/officeDocument/2006/relationships/image" Target="../media/image103.png"/><Relationship Id="rId3" Type="http://schemas.openxmlformats.org/officeDocument/2006/relationships/customXml" Target="../ink/ink181.xml"/></Relationships>
</file>

<file path=ppt/slides/_rels/slide12.xml.rels><?xml version="1.0" encoding="UTF-8" standalone="yes"?>
<Relationships xmlns="http://schemas.openxmlformats.org/package/2006/relationships"><Relationship Id="rId117" Type="http://schemas.openxmlformats.org/officeDocument/2006/relationships/image" Target="../media/image176.png"/><Relationship Id="rId21" Type="http://schemas.openxmlformats.org/officeDocument/2006/relationships/image" Target="../media/image128.png"/><Relationship Id="rId42" Type="http://schemas.openxmlformats.org/officeDocument/2006/relationships/customXml" Target="../ink/ink218.xml"/><Relationship Id="rId63" Type="http://schemas.openxmlformats.org/officeDocument/2006/relationships/image" Target="../media/image149.png"/><Relationship Id="rId84" Type="http://schemas.openxmlformats.org/officeDocument/2006/relationships/customXml" Target="../ink/ink239.xml"/><Relationship Id="rId138" Type="http://schemas.openxmlformats.org/officeDocument/2006/relationships/customXml" Target="../ink/ink266.xml"/><Relationship Id="rId159" Type="http://schemas.openxmlformats.org/officeDocument/2006/relationships/image" Target="../media/image197.png"/><Relationship Id="rId170" Type="http://schemas.openxmlformats.org/officeDocument/2006/relationships/customXml" Target="../ink/ink282.xml"/><Relationship Id="rId107" Type="http://schemas.openxmlformats.org/officeDocument/2006/relationships/image" Target="../media/image171.png"/><Relationship Id="rId11" Type="http://schemas.openxmlformats.org/officeDocument/2006/relationships/image" Target="../media/image123.png"/><Relationship Id="rId32" Type="http://schemas.openxmlformats.org/officeDocument/2006/relationships/customXml" Target="../ink/ink213.xml"/><Relationship Id="rId53" Type="http://schemas.openxmlformats.org/officeDocument/2006/relationships/image" Target="../media/image144.png"/><Relationship Id="rId74" Type="http://schemas.openxmlformats.org/officeDocument/2006/relationships/customXml" Target="../ink/ink234.xml"/><Relationship Id="rId128" Type="http://schemas.openxmlformats.org/officeDocument/2006/relationships/customXml" Target="../ink/ink261.xml"/><Relationship Id="rId149" Type="http://schemas.openxmlformats.org/officeDocument/2006/relationships/image" Target="../media/image192.png"/><Relationship Id="rId5" Type="http://schemas.openxmlformats.org/officeDocument/2006/relationships/image" Target="../media/image120.png"/><Relationship Id="rId95" Type="http://schemas.openxmlformats.org/officeDocument/2006/relationships/image" Target="../media/image165.png"/><Relationship Id="rId160" Type="http://schemas.openxmlformats.org/officeDocument/2006/relationships/customXml" Target="../ink/ink277.xml"/><Relationship Id="rId181" Type="http://schemas.openxmlformats.org/officeDocument/2006/relationships/image" Target="../media/image208.png"/><Relationship Id="rId22" Type="http://schemas.openxmlformats.org/officeDocument/2006/relationships/customXml" Target="../ink/ink208.xml"/><Relationship Id="rId43" Type="http://schemas.openxmlformats.org/officeDocument/2006/relationships/image" Target="../media/image139.png"/><Relationship Id="rId64" Type="http://schemas.openxmlformats.org/officeDocument/2006/relationships/customXml" Target="../ink/ink229.xml"/><Relationship Id="rId118" Type="http://schemas.openxmlformats.org/officeDocument/2006/relationships/customXml" Target="../ink/ink256.xml"/><Relationship Id="rId139" Type="http://schemas.openxmlformats.org/officeDocument/2006/relationships/image" Target="../media/image187.png"/><Relationship Id="rId85" Type="http://schemas.openxmlformats.org/officeDocument/2006/relationships/image" Target="../media/image160.png"/><Relationship Id="rId150" Type="http://schemas.openxmlformats.org/officeDocument/2006/relationships/customXml" Target="../ink/ink272.xml"/><Relationship Id="rId171" Type="http://schemas.openxmlformats.org/officeDocument/2006/relationships/image" Target="../media/image203.png"/><Relationship Id="rId12" Type="http://schemas.openxmlformats.org/officeDocument/2006/relationships/customXml" Target="../ink/ink203.xml"/><Relationship Id="rId33" Type="http://schemas.openxmlformats.org/officeDocument/2006/relationships/image" Target="../media/image134.png"/><Relationship Id="rId108" Type="http://schemas.openxmlformats.org/officeDocument/2006/relationships/customXml" Target="../ink/ink251.xml"/><Relationship Id="rId129" Type="http://schemas.openxmlformats.org/officeDocument/2006/relationships/image" Target="../media/image182.png"/><Relationship Id="rId54" Type="http://schemas.openxmlformats.org/officeDocument/2006/relationships/customXml" Target="../ink/ink224.xml"/><Relationship Id="rId75" Type="http://schemas.openxmlformats.org/officeDocument/2006/relationships/image" Target="../media/image155.png"/><Relationship Id="rId96" Type="http://schemas.openxmlformats.org/officeDocument/2006/relationships/customXml" Target="../ink/ink245.xml"/><Relationship Id="rId140" Type="http://schemas.openxmlformats.org/officeDocument/2006/relationships/customXml" Target="../ink/ink267.xml"/><Relationship Id="rId161" Type="http://schemas.openxmlformats.org/officeDocument/2006/relationships/image" Target="../media/image198.png"/><Relationship Id="rId182" Type="http://schemas.openxmlformats.org/officeDocument/2006/relationships/customXml" Target="../ink/ink288.xml"/><Relationship Id="rId6" Type="http://schemas.openxmlformats.org/officeDocument/2006/relationships/customXml" Target="../ink/ink200.xml"/><Relationship Id="rId23" Type="http://schemas.openxmlformats.org/officeDocument/2006/relationships/image" Target="../media/image129.png"/><Relationship Id="rId119" Type="http://schemas.openxmlformats.org/officeDocument/2006/relationships/image" Target="../media/image177.png"/><Relationship Id="rId44" Type="http://schemas.openxmlformats.org/officeDocument/2006/relationships/customXml" Target="../ink/ink219.xml"/><Relationship Id="rId65" Type="http://schemas.openxmlformats.org/officeDocument/2006/relationships/image" Target="../media/image150.png"/><Relationship Id="rId86" Type="http://schemas.openxmlformats.org/officeDocument/2006/relationships/customXml" Target="../ink/ink240.xml"/><Relationship Id="rId130" Type="http://schemas.openxmlformats.org/officeDocument/2006/relationships/customXml" Target="../ink/ink262.xml"/><Relationship Id="rId151" Type="http://schemas.openxmlformats.org/officeDocument/2006/relationships/image" Target="../media/image193.png"/><Relationship Id="rId172" Type="http://schemas.openxmlformats.org/officeDocument/2006/relationships/customXml" Target="../ink/ink283.xml"/><Relationship Id="rId13" Type="http://schemas.openxmlformats.org/officeDocument/2006/relationships/image" Target="../media/image124.png"/><Relationship Id="rId18" Type="http://schemas.openxmlformats.org/officeDocument/2006/relationships/customXml" Target="../ink/ink206.xml"/><Relationship Id="rId39" Type="http://schemas.openxmlformats.org/officeDocument/2006/relationships/image" Target="../media/image137.png"/><Relationship Id="rId109" Type="http://schemas.openxmlformats.org/officeDocument/2006/relationships/image" Target="../media/image172.png"/><Relationship Id="rId34" Type="http://schemas.openxmlformats.org/officeDocument/2006/relationships/customXml" Target="../ink/ink214.xml"/><Relationship Id="rId50" Type="http://schemas.openxmlformats.org/officeDocument/2006/relationships/customXml" Target="../ink/ink222.xml"/><Relationship Id="rId55" Type="http://schemas.openxmlformats.org/officeDocument/2006/relationships/image" Target="../media/image145.png"/><Relationship Id="rId76" Type="http://schemas.openxmlformats.org/officeDocument/2006/relationships/customXml" Target="../ink/ink235.xml"/><Relationship Id="rId97" Type="http://schemas.openxmlformats.org/officeDocument/2006/relationships/image" Target="../media/image166.png"/><Relationship Id="rId104" Type="http://schemas.openxmlformats.org/officeDocument/2006/relationships/customXml" Target="../ink/ink249.xml"/><Relationship Id="rId120" Type="http://schemas.openxmlformats.org/officeDocument/2006/relationships/customXml" Target="../ink/ink257.xml"/><Relationship Id="rId125" Type="http://schemas.openxmlformats.org/officeDocument/2006/relationships/image" Target="../media/image180.png"/><Relationship Id="rId141" Type="http://schemas.openxmlformats.org/officeDocument/2006/relationships/image" Target="../media/image188.png"/><Relationship Id="rId146" Type="http://schemas.openxmlformats.org/officeDocument/2006/relationships/customXml" Target="../ink/ink270.xml"/><Relationship Id="rId167" Type="http://schemas.openxmlformats.org/officeDocument/2006/relationships/image" Target="../media/image201.png"/><Relationship Id="rId7" Type="http://schemas.openxmlformats.org/officeDocument/2006/relationships/image" Target="../media/image121.png"/><Relationship Id="rId71" Type="http://schemas.openxmlformats.org/officeDocument/2006/relationships/image" Target="../media/image153.png"/><Relationship Id="rId92" Type="http://schemas.openxmlformats.org/officeDocument/2006/relationships/customXml" Target="../ink/ink243.xml"/><Relationship Id="rId162" Type="http://schemas.openxmlformats.org/officeDocument/2006/relationships/customXml" Target="../ink/ink278.xml"/><Relationship Id="rId183" Type="http://schemas.openxmlformats.org/officeDocument/2006/relationships/image" Target="../media/image209.png"/><Relationship Id="rId2" Type="http://schemas.openxmlformats.org/officeDocument/2006/relationships/notesSlide" Target="../notesSlides/notesSlide11.xml"/><Relationship Id="rId29" Type="http://schemas.openxmlformats.org/officeDocument/2006/relationships/image" Target="../media/image132.png"/><Relationship Id="rId24" Type="http://schemas.openxmlformats.org/officeDocument/2006/relationships/customXml" Target="../ink/ink209.xml"/><Relationship Id="rId40" Type="http://schemas.openxmlformats.org/officeDocument/2006/relationships/customXml" Target="../ink/ink217.xml"/><Relationship Id="rId45" Type="http://schemas.openxmlformats.org/officeDocument/2006/relationships/image" Target="../media/image140.png"/><Relationship Id="rId66" Type="http://schemas.openxmlformats.org/officeDocument/2006/relationships/customXml" Target="../ink/ink230.xml"/><Relationship Id="rId87" Type="http://schemas.openxmlformats.org/officeDocument/2006/relationships/image" Target="../media/image161.png"/><Relationship Id="rId110" Type="http://schemas.openxmlformats.org/officeDocument/2006/relationships/customXml" Target="../ink/ink252.xml"/><Relationship Id="rId115" Type="http://schemas.openxmlformats.org/officeDocument/2006/relationships/image" Target="../media/image175.png"/><Relationship Id="rId131" Type="http://schemas.openxmlformats.org/officeDocument/2006/relationships/image" Target="../media/image183.png"/><Relationship Id="rId136" Type="http://schemas.openxmlformats.org/officeDocument/2006/relationships/customXml" Target="../ink/ink265.xml"/><Relationship Id="rId157" Type="http://schemas.openxmlformats.org/officeDocument/2006/relationships/image" Target="../media/image196.png"/><Relationship Id="rId178" Type="http://schemas.openxmlformats.org/officeDocument/2006/relationships/customXml" Target="../ink/ink286.xml"/><Relationship Id="rId61" Type="http://schemas.openxmlformats.org/officeDocument/2006/relationships/image" Target="../media/image148.png"/><Relationship Id="rId82" Type="http://schemas.openxmlformats.org/officeDocument/2006/relationships/customXml" Target="../ink/ink238.xml"/><Relationship Id="rId152" Type="http://schemas.openxmlformats.org/officeDocument/2006/relationships/customXml" Target="../ink/ink273.xml"/><Relationship Id="rId173" Type="http://schemas.openxmlformats.org/officeDocument/2006/relationships/image" Target="../media/image204.png"/><Relationship Id="rId19" Type="http://schemas.openxmlformats.org/officeDocument/2006/relationships/image" Target="../media/image127.png"/><Relationship Id="rId14" Type="http://schemas.openxmlformats.org/officeDocument/2006/relationships/customXml" Target="../ink/ink204.xml"/><Relationship Id="rId30" Type="http://schemas.openxmlformats.org/officeDocument/2006/relationships/customXml" Target="../ink/ink212.xml"/><Relationship Id="rId35" Type="http://schemas.openxmlformats.org/officeDocument/2006/relationships/image" Target="../media/image135.png"/><Relationship Id="rId56" Type="http://schemas.openxmlformats.org/officeDocument/2006/relationships/customXml" Target="../ink/ink225.xml"/><Relationship Id="rId77" Type="http://schemas.openxmlformats.org/officeDocument/2006/relationships/image" Target="../media/image156.png"/><Relationship Id="rId100" Type="http://schemas.openxmlformats.org/officeDocument/2006/relationships/customXml" Target="../ink/ink247.xml"/><Relationship Id="rId105" Type="http://schemas.openxmlformats.org/officeDocument/2006/relationships/image" Target="../media/image170.png"/><Relationship Id="rId126" Type="http://schemas.openxmlformats.org/officeDocument/2006/relationships/customXml" Target="../ink/ink260.xml"/><Relationship Id="rId147" Type="http://schemas.openxmlformats.org/officeDocument/2006/relationships/image" Target="../media/image191.png"/><Relationship Id="rId168" Type="http://schemas.openxmlformats.org/officeDocument/2006/relationships/customXml" Target="../ink/ink281.xml"/><Relationship Id="rId8" Type="http://schemas.openxmlformats.org/officeDocument/2006/relationships/customXml" Target="../ink/ink201.xml"/><Relationship Id="rId51" Type="http://schemas.openxmlformats.org/officeDocument/2006/relationships/image" Target="../media/image143.png"/><Relationship Id="rId72" Type="http://schemas.openxmlformats.org/officeDocument/2006/relationships/customXml" Target="../ink/ink233.xml"/><Relationship Id="rId93" Type="http://schemas.openxmlformats.org/officeDocument/2006/relationships/image" Target="../media/image164.png"/><Relationship Id="rId98" Type="http://schemas.openxmlformats.org/officeDocument/2006/relationships/customXml" Target="../ink/ink246.xml"/><Relationship Id="rId121" Type="http://schemas.openxmlformats.org/officeDocument/2006/relationships/image" Target="../media/image178.png"/><Relationship Id="rId142" Type="http://schemas.openxmlformats.org/officeDocument/2006/relationships/customXml" Target="../ink/ink268.xml"/><Relationship Id="rId163" Type="http://schemas.openxmlformats.org/officeDocument/2006/relationships/image" Target="../media/image199.png"/><Relationship Id="rId184" Type="http://schemas.openxmlformats.org/officeDocument/2006/relationships/customXml" Target="../ink/ink289.xml"/><Relationship Id="rId3" Type="http://schemas.openxmlformats.org/officeDocument/2006/relationships/image" Target="../media/image46.emf"/><Relationship Id="rId25" Type="http://schemas.openxmlformats.org/officeDocument/2006/relationships/image" Target="../media/image130.png"/><Relationship Id="rId46" Type="http://schemas.openxmlformats.org/officeDocument/2006/relationships/customXml" Target="../ink/ink220.xml"/><Relationship Id="rId67" Type="http://schemas.openxmlformats.org/officeDocument/2006/relationships/image" Target="../media/image151.png"/><Relationship Id="rId116" Type="http://schemas.openxmlformats.org/officeDocument/2006/relationships/customXml" Target="../ink/ink255.xml"/><Relationship Id="rId137" Type="http://schemas.openxmlformats.org/officeDocument/2006/relationships/image" Target="../media/image186.png"/><Relationship Id="rId158" Type="http://schemas.openxmlformats.org/officeDocument/2006/relationships/customXml" Target="../ink/ink276.xml"/><Relationship Id="rId20" Type="http://schemas.openxmlformats.org/officeDocument/2006/relationships/customXml" Target="../ink/ink207.xml"/><Relationship Id="rId41" Type="http://schemas.openxmlformats.org/officeDocument/2006/relationships/image" Target="../media/image138.png"/><Relationship Id="rId62" Type="http://schemas.openxmlformats.org/officeDocument/2006/relationships/customXml" Target="../ink/ink228.xml"/><Relationship Id="rId83" Type="http://schemas.openxmlformats.org/officeDocument/2006/relationships/image" Target="../media/image159.png"/><Relationship Id="rId88" Type="http://schemas.openxmlformats.org/officeDocument/2006/relationships/customXml" Target="../ink/ink241.xml"/><Relationship Id="rId111" Type="http://schemas.openxmlformats.org/officeDocument/2006/relationships/image" Target="../media/image173.png"/><Relationship Id="rId132" Type="http://schemas.openxmlformats.org/officeDocument/2006/relationships/customXml" Target="../ink/ink263.xml"/><Relationship Id="rId153" Type="http://schemas.openxmlformats.org/officeDocument/2006/relationships/image" Target="../media/image194.png"/><Relationship Id="rId174" Type="http://schemas.openxmlformats.org/officeDocument/2006/relationships/customXml" Target="../ink/ink284.xml"/><Relationship Id="rId179" Type="http://schemas.openxmlformats.org/officeDocument/2006/relationships/image" Target="../media/image207.png"/><Relationship Id="rId15" Type="http://schemas.openxmlformats.org/officeDocument/2006/relationships/image" Target="../media/image125.png"/><Relationship Id="rId36" Type="http://schemas.openxmlformats.org/officeDocument/2006/relationships/customXml" Target="../ink/ink215.xml"/><Relationship Id="rId57" Type="http://schemas.openxmlformats.org/officeDocument/2006/relationships/image" Target="../media/image146.png"/><Relationship Id="rId106" Type="http://schemas.openxmlformats.org/officeDocument/2006/relationships/customXml" Target="../ink/ink250.xml"/><Relationship Id="rId127" Type="http://schemas.openxmlformats.org/officeDocument/2006/relationships/image" Target="../media/image181.png"/><Relationship Id="rId10" Type="http://schemas.openxmlformats.org/officeDocument/2006/relationships/customXml" Target="../ink/ink202.xml"/><Relationship Id="rId31" Type="http://schemas.openxmlformats.org/officeDocument/2006/relationships/image" Target="../media/image133.png"/><Relationship Id="rId52" Type="http://schemas.openxmlformats.org/officeDocument/2006/relationships/customXml" Target="../ink/ink223.xml"/><Relationship Id="rId73" Type="http://schemas.openxmlformats.org/officeDocument/2006/relationships/image" Target="../media/image154.png"/><Relationship Id="rId78" Type="http://schemas.openxmlformats.org/officeDocument/2006/relationships/customXml" Target="../ink/ink236.xml"/><Relationship Id="rId94" Type="http://schemas.openxmlformats.org/officeDocument/2006/relationships/customXml" Target="../ink/ink244.xml"/><Relationship Id="rId99" Type="http://schemas.openxmlformats.org/officeDocument/2006/relationships/image" Target="../media/image167.png"/><Relationship Id="rId101" Type="http://schemas.openxmlformats.org/officeDocument/2006/relationships/image" Target="../media/image168.png"/><Relationship Id="rId122" Type="http://schemas.openxmlformats.org/officeDocument/2006/relationships/customXml" Target="../ink/ink258.xml"/><Relationship Id="rId143" Type="http://schemas.openxmlformats.org/officeDocument/2006/relationships/image" Target="../media/image189.png"/><Relationship Id="rId148" Type="http://schemas.openxmlformats.org/officeDocument/2006/relationships/customXml" Target="../ink/ink271.xml"/><Relationship Id="rId164" Type="http://schemas.openxmlformats.org/officeDocument/2006/relationships/customXml" Target="../ink/ink279.xml"/><Relationship Id="rId169" Type="http://schemas.openxmlformats.org/officeDocument/2006/relationships/image" Target="../media/image202.png"/><Relationship Id="rId185" Type="http://schemas.openxmlformats.org/officeDocument/2006/relationships/image" Target="../media/image210.png"/><Relationship Id="rId4" Type="http://schemas.openxmlformats.org/officeDocument/2006/relationships/customXml" Target="../ink/ink199.xml"/><Relationship Id="rId9" Type="http://schemas.openxmlformats.org/officeDocument/2006/relationships/image" Target="../media/image122.png"/><Relationship Id="rId180" Type="http://schemas.openxmlformats.org/officeDocument/2006/relationships/customXml" Target="../ink/ink287.xml"/><Relationship Id="rId26" Type="http://schemas.openxmlformats.org/officeDocument/2006/relationships/customXml" Target="../ink/ink210.xml"/><Relationship Id="rId47" Type="http://schemas.openxmlformats.org/officeDocument/2006/relationships/image" Target="../media/image141.png"/><Relationship Id="rId68" Type="http://schemas.openxmlformats.org/officeDocument/2006/relationships/customXml" Target="../ink/ink231.xml"/><Relationship Id="rId89" Type="http://schemas.openxmlformats.org/officeDocument/2006/relationships/image" Target="../media/image162.png"/><Relationship Id="rId112" Type="http://schemas.openxmlformats.org/officeDocument/2006/relationships/customXml" Target="../ink/ink253.xml"/><Relationship Id="rId133" Type="http://schemas.openxmlformats.org/officeDocument/2006/relationships/image" Target="../media/image184.png"/><Relationship Id="rId154" Type="http://schemas.openxmlformats.org/officeDocument/2006/relationships/customXml" Target="../ink/ink274.xml"/><Relationship Id="rId175" Type="http://schemas.openxmlformats.org/officeDocument/2006/relationships/image" Target="../media/image205.png"/><Relationship Id="rId16" Type="http://schemas.openxmlformats.org/officeDocument/2006/relationships/customXml" Target="../ink/ink205.xml"/><Relationship Id="rId37" Type="http://schemas.openxmlformats.org/officeDocument/2006/relationships/image" Target="../media/image136.png"/><Relationship Id="rId58" Type="http://schemas.openxmlformats.org/officeDocument/2006/relationships/customXml" Target="../ink/ink226.xml"/><Relationship Id="rId79" Type="http://schemas.openxmlformats.org/officeDocument/2006/relationships/image" Target="../media/image157.png"/><Relationship Id="rId102" Type="http://schemas.openxmlformats.org/officeDocument/2006/relationships/customXml" Target="../ink/ink248.xml"/><Relationship Id="rId123" Type="http://schemas.openxmlformats.org/officeDocument/2006/relationships/image" Target="../media/image179.png"/><Relationship Id="rId144" Type="http://schemas.openxmlformats.org/officeDocument/2006/relationships/customXml" Target="../ink/ink269.xml"/><Relationship Id="rId90" Type="http://schemas.openxmlformats.org/officeDocument/2006/relationships/customXml" Target="../ink/ink242.xml"/><Relationship Id="rId165" Type="http://schemas.openxmlformats.org/officeDocument/2006/relationships/image" Target="../media/image200.png"/><Relationship Id="rId186" Type="http://schemas.openxmlformats.org/officeDocument/2006/relationships/customXml" Target="../ink/ink290.xml"/><Relationship Id="rId27" Type="http://schemas.openxmlformats.org/officeDocument/2006/relationships/image" Target="../media/image131.png"/><Relationship Id="rId48" Type="http://schemas.openxmlformats.org/officeDocument/2006/relationships/customXml" Target="../ink/ink221.xml"/><Relationship Id="rId69" Type="http://schemas.openxmlformats.org/officeDocument/2006/relationships/image" Target="../media/image152.png"/><Relationship Id="rId113" Type="http://schemas.openxmlformats.org/officeDocument/2006/relationships/image" Target="../media/image174.png"/><Relationship Id="rId134" Type="http://schemas.openxmlformats.org/officeDocument/2006/relationships/customXml" Target="../ink/ink264.xml"/><Relationship Id="rId80" Type="http://schemas.openxmlformats.org/officeDocument/2006/relationships/customXml" Target="../ink/ink237.xml"/><Relationship Id="rId155" Type="http://schemas.openxmlformats.org/officeDocument/2006/relationships/image" Target="../media/image195.png"/><Relationship Id="rId176" Type="http://schemas.openxmlformats.org/officeDocument/2006/relationships/customXml" Target="../ink/ink285.xml"/><Relationship Id="rId17" Type="http://schemas.openxmlformats.org/officeDocument/2006/relationships/image" Target="../media/image126.png"/><Relationship Id="rId38" Type="http://schemas.openxmlformats.org/officeDocument/2006/relationships/customXml" Target="../ink/ink216.xml"/><Relationship Id="rId59" Type="http://schemas.openxmlformats.org/officeDocument/2006/relationships/image" Target="../media/image147.png"/><Relationship Id="rId103" Type="http://schemas.openxmlformats.org/officeDocument/2006/relationships/image" Target="../media/image169.png"/><Relationship Id="rId124" Type="http://schemas.openxmlformats.org/officeDocument/2006/relationships/customXml" Target="../ink/ink259.xml"/><Relationship Id="rId70" Type="http://schemas.openxmlformats.org/officeDocument/2006/relationships/customXml" Target="../ink/ink232.xml"/><Relationship Id="rId91" Type="http://schemas.openxmlformats.org/officeDocument/2006/relationships/image" Target="../media/image163.png"/><Relationship Id="rId145" Type="http://schemas.openxmlformats.org/officeDocument/2006/relationships/image" Target="../media/image190.png"/><Relationship Id="rId166" Type="http://schemas.openxmlformats.org/officeDocument/2006/relationships/customXml" Target="../ink/ink280.xml"/><Relationship Id="rId187" Type="http://schemas.openxmlformats.org/officeDocument/2006/relationships/image" Target="../media/image211.png"/><Relationship Id="rId1" Type="http://schemas.openxmlformats.org/officeDocument/2006/relationships/slideLayout" Target="../slideLayouts/slideLayout7.xml"/><Relationship Id="rId28" Type="http://schemas.openxmlformats.org/officeDocument/2006/relationships/customXml" Target="../ink/ink211.xml"/><Relationship Id="rId49" Type="http://schemas.openxmlformats.org/officeDocument/2006/relationships/image" Target="../media/image142.png"/><Relationship Id="rId114" Type="http://schemas.openxmlformats.org/officeDocument/2006/relationships/customXml" Target="../ink/ink254.xml"/><Relationship Id="rId60" Type="http://schemas.openxmlformats.org/officeDocument/2006/relationships/customXml" Target="../ink/ink227.xml"/><Relationship Id="rId81" Type="http://schemas.openxmlformats.org/officeDocument/2006/relationships/image" Target="../media/image158.png"/><Relationship Id="rId135" Type="http://schemas.openxmlformats.org/officeDocument/2006/relationships/image" Target="../media/image185.png"/><Relationship Id="rId156" Type="http://schemas.openxmlformats.org/officeDocument/2006/relationships/customXml" Target="../ink/ink275.xml"/><Relationship Id="rId177" Type="http://schemas.openxmlformats.org/officeDocument/2006/relationships/image" Target="../media/image206.png"/></Relationships>
</file>

<file path=ppt/slides/_rels/slide13.xml.rels><?xml version="1.0" encoding="UTF-8" standalone="yes"?>
<Relationships xmlns="http://schemas.openxmlformats.org/package/2006/relationships"><Relationship Id="rId8" Type="http://schemas.openxmlformats.org/officeDocument/2006/relationships/customXml" Target="../ink/ink293.xml"/><Relationship Id="rId3" Type="http://schemas.openxmlformats.org/officeDocument/2006/relationships/hyperlink" Target="https://econpapers.wiwi.kit.edu/downloads/KITe_WP_9.pdf" TargetMode="External"/><Relationship Id="rId7" Type="http://schemas.openxmlformats.org/officeDocument/2006/relationships/image" Target="../media/image2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292.xml"/><Relationship Id="rId11" Type="http://schemas.openxmlformats.org/officeDocument/2006/relationships/image" Target="../media/image215.png"/><Relationship Id="rId5" Type="http://schemas.openxmlformats.org/officeDocument/2006/relationships/image" Target="../media/image212.png"/><Relationship Id="rId10" Type="http://schemas.openxmlformats.org/officeDocument/2006/relationships/customXml" Target="../ink/ink294.xml"/><Relationship Id="rId4" Type="http://schemas.openxmlformats.org/officeDocument/2006/relationships/customXml" Target="../ink/ink291.xml"/><Relationship Id="rId9" Type="http://schemas.openxmlformats.org/officeDocument/2006/relationships/image" Target="../media/image2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customXml" Target="../ink/ink299.xml"/><Relationship Id="rId18" Type="http://schemas.openxmlformats.org/officeDocument/2006/relationships/image" Target="../media/image223.png"/><Relationship Id="rId3" Type="http://schemas.openxmlformats.org/officeDocument/2006/relationships/image" Target="../media/image47.emf"/><Relationship Id="rId7" Type="http://schemas.openxmlformats.org/officeDocument/2006/relationships/customXml" Target="../ink/ink296.xml"/><Relationship Id="rId12" Type="http://schemas.openxmlformats.org/officeDocument/2006/relationships/image" Target="../media/image220.png"/><Relationship Id="rId17" Type="http://schemas.openxmlformats.org/officeDocument/2006/relationships/customXml" Target="../ink/ink301.xml"/><Relationship Id="rId2" Type="http://schemas.openxmlformats.org/officeDocument/2006/relationships/notesSlide" Target="../notesSlides/notesSlide13.xml"/><Relationship Id="rId16"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17.png"/><Relationship Id="rId11" Type="http://schemas.openxmlformats.org/officeDocument/2006/relationships/customXml" Target="../ink/ink298.xml"/><Relationship Id="rId5" Type="http://schemas.openxmlformats.org/officeDocument/2006/relationships/customXml" Target="../ink/ink295.xml"/><Relationship Id="rId15" Type="http://schemas.openxmlformats.org/officeDocument/2006/relationships/customXml" Target="../ink/ink300.xml"/><Relationship Id="rId10" Type="http://schemas.openxmlformats.org/officeDocument/2006/relationships/image" Target="../media/image219.png"/><Relationship Id="rId4" Type="http://schemas.openxmlformats.org/officeDocument/2006/relationships/hyperlink" Target="https://www.bundeswahlleiter.de/bundestagswahlen/2021/ergebnisse/bund-99.html#sitze2" TargetMode="External"/><Relationship Id="rId9" Type="http://schemas.openxmlformats.org/officeDocument/2006/relationships/customXml" Target="../ink/ink297.xml"/><Relationship Id="rId14" Type="http://schemas.openxmlformats.org/officeDocument/2006/relationships/image" Target="../media/image221.png"/></Relationships>
</file>

<file path=ppt/slides/_rels/slide15.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customXml" Target="../ink/ink307.xml"/><Relationship Id="rId3" Type="http://schemas.openxmlformats.org/officeDocument/2006/relationships/customXml" Target="../ink/ink302.xml"/><Relationship Id="rId7" Type="http://schemas.openxmlformats.org/officeDocument/2006/relationships/customXml" Target="../ink/ink304.xml"/><Relationship Id="rId12" Type="http://schemas.openxmlformats.org/officeDocument/2006/relationships/image" Target="../media/image2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5.png"/><Relationship Id="rId11" Type="http://schemas.openxmlformats.org/officeDocument/2006/relationships/customXml" Target="../ink/ink306.xml"/><Relationship Id="rId5" Type="http://schemas.openxmlformats.org/officeDocument/2006/relationships/customXml" Target="../ink/ink303.xml"/><Relationship Id="rId10" Type="http://schemas.openxmlformats.org/officeDocument/2006/relationships/image" Target="../media/image227.png"/><Relationship Id="rId4" Type="http://schemas.openxmlformats.org/officeDocument/2006/relationships/image" Target="../media/image224.png"/><Relationship Id="rId9" Type="http://schemas.openxmlformats.org/officeDocument/2006/relationships/customXml" Target="../ink/ink305.xml"/><Relationship Id="rId14" Type="http://schemas.openxmlformats.org/officeDocument/2006/relationships/image" Target="../media/image229.png"/></Relationships>
</file>

<file path=ppt/slides/_rels/slide16.xml.rels><?xml version="1.0" encoding="UTF-8" standalone="yes"?>
<Relationships xmlns="http://schemas.openxmlformats.org/package/2006/relationships"><Relationship Id="rId13" Type="http://schemas.openxmlformats.org/officeDocument/2006/relationships/image" Target="../media/image235.png"/><Relationship Id="rId18" Type="http://schemas.openxmlformats.org/officeDocument/2006/relationships/customXml" Target="../ink/ink316.xml"/><Relationship Id="rId26" Type="http://schemas.openxmlformats.org/officeDocument/2006/relationships/customXml" Target="../ink/ink320.xml"/><Relationship Id="rId39" Type="http://schemas.openxmlformats.org/officeDocument/2006/relationships/image" Target="../media/image247.png"/><Relationship Id="rId21" Type="http://schemas.openxmlformats.org/officeDocument/2006/relationships/image" Target="../media/image26.png"/><Relationship Id="rId34" Type="http://schemas.openxmlformats.org/officeDocument/2006/relationships/customXml" Target="../ink/ink324.xml"/><Relationship Id="rId42" Type="http://schemas.openxmlformats.org/officeDocument/2006/relationships/customXml" Target="../ink/ink328.xml"/><Relationship Id="rId47" Type="http://schemas.openxmlformats.org/officeDocument/2006/relationships/image" Target="../media/image251.png"/><Relationship Id="rId7" Type="http://schemas.openxmlformats.org/officeDocument/2006/relationships/image" Target="../media/image232.png"/><Relationship Id="rId2" Type="http://schemas.openxmlformats.org/officeDocument/2006/relationships/customXml" Target="../ink/ink308.xml"/><Relationship Id="rId16" Type="http://schemas.openxmlformats.org/officeDocument/2006/relationships/customXml" Target="../ink/ink315.xml"/><Relationship Id="rId29" Type="http://schemas.openxmlformats.org/officeDocument/2006/relationships/image" Target="../media/image242.png"/><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234.png"/><Relationship Id="rId24" Type="http://schemas.openxmlformats.org/officeDocument/2006/relationships/customXml" Target="../ink/ink319.xml"/><Relationship Id="rId32" Type="http://schemas.openxmlformats.org/officeDocument/2006/relationships/customXml" Target="../ink/ink323.xml"/><Relationship Id="rId37" Type="http://schemas.openxmlformats.org/officeDocument/2006/relationships/image" Target="../media/image246.png"/><Relationship Id="rId40" Type="http://schemas.openxmlformats.org/officeDocument/2006/relationships/customXml" Target="../ink/ink327.xml"/><Relationship Id="rId45" Type="http://schemas.openxmlformats.org/officeDocument/2006/relationships/image" Target="../media/image250.png"/><Relationship Id="rId5" Type="http://schemas.openxmlformats.org/officeDocument/2006/relationships/image" Target="../media/image231.png"/><Relationship Id="rId15" Type="http://schemas.openxmlformats.org/officeDocument/2006/relationships/image" Target="../media/image236.png"/><Relationship Id="rId23" Type="http://schemas.openxmlformats.org/officeDocument/2006/relationships/image" Target="../media/image239.png"/><Relationship Id="rId28" Type="http://schemas.openxmlformats.org/officeDocument/2006/relationships/customXml" Target="../ink/ink321.xml"/><Relationship Id="rId36" Type="http://schemas.openxmlformats.org/officeDocument/2006/relationships/customXml" Target="../ink/ink325.xml"/><Relationship Id="rId10" Type="http://schemas.openxmlformats.org/officeDocument/2006/relationships/customXml" Target="../ink/ink312.xml"/><Relationship Id="rId19" Type="http://schemas.openxmlformats.org/officeDocument/2006/relationships/image" Target="../media/image238.png"/><Relationship Id="rId31" Type="http://schemas.openxmlformats.org/officeDocument/2006/relationships/image" Target="../media/image243.png"/><Relationship Id="rId44" Type="http://schemas.openxmlformats.org/officeDocument/2006/relationships/customXml" Target="../ink/ink329.xml"/><Relationship Id="rId4" Type="http://schemas.openxmlformats.org/officeDocument/2006/relationships/customXml" Target="../ink/ink309.xml"/><Relationship Id="rId9" Type="http://schemas.openxmlformats.org/officeDocument/2006/relationships/image" Target="../media/image233.png"/><Relationship Id="rId14" Type="http://schemas.openxmlformats.org/officeDocument/2006/relationships/customXml" Target="../ink/ink314.xml"/><Relationship Id="rId22" Type="http://schemas.openxmlformats.org/officeDocument/2006/relationships/customXml" Target="../ink/ink318.xml"/><Relationship Id="rId27" Type="http://schemas.openxmlformats.org/officeDocument/2006/relationships/image" Target="../media/image241.png"/><Relationship Id="rId30" Type="http://schemas.openxmlformats.org/officeDocument/2006/relationships/customXml" Target="../ink/ink322.xml"/><Relationship Id="rId35" Type="http://schemas.openxmlformats.org/officeDocument/2006/relationships/image" Target="../media/image245.png"/><Relationship Id="rId43" Type="http://schemas.openxmlformats.org/officeDocument/2006/relationships/image" Target="../media/image249.png"/><Relationship Id="rId8" Type="http://schemas.openxmlformats.org/officeDocument/2006/relationships/customXml" Target="../ink/ink311.xml"/><Relationship Id="rId3" Type="http://schemas.openxmlformats.org/officeDocument/2006/relationships/image" Target="../media/image230.png"/><Relationship Id="rId12" Type="http://schemas.openxmlformats.org/officeDocument/2006/relationships/customXml" Target="../ink/ink313.xml"/><Relationship Id="rId17" Type="http://schemas.openxmlformats.org/officeDocument/2006/relationships/image" Target="../media/image237.png"/><Relationship Id="rId25" Type="http://schemas.openxmlformats.org/officeDocument/2006/relationships/image" Target="../media/image240.png"/><Relationship Id="rId33" Type="http://schemas.openxmlformats.org/officeDocument/2006/relationships/image" Target="../media/image244.png"/><Relationship Id="rId38" Type="http://schemas.openxmlformats.org/officeDocument/2006/relationships/customXml" Target="../ink/ink326.xml"/><Relationship Id="rId46" Type="http://schemas.openxmlformats.org/officeDocument/2006/relationships/customXml" Target="../ink/ink330.xml"/><Relationship Id="rId20" Type="http://schemas.openxmlformats.org/officeDocument/2006/relationships/customXml" Target="../ink/ink317.xml"/><Relationship Id="rId41" Type="http://schemas.openxmlformats.org/officeDocument/2006/relationships/image" Target="../media/image248.png"/></Relationships>
</file>

<file path=ppt/slides/_rels/slide17.xml.rels><?xml version="1.0" encoding="UTF-8" standalone="yes"?>
<Relationships xmlns="http://schemas.openxmlformats.org/package/2006/relationships"><Relationship Id="rId13" Type="http://schemas.openxmlformats.org/officeDocument/2006/relationships/image" Target="../media/image257.png"/><Relationship Id="rId18" Type="http://schemas.openxmlformats.org/officeDocument/2006/relationships/customXml" Target="../ink/ink339.xml"/><Relationship Id="rId26" Type="http://schemas.openxmlformats.org/officeDocument/2006/relationships/customXml" Target="../ink/ink343.xml"/><Relationship Id="rId39" Type="http://schemas.openxmlformats.org/officeDocument/2006/relationships/image" Target="../media/image270.png"/><Relationship Id="rId21" Type="http://schemas.openxmlformats.org/officeDocument/2006/relationships/image" Target="../media/image261.png"/><Relationship Id="rId34" Type="http://schemas.openxmlformats.org/officeDocument/2006/relationships/customXml" Target="../ink/ink347.xml"/><Relationship Id="rId42" Type="http://schemas.openxmlformats.org/officeDocument/2006/relationships/customXml" Target="../ink/ink351.xml"/><Relationship Id="rId47" Type="http://schemas.openxmlformats.org/officeDocument/2006/relationships/image" Target="../media/image274.png"/><Relationship Id="rId50" Type="http://schemas.openxmlformats.org/officeDocument/2006/relationships/customXml" Target="../ink/ink355.xml"/><Relationship Id="rId7" Type="http://schemas.openxmlformats.org/officeDocument/2006/relationships/image" Target="../media/image254.png"/><Relationship Id="rId2" Type="http://schemas.openxmlformats.org/officeDocument/2006/relationships/customXml" Target="../ink/ink331.xml"/><Relationship Id="rId16" Type="http://schemas.openxmlformats.org/officeDocument/2006/relationships/customXml" Target="../ink/ink338.xml"/><Relationship Id="rId29" Type="http://schemas.openxmlformats.org/officeDocument/2006/relationships/image" Target="../media/image265.png"/><Relationship Id="rId11" Type="http://schemas.openxmlformats.org/officeDocument/2006/relationships/image" Target="../media/image256.png"/><Relationship Id="rId24" Type="http://schemas.openxmlformats.org/officeDocument/2006/relationships/customXml" Target="../ink/ink342.xml"/><Relationship Id="rId32" Type="http://schemas.openxmlformats.org/officeDocument/2006/relationships/customXml" Target="../ink/ink346.xml"/><Relationship Id="rId37" Type="http://schemas.openxmlformats.org/officeDocument/2006/relationships/image" Target="../media/image269.png"/><Relationship Id="rId40" Type="http://schemas.openxmlformats.org/officeDocument/2006/relationships/customXml" Target="../ink/ink350.xml"/><Relationship Id="rId45" Type="http://schemas.openxmlformats.org/officeDocument/2006/relationships/image" Target="../media/image273.png"/><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344.xml"/><Relationship Id="rId36" Type="http://schemas.openxmlformats.org/officeDocument/2006/relationships/customXml" Target="../ink/ink348.xml"/><Relationship Id="rId49" Type="http://schemas.openxmlformats.org/officeDocument/2006/relationships/image" Target="../media/image275.png"/><Relationship Id="rId10" Type="http://schemas.openxmlformats.org/officeDocument/2006/relationships/customXml" Target="../ink/ink335.xml"/><Relationship Id="rId19" Type="http://schemas.openxmlformats.org/officeDocument/2006/relationships/image" Target="../media/image260.png"/><Relationship Id="rId31" Type="http://schemas.openxmlformats.org/officeDocument/2006/relationships/image" Target="../media/image266.png"/><Relationship Id="rId44" Type="http://schemas.openxmlformats.org/officeDocument/2006/relationships/customXml" Target="../ink/ink352.xml"/><Relationship Id="rId4" Type="http://schemas.openxmlformats.org/officeDocument/2006/relationships/customXml" Target="../ink/ink332.xml"/><Relationship Id="rId9" Type="http://schemas.openxmlformats.org/officeDocument/2006/relationships/image" Target="../media/image255.png"/><Relationship Id="rId14" Type="http://schemas.openxmlformats.org/officeDocument/2006/relationships/customXml" Target="../ink/ink337.xml"/><Relationship Id="rId22" Type="http://schemas.openxmlformats.org/officeDocument/2006/relationships/customXml" Target="../ink/ink341.xml"/><Relationship Id="rId27" Type="http://schemas.openxmlformats.org/officeDocument/2006/relationships/image" Target="../media/image264.png"/><Relationship Id="rId30" Type="http://schemas.openxmlformats.org/officeDocument/2006/relationships/customXml" Target="../ink/ink345.xml"/><Relationship Id="rId35" Type="http://schemas.openxmlformats.org/officeDocument/2006/relationships/image" Target="../media/image268.png"/><Relationship Id="rId43" Type="http://schemas.openxmlformats.org/officeDocument/2006/relationships/image" Target="../media/image272.png"/><Relationship Id="rId48" Type="http://schemas.openxmlformats.org/officeDocument/2006/relationships/customXml" Target="../ink/ink354.xml"/><Relationship Id="rId8" Type="http://schemas.openxmlformats.org/officeDocument/2006/relationships/customXml" Target="../ink/ink334.xml"/><Relationship Id="rId51" Type="http://schemas.openxmlformats.org/officeDocument/2006/relationships/image" Target="../media/image276.png"/><Relationship Id="rId3" Type="http://schemas.openxmlformats.org/officeDocument/2006/relationships/image" Target="../media/image252.png"/><Relationship Id="rId12" Type="http://schemas.openxmlformats.org/officeDocument/2006/relationships/customXml" Target="../ink/ink336.xml"/><Relationship Id="rId17" Type="http://schemas.openxmlformats.org/officeDocument/2006/relationships/image" Target="../media/image259.png"/><Relationship Id="rId25" Type="http://schemas.openxmlformats.org/officeDocument/2006/relationships/image" Target="../media/image263.png"/><Relationship Id="rId33" Type="http://schemas.openxmlformats.org/officeDocument/2006/relationships/image" Target="../media/image267.png"/><Relationship Id="rId38" Type="http://schemas.openxmlformats.org/officeDocument/2006/relationships/customXml" Target="../ink/ink349.xml"/><Relationship Id="rId46" Type="http://schemas.openxmlformats.org/officeDocument/2006/relationships/customXml" Target="../ink/ink353.xml"/><Relationship Id="rId20" Type="http://schemas.openxmlformats.org/officeDocument/2006/relationships/customXml" Target="../ink/ink340.xml"/><Relationship Id="rId41" Type="http://schemas.openxmlformats.org/officeDocument/2006/relationships/image" Target="../media/image271.png"/><Relationship Id="rId1" Type="http://schemas.openxmlformats.org/officeDocument/2006/relationships/slideLayout" Target="../slideLayouts/slideLayout1.xml"/><Relationship Id="rId6" Type="http://schemas.openxmlformats.org/officeDocument/2006/relationships/customXml" Target="../ink/ink333.xml"/></Relationships>
</file>

<file path=ppt/slides/_rels/slide18.xml.rels><?xml version="1.0" encoding="UTF-8" standalone="yes"?>
<Relationships xmlns="http://schemas.openxmlformats.org/package/2006/relationships"><Relationship Id="rId26" Type="http://schemas.openxmlformats.org/officeDocument/2006/relationships/customXml" Target="../ink/ink367.xml"/><Relationship Id="rId117" Type="http://schemas.openxmlformats.org/officeDocument/2006/relationships/image" Target="../media/image333.png"/><Relationship Id="rId21" Type="http://schemas.openxmlformats.org/officeDocument/2006/relationships/image" Target="../media/image285.png"/><Relationship Id="rId42" Type="http://schemas.openxmlformats.org/officeDocument/2006/relationships/customXml" Target="../ink/ink375.xml"/><Relationship Id="rId47" Type="http://schemas.openxmlformats.org/officeDocument/2006/relationships/image" Target="../media/image298.png"/><Relationship Id="rId63" Type="http://schemas.openxmlformats.org/officeDocument/2006/relationships/image" Target="../media/image306.png"/><Relationship Id="rId68" Type="http://schemas.openxmlformats.org/officeDocument/2006/relationships/customXml" Target="../ink/ink388.xml"/><Relationship Id="rId84" Type="http://schemas.openxmlformats.org/officeDocument/2006/relationships/customXml" Target="../ink/ink396.xml"/><Relationship Id="rId89" Type="http://schemas.openxmlformats.org/officeDocument/2006/relationships/image" Target="../media/image319.png"/><Relationship Id="rId112" Type="http://schemas.openxmlformats.org/officeDocument/2006/relationships/customXml" Target="../ink/ink410.xml"/><Relationship Id="rId16" Type="http://schemas.openxmlformats.org/officeDocument/2006/relationships/customXml" Target="../ink/ink362.xml"/><Relationship Id="rId107" Type="http://schemas.openxmlformats.org/officeDocument/2006/relationships/image" Target="../media/image328.png"/><Relationship Id="rId11" Type="http://schemas.openxmlformats.org/officeDocument/2006/relationships/image" Target="../media/image280.png"/><Relationship Id="rId32" Type="http://schemas.openxmlformats.org/officeDocument/2006/relationships/customXml" Target="../ink/ink370.xml"/><Relationship Id="rId37" Type="http://schemas.openxmlformats.org/officeDocument/2006/relationships/image" Target="../media/image293.png"/><Relationship Id="rId53" Type="http://schemas.openxmlformats.org/officeDocument/2006/relationships/image" Target="../media/image301.png"/><Relationship Id="rId58" Type="http://schemas.openxmlformats.org/officeDocument/2006/relationships/customXml" Target="../ink/ink383.xml"/><Relationship Id="rId74" Type="http://schemas.openxmlformats.org/officeDocument/2006/relationships/customXml" Target="../ink/ink391.xml"/><Relationship Id="rId79" Type="http://schemas.openxmlformats.org/officeDocument/2006/relationships/image" Target="../media/image314.png"/><Relationship Id="rId102" Type="http://schemas.openxmlformats.org/officeDocument/2006/relationships/customXml" Target="../ink/ink405.xml"/><Relationship Id="rId123" Type="http://schemas.openxmlformats.org/officeDocument/2006/relationships/image" Target="../media/image336.png"/><Relationship Id="rId5" Type="http://schemas.openxmlformats.org/officeDocument/2006/relationships/image" Target="../media/image277.png"/><Relationship Id="rId90" Type="http://schemas.openxmlformats.org/officeDocument/2006/relationships/customXml" Target="../ink/ink399.xml"/><Relationship Id="rId95" Type="http://schemas.openxmlformats.org/officeDocument/2006/relationships/image" Target="../media/image322.png"/><Relationship Id="rId22" Type="http://schemas.openxmlformats.org/officeDocument/2006/relationships/customXml" Target="../ink/ink365.xml"/><Relationship Id="rId27" Type="http://schemas.openxmlformats.org/officeDocument/2006/relationships/image" Target="../media/image288.png"/><Relationship Id="rId43" Type="http://schemas.openxmlformats.org/officeDocument/2006/relationships/image" Target="../media/image296.png"/><Relationship Id="rId48" Type="http://schemas.openxmlformats.org/officeDocument/2006/relationships/customXml" Target="../ink/ink378.xml"/><Relationship Id="rId64" Type="http://schemas.openxmlformats.org/officeDocument/2006/relationships/customXml" Target="../ink/ink386.xml"/><Relationship Id="rId69" Type="http://schemas.openxmlformats.org/officeDocument/2006/relationships/image" Target="../media/image309.png"/><Relationship Id="rId113" Type="http://schemas.openxmlformats.org/officeDocument/2006/relationships/image" Target="../media/image331.png"/><Relationship Id="rId118" Type="http://schemas.openxmlformats.org/officeDocument/2006/relationships/customXml" Target="../ink/ink413.xml"/><Relationship Id="rId80" Type="http://schemas.openxmlformats.org/officeDocument/2006/relationships/customXml" Target="../ink/ink394.xml"/><Relationship Id="rId85" Type="http://schemas.openxmlformats.org/officeDocument/2006/relationships/image" Target="../media/image317.png"/><Relationship Id="rId12" Type="http://schemas.openxmlformats.org/officeDocument/2006/relationships/customXml" Target="../ink/ink360.xml"/><Relationship Id="rId17" Type="http://schemas.openxmlformats.org/officeDocument/2006/relationships/image" Target="../media/image283.png"/><Relationship Id="rId33" Type="http://schemas.openxmlformats.org/officeDocument/2006/relationships/image" Target="../media/image291.png"/><Relationship Id="rId38" Type="http://schemas.openxmlformats.org/officeDocument/2006/relationships/customXml" Target="../ink/ink373.xml"/><Relationship Id="rId59" Type="http://schemas.openxmlformats.org/officeDocument/2006/relationships/image" Target="../media/image304.png"/><Relationship Id="rId103" Type="http://schemas.openxmlformats.org/officeDocument/2006/relationships/image" Target="../media/image326.png"/><Relationship Id="rId108" Type="http://schemas.openxmlformats.org/officeDocument/2006/relationships/customXml" Target="../ink/ink408.xml"/><Relationship Id="rId124" Type="http://schemas.openxmlformats.org/officeDocument/2006/relationships/customXml" Target="../ink/ink416.xml"/><Relationship Id="rId54" Type="http://schemas.openxmlformats.org/officeDocument/2006/relationships/customXml" Target="../ink/ink381.xml"/><Relationship Id="rId70" Type="http://schemas.openxmlformats.org/officeDocument/2006/relationships/customXml" Target="../ink/ink389.xml"/><Relationship Id="rId75" Type="http://schemas.openxmlformats.org/officeDocument/2006/relationships/image" Target="../media/image312.png"/><Relationship Id="rId91" Type="http://schemas.openxmlformats.org/officeDocument/2006/relationships/image" Target="../media/image320.png"/><Relationship Id="rId96" Type="http://schemas.openxmlformats.org/officeDocument/2006/relationships/customXml" Target="../ink/ink402.xml"/><Relationship Id="rId1" Type="http://schemas.openxmlformats.org/officeDocument/2006/relationships/slideLayout" Target="../slideLayouts/slideLayout1.xml"/><Relationship Id="rId6" Type="http://schemas.openxmlformats.org/officeDocument/2006/relationships/customXml" Target="../ink/ink357.xml"/><Relationship Id="rId23" Type="http://schemas.openxmlformats.org/officeDocument/2006/relationships/image" Target="../media/image286.png"/><Relationship Id="rId28" Type="http://schemas.openxmlformats.org/officeDocument/2006/relationships/customXml" Target="../ink/ink368.xml"/><Relationship Id="rId49" Type="http://schemas.openxmlformats.org/officeDocument/2006/relationships/image" Target="../media/image299.png"/><Relationship Id="rId114" Type="http://schemas.openxmlformats.org/officeDocument/2006/relationships/customXml" Target="../ink/ink411.xml"/><Relationship Id="rId119" Type="http://schemas.openxmlformats.org/officeDocument/2006/relationships/image" Target="../media/image334.png"/><Relationship Id="rId44" Type="http://schemas.openxmlformats.org/officeDocument/2006/relationships/customXml" Target="../ink/ink376.xml"/><Relationship Id="rId60" Type="http://schemas.openxmlformats.org/officeDocument/2006/relationships/customXml" Target="../ink/ink384.xml"/><Relationship Id="rId65" Type="http://schemas.openxmlformats.org/officeDocument/2006/relationships/image" Target="../media/image307.png"/><Relationship Id="rId81" Type="http://schemas.openxmlformats.org/officeDocument/2006/relationships/image" Target="../media/image315.png"/><Relationship Id="rId86" Type="http://schemas.openxmlformats.org/officeDocument/2006/relationships/customXml" Target="../ink/ink397.xml"/><Relationship Id="rId13" Type="http://schemas.openxmlformats.org/officeDocument/2006/relationships/image" Target="../media/image281.png"/><Relationship Id="rId18" Type="http://schemas.openxmlformats.org/officeDocument/2006/relationships/customXml" Target="../ink/ink363.xml"/><Relationship Id="rId39" Type="http://schemas.openxmlformats.org/officeDocument/2006/relationships/image" Target="../media/image294.png"/><Relationship Id="rId109" Type="http://schemas.openxmlformats.org/officeDocument/2006/relationships/image" Target="../media/image329.png"/><Relationship Id="rId34" Type="http://schemas.openxmlformats.org/officeDocument/2006/relationships/customXml" Target="../ink/ink371.xml"/><Relationship Id="rId50" Type="http://schemas.openxmlformats.org/officeDocument/2006/relationships/customXml" Target="../ink/ink379.xml"/><Relationship Id="rId55" Type="http://schemas.openxmlformats.org/officeDocument/2006/relationships/image" Target="../media/image302.png"/><Relationship Id="rId76" Type="http://schemas.openxmlformats.org/officeDocument/2006/relationships/customXml" Target="../ink/ink392.xml"/><Relationship Id="rId97" Type="http://schemas.openxmlformats.org/officeDocument/2006/relationships/image" Target="../media/image323.png"/><Relationship Id="rId104" Type="http://schemas.openxmlformats.org/officeDocument/2006/relationships/customXml" Target="../ink/ink406.xml"/><Relationship Id="rId120" Type="http://schemas.openxmlformats.org/officeDocument/2006/relationships/customXml" Target="../ink/ink414.xml"/><Relationship Id="rId125" Type="http://schemas.openxmlformats.org/officeDocument/2006/relationships/image" Target="../media/image337.png"/><Relationship Id="rId7" Type="http://schemas.openxmlformats.org/officeDocument/2006/relationships/image" Target="../media/image278.png"/><Relationship Id="rId71" Type="http://schemas.openxmlformats.org/officeDocument/2006/relationships/image" Target="../media/image310.png"/><Relationship Id="rId92" Type="http://schemas.openxmlformats.org/officeDocument/2006/relationships/customXml" Target="../ink/ink400.xml"/><Relationship Id="rId2" Type="http://schemas.openxmlformats.org/officeDocument/2006/relationships/hyperlink" Target="https://www.nobelprize.org/prizes/economic-sciences/2017/thaler/lecture/" TargetMode="External"/><Relationship Id="rId29" Type="http://schemas.openxmlformats.org/officeDocument/2006/relationships/image" Target="../media/image289.png"/><Relationship Id="rId24" Type="http://schemas.openxmlformats.org/officeDocument/2006/relationships/customXml" Target="../ink/ink366.xml"/><Relationship Id="rId40" Type="http://schemas.openxmlformats.org/officeDocument/2006/relationships/customXml" Target="../ink/ink374.xml"/><Relationship Id="rId45" Type="http://schemas.openxmlformats.org/officeDocument/2006/relationships/image" Target="../media/image297.png"/><Relationship Id="rId66" Type="http://schemas.openxmlformats.org/officeDocument/2006/relationships/customXml" Target="../ink/ink387.xml"/><Relationship Id="rId87" Type="http://schemas.openxmlformats.org/officeDocument/2006/relationships/image" Target="../media/image318.png"/><Relationship Id="rId110" Type="http://schemas.openxmlformats.org/officeDocument/2006/relationships/customXml" Target="../ink/ink409.xml"/><Relationship Id="rId115" Type="http://schemas.openxmlformats.org/officeDocument/2006/relationships/image" Target="../media/image332.png"/><Relationship Id="rId61" Type="http://schemas.openxmlformats.org/officeDocument/2006/relationships/image" Target="../media/image305.png"/><Relationship Id="rId82" Type="http://schemas.openxmlformats.org/officeDocument/2006/relationships/customXml" Target="../ink/ink395.xml"/><Relationship Id="rId19" Type="http://schemas.openxmlformats.org/officeDocument/2006/relationships/image" Target="../media/image284.png"/><Relationship Id="rId14" Type="http://schemas.openxmlformats.org/officeDocument/2006/relationships/customXml" Target="../ink/ink361.xml"/><Relationship Id="rId30" Type="http://schemas.openxmlformats.org/officeDocument/2006/relationships/customXml" Target="../ink/ink369.xml"/><Relationship Id="rId35" Type="http://schemas.openxmlformats.org/officeDocument/2006/relationships/image" Target="../media/image292.png"/><Relationship Id="rId56" Type="http://schemas.openxmlformats.org/officeDocument/2006/relationships/customXml" Target="../ink/ink382.xml"/><Relationship Id="rId77" Type="http://schemas.openxmlformats.org/officeDocument/2006/relationships/image" Target="../media/image313.png"/><Relationship Id="rId100" Type="http://schemas.openxmlformats.org/officeDocument/2006/relationships/customXml" Target="../ink/ink404.xml"/><Relationship Id="rId105" Type="http://schemas.openxmlformats.org/officeDocument/2006/relationships/image" Target="../media/image327.png"/><Relationship Id="rId126" Type="http://schemas.openxmlformats.org/officeDocument/2006/relationships/customXml" Target="../ink/ink417.xml"/><Relationship Id="rId8" Type="http://schemas.openxmlformats.org/officeDocument/2006/relationships/customXml" Target="../ink/ink358.xml"/><Relationship Id="rId51" Type="http://schemas.openxmlformats.org/officeDocument/2006/relationships/image" Target="../media/image300.png"/><Relationship Id="rId72" Type="http://schemas.openxmlformats.org/officeDocument/2006/relationships/customXml" Target="../ink/ink390.xml"/><Relationship Id="rId93" Type="http://schemas.openxmlformats.org/officeDocument/2006/relationships/image" Target="../media/image321.png"/><Relationship Id="rId98" Type="http://schemas.openxmlformats.org/officeDocument/2006/relationships/customXml" Target="../ink/ink403.xml"/><Relationship Id="rId121" Type="http://schemas.openxmlformats.org/officeDocument/2006/relationships/image" Target="../media/image335.png"/><Relationship Id="rId3" Type="http://schemas.openxmlformats.org/officeDocument/2006/relationships/hyperlink" Target="https://www.nobelprize.org/prizes/economic-sciences/1993/north/lecture/" TargetMode="External"/><Relationship Id="rId25" Type="http://schemas.openxmlformats.org/officeDocument/2006/relationships/image" Target="../media/image287.png"/><Relationship Id="rId46" Type="http://schemas.openxmlformats.org/officeDocument/2006/relationships/customXml" Target="../ink/ink377.xml"/><Relationship Id="rId67" Type="http://schemas.openxmlformats.org/officeDocument/2006/relationships/image" Target="../media/image308.png"/><Relationship Id="rId116" Type="http://schemas.openxmlformats.org/officeDocument/2006/relationships/customXml" Target="../ink/ink412.xml"/><Relationship Id="rId20" Type="http://schemas.openxmlformats.org/officeDocument/2006/relationships/customXml" Target="../ink/ink364.xml"/><Relationship Id="rId41" Type="http://schemas.openxmlformats.org/officeDocument/2006/relationships/image" Target="../media/image295.png"/><Relationship Id="rId62" Type="http://schemas.openxmlformats.org/officeDocument/2006/relationships/customXml" Target="../ink/ink385.xml"/><Relationship Id="rId83" Type="http://schemas.openxmlformats.org/officeDocument/2006/relationships/image" Target="../media/image316.png"/><Relationship Id="rId88" Type="http://schemas.openxmlformats.org/officeDocument/2006/relationships/customXml" Target="../ink/ink398.xml"/><Relationship Id="rId111" Type="http://schemas.openxmlformats.org/officeDocument/2006/relationships/image" Target="../media/image330.png"/><Relationship Id="rId15" Type="http://schemas.openxmlformats.org/officeDocument/2006/relationships/image" Target="../media/image282.png"/><Relationship Id="rId36" Type="http://schemas.openxmlformats.org/officeDocument/2006/relationships/customXml" Target="../ink/ink372.xml"/><Relationship Id="rId57" Type="http://schemas.openxmlformats.org/officeDocument/2006/relationships/image" Target="../media/image303.png"/><Relationship Id="rId106" Type="http://schemas.openxmlformats.org/officeDocument/2006/relationships/customXml" Target="../ink/ink407.xml"/><Relationship Id="rId127" Type="http://schemas.openxmlformats.org/officeDocument/2006/relationships/image" Target="../media/image338.png"/><Relationship Id="rId10" Type="http://schemas.openxmlformats.org/officeDocument/2006/relationships/customXml" Target="../ink/ink359.xml"/><Relationship Id="rId31" Type="http://schemas.openxmlformats.org/officeDocument/2006/relationships/image" Target="../media/image290.png"/><Relationship Id="rId52" Type="http://schemas.openxmlformats.org/officeDocument/2006/relationships/customXml" Target="../ink/ink380.xml"/><Relationship Id="rId73" Type="http://schemas.openxmlformats.org/officeDocument/2006/relationships/image" Target="../media/image311.png"/><Relationship Id="rId78" Type="http://schemas.openxmlformats.org/officeDocument/2006/relationships/customXml" Target="../ink/ink393.xml"/><Relationship Id="rId94" Type="http://schemas.openxmlformats.org/officeDocument/2006/relationships/customXml" Target="../ink/ink401.xml"/><Relationship Id="rId99" Type="http://schemas.openxmlformats.org/officeDocument/2006/relationships/image" Target="../media/image324.png"/><Relationship Id="rId101" Type="http://schemas.openxmlformats.org/officeDocument/2006/relationships/image" Target="../media/image325.png"/><Relationship Id="rId122" Type="http://schemas.openxmlformats.org/officeDocument/2006/relationships/customXml" Target="../ink/ink415.xml"/><Relationship Id="rId4" Type="http://schemas.openxmlformats.org/officeDocument/2006/relationships/customXml" Target="../ink/ink356.xml"/><Relationship Id="rId9" Type="http://schemas.openxmlformats.org/officeDocument/2006/relationships/image" Target="../media/image279.png"/></Relationships>
</file>

<file path=ppt/slides/_rels/slide19.xml.rels><?xml version="1.0" encoding="UTF-8" standalone="yes"?>
<Relationships xmlns="http://schemas.openxmlformats.org/package/2006/relationships"><Relationship Id="rId3" Type="http://schemas.openxmlformats.org/officeDocument/2006/relationships/image" Target="../media/image339.png"/><Relationship Id="rId7" Type="http://schemas.openxmlformats.org/officeDocument/2006/relationships/image" Target="../media/image341.png"/><Relationship Id="rId2" Type="http://schemas.openxmlformats.org/officeDocument/2006/relationships/customXml" Target="../ink/ink418.xml"/><Relationship Id="rId1" Type="http://schemas.openxmlformats.org/officeDocument/2006/relationships/slideLayout" Target="../slideLayouts/slideLayout1.xml"/><Relationship Id="rId6" Type="http://schemas.openxmlformats.org/officeDocument/2006/relationships/customXml" Target="../ink/ink420.xml"/><Relationship Id="rId5" Type="http://schemas.openxmlformats.org/officeDocument/2006/relationships/image" Target="../media/image340.png"/><Relationship Id="rId4" Type="http://schemas.openxmlformats.org/officeDocument/2006/relationships/customXml" Target="../ink/ink4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customXml" Target="../ink/ink433.xml"/><Relationship Id="rId117" Type="http://schemas.openxmlformats.org/officeDocument/2006/relationships/image" Target="../media/image399.png"/><Relationship Id="rId21" Type="http://schemas.openxmlformats.org/officeDocument/2006/relationships/image" Target="../media/image351.png"/><Relationship Id="rId42" Type="http://schemas.openxmlformats.org/officeDocument/2006/relationships/customXml" Target="../ink/ink441.xml"/><Relationship Id="rId47" Type="http://schemas.openxmlformats.org/officeDocument/2006/relationships/image" Target="../media/image364.png"/><Relationship Id="rId63" Type="http://schemas.openxmlformats.org/officeDocument/2006/relationships/image" Target="../media/image372.png"/><Relationship Id="rId68" Type="http://schemas.openxmlformats.org/officeDocument/2006/relationships/customXml" Target="../ink/ink454.xml"/><Relationship Id="rId84" Type="http://schemas.openxmlformats.org/officeDocument/2006/relationships/customXml" Target="../ink/ink462.xml"/><Relationship Id="rId89" Type="http://schemas.openxmlformats.org/officeDocument/2006/relationships/image" Target="../media/image385.png"/><Relationship Id="rId112" Type="http://schemas.openxmlformats.org/officeDocument/2006/relationships/customXml" Target="../ink/ink476.xml"/><Relationship Id="rId16" Type="http://schemas.openxmlformats.org/officeDocument/2006/relationships/customXml" Target="../ink/ink428.xml"/><Relationship Id="rId107" Type="http://schemas.openxmlformats.org/officeDocument/2006/relationships/image" Target="../media/image394.png"/><Relationship Id="rId11" Type="http://schemas.openxmlformats.org/officeDocument/2006/relationships/image" Target="../media/image346.png"/><Relationship Id="rId32" Type="http://schemas.openxmlformats.org/officeDocument/2006/relationships/customXml" Target="../ink/ink436.xml"/><Relationship Id="rId37" Type="http://schemas.openxmlformats.org/officeDocument/2006/relationships/image" Target="../media/image359.png"/><Relationship Id="rId53" Type="http://schemas.openxmlformats.org/officeDocument/2006/relationships/image" Target="../media/image367.png"/><Relationship Id="rId58" Type="http://schemas.openxmlformats.org/officeDocument/2006/relationships/customXml" Target="../ink/ink449.xml"/><Relationship Id="rId74" Type="http://schemas.openxmlformats.org/officeDocument/2006/relationships/customXml" Target="../ink/ink457.xml"/><Relationship Id="rId79" Type="http://schemas.openxmlformats.org/officeDocument/2006/relationships/image" Target="../media/image380.png"/><Relationship Id="rId102" Type="http://schemas.openxmlformats.org/officeDocument/2006/relationships/customXml" Target="../ink/ink471.xml"/><Relationship Id="rId123" Type="http://schemas.openxmlformats.org/officeDocument/2006/relationships/image" Target="../media/image402.png"/><Relationship Id="rId5" Type="http://schemas.openxmlformats.org/officeDocument/2006/relationships/image" Target="../media/image343.png"/><Relationship Id="rId90" Type="http://schemas.openxmlformats.org/officeDocument/2006/relationships/customXml" Target="../ink/ink465.xml"/><Relationship Id="rId95" Type="http://schemas.openxmlformats.org/officeDocument/2006/relationships/image" Target="../media/image388.png"/><Relationship Id="rId22" Type="http://schemas.openxmlformats.org/officeDocument/2006/relationships/customXml" Target="../ink/ink431.xml"/><Relationship Id="rId27" Type="http://schemas.openxmlformats.org/officeDocument/2006/relationships/image" Target="../media/image354.png"/><Relationship Id="rId43" Type="http://schemas.openxmlformats.org/officeDocument/2006/relationships/image" Target="../media/image362.png"/><Relationship Id="rId48" Type="http://schemas.openxmlformats.org/officeDocument/2006/relationships/customXml" Target="../ink/ink444.xml"/><Relationship Id="rId64" Type="http://schemas.openxmlformats.org/officeDocument/2006/relationships/customXml" Target="../ink/ink452.xml"/><Relationship Id="rId69" Type="http://schemas.openxmlformats.org/officeDocument/2006/relationships/image" Target="../media/image375.png"/><Relationship Id="rId113" Type="http://schemas.openxmlformats.org/officeDocument/2006/relationships/image" Target="../media/image397.png"/><Relationship Id="rId118" Type="http://schemas.openxmlformats.org/officeDocument/2006/relationships/customXml" Target="../ink/ink479.xml"/><Relationship Id="rId80" Type="http://schemas.openxmlformats.org/officeDocument/2006/relationships/customXml" Target="../ink/ink460.xml"/><Relationship Id="rId85" Type="http://schemas.openxmlformats.org/officeDocument/2006/relationships/image" Target="../media/image383.png"/><Relationship Id="rId12" Type="http://schemas.openxmlformats.org/officeDocument/2006/relationships/customXml" Target="../ink/ink426.xml"/><Relationship Id="rId17" Type="http://schemas.openxmlformats.org/officeDocument/2006/relationships/image" Target="../media/image349.png"/><Relationship Id="rId33" Type="http://schemas.openxmlformats.org/officeDocument/2006/relationships/image" Target="../media/image357.png"/><Relationship Id="rId38" Type="http://schemas.openxmlformats.org/officeDocument/2006/relationships/customXml" Target="../ink/ink439.xml"/><Relationship Id="rId59" Type="http://schemas.openxmlformats.org/officeDocument/2006/relationships/image" Target="../media/image370.png"/><Relationship Id="rId103" Type="http://schemas.openxmlformats.org/officeDocument/2006/relationships/image" Target="../media/image392.png"/><Relationship Id="rId108" Type="http://schemas.openxmlformats.org/officeDocument/2006/relationships/customXml" Target="../ink/ink474.xml"/><Relationship Id="rId54" Type="http://schemas.openxmlformats.org/officeDocument/2006/relationships/customXml" Target="../ink/ink447.xml"/><Relationship Id="rId70" Type="http://schemas.openxmlformats.org/officeDocument/2006/relationships/customXml" Target="../ink/ink455.xml"/><Relationship Id="rId75" Type="http://schemas.openxmlformats.org/officeDocument/2006/relationships/image" Target="../media/image378.png"/><Relationship Id="rId91" Type="http://schemas.openxmlformats.org/officeDocument/2006/relationships/image" Target="../media/image386.png"/><Relationship Id="rId96" Type="http://schemas.openxmlformats.org/officeDocument/2006/relationships/customXml" Target="../ink/ink468.xml"/><Relationship Id="rId1" Type="http://schemas.openxmlformats.org/officeDocument/2006/relationships/slideLayout" Target="../slideLayouts/slideLayout1.xml"/><Relationship Id="rId6" Type="http://schemas.openxmlformats.org/officeDocument/2006/relationships/customXml" Target="../ink/ink423.xml"/><Relationship Id="rId23" Type="http://schemas.openxmlformats.org/officeDocument/2006/relationships/image" Target="../media/image352.png"/><Relationship Id="rId28" Type="http://schemas.openxmlformats.org/officeDocument/2006/relationships/customXml" Target="../ink/ink434.xml"/><Relationship Id="rId49" Type="http://schemas.openxmlformats.org/officeDocument/2006/relationships/image" Target="../media/image365.png"/><Relationship Id="rId114" Type="http://schemas.openxmlformats.org/officeDocument/2006/relationships/customXml" Target="../ink/ink477.xml"/><Relationship Id="rId119" Type="http://schemas.openxmlformats.org/officeDocument/2006/relationships/image" Target="../media/image400.png"/><Relationship Id="rId44" Type="http://schemas.openxmlformats.org/officeDocument/2006/relationships/customXml" Target="../ink/ink442.xml"/><Relationship Id="rId60" Type="http://schemas.openxmlformats.org/officeDocument/2006/relationships/customXml" Target="../ink/ink450.xml"/><Relationship Id="rId65" Type="http://schemas.openxmlformats.org/officeDocument/2006/relationships/image" Target="../media/image373.png"/><Relationship Id="rId81" Type="http://schemas.openxmlformats.org/officeDocument/2006/relationships/image" Target="../media/image381.png"/><Relationship Id="rId86" Type="http://schemas.openxmlformats.org/officeDocument/2006/relationships/customXml" Target="../ink/ink463.xml"/><Relationship Id="rId4" Type="http://schemas.openxmlformats.org/officeDocument/2006/relationships/customXml" Target="../ink/ink422.xml"/><Relationship Id="rId9" Type="http://schemas.openxmlformats.org/officeDocument/2006/relationships/image" Target="../media/image345.png"/><Relationship Id="rId13" Type="http://schemas.openxmlformats.org/officeDocument/2006/relationships/image" Target="../media/image347.png"/><Relationship Id="rId18" Type="http://schemas.openxmlformats.org/officeDocument/2006/relationships/customXml" Target="../ink/ink429.xml"/><Relationship Id="rId39" Type="http://schemas.openxmlformats.org/officeDocument/2006/relationships/image" Target="../media/image360.png"/><Relationship Id="rId109" Type="http://schemas.openxmlformats.org/officeDocument/2006/relationships/image" Target="../media/image395.png"/><Relationship Id="rId34" Type="http://schemas.openxmlformats.org/officeDocument/2006/relationships/customXml" Target="../ink/ink437.xml"/><Relationship Id="rId50" Type="http://schemas.openxmlformats.org/officeDocument/2006/relationships/customXml" Target="../ink/ink445.xml"/><Relationship Id="rId55" Type="http://schemas.openxmlformats.org/officeDocument/2006/relationships/image" Target="../media/image368.png"/><Relationship Id="rId76" Type="http://schemas.openxmlformats.org/officeDocument/2006/relationships/customXml" Target="../ink/ink458.xml"/><Relationship Id="rId97" Type="http://schemas.openxmlformats.org/officeDocument/2006/relationships/image" Target="../media/image389.png"/><Relationship Id="rId104" Type="http://schemas.openxmlformats.org/officeDocument/2006/relationships/customXml" Target="../ink/ink472.xml"/><Relationship Id="rId120" Type="http://schemas.openxmlformats.org/officeDocument/2006/relationships/customXml" Target="../ink/ink480.xml"/><Relationship Id="rId7" Type="http://schemas.openxmlformats.org/officeDocument/2006/relationships/image" Target="../media/image344.png"/><Relationship Id="rId71" Type="http://schemas.openxmlformats.org/officeDocument/2006/relationships/image" Target="../media/image376.png"/><Relationship Id="rId92" Type="http://schemas.openxmlformats.org/officeDocument/2006/relationships/customXml" Target="../ink/ink466.xml"/><Relationship Id="rId2" Type="http://schemas.openxmlformats.org/officeDocument/2006/relationships/customXml" Target="../ink/ink421.xml"/><Relationship Id="rId29" Type="http://schemas.openxmlformats.org/officeDocument/2006/relationships/image" Target="../media/image355.png"/><Relationship Id="rId24" Type="http://schemas.openxmlformats.org/officeDocument/2006/relationships/customXml" Target="../ink/ink432.xml"/><Relationship Id="rId40" Type="http://schemas.openxmlformats.org/officeDocument/2006/relationships/customXml" Target="../ink/ink440.xml"/><Relationship Id="rId45" Type="http://schemas.openxmlformats.org/officeDocument/2006/relationships/image" Target="../media/image363.png"/><Relationship Id="rId66" Type="http://schemas.openxmlformats.org/officeDocument/2006/relationships/customXml" Target="../ink/ink453.xml"/><Relationship Id="rId87" Type="http://schemas.openxmlformats.org/officeDocument/2006/relationships/image" Target="../media/image384.png"/><Relationship Id="rId110" Type="http://schemas.openxmlformats.org/officeDocument/2006/relationships/customXml" Target="../ink/ink475.xml"/><Relationship Id="rId115" Type="http://schemas.openxmlformats.org/officeDocument/2006/relationships/image" Target="../media/image398.png"/><Relationship Id="rId61" Type="http://schemas.openxmlformats.org/officeDocument/2006/relationships/image" Target="../media/image371.png"/><Relationship Id="rId82" Type="http://schemas.openxmlformats.org/officeDocument/2006/relationships/customXml" Target="../ink/ink461.xml"/><Relationship Id="rId19" Type="http://schemas.openxmlformats.org/officeDocument/2006/relationships/image" Target="../media/image350.png"/><Relationship Id="rId14" Type="http://schemas.openxmlformats.org/officeDocument/2006/relationships/customXml" Target="../ink/ink427.xml"/><Relationship Id="rId30" Type="http://schemas.openxmlformats.org/officeDocument/2006/relationships/customXml" Target="../ink/ink435.xml"/><Relationship Id="rId35" Type="http://schemas.openxmlformats.org/officeDocument/2006/relationships/image" Target="../media/image358.png"/><Relationship Id="rId56" Type="http://schemas.openxmlformats.org/officeDocument/2006/relationships/customXml" Target="../ink/ink448.xml"/><Relationship Id="rId77" Type="http://schemas.openxmlformats.org/officeDocument/2006/relationships/image" Target="../media/image379.png"/><Relationship Id="rId100" Type="http://schemas.openxmlformats.org/officeDocument/2006/relationships/customXml" Target="../ink/ink470.xml"/><Relationship Id="rId105" Type="http://schemas.openxmlformats.org/officeDocument/2006/relationships/image" Target="../media/image393.png"/><Relationship Id="rId8" Type="http://schemas.openxmlformats.org/officeDocument/2006/relationships/customXml" Target="../ink/ink424.xml"/><Relationship Id="rId51" Type="http://schemas.openxmlformats.org/officeDocument/2006/relationships/image" Target="../media/image366.png"/><Relationship Id="rId72" Type="http://schemas.openxmlformats.org/officeDocument/2006/relationships/customXml" Target="../ink/ink456.xml"/><Relationship Id="rId93" Type="http://schemas.openxmlformats.org/officeDocument/2006/relationships/image" Target="../media/image387.png"/><Relationship Id="rId98" Type="http://schemas.openxmlformats.org/officeDocument/2006/relationships/customXml" Target="../ink/ink469.xml"/><Relationship Id="rId121" Type="http://schemas.openxmlformats.org/officeDocument/2006/relationships/image" Target="../media/image401.png"/><Relationship Id="rId3" Type="http://schemas.openxmlformats.org/officeDocument/2006/relationships/image" Target="../media/image342.png"/><Relationship Id="rId25" Type="http://schemas.openxmlformats.org/officeDocument/2006/relationships/image" Target="../media/image353.png"/><Relationship Id="rId46" Type="http://schemas.openxmlformats.org/officeDocument/2006/relationships/customXml" Target="../ink/ink443.xml"/><Relationship Id="rId67" Type="http://schemas.openxmlformats.org/officeDocument/2006/relationships/image" Target="../media/image374.png"/><Relationship Id="rId116" Type="http://schemas.openxmlformats.org/officeDocument/2006/relationships/customXml" Target="../ink/ink478.xml"/><Relationship Id="rId20" Type="http://schemas.openxmlformats.org/officeDocument/2006/relationships/customXml" Target="../ink/ink430.xml"/><Relationship Id="rId41" Type="http://schemas.openxmlformats.org/officeDocument/2006/relationships/image" Target="../media/image361.png"/><Relationship Id="rId62" Type="http://schemas.openxmlformats.org/officeDocument/2006/relationships/customXml" Target="../ink/ink451.xml"/><Relationship Id="rId83" Type="http://schemas.openxmlformats.org/officeDocument/2006/relationships/image" Target="../media/image382.png"/><Relationship Id="rId88" Type="http://schemas.openxmlformats.org/officeDocument/2006/relationships/customXml" Target="../ink/ink464.xml"/><Relationship Id="rId111" Type="http://schemas.openxmlformats.org/officeDocument/2006/relationships/image" Target="../media/image396.png"/><Relationship Id="rId15" Type="http://schemas.openxmlformats.org/officeDocument/2006/relationships/image" Target="../media/image348.png"/><Relationship Id="rId36" Type="http://schemas.openxmlformats.org/officeDocument/2006/relationships/customXml" Target="../ink/ink438.xml"/><Relationship Id="rId57" Type="http://schemas.openxmlformats.org/officeDocument/2006/relationships/image" Target="../media/image369.png"/><Relationship Id="rId106" Type="http://schemas.openxmlformats.org/officeDocument/2006/relationships/customXml" Target="../ink/ink473.xml"/><Relationship Id="rId10" Type="http://schemas.openxmlformats.org/officeDocument/2006/relationships/customXml" Target="../ink/ink425.xml"/><Relationship Id="rId31" Type="http://schemas.openxmlformats.org/officeDocument/2006/relationships/image" Target="../media/image356.png"/><Relationship Id="rId52" Type="http://schemas.openxmlformats.org/officeDocument/2006/relationships/customXml" Target="../ink/ink446.xml"/><Relationship Id="rId73" Type="http://schemas.openxmlformats.org/officeDocument/2006/relationships/image" Target="../media/image377.png"/><Relationship Id="rId78" Type="http://schemas.openxmlformats.org/officeDocument/2006/relationships/customXml" Target="../ink/ink459.xml"/><Relationship Id="rId94" Type="http://schemas.openxmlformats.org/officeDocument/2006/relationships/customXml" Target="../ink/ink467.xml"/><Relationship Id="rId99" Type="http://schemas.openxmlformats.org/officeDocument/2006/relationships/image" Target="../media/image390.png"/><Relationship Id="rId101" Type="http://schemas.openxmlformats.org/officeDocument/2006/relationships/image" Target="../media/image391.png"/><Relationship Id="rId122" Type="http://schemas.openxmlformats.org/officeDocument/2006/relationships/customXml" Target="../ink/ink481.xml"/></Relationships>
</file>

<file path=ppt/slides/_rels/slide21.xml.rels><?xml version="1.0" encoding="UTF-8" standalone="yes"?>
<Relationships xmlns="http://schemas.openxmlformats.org/package/2006/relationships"><Relationship Id="rId26" Type="http://schemas.openxmlformats.org/officeDocument/2006/relationships/customXml" Target="../ink/ink494.xml"/><Relationship Id="rId21" Type="http://schemas.openxmlformats.org/officeDocument/2006/relationships/image" Target="../media/image412.png"/><Relationship Id="rId42" Type="http://schemas.openxmlformats.org/officeDocument/2006/relationships/customXml" Target="../ink/ink502.xml"/><Relationship Id="rId47" Type="http://schemas.openxmlformats.org/officeDocument/2006/relationships/image" Target="../media/image425.png"/><Relationship Id="rId63" Type="http://schemas.openxmlformats.org/officeDocument/2006/relationships/image" Target="../media/image433.png"/><Relationship Id="rId68" Type="http://schemas.openxmlformats.org/officeDocument/2006/relationships/customXml" Target="../ink/ink515.xml"/><Relationship Id="rId16" Type="http://schemas.openxmlformats.org/officeDocument/2006/relationships/customXml" Target="../ink/ink489.xml"/><Relationship Id="rId11" Type="http://schemas.openxmlformats.org/officeDocument/2006/relationships/image" Target="../media/image407.png"/><Relationship Id="rId32" Type="http://schemas.openxmlformats.org/officeDocument/2006/relationships/customXml" Target="../ink/ink497.xml"/><Relationship Id="rId37" Type="http://schemas.openxmlformats.org/officeDocument/2006/relationships/image" Target="../media/image420.png"/><Relationship Id="rId53" Type="http://schemas.openxmlformats.org/officeDocument/2006/relationships/image" Target="../media/image428.png"/><Relationship Id="rId58" Type="http://schemas.openxmlformats.org/officeDocument/2006/relationships/customXml" Target="../ink/ink510.xml"/><Relationship Id="rId74" Type="http://schemas.openxmlformats.org/officeDocument/2006/relationships/customXml" Target="../ink/ink518.xml"/><Relationship Id="rId79" Type="http://schemas.openxmlformats.org/officeDocument/2006/relationships/image" Target="../media/image441.png"/><Relationship Id="rId5" Type="http://schemas.openxmlformats.org/officeDocument/2006/relationships/image" Target="../media/image404.png"/><Relationship Id="rId61" Type="http://schemas.openxmlformats.org/officeDocument/2006/relationships/image" Target="../media/image432.png"/><Relationship Id="rId82" Type="http://schemas.openxmlformats.org/officeDocument/2006/relationships/customXml" Target="../ink/ink522.xml"/><Relationship Id="rId19" Type="http://schemas.openxmlformats.org/officeDocument/2006/relationships/image" Target="../media/image411.png"/><Relationship Id="rId14" Type="http://schemas.openxmlformats.org/officeDocument/2006/relationships/customXml" Target="../ink/ink488.xml"/><Relationship Id="rId22" Type="http://schemas.openxmlformats.org/officeDocument/2006/relationships/customXml" Target="../ink/ink492.xml"/><Relationship Id="rId27" Type="http://schemas.openxmlformats.org/officeDocument/2006/relationships/image" Target="../media/image415.png"/><Relationship Id="rId30" Type="http://schemas.openxmlformats.org/officeDocument/2006/relationships/customXml" Target="../ink/ink496.xml"/><Relationship Id="rId35" Type="http://schemas.openxmlformats.org/officeDocument/2006/relationships/image" Target="../media/image419.png"/><Relationship Id="rId43" Type="http://schemas.openxmlformats.org/officeDocument/2006/relationships/image" Target="../media/image423.png"/><Relationship Id="rId48" Type="http://schemas.openxmlformats.org/officeDocument/2006/relationships/customXml" Target="../ink/ink505.xml"/><Relationship Id="rId56" Type="http://schemas.openxmlformats.org/officeDocument/2006/relationships/customXml" Target="../ink/ink509.xml"/><Relationship Id="rId64" Type="http://schemas.openxmlformats.org/officeDocument/2006/relationships/customXml" Target="../ink/ink513.xml"/><Relationship Id="rId69" Type="http://schemas.openxmlformats.org/officeDocument/2006/relationships/image" Target="../media/image436.png"/><Relationship Id="rId77" Type="http://schemas.openxmlformats.org/officeDocument/2006/relationships/image" Target="../media/image440.png"/><Relationship Id="rId8" Type="http://schemas.openxmlformats.org/officeDocument/2006/relationships/customXml" Target="../ink/ink485.xml"/><Relationship Id="rId51" Type="http://schemas.openxmlformats.org/officeDocument/2006/relationships/image" Target="../media/image427.png"/><Relationship Id="rId72" Type="http://schemas.openxmlformats.org/officeDocument/2006/relationships/customXml" Target="../ink/ink517.xml"/><Relationship Id="rId80" Type="http://schemas.openxmlformats.org/officeDocument/2006/relationships/customXml" Target="../ink/ink521.xml"/><Relationship Id="rId3" Type="http://schemas.openxmlformats.org/officeDocument/2006/relationships/image" Target="../media/image403.png"/><Relationship Id="rId12" Type="http://schemas.openxmlformats.org/officeDocument/2006/relationships/customXml" Target="../ink/ink487.xml"/><Relationship Id="rId17" Type="http://schemas.openxmlformats.org/officeDocument/2006/relationships/image" Target="../media/image410.png"/><Relationship Id="rId25" Type="http://schemas.openxmlformats.org/officeDocument/2006/relationships/image" Target="../media/image414.png"/><Relationship Id="rId33" Type="http://schemas.openxmlformats.org/officeDocument/2006/relationships/image" Target="../media/image418.png"/><Relationship Id="rId38" Type="http://schemas.openxmlformats.org/officeDocument/2006/relationships/customXml" Target="../ink/ink500.xml"/><Relationship Id="rId46" Type="http://schemas.openxmlformats.org/officeDocument/2006/relationships/customXml" Target="../ink/ink504.xml"/><Relationship Id="rId59" Type="http://schemas.openxmlformats.org/officeDocument/2006/relationships/image" Target="../media/image431.png"/><Relationship Id="rId67" Type="http://schemas.openxmlformats.org/officeDocument/2006/relationships/image" Target="../media/image435.png"/><Relationship Id="rId20" Type="http://schemas.openxmlformats.org/officeDocument/2006/relationships/customXml" Target="../ink/ink491.xml"/><Relationship Id="rId41" Type="http://schemas.openxmlformats.org/officeDocument/2006/relationships/image" Target="../media/image422.png"/><Relationship Id="rId54" Type="http://schemas.openxmlformats.org/officeDocument/2006/relationships/customXml" Target="../ink/ink508.xml"/><Relationship Id="rId62" Type="http://schemas.openxmlformats.org/officeDocument/2006/relationships/customXml" Target="../ink/ink512.xml"/><Relationship Id="rId70" Type="http://schemas.openxmlformats.org/officeDocument/2006/relationships/customXml" Target="../ink/ink516.xml"/><Relationship Id="rId75" Type="http://schemas.openxmlformats.org/officeDocument/2006/relationships/image" Target="../media/image439.png"/><Relationship Id="rId83"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customXml" Target="../ink/ink484.xml"/><Relationship Id="rId15" Type="http://schemas.openxmlformats.org/officeDocument/2006/relationships/image" Target="../media/image409.png"/><Relationship Id="rId23" Type="http://schemas.openxmlformats.org/officeDocument/2006/relationships/image" Target="../media/image413.png"/><Relationship Id="rId28" Type="http://schemas.openxmlformats.org/officeDocument/2006/relationships/customXml" Target="../ink/ink495.xml"/><Relationship Id="rId36" Type="http://schemas.openxmlformats.org/officeDocument/2006/relationships/customXml" Target="../ink/ink499.xml"/><Relationship Id="rId49" Type="http://schemas.openxmlformats.org/officeDocument/2006/relationships/image" Target="../media/image426.png"/><Relationship Id="rId57" Type="http://schemas.openxmlformats.org/officeDocument/2006/relationships/image" Target="../media/image430.png"/><Relationship Id="rId10" Type="http://schemas.openxmlformats.org/officeDocument/2006/relationships/customXml" Target="../ink/ink486.xml"/><Relationship Id="rId31" Type="http://schemas.openxmlformats.org/officeDocument/2006/relationships/image" Target="../media/image417.png"/><Relationship Id="rId44" Type="http://schemas.openxmlformats.org/officeDocument/2006/relationships/customXml" Target="../ink/ink503.xml"/><Relationship Id="rId52" Type="http://schemas.openxmlformats.org/officeDocument/2006/relationships/customXml" Target="../ink/ink507.xml"/><Relationship Id="rId60" Type="http://schemas.openxmlformats.org/officeDocument/2006/relationships/customXml" Target="../ink/ink511.xml"/><Relationship Id="rId65" Type="http://schemas.openxmlformats.org/officeDocument/2006/relationships/image" Target="../media/image434.png"/><Relationship Id="rId73" Type="http://schemas.openxmlformats.org/officeDocument/2006/relationships/image" Target="../media/image438.png"/><Relationship Id="rId78" Type="http://schemas.openxmlformats.org/officeDocument/2006/relationships/customXml" Target="../ink/ink520.xml"/><Relationship Id="rId81" Type="http://schemas.openxmlformats.org/officeDocument/2006/relationships/image" Target="../media/image89.png"/><Relationship Id="rId4" Type="http://schemas.openxmlformats.org/officeDocument/2006/relationships/customXml" Target="../ink/ink483.xml"/><Relationship Id="rId9" Type="http://schemas.openxmlformats.org/officeDocument/2006/relationships/image" Target="../media/image406.png"/><Relationship Id="rId13" Type="http://schemas.openxmlformats.org/officeDocument/2006/relationships/image" Target="../media/image408.png"/><Relationship Id="rId18" Type="http://schemas.openxmlformats.org/officeDocument/2006/relationships/customXml" Target="../ink/ink490.xml"/><Relationship Id="rId39" Type="http://schemas.openxmlformats.org/officeDocument/2006/relationships/image" Target="../media/image421.png"/><Relationship Id="rId34" Type="http://schemas.openxmlformats.org/officeDocument/2006/relationships/customXml" Target="../ink/ink498.xml"/><Relationship Id="rId50" Type="http://schemas.openxmlformats.org/officeDocument/2006/relationships/customXml" Target="../ink/ink506.xml"/><Relationship Id="rId55" Type="http://schemas.openxmlformats.org/officeDocument/2006/relationships/image" Target="../media/image429.png"/><Relationship Id="rId76" Type="http://schemas.openxmlformats.org/officeDocument/2006/relationships/customXml" Target="../ink/ink519.xml"/><Relationship Id="rId7" Type="http://schemas.openxmlformats.org/officeDocument/2006/relationships/image" Target="../media/image405.png"/><Relationship Id="rId71" Type="http://schemas.openxmlformats.org/officeDocument/2006/relationships/image" Target="../media/image437.png"/><Relationship Id="rId2" Type="http://schemas.openxmlformats.org/officeDocument/2006/relationships/customXml" Target="../ink/ink482.xml"/><Relationship Id="rId29" Type="http://schemas.openxmlformats.org/officeDocument/2006/relationships/image" Target="../media/image416.png"/><Relationship Id="rId24" Type="http://schemas.openxmlformats.org/officeDocument/2006/relationships/customXml" Target="../ink/ink493.xml"/><Relationship Id="rId40" Type="http://schemas.openxmlformats.org/officeDocument/2006/relationships/customXml" Target="../ink/ink501.xml"/><Relationship Id="rId45" Type="http://schemas.openxmlformats.org/officeDocument/2006/relationships/image" Target="../media/image424.png"/><Relationship Id="rId66" Type="http://schemas.openxmlformats.org/officeDocument/2006/relationships/customXml" Target="../ink/ink5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2.png"/><Relationship Id="rId7" Type="http://schemas.openxmlformats.org/officeDocument/2006/relationships/image" Target="../media/image444.png"/><Relationship Id="rId2" Type="http://schemas.openxmlformats.org/officeDocument/2006/relationships/customXml" Target="../ink/ink523.xml"/><Relationship Id="rId1" Type="http://schemas.openxmlformats.org/officeDocument/2006/relationships/slideLayout" Target="../slideLayouts/slideLayout1.xml"/><Relationship Id="rId6" Type="http://schemas.openxmlformats.org/officeDocument/2006/relationships/customXml" Target="../ink/ink525.xml"/><Relationship Id="rId5" Type="http://schemas.openxmlformats.org/officeDocument/2006/relationships/image" Target="../media/image443.png"/><Relationship Id="rId4" Type="http://schemas.openxmlformats.org/officeDocument/2006/relationships/customXml" Target="../ink/ink524.xml"/></Relationships>
</file>

<file path=ppt/slides/_rels/slide23.xml.rels><?xml version="1.0" encoding="UTF-8" standalone="yes"?>
<Relationships xmlns="http://schemas.openxmlformats.org/package/2006/relationships"><Relationship Id="rId117" Type="http://schemas.openxmlformats.org/officeDocument/2006/relationships/image" Target="../media/image502.png"/><Relationship Id="rId299" Type="http://schemas.openxmlformats.org/officeDocument/2006/relationships/image" Target="../media/image593.png"/><Relationship Id="rId21" Type="http://schemas.openxmlformats.org/officeDocument/2006/relationships/image" Target="../media/image454.png"/><Relationship Id="rId63" Type="http://schemas.openxmlformats.org/officeDocument/2006/relationships/image" Target="../media/image475.png"/><Relationship Id="rId159" Type="http://schemas.openxmlformats.org/officeDocument/2006/relationships/image" Target="../media/image523.png"/><Relationship Id="rId324" Type="http://schemas.openxmlformats.org/officeDocument/2006/relationships/customXml" Target="../ink/ink687.xml"/><Relationship Id="rId366" Type="http://schemas.openxmlformats.org/officeDocument/2006/relationships/customXml" Target="../ink/ink708.xml"/><Relationship Id="rId170" Type="http://schemas.openxmlformats.org/officeDocument/2006/relationships/customXml" Target="../ink/ink610.xml"/><Relationship Id="rId226" Type="http://schemas.openxmlformats.org/officeDocument/2006/relationships/customXml" Target="../ink/ink638.xml"/><Relationship Id="rId268" Type="http://schemas.openxmlformats.org/officeDocument/2006/relationships/customXml" Target="../ink/ink659.xml"/><Relationship Id="rId32" Type="http://schemas.openxmlformats.org/officeDocument/2006/relationships/customXml" Target="../ink/ink541.xml"/><Relationship Id="rId74" Type="http://schemas.openxmlformats.org/officeDocument/2006/relationships/customXml" Target="../ink/ink562.xml"/><Relationship Id="rId128" Type="http://schemas.openxmlformats.org/officeDocument/2006/relationships/customXml" Target="../ink/ink589.xml"/><Relationship Id="rId335" Type="http://schemas.openxmlformats.org/officeDocument/2006/relationships/image" Target="../media/image611.png"/><Relationship Id="rId5" Type="http://schemas.openxmlformats.org/officeDocument/2006/relationships/image" Target="../media/image446.png"/><Relationship Id="rId181" Type="http://schemas.openxmlformats.org/officeDocument/2006/relationships/image" Target="../media/image534.png"/><Relationship Id="rId237" Type="http://schemas.openxmlformats.org/officeDocument/2006/relationships/image" Target="../media/image562.png"/><Relationship Id="rId279" Type="http://schemas.openxmlformats.org/officeDocument/2006/relationships/image" Target="../media/image583.png"/><Relationship Id="rId43" Type="http://schemas.openxmlformats.org/officeDocument/2006/relationships/image" Target="../media/image465.png"/><Relationship Id="rId139" Type="http://schemas.openxmlformats.org/officeDocument/2006/relationships/image" Target="../media/image513.png"/><Relationship Id="rId290" Type="http://schemas.openxmlformats.org/officeDocument/2006/relationships/customXml" Target="../ink/ink670.xml"/><Relationship Id="rId304" Type="http://schemas.openxmlformats.org/officeDocument/2006/relationships/customXml" Target="../ink/ink677.xml"/><Relationship Id="rId346" Type="http://schemas.openxmlformats.org/officeDocument/2006/relationships/customXml" Target="../ink/ink698.xml"/><Relationship Id="rId85" Type="http://schemas.openxmlformats.org/officeDocument/2006/relationships/image" Target="../media/image486.png"/><Relationship Id="rId150" Type="http://schemas.openxmlformats.org/officeDocument/2006/relationships/customXml" Target="../ink/ink600.xml"/><Relationship Id="rId192" Type="http://schemas.openxmlformats.org/officeDocument/2006/relationships/customXml" Target="../ink/ink621.xml"/><Relationship Id="rId206" Type="http://schemas.openxmlformats.org/officeDocument/2006/relationships/customXml" Target="../ink/ink628.xml"/><Relationship Id="rId248" Type="http://schemas.openxmlformats.org/officeDocument/2006/relationships/customXml" Target="../ink/ink649.xml"/><Relationship Id="rId12" Type="http://schemas.openxmlformats.org/officeDocument/2006/relationships/customXml" Target="../ink/ink531.xml"/><Relationship Id="rId108" Type="http://schemas.openxmlformats.org/officeDocument/2006/relationships/customXml" Target="../ink/ink579.xml"/><Relationship Id="rId315" Type="http://schemas.openxmlformats.org/officeDocument/2006/relationships/image" Target="../media/image601.png"/><Relationship Id="rId357" Type="http://schemas.openxmlformats.org/officeDocument/2006/relationships/image" Target="../media/image622.png"/><Relationship Id="rId54" Type="http://schemas.openxmlformats.org/officeDocument/2006/relationships/customXml" Target="../ink/ink552.xml"/><Relationship Id="rId96" Type="http://schemas.openxmlformats.org/officeDocument/2006/relationships/customXml" Target="../ink/ink573.xml"/><Relationship Id="rId161" Type="http://schemas.openxmlformats.org/officeDocument/2006/relationships/image" Target="../media/image524.png"/><Relationship Id="rId217" Type="http://schemas.openxmlformats.org/officeDocument/2006/relationships/image" Target="../media/image552.png"/><Relationship Id="rId259" Type="http://schemas.openxmlformats.org/officeDocument/2006/relationships/image" Target="../media/image573.png"/><Relationship Id="rId23" Type="http://schemas.openxmlformats.org/officeDocument/2006/relationships/image" Target="../media/image455.png"/><Relationship Id="rId119" Type="http://schemas.openxmlformats.org/officeDocument/2006/relationships/image" Target="../media/image503.png"/><Relationship Id="rId270" Type="http://schemas.openxmlformats.org/officeDocument/2006/relationships/customXml" Target="../ink/ink660.xml"/><Relationship Id="rId326" Type="http://schemas.openxmlformats.org/officeDocument/2006/relationships/customXml" Target="../ink/ink688.xml"/><Relationship Id="rId65" Type="http://schemas.openxmlformats.org/officeDocument/2006/relationships/image" Target="../media/image476.png"/><Relationship Id="rId130" Type="http://schemas.openxmlformats.org/officeDocument/2006/relationships/customXml" Target="../ink/ink590.xml"/><Relationship Id="rId172" Type="http://schemas.openxmlformats.org/officeDocument/2006/relationships/customXml" Target="../ink/ink611.xml"/><Relationship Id="rId228" Type="http://schemas.openxmlformats.org/officeDocument/2006/relationships/customXml" Target="../ink/ink639.xml"/><Relationship Id="rId281" Type="http://schemas.openxmlformats.org/officeDocument/2006/relationships/image" Target="../media/image584.png"/><Relationship Id="rId337" Type="http://schemas.openxmlformats.org/officeDocument/2006/relationships/image" Target="../media/image612.png"/><Relationship Id="rId34" Type="http://schemas.openxmlformats.org/officeDocument/2006/relationships/customXml" Target="../ink/ink542.xml"/><Relationship Id="rId76" Type="http://schemas.openxmlformats.org/officeDocument/2006/relationships/customXml" Target="../ink/ink563.xml"/><Relationship Id="rId141" Type="http://schemas.openxmlformats.org/officeDocument/2006/relationships/image" Target="../media/image514.png"/><Relationship Id="rId7" Type="http://schemas.openxmlformats.org/officeDocument/2006/relationships/image" Target="../media/image447.png"/><Relationship Id="rId183" Type="http://schemas.openxmlformats.org/officeDocument/2006/relationships/image" Target="../media/image535.png"/><Relationship Id="rId239" Type="http://schemas.openxmlformats.org/officeDocument/2006/relationships/image" Target="../media/image563.png"/><Relationship Id="rId250" Type="http://schemas.openxmlformats.org/officeDocument/2006/relationships/customXml" Target="../ink/ink650.xml"/><Relationship Id="rId292" Type="http://schemas.openxmlformats.org/officeDocument/2006/relationships/customXml" Target="../ink/ink671.xml"/><Relationship Id="rId306" Type="http://schemas.openxmlformats.org/officeDocument/2006/relationships/customXml" Target="../ink/ink678.xml"/><Relationship Id="rId45" Type="http://schemas.openxmlformats.org/officeDocument/2006/relationships/image" Target="../media/image466.png"/><Relationship Id="rId87" Type="http://schemas.openxmlformats.org/officeDocument/2006/relationships/image" Target="../media/image487.png"/><Relationship Id="rId110" Type="http://schemas.openxmlformats.org/officeDocument/2006/relationships/customXml" Target="../ink/ink580.xml"/><Relationship Id="rId348" Type="http://schemas.openxmlformats.org/officeDocument/2006/relationships/customXml" Target="../ink/ink699.xml"/><Relationship Id="rId152" Type="http://schemas.openxmlformats.org/officeDocument/2006/relationships/customXml" Target="../ink/ink601.xml"/><Relationship Id="rId194" Type="http://schemas.openxmlformats.org/officeDocument/2006/relationships/customXml" Target="../ink/ink622.xml"/><Relationship Id="rId208" Type="http://schemas.openxmlformats.org/officeDocument/2006/relationships/customXml" Target="../ink/ink629.xml"/><Relationship Id="rId261" Type="http://schemas.openxmlformats.org/officeDocument/2006/relationships/image" Target="../media/image574.png"/><Relationship Id="rId14" Type="http://schemas.openxmlformats.org/officeDocument/2006/relationships/customXml" Target="../ink/ink532.xml"/><Relationship Id="rId56" Type="http://schemas.openxmlformats.org/officeDocument/2006/relationships/customXml" Target="../ink/ink553.xml"/><Relationship Id="rId317" Type="http://schemas.openxmlformats.org/officeDocument/2006/relationships/image" Target="../media/image602.png"/><Relationship Id="rId359" Type="http://schemas.openxmlformats.org/officeDocument/2006/relationships/image" Target="../media/image623.png"/><Relationship Id="rId98" Type="http://schemas.openxmlformats.org/officeDocument/2006/relationships/customXml" Target="../ink/ink574.xml"/><Relationship Id="rId121" Type="http://schemas.openxmlformats.org/officeDocument/2006/relationships/image" Target="../media/image504.png"/><Relationship Id="rId163" Type="http://schemas.openxmlformats.org/officeDocument/2006/relationships/image" Target="../media/image525.png"/><Relationship Id="rId219" Type="http://schemas.openxmlformats.org/officeDocument/2006/relationships/image" Target="../media/image553.png"/><Relationship Id="rId230" Type="http://schemas.openxmlformats.org/officeDocument/2006/relationships/customXml" Target="../ink/ink640.xml"/><Relationship Id="rId25" Type="http://schemas.openxmlformats.org/officeDocument/2006/relationships/image" Target="../media/image456.png"/><Relationship Id="rId67" Type="http://schemas.openxmlformats.org/officeDocument/2006/relationships/image" Target="../media/image477.png"/><Relationship Id="rId272" Type="http://schemas.openxmlformats.org/officeDocument/2006/relationships/customXml" Target="../ink/ink661.xml"/><Relationship Id="rId328" Type="http://schemas.openxmlformats.org/officeDocument/2006/relationships/customXml" Target="../ink/ink689.xml"/><Relationship Id="rId132" Type="http://schemas.openxmlformats.org/officeDocument/2006/relationships/customXml" Target="../ink/ink591.xml"/><Relationship Id="rId174" Type="http://schemas.openxmlformats.org/officeDocument/2006/relationships/customXml" Target="../ink/ink612.xml"/><Relationship Id="rId220" Type="http://schemas.openxmlformats.org/officeDocument/2006/relationships/customXml" Target="../ink/ink635.xml"/><Relationship Id="rId241" Type="http://schemas.openxmlformats.org/officeDocument/2006/relationships/image" Target="../media/image564.png"/><Relationship Id="rId15" Type="http://schemas.openxmlformats.org/officeDocument/2006/relationships/image" Target="../media/image451.png"/><Relationship Id="rId36" Type="http://schemas.openxmlformats.org/officeDocument/2006/relationships/customXml" Target="../ink/ink543.xml"/><Relationship Id="rId57" Type="http://schemas.openxmlformats.org/officeDocument/2006/relationships/image" Target="../media/image472.png"/><Relationship Id="rId262" Type="http://schemas.openxmlformats.org/officeDocument/2006/relationships/customXml" Target="../ink/ink656.xml"/><Relationship Id="rId283" Type="http://schemas.openxmlformats.org/officeDocument/2006/relationships/image" Target="../media/image585.png"/><Relationship Id="rId318" Type="http://schemas.openxmlformats.org/officeDocument/2006/relationships/customXml" Target="../ink/ink684.xml"/><Relationship Id="rId339" Type="http://schemas.openxmlformats.org/officeDocument/2006/relationships/image" Target="../media/image613.png"/><Relationship Id="rId78" Type="http://schemas.openxmlformats.org/officeDocument/2006/relationships/customXml" Target="../ink/ink564.xml"/><Relationship Id="rId99" Type="http://schemas.openxmlformats.org/officeDocument/2006/relationships/image" Target="../media/image493.png"/><Relationship Id="rId101" Type="http://schemas.openxmlformats.org/officeDocument/2006/relationships/image" Target="../media/image494.png"/><Relationship Id="rId122" Type="http://schemas.openxmlformats.org/officeDocument/2006/relationships/customXml" Target="../ink/ink586.xml"/><Relationship Id="rId143" Type="http://schemas.openxmlformats.org/officeDocument/2006/relationships/image" Target="../media/image515.png"/><Relationship Id="rId164" Type="http://schemas.openxmlformats.org/officeDocument/2006/relationships/customXml" Target="../ink/ink607.xml"/><Relationship Id="rId185" Type="http://schemas.openxmlformats.org/officeDocument/2006/relationships/image" Target="../media/image536.png"/><Relationship Id="rId350" Type="http://schemas.openxmlformats.org/officeDocument/2006/relationships/customXml" Target="../ink/ink700.xml"/><Relationship Id="rId9" Type="http://schemas.openxmlformats.org/officeDocument/2006/relationships/image" Target="../media/image448.png"/><Relationship Id="rId210" Type="http://schemas.openxmlformats.org/officeDocument/2006/relationships/customXml" Target="../ink/ink630.xml"/><Relationship Id="rId26" Type="http://schemas.openxmlformats.org/officeDocument/2006/relationships/customXml" Target="../ink/ink538.xml"/><Relationship Id="rId231" Type="http://schemas.openxmlformats.org/officeDocument/2006/relationships/image" Target="../media/image559.png"/><Relationship Id="rId252" Type="http://schemas.openxmlformats.org/officeDocument/2006/relationships/customXml" Target="../ink/ink651.xml"/><Relationship Id="rId273" Type="http://schemas.openxmlformats.org/officeDocument/2006/relationships/image" Target="../media/image580.png"/><Relationship Id="rId294" Type="http://schemas.openxmlformats.org/officeDocument/2006/relationships/customXml" Target="../ink/ink672.xml"/><Relationship Id="rId308" Type="http://schemas.openxmlformats.org/officeDocument/2006/relationships/customXml" Target="../ink/ink679.xml"/><Relationship Id="rId329" Type="http://schemas.openxmlformats.org/officeDocument/2006/relationships/image" Target="../media/image608.png"/><Relationship Id="rId47" Type="http://schemas.openxmlformats.org/officeDocument/2006/relationships/image" Target="../media/image467.png"/><Relationship Id="rId68" Type="http://schemas.openxmlformats.org/officeDocument/2006/relationships/customXml" Target="../ink/ink559.xml"/><Relationship Id="rId89" Type="http://schemas.openxmlformats.org/officeDocument/2006/relationships/image" Target="../media/image488.png"/><Relationship Id="rId112" Type="http://schemas.openxmlformats.org/officeDocument/2006/relationships/customXml" Target="../ink/ink581.xml"/><Relationship Id="rId133" Type="http://schemas.openxmlformats.org/officeDocument/2006/relationships/image" Target="../media/image510.png"/><Relationship Id="rId154" Type="http://schemas.openxmlformats.org/officeDocument/2006/relationships/customXml" Target="../ink/ink602.xml"/><Relationship Id="rId175" Type="http://schemas.openxmlformats.org/officeDocument/2006/relationships/image" Target="../media/image531.png"/><Relationship Id="rId340" Type="http://schemas.openxmlformats.org/officeDocument/2006/relationships/customXml" Target="../ink/ink695.xml"/><Relationship Id="rId361" Type="http://schemas.openxmlformats.org/officeDocument/2006/relationships/image" Target="../media/image624.png"/><Relationship Id="rId196" Type="http://schemas.openxmlformats.org/officeDocument/2006/relationships/customXml" Target="../ink/ink623.xml"/><Relationship Id="rId200" Type="http://schemas.openxmlformats.org/officeDocument/2006/relationships/customXml" Target="../ink/ink625.xml"/><Relationship Id="rId16" Type="http://schemas.openxmlformats.org/officeDocument/2006/relationships/customXml" Target="../ink/ink533.xml"/><Relationship Id="rId221" Type="http://schemas.openxmlformats.org/officeDocument/2006/relationships/image" Target="../media/image554.png"/><Relationship Id="rId242" Type="http://schemas.openxmlformats.org/officeDocument/2006/relationships/customXml" Target="../ink/ink646.xml"/><Relationship Id="rId263" Type="http://schemas.openxmlformats.org/officeDocument/2006/relationships/image" Target="../media/image575.png"/><Relationship Id="rId284" Type="http://schemas.openxmlformats.org/officeDocument/2006/relationships/customXml" Target="../ink/ink667.xml"/><Relationship Id="rId319" Type="http://schemas.openxmlformats.org/officeDocument/2006/relationships/image" Target="../media/image603.png"/><Relationship Id="rId37" Type="http://schemas.openxmlformats.org/officeDocument/2006/relationships/image" Target="../media/image462.png"/><Relationship Id="rId58" Type="http://schemas.openxmlformats.org/officeDocument/2006/relationships/customXml" Target="../ink/ink554.xml"/><Relationship Id="rId79" Type="http://schemas.openxmlformats.org/officeDocument/2006/relationships/image" Target="../media/image483.png"/><Relationship Id="rId102" Type="http://schemas.openxmlformats.org/officeDocument/2006/relationships/customXml" Target="../ink/ink576.xml"/><Relationship Id="rId123" Type="http://schemas.openxmlformats.org/officeDocument/2006/relationships/image" Target="../media/image505.png"/><Relationship Id="rId144" Type="http://schemas.openxmlformats.org/officeDocument/2006/relationships/customXml" Target="../ink/ink597.xml"/><Relationship Id="rId330" Type="http://schemas.openxmlformats.org/officeDocument/2006/relationships/customXml" Target="../ink/ink690.xml"/><Relationship Id="rId90" Type="http://schemas.openxmlformats.org/officeDocument/2006/relationships/customXml" Target="../ink/ink570.xml"/><Relationship Id="rId165" Type="http://schemas.openxmlformats.org/officeDocument/2006/relationships/image" Target="../media/image526.png"/><Relationship Id="rId186" Type="http://schemas.openxmlformats.org/officeDocument/2006/relationships/customXml" Target="../ink/ink618.xml"/><Relationship Id="rId351" Type="http://schemas.openxmlformats.org/officeDocument/2006/relationships/image" Target="../media/image619.png"/><Relationship Id="rId211" Type="http://schemas.openxmlformats.org/officeDocument/2006/relationships/image" Target="../media/image549.png"/><Relationship Id="rId232" Type="http://schemas.openxmlformats.org/officeDocument/2006/relationships/customXml" Target="../ink/ink641.xml"/><Relationship Id="rId253" Type="http://schemas.openxmlformats.org/officeDocument/2006/relationships/image" Target="../media/image570.png"/><Relationship Id="rId274" Type="http://schemas.openxmlformats.org/officeDocument/2006/relationships/customXml" Target="../ink/ink662.xml"/><Relationship Id="rId295" Type="http://schemas.openxmlformats.org/officeDocument/2006/relationships/image" Target="../media/image591.png"/><Relationship Id="rId309" Type="http://schemas.openxmlformats.org/officeDocument/2006/relationships/image" Target="../media/image598.png"/><Relationship Id="rId27" Type="http://schemas.openxmlformats.org/officeDocument/2006/relationships/image" Target="../media/image457.png"/><Relationship Id="rId48" Type="http://schemas.openxmlformats.org/officeDocument/2006/relationships/customXml" Target="../ink/ink549.xml"/><Relationship Id="rId69" Type="http://schemas.openxmlformats.org/officeDocument/2006/relationships/image" Target="../media/image478.png"/><Relationship Id="rId113" Type="http://schemas.openxmlformats.org/officeDocument/2006/relationships/image" Target="../media/image500.png"/><Relationship Id="rId134" Type="http://schemas.openxmlformats.org/officeDocument/2006/relationships/customXml" Target="../ink/ink592.xml"/><Relationship Id="rId320" Type="http://schemas.openxmlformats.org/officeDocument/2006/relationships/customXml" Target="../ink/ink685.xml"/><Relationship Id="rId80" Type="http://schemas.openxmlformats.org/officeDocument/2006/relationships/customXml" Target="../ink/ink565.xml"/><Relationship Id="rId155" Type="http://schemas.openxmlformats.org/officeDocument/2006/relationships/image" Target="../media/image521.png"/><Relationship Id="rId176" Type="http://schemas.openxmlformats.org/officeDocument/2006/relationships/customXml" Target="../ink/ink613.xml"/><Relationship Id="rId197" Type="http://schemas.openxmlformats.org/officeDocument/2006/relationships/image" Target="../media/image542.png"/><Relationship Id="rId341" Type="http://schemas.openxmlformats.org/officeDocument/2006/relationships/image" Target="../media/image614.png"/><Relationship Id="rId362" Type="http://schemas.openxmlformats.org/officeDocument/2006/relationships/customXml" Target="../ink/ink706.xml"/><Relationship Id="rId201" Type="http://schemas.openxmlformats.org/officeDocument/2006/relationships/image" Target="../media/image544.png"/><Relationship Id="rId222" Type="http://schemas.openxmlformats.org/officeDocument/2006/relationships/customXml" Target="../ink/ink636.xml"/><Relationship Id="rId243" Type="http://schemas.openxmlformats.org/officeDocument/2006/relationships/image" Target="../media/image565.png"/><Relationship Id="rId264" Type="http://schemas.openxmlformats.org/officeDocument/2006/relationships/customXml" Target="../ink/ink657.xml"/><Relationship Id="rId285" Type="http://schemas.openxmlformats.org/officeDocument/2006/relationships/image" Target="../media/image586.png"/><Relationship Id="rId17" Type="http://schemas.openxmlformats.org/officeDocument/2006/relationships/image" Target="../media/image452.png"/><Relationship Id="rId38" Type="http://schemas.openxmlformats.org/officeDocument/2006/relationships/customXml" Target="../ink/ink544.xml"/><Relationship Id="rId59" Type="http://schemas.openxmlformats.org/officeDocument/2006/relationships/image" Target="../media/image473.png"/><Relationship Id="rId103" Type="http://schemas.openxmlformats.org/officeDocument/2006/relationships/image" Target="../media/image495.png"/><Relationship Id="rId124" Type="http://schemas.openxmlformats.org/officeDocument/2006/relationships/customXml" Target="../ink/ink587.xml"/><Relationship Id="rId310" Type="http://schemas.openxmlformats.org/officeDocument/2006/relationships/customXml" Target="../ink/ink680.xml"/><Relationship Id="rId70" Type="http://schemas.openxmlformats.org/officeDocument/2006/relationships/customXml" Target="../ink/ink560.xml"/><Relationship Id="rId91" Type="http://schemas.openxmlformats.org/officeDocument/2006/relationships/image" Target="../media/image489.png"/><Relationship Id="rId145" Type="http://schemas.openxmlformats.org/officeDocument/2006/relationships/image" Target="../media/image516.png"/><Relationship Id="rId166" Type="http://schemas.openxmlformats.org/officeDocument/2006/relationships/customXml" Target="../ink/ink608.xml"/><Relationship Id="rId187" Type="http://schemas.openxmlformats.org/officeDocument/2006/relationships/image" Target="../media/image537.png"/><Relationship Id="rId331" Type="http://schemas.openxmlformats.org/officeDocument/2006/relationships/image" Target="../media/image609.png"/><Relationship Id="rId352" Type="http://schemas.openxmlformats.org/officeDocument/2006/relationships/customXml" Target="../ink/ink701.xml"/><Relationship Id="rId1" Type="http://schemas.openxmlformats.org/officeDocument/2006/relationships/slideLayout" Target="../slideLayouts/slideLayout1.xml"/><Relationship Id="rId212" Type="http://schemas.openxmlformats.org/officeDocument/2006/relationships/customXml" Target="../ink/ink631.xml"/><Relationship Id="rId233" Type="http://schemas.openxmlformats.org/officeDocument/2006/relationships/image" Target="../media/image560.png"/><Relationship Id="rId254" Type="http://schemas.openxmlformats.org/officeDocument/2006/relationships/customXml" Target="../ink/ink652.xml"/><Relationship Id="rId28" Type="http://schemas.openxmlformats.org/officeDocument/2006/relationships/customXml" Target="../ink/ink539.xml"/><Relationship Id="rId49" Type="http://schemas.openxmlformats.org/officeDocument/2006/relationships/image" Target="../media/image468.png"/><Relationship Id="rId114" Type="http://schemas.openxmlformats.org/officeDocument/2006/relationships/customXml" Target="../ink/ink582.xml"/><Relationship Id="rId275" Type="http://schemas.openxmlformats.org/officeDocument/2006/relationships/image" Target="../media/image581.png"/><Relationship Id="rId296" Type="http://schemas.openxmlformats.org/officeDocument/2006/relationships/customXml" Target="../ink/ink673.xml"/><Relationship Id="rId300" Type="http://schemas.openxmlformats.org/officeDocument/2006/relationships/customXml" Target="../ink/ink675.xml"/><Relationship Id="rId60" Type="http://schemas.openxmlformats.org/officeDocument/2006/relationships/customXml" Target="../ink/ink555.xml"/><Relationship Id="rId81" Type="http://schemas.openxmlformats.org/officeDocument/2006/relationships/image" Target="../media/image484.png"/><Relationship Id="rId135" Type="http://schemas.openxmlformats.org/officeDocument/2006/relationships/image" Target="../media/image511.png"/><Relationship Id="rId156" Type="http://schemas.openxmlformats.org/officeDocument/2006/relationships/customXml" Target="../ink/ink603.xml"/><Relationship Id="rId177" Type="http://schemas.openxmlformats.org/officeDocument/2006/relationships/image" Target="../media/image532.png"/><Relationship Id="rId198" Type="http://schemas.openxmlformats.org/officeDocument/2006/relationships/customXml" Target="../ink/ink624.xml"/><Relationship Id="rId321" Type="http://schemas.openxmlformats.org/officeDocument/2006/relationships/image" Target="../media/image604.png"/><Relationship Id="rId342" Type="http://schemas.openxmlformats.org/officeDocument/2006/relationships/customXml" Target="../ink/ink696.xml"/><Relationship Id="rId363" Type="http://schemas.openxmlformats.org/officeDocument/2006/relationships/image" Target="../media/image625.png"/><Relationship Id="rId202" Type="http://schemas.openxmlformats.org/officeDocument/2006/relationships/customXml" Target="../ink/ink626.xml"/><Relationship Id="rId223" Type="http://schemas.openxmlformats.org/officeDocument/2006/relationships/image" Target="../media/image555.png"/><Relationship Id="rId244" Type="http://schemas.openxmlformats.org/officeDocument/2006/relationships/customXml" Target="../ink/ink647.xml"/><Relationship Id="rId18" Type="http://schemas.openxmlformats.org/officeDocument/2006/relationships/customXml" Target="../ink/ink534.xml"/><Relationship Id="rId39" Type="http://schemas.openxmlformats.org/officeDocument/2006/relationships/image" Target="../media/image463.png"/><Relationship Id="rId265" Type="http://schemas.openxmlformats.org/officeDocument/2006/relationships/image" Target="../media/image576.png"/><Relationship Id="rId286" Type="http://schemas.openxmlformats.org/officeDocument/2006/relationships/customXml" Target="../ink/ink668.xml"/><Relationship Id="rId50" Type="http://schemas.openxmlformats.org/officeDocument/2006/relationships/customXml" Target="../ink/ink550.xml"/><Relationship Id="rId104" Type="http://schemas.openxmlformats.org/officeDocument/2006/relationships/customXml" Target="../ink/ink577.xml"/><Relationship Id="rId125" Type="http://schemas.openxmlformats.org/officeDocument/2006/relationships/image" Target="../media/image506.png"/><Relationship Id="rId146" Type="http://schemas.openxmlformats.org/officeDocument/2006/relationships/customXml" Target="../ink/ink598.xml"/><Relationship Id="rId167" Type="http://schemas.openxmlformats.org/officeDocument/2006/relationships/image" Target="../media/image527.png"/><Relationship Id="rId188" Type="http://schemas.openxmlformats.org/officeDocument/2006/relationships/customXml" Target="../ink/ink619.xml"/><Relationship Id="rId311" Type="http://schemas.openxmlformats.org/officeDocument/2006/relationships/image" Target="../media/image599.png"/><Relationship Id="rId332" Type="http://schemas.openxmlformats.org/officeDocument/2006/relationships/customXml" Target="../ink/ink691.xml"/><Relationship Id="rId353" Type="http://schemas.openxmlformats.org/officeDocument/2006/relationships/image" Target="../media/image620.png"/><Relationship Id="rId71" Type="http://schemas.openxmlformats.org/officeDocument/2006/relationships/image" Target="../media/image479.png"/><Relationship Id="rId92" Type="http://schemas.openxmlformats.org/officeDocument/2006/relationships/customXml" Target="../ink/ink571.xml"/><Relationship Id="rId213" Type="http://schemas.openxmlformats.org/officeDocument/2006/relationships/image" Target="../media/image550.png"/><Relationship Id="rId234" Type="http://schemas.openxmlformats.org/officeDocument/2006/relationships/customXml" Target="../ink/ink642.xml"/><Relationship Id="rId2" Type="http://schemas.openxmlformats.org/officeDocument/2006/relationships/customXml" Target="../ink/ink526.xml"/><Relationship Id="rId29" Type="http://schemas.openxmlformats.org/officeDocument/2006/relationships/image" Target="../media/image458.png"/><Relationship Id="rId255" Type="http://schemas.openxmlformats.org/officeDocument/2006/relationships/image" Target="../media/image571.png"/><Relationship Id="rId276" Type="http://schemas.openxmlformats.org/officeDocument/2006/relationships/customXml" Target="../ink/ink663.xml"/><Relationship Id="rId297" Type="http://schemas.openxmlformats.org/officeDocument/2006/relationships/image" Target="../media/image592.png"/><Relationship Id="rId40" Type="http://schemas.openxmlformats.org/officeDocument/2006/relationships/customXml" Target="../ink/ink545.xml"/><Relationship Id="rId115" Type="http://schemas.openxmlformats.org/officeDocument/2006/relationships/image" Target="../media/image501.png"/><Relationship Id="rId136" Type="http://schemas.openxmlformats.org/officeDocument/2006/relationships/customXml" Target="../ink/ink593.xml"/><Relationship Id="rId157" Type="http://schemas.openxmlformats.org/officeDocument/2006/relationships/image" Target="../media/image522.png"/><Relationship Id="rId178" Type="http://schemas.openxmlformats.org/officeDocument/2006/relationships/customXml" Target="../ink/ink614.xml"/><Relationship Id="rId301" Type="http://schemas.openxmlformats.org/officeDocument/2006/relationships/image" Target="../media/image594.png"/><Relationship Id="rId322" Type="http://schemas.openxmlformats.org/officeDocument/2006/relationships/customXml" Target="../ink/ink686.xml"/><Relationship Id="rId343" Type="http://schemas.openxmlformats.org/officeDocument/2006/relationships/image" Target="../media/image615.png"/><Relationship Id="rId364" Type="http://schemas.openxmlformats.org/officeDocument/2006/relationships/customXml" Target="../ink/ink707.xml"/><Relationship Id="rId61" Type="http://schemas.openxmlformats.org/officeDocument/2006/relationships/image" Target="../media/image474.png"/><Relationship Id="rId82" Type="http://schemas.openxmlformats.org/officeDocument/2006/relationships/customXml" Target="../ink/ink566.xml"/><Relationship Id="rId199" Type="http://schemas.openxmlformats.org/officeDocument/2006/relationships/image" Target="../media/image543.png"/><Relationship Id="rId203" Type="http://schemas.openxmlformats.org/officeDocument/2006/relationships/image" Target="../media/image545.png"/><Relationship Id="rId19" Type="http://schemas.openxmlformats.org/officeDocument/2006/relationships/image" Target="../media/image453.png"/><Relationship Id="rId224" Type="http://schemas.openxmlformats.org/officeDocument/2006/relationships/customXml" Target="../ink/ink637.xml"/><Relationship Id="rId245" Type="http://schemas.openxmlformats.org/officeDocument/2006/relationships/image" Target="../media/image566.png"/><Relationship Id="rId266" Type="http://schemas.openxmlformats.org/officeDocument/2006/relationships/customXml" Target="../ink/ink658.xml"/><Relationship Id="rId287" Type="http://schemas.openxmlformats.org/officeDocument/2006/relationships/image" Target="../media/image587.png"/><Relationship Id="rId30" Type="http://schemas.openxmlformats.org/officeDocument/2006/relationships/customXml" Target="../ink/ink540.xml"/><Relationship Id="rId105" Type="http://schemas.openxmlformats.org/officeDocument/2006/relationships/image" Target="../media/image496.png"/><Relationship Id="rId126" Type="http://schemas.openxmlformats.org/officeDocument/2006/relationships/customXml" Target="../ink/ink588.xml"/><Relationship Id="rId147" Type="http://schemas.openxmlformats.org/officeDocument/2006/relationships/image" Target="../media/image517.png"/><Relationship Id="rId168" Type="http://schemas.openxmlformats.org/officeDocument/2006/relationships/customXml" Target="../ink/ink609.xml"/><Relationship Id="rId312" Type="http://schemas.openxmlformats.org/officeDocument/2006/relationships/customXml" Target="../ink/ink681.xml"/><Relationship Id="rId333" Type="http://schemas.openxmlformats.org/officeDocument/2006/relationships/image" Target="../media/image610.png"/><Relationship Id="rId354" Type="http://schemas.openxmlformats.org/officeDocument/2006/relationships/customXml" Target="../ink/ink702.xml"/><Relationship Id="rId51" Type="http://schemas.openxmlformats.org/officeDocument/2006/relationships/image" Target="../media/image469.png"/><Relationship Id="rId72" Type="http://schemas.openxmlformats.org/officeDocument/2006/relationships/customXml" Target="../ink/ink561.xml"/><Relationship Id="rId93" Type="http://schemas.openxmlformats.org/officeDocument/2006/relationships/image" Target="../media/image490.png"/><Relationship Id="rId189" Type="http://schemas.openxmlformats.org/officeDocument/2006/relationships/image" Target="../media/image538.png"/><Relationship Id="rId3" Type="http://schemas.openxmlformats.org/officeDocument/2006/relationships/image" Target="../media/image445.png"/><Relationship Id="rId214" Type="http://schemas.openxmlformats.org/officeDocument/2006/relationships/customXml" Target="../ink/ink632.xml"/><Relationship Id="rId235" Type="http://schemas.openxmlformats.org/officeDocument/2006/relationships/image" Target="../media/image561.png"/><Relationship Id="rId256" Type="http://schemas.openxmlformats.org/officeDocument/2006/relationships/customXml" Target="../ink/ink653.xml"/><Relationship Id="rId277" Type="http://schemas.openxmlformats.org/officeDocument/2006/relationships/image" Target="../media/image582.png"/><Relationship Id="rId298" Type="http://schemas.openxmlformats.org/officeDocument/2006/relationships/customXml" Target="../ink/ink674.xml"/><Relationship Id="rId116" Type="http://schemas.openxmlformats.org/officeDocument/2006/relationships/customXml" Target="../ink/ink583.xml"/><Relationship Id="rId137" Type="http://schemas.openxmlformats.org/officeDocument/2006/relationships/image" Target="../media/image512.png"/><Relationship Id="rId158" Type="http://schemas.openxmlformats.org/officeDocument/2006/relationships/customXml" Target="../ink/ink604.xml"/><Relationship Id="rId302" Type="http://schemas.openxmlformats.org/officeDocument/2006/relationships/customXml" Target="../ink/ink676.xml"/><Relationship Id="rId323" Type="http://schemas.openxmlformats.org/officeDocument/2006/relationships/image" Target="../media/image605.png"/><Relationship Id="rId344" Type="http://schemas.openxmlformats.org/officeDocument/2006/relationships/customXml" Target="../ink/ink697.xml"/><Relationship Id="rId20" Type="http://schemas.openxmlformats.org/officeDocument/2006/relationships/customXml" Target="../ink/ink535.xml"/><Relationship Id="rId41" Type="http://schemas.openxmlformats.org/officeDocument/2006/relationships/image" Target="../media/image464.png"/><Relationship Id="rId62" Type="http://schemas.openxmlformats.org/officeDocument/2006/relationships/customXml" Target="../ink/ink556.xml"/><Relationship Id="rId83" Type="http://schemas.openxmlformats.org/officeDocument/2006/relationships/image" Target="../media/image485.png"/><Relationship Id="rId179" Type="http://schemas.openxmlformats.org/officeDocument/2006/relationships/image" Target="../media/image533.png"/><Relationship Id="rId365" Type="http://schemas.openxmlformats.org/officeDocument/2006/relationships/image" Target="../media/image626.png"/><Relationship Id="rId190" Type="http://schemas.openxmlformats.org/officeDocument/2006/relationships/customXml" Target="../ink/ink620.xml"/><Relationship Id="rId204" Type="http://schemas.openxmlformats.org/officeDocument/2006/relationships/customXml" Target="../ink/ink627.xml"/><Relationship Id="rId225" Type="http://schemas.openxmlformats.org/officeDocument/2006/relationships/image" Target="../media/image556.png"/><Relationship Id="rId246" Type="http://schemas.openxmlformats.org/officeDocument/2006/relationships/customXml" Target="../ink/ink648.xml"/><Relationship Id="rId267" Type="http://schemas.openxmlformats.org/officeDocument/2006/relationships/image" Target="../media/image577.png"/><Relationship Id="rId288" Type="http://schemas.openxmlformats.org/officeDocument/2006/relationships/customXml" Target="../ink/ink669.xml"/><Relationship Id="rId106" Type="http://schemas.openxmlformats.org/officeDocument/2006/relationships/customXml" Target="../ink/ink578.xml"/><Relationship Id="rId127" Type="http://schemas.openxmlformats.org/officeDocument/2006/relationships/image" Target="../media/image507.png"/><Relationship Id="rId313" Type="http://schemas.openxmlformats.org/officeDocument/2006/relationships/image" Target="../media/image600.png"/><Relationship Id="rId10" Type="http://schemas.openxmlformats.org/officeDocument/2006/relationships/customXml" Target="../ink/ink530.xml"/><Relationship Id="rId31" Type="http://schemas.openxmlformats.org/officeDocument/2006/relationships/image" Target="../media/image459.png"/><Relationship Id="rId52" Type="http://schemas.openxmlformats.org/officeDocument/2006/relationships/customXml" Target="../ink/ink551.xml"/><Relationship Id="rId73" Type="http://schemas.openxmlformats.org/officeDocument/2006/relationships/image" Target="../media/image480.png"/><Relationship Id="rId94" Type="http://schemas.openxmlformats.org/officeDocument/2006/relationships/customXml" Target="../ink/ink572.xml"/><Relationship Id="rId148" Type="http://schemas.openxmlformats.org/officeDocument/2006/relationships/customXml" Target="../ink/ink599.xml"/><Relationship Id="rId169" Type="http://schemas.openxmlformats.org/officeDocument/2006/relationships/image" Target="../media/image528.png"/><Relationship Id="rId334" Type="http://schemas.openxmlformats.org/officeDocument/2006/relationships/customXml" Target="../ink/ink692.xml"/><Relationship Id="rId355" Type="http://schemas.openxmlformats.org/officeDocument/2006/relationships/image" Target="../media/image621.png"/><Relationship Id="rId4" Type="http://schemas.openxmlformats.org/officeDocument/2006/relationships/customXml" Target="../ink/ink527.xml"/><Relationship Id="rId180" Type="http://schemas.openxmlformats.org/officeDocument/2006/relationships/customXml" Target="../ink/ink615.xml"/><Relationship Id="rId215" Type="http://schemas.openxmlformats.org/officeDocument/2006/relationships/image" Target="../media/image551.png"/><Relationship Id="rId236" Type="http://schemas.openxmlformats.org/officeDocument/2006/relationships/customXml" Target="../ink/ink643.xml"/><Relationship Id="rId257" Type="http://schemas.openxmlformats.org/officeDocument/2006/relationships/image" Target="../media/image572.png"/><Relationship Id="rId278" Type="http://schemas.openxmlformats.org/officeDocument/2006/relationships/customXml" Target="../ink/ink664.xml"/><Relationship Id="rId303" Type="http://schemas.openxmlformats.org/officeDocument/2006/relationships/image" Target="../media/image595.png"/><Relationship Id="rId42" Type="http://schemas.openxmlformats.org/officeDocument/2006/relationships/customXml" Target="../ink/ink546.xml"/><Relationship Id="rId84" Type="http://schemas.openxmlformats.org/officeDocument/2006/relationships/customXml" Target="../ink/ink567.xml"/><Relationship Id="rId138" Type="http://schemas.openxmlformats.org/officeDocument/2006/relationships/customXml" Target="../ink/ink594.xml"/><Relationship Id="rId345" Type="http://schemas.openxmlformats.org/officeDocument/2006/relationships/image" Target="../media/image616.png"/><Relationship Id="rId191" Type="http://schemas.openxmlformats.org/officeDocument/2006/relationships/image" Target="../media/image539.png"/><Relationship Id="rId205" Type="http://schemas.openxmlformats.org/officeDocument/2006/relationships/image" Target="../media/image546.png"/><Relationship Id="rId247" Type="http://schemas.openxmlformats.org/officeDocument/2006/relationships/image" Target="../media/image567.png"/><Relationship Id="rId107" Type="http://schemas.openxmlformats.org/officeDocument/2006/relationships/image" Target="../media/image497.png"/><Relationship Id="rId289" Type="http://schemas.openxmlformats.org/officeDocument/2006/relationships/image" Target="../media/image588.png"/><Relationship Id="rId11" Type="http://schemas.openxmlformats.org/officeDocument/2006/relationships/image" Target="../media/image449.png"/><Relationship Id="rId53" Type="http://schemas.openxmlformats.org/officeDocument/2006/relationships/image" Target="../media/image470.png"/><Relationship Id="rId149" Type="http://schemas.openxmlformats.org/officeDocument/2006/relationships/image" Target="../media/image518.png"/><Relationship Id="rId314" Type="http://schemas.openxmlformats.org/officeDocument/2006/relationships/customXml" Target="../ink/ink682.xml"/><Relationship Id="rId356" Type="http://schemas.openxmlformats.org/officeDocument/2006/relationships/customXml" Target="../ink/ink703.xml"/><Relationship Id="rId95" Type="http://schemas.openxmlformats.org/officeDocument/2006/relationships/image" Target="../media/image491.png"/><Relationship Id="rId160" Type="http://schemas.openxmlformats.org/officeDocument/2006/relationships/customXml" Target="../ink/ink605.xml"/><Relationship Id="rId216" Type="http://schemas.openxmlformats.org/officeDocument/2006/relationships/customXml" Target="../ink/ink633.xml"/><Relationship Id="rId258" Type="http://schemas.openxmlformats.org/officeDocument/2006/relationships/customXml" Target="../ink/ink654.xml"/><Relationship Id="rId22" Type="http://schemas.openxmlformats.org/officeDocument/2006/relationships/customXml" Target="../ink/ink536.xml"/><Relationship Id="rId64" Type="http://schemas.openxmlformats.org/officeDocument/2006/relationships/customXml" Target="../ink/ink557.xml"/><Relationship Id="rId118" Type="http://schemas.openxmlformats.org/officeDocument/2006/relationships/customXml" Target="../ink/ink584.xml"/><Relationship Id="rId325" Type="http://schemas.openxmlformats.org/officeDocument/2006/relationships/image" Target="../media/image606.png"/><Relationship Id="rId367" Type="http://schemas.openxmlformats.org/officeDocument/2006/relationships/image" Target="../media/image627.png"/><Relationship Id="rId171" Type="http://schemas.openxmlformats.org/officeDocument/2006/relationships/image" Target="../media/image529.png"/><Relationship Id="rId227" Type="http://schemas.openxmlformats.org/officeDocument/2006/relationships/image" Target="../media/image557.png"/><Relationship Id="rId269" Type="http://schemas.openxmlformats.org/officeDocument/2006/relationships/image" Target="../media/image578.png"/><Relationship Id="rId33" Type="http://schemas.openxmlformats.org/officeDocument/2006/relationships/image" Target="../media/image460.png"/><Relationship Id="rId129" Type="http://schemas.openxmlformats.org/officeDocument/2006/relationships/image" Target="../media/image508.png"/><Relationship Id="rId280" Type="http://schemas.openxmlformats.org/officeDocument/2006/relationships/customXml" Target="../ink/ink665.xml"/><Relationship Id="rId336" Type="http://schemas.openxmlformats.org/officeDocument/2006/relationships/customXml" Target="../ink/ink693.xml"/><Relationship Id="rId75" Type="http://schemas.openxmlformats.org/officeDocument/2006/relationships/image" Target="../media/image481.png"/><Relationship Id="rId140" Type="http://schemas.openxmlformats.org/officeDocument/2006/relationships/customXml" Target="../ink/ink595.xml"/><Relationship Id="rId182" Type="http://schemas.openxmlformats.org/officeDocument/2006/relationships/customXml" Target="../ink/ink616.xml"/><Relationship Id="rId6" Type="http://schemas.openxmlformats.org/officeDocument/2006/relationships/customXml" Target="../ink/ink528.xml"/><Relationship Id="rId238" Type="http://schemas.openxmlformats.org/officeDocument/2006/relationships/customXml" Target="../ink/ink644.xml"/><Relationship Id="rId291" Type="http://schemas.openxmlformats.org/officeDocument/2006/relationships/image" Target="../media/image589.png"/><Relationship Id="rId305" Type="http://schemas.openxmlformats.org/officeDocument/2006/relationships/image" Target="../media/image596.png"/><Relationship Id="rId347" Type="http://schemas.openxmlformats.org/officeDocument/2006/relationships/image" Target="../media/image617.png"/><Relationship Id="rId44" Type="http://schemas.openxmlformats.org/officeDocument/2006/relationships/customXml" Target="../ink/ink547.xml"/><Relationship Id="rId86" Type="http://schemas.openxmlformats.org/officeDocument/2006/relationships/customXml" Target="../ink/ink568.xml"/><Relationship Id="rId151" Type="http://schemas.openxmlformats.org/officeDocument/2006/relationships/image" Target="../media/image519.png"/><Relationship Id="rId193" Type="http://schemas.openxmlformats.org/officeDocument/2006/relationships/image" Target="../media/image540.png"/><Relationship Id="rId207" Type="http://schemas.openxmlformats.org/officeDocument/2006/relationships/image" Target="../media/image547.png"/><Relationship Id="rId249" Type="http://schemas.openxmlformats.org/officeDocument/2006/relationships/image" Target="../media/image568.png"/><Relationship Id="rId13" Type="http://schemas.openxmlformats.org/officeDocument/2006/relationships/image" Target="../media/image450.png"/><Relationship Id="rId109" Type="http://schemas.openxmlformats.org/officeDocument/2006/relationships/image" Target="../media/image498.png"/><Relationship Id="rId260" Type="http://schemas.openxmlformats.org/officeDocument/2006/relationships/customXml" Target="../ink/ink655.xml"/><Relationship Id="rId316" Type="http://schemas.openxmlformats.org/officeDocument/2006/relationships/customXml" Target="../ink/ink683.xml"/><Relationship Id="rId55" Type="http://schemas.openxmlformats.org/officeDocument/2006/relationships/image" Target="../media/image471.png"/><Relationship Id="rId97" Type="http://schemas.openxmlformats.org/officeDocument/2006/relationships/image" Target="../media/image492.png"/><Relationship Id="rId120" Type="http://schemas.openxmlformats.org/officeDocument/2006/relationships/customXml" Target="../ink/ink585.xml"/><Relationship Id="rId358" Type="http://schemas.openxmlformats.org/officeDocument/2006/relationships/customXml" Target="../ink/ink704.xml"/><Relationship Id="rId162" Type="http://schemas.openxmlformats.org/officeDocument/2006/relationships/customXml" Target="../ink/ink606.xml"/><Relationship Id="rId218" Type="http://schemas.openxmlformats.org/officeDocument/2006/relationships/customXml" Target="../ink/ink634.xml"/><Relationship Id="rId271" Type="http://schemas.openxmlformats.org/officeDocument/2006/relationships/image" Target="../media/image579.png"/><Relationship Id="rId24" Type="http://schemas.openxmlformats.org/officeDocument/2006/relationships/customXml" Target="../ink/ink537.xml"/><Relationship Id="rId66" Type="http://schemas.openxmlformats.org/officeDocument/2006/relationships/customXml" Target="../ink/ink558.xml"/><Relationship Id="rId131" Type="http://schemas.openxmlformats.org/officeDocument/2006/relationships/image" Target="../media/image509.png"/><Relationship Id="rId327" Type="http://schemas.openxmlformats.org/officeDocument/2006/relationships/image" Target="../media/image607.png"/><Relationship Id="rId173" Type="http://schemas.openxmlformats.org/officeDocument/2006/relationships/image" Target="../media/image530.png"/><Relationship Id="rId229" Type="http://schemas.openxmlformats.org/officeDocument/2006/relationships/image" Target="../media/image558.png"/><Relationship Id="rId240" Type="http://schemas.openxmlformats.org/officeDocument/2006/relationships/customXml" Target="../ink/ink645.xml"/><Relationship Id="rId35" Type="http://schemas.openxmlformats.org/officeDocument/2006/relationships/image" Target="../media/image461.png"/><Relationship Id="rId77" Type="http://schemas.openxmlformats.org/officeDocument/2006/relationships/image" Target="../media/image482.png"/><Relationship Id="rId100" Type="http://schemas.openxmlformats.org/officeDocument/2006/relationships/customXml" Target="../ink/ink575.xml"/><Relationship Id="rId282" Type="http://schemas.openxmlformats.org/officeDocument/2006/relationships/customXml" Target="../ink/ink666.xml"/><Relationship Id="rId338" Type="http://schemas.openxmlformats.org/officeDocument/2006/relationships/customXml" Target="../ink/ink694.xml"/><Relationship Id="rId8" Type="http://schemas.openxmlformats.org/officeDocument/2006/relationships/customXml" Target="../ink/ink529.xml"/><Relationship Id="rId142" Type="http://schemas.openxmlformats.org/officeDocument/2006/relationships/customXml" Target="../ink/ink596.xml"/><Relationship Id="rId184" Type="http://schemas.openxmlformats.org/officeDocument/2006/relationships/customXml" Target="../ink/ink617.xml"/><Relationship Id="rId251" Type="http://schemas.openxmlformats.org/officeDocument/2006/relationships/image" Target="../media/image569.png"/><Relationship Id="rId46" Type="http://schemas.openxmlformats.org/officeDocument/2006/relationships/customXml" Target="../ink/ink548.xml"/><Relationship Id="rId293" Type="http://schemas.openxmlformats.org/officeDocument/2006/relationships/image" Target="../media/image590.png"/><Relationship Id="rId307" Type="http://schemas.openxmlformats.org/officeDocument/2006/relationships/image" Target="../media/image597.png"/><Relationship Id="rId349" Type="http://schemas.openxmlformats.org/officeDocument/2006/relationships/image" Target="../media/image618.png"/><Relationship Id="rId88" Type="http://schemas.openxmlformats.org/officeDocument/2006/relationships/customXml" Target="../ink/ink569.xml"/><Relationship Id="rId111" Type="http://schemas.openxmlformats.org/officeDocument/2006/relationships/image" Target="../media/image499.png"/><Relationship Id="rId153" Type="http://schemas.openxmlformats.org/officeDocument/2006/relationships/image" Target="../media/image520.png"/><Relationship Id="rId195" Type="http://schemas.openxmlformats.org/officeDocument/2006/relationships/image" Target="../media/image541.png"/><Relationship Id="rId209" Type="http://schemas.openxmlformats.org/officeDocument/2006/relationships/image" Target="../media/image548.png"/><Relationship Id="rId360" Type="http://schemas.openxmlformats.org/officeDocument/2006/relationships/customXml" Target="../ink/ink705.xml"/></Relationships>
</file>

<file path=ppt/slides/_rels/slide24.xml.rels><?xml version="1.0" encoding="UTF-8" standalone="yes"?>
<Relationships xmlns="http://schemas.openxmlformats.org/package/2006/relationships"><Relationship Id="rId13" Type="http://schemas.openxmlformats.org/officeDocument/2006/relationships/image" Target="../media/image631.png"/><Relationship Id="rId18" Type="http://schemas.openxmlformats.org/officeDocument/2006/relationships/customXml" Target="../ink/ink716.xml"/><Relationship Id="rId26" Type="http://schemas.openxmlformats.org/officeDocument/2006/relationships/customXml" Target="../ink/ink720.xml"/><Relationship Id="rId3" Type="http://schemas.openxmlformats.org/officeDocument/2006/relationships/image" Target="../media/image900.png"/><Relationship Id="rId21" Type="http://schemas.openxmlformats.org/officeDocument/2006/relationships/image" Target="../media/image635.png"/><Relationship Id="rId7" Type="http://schemas.openxmlformats.org/officeDocument/2006/relationships/image" Target="../media/image628.png"/><Relationship Id="rId12" Type="http://schemas.openxmlformats.org/officeDocument/2006/relationships/customXml" Target="../ink/ink713.xml"/><Relationship Id="rId17" Type="http://schemas.openxmlformats.org/officeDocument/2006/relationships/image" Target="../media/image633.png"/><Relationship Id="rId25" Type="http://schemas.openxmlformats.org/officeDocument/2006/relationships/image" Target="../media/image637.png"/><Relationship Id="rId33" Type="http://schemas.openxmlformats.org/officeDocument/2006/relationships/image" Target="../media/image641.png"/><Relationship Id="rId2" Type="http://schemas.openxmlformats.org/officeDocument/2006/relationships/hyperlink" Target="https://www.worldbank.org/en/news/press-release/2017/02/14/giving-oceans-a-break-could-generate-83-billion-in-additional-benefits-for-fisheries" TargetMode="External"/><Relationship Id="rId16" Type="http://schemas.openxmlformats.org/officeDocument/2006/relationships/customXml" Target="../ink/ink715.xml"/><Relationship Id="rId20" Type="http://schemas.openxmlformats.org/officeDocument/2006/relationships/customXml" Target="../ink/ink717.xml"/><Relationship Id="rId29" Type="http://schemas.openxmlformats.org/officeDocument/2006/relationships/image" Target="../media/image639.png"/><Relationship Id="rId1" Type="http://schemas.openxmlformats.org/officeDocument/2006/relationships/slideLayout" Target="../slideLayouts/slideLayout1.xml"/><Relationship Id="rId6" Type="http://schemas.openxmlformats.org/officeDocument/2006/relationships/customXml" Target="../ink/ink710.xml"/><Relationship Id="rId11" Type="http://schemas.openxmlformats.org/officeDocument/2006/relationships/image" Target="../media/image630.png"/><Relationship Id="rId24" Type="http://schemas.openxmlformats.org/officeDocument/2006/relationships/customXml" Target="../ink/ink719.xml"/><Relationship Id="rId32" Type="http://schemas.openxmlformats.org/officeDocument/2006/relationships/customXml" Target="../ink/ink723.xml"/><Relationship Id="rId5" Type="http://schemas.openxmlformats.org/officeDocument/2006/relationships/image" Target="../media/image216.png"/><Relationship Id="rId15" Type="http://schemas.openxmlformats.org/officeDocument/2006/relationships/image" Target="../media/image632.png"/><Relationship Id="rId23" Type="http://schemas.openxmlformats.org/officeDocument/2006/relationships/image" Target="../media/image636.png"/><Relationship Id="rId28" Type="http://schemas.openxmlformats.org/officeDocument/2006/relationships/customXml" Target="../ink/ink721.xml"/><Relationship Id="rId10" Type="http://schemas.openxmlformats.org/officeDocument/2006/relationships/customXml" Target="../ink/ink712.xml"/><Relationship Id="rId19" Type="http://schemas.openxmlformats.org/officeDocument/2006/relationships/image" Target="../media/image634.png"/><Relationship Id="rId31" Type="http://schemas.openxmlformats.org/officeDocument/2006/relationships/image" Target="../media/image640.png"/><Relationship Id="rId4" Type="http://schemas.openxmlformats.org/officeDocument/2006/relationships/customXml" Target="../ink/ink709.xml"/><Relationship Id="rId9" Type="http://schemas.openxmlformats.org/officeDocument/2006/relationships/image" Target="../media/image629.png"/><Relationship Id="rId14" Type="http://schemas.openxmlformats.org/officeDocument/2006/relationships/customXml" Target="../ink/ink714.xml"/><Relationship Id="rId22" Type="http://schemas.openxmlformats.org/officeDocument/2006/relationships/customXml" Target="../ink/ink718.xml"/><Relationship Id="rId27" Type="http://schemas.openxmlformats.org/officeDocument/2006/relationships/image" Target="../media/image638.png"/><Relationship Id="rId30" Type="http://schemas.openxmlformats.org/officeDocument/2006/relationships/customXml" Target="../ink/ink722.xml"/><Relationship Id="rId8" Type="http://schemas.openxmlformats.org/officeDocument/2006/relationships/customXml" Target="../ink/ink711.xml"/></Relationships>
</file>

<file path=ppt/slides/_rels/slide25.xml.rels><?xml version="1.0" encoding="UTF-8" standalone="yes"?>
<Relationships xmlns="http://schemas.openxmlformats.org/package/2006/relationships"><Relationship Id="rId8" Type="http://schemas.openxmlformats.org/officeDocument/2006/relationships/customXml" Target="../ink/ink727.xml"/><Relationship Id="rId13" Type="http://schemas.openxmlformats.org/officeDocument/2006/relationships/image" Target="../media/image647.png"/><Relationship Id="rId3" Type="http://schemas.openxmlformats.org/officeDocument/2006/relationships/image" Target="../media/image642.png"/><Relationship Id="rId7" Type="http://schemas.openxmlformats.org/officeDocument/2006/relationships/image" Target="../media/image644.png"/><Relationship Id="rId12" Type="http://schemas.openxmlformats.org/officeDocument/2006/relationships/customXml" Target="../ink/ink729.xml"/><Relationship Id="rId2" Type="http://schemas.openxmlformats.org/officeDocument/2006/relationships/customXml" Target="../ink/ink724.xml"/><Relationship Id="rId1" Type="http://schemas.openxmlformats.org/officeDocument/2006/relationships/slideLayout" Target="../slideLayouts/slideLayout1.xml"/><Relationship Id="rId6" Type="http://schemas.openxmlformats.org/officeDocument/2006/relationships/customXml" Target="../ink/ink726.xml"/><Relationship Id="rId11" Type="http://schemas.openxmlformats.org/officeDocument/2006/relationships/image" Target="../media/image646.png"/><Relationship Id="rId5" Type="http://schemas.openxmlformats.org/officeDocument/2006/relationships/image" Target="../media/image643.png"/><Relationship Id="rId10" Type="http://schemas.openxmlformats.org/officeDocument/2006/relationships/customXml" Target="../ink/ink728.xml"/><Relationship Id="rId4" Type="http://schemas.openxmlformats.org/officeDocument/2006/relationships/customXml" Target="../ink/ink725.xml"/><Relationship Id="rId9" Type="http://schemas.openxmlformats.org/officeDocument/2006/relationships/image" Target="../media/image645.png"/></Relationships>
</file>

<file path=ppt/slides/_rels/slide26.xml.rels><?xml version="1.0" encoding="UTF-8" standalone="yes"?>
<Relationships xmlns="http://schemas.openxmlformats.org/package/2006/relationships"><Relationship Id="rId8" Type="http://schemas.openxmlformats.org/officeDocument/2006/relationships/customXml" Target="../ink/ink732.xml"/><Relationship Id="rId3" Type="http://schemas.openxmlformats.org/officeDocument/2006/relationships/image" Target="../media/image1100.png"/><Relationship Id="rId7" Type="http://schemas.openxmlformats.org/officeDocument/2006/relationships/image" Target="../media/image650.png"/><Relationship Id="rId2" Type="http://schemas.openxmlformats.org/officeDocument/2006/relationships/image" Target="../media/image648.png"/><Relationship Id="rId1" Type="http://schemas.openxmlformats.org/officeDocument/2006/relationships/slideLayout" Target="../slideLayouts/slideLayout1.xml"/><Relationship Id="rId6" Type="http://schemas.openxmlformats.org/officeDocument/2006/relationships/customXml" Target="../ink/ink731.xml"/><Relationship Id="rId5" Type="http://schemas.openxmlformats.org/officeDocument/2006/relationships/image" Target="../media/image649.png"/><Relationship Id="rId4" Type="http://schemas.openxmlformats.org/officeDocument/2006/relationships/customXml" Target="../ink/ink730.xml"/><Relationship Id="rId9" Type="http://schemas.openxmlformats.org/officeDocument/2006/relationships/image" Target="../media/image651.png"/></Relationships>
</file>

<file path=ppt/slides/_rels/slide27.xml.rels><?xml version="1.0" encoding="UTF-8" standalone="yes"?>
<Relationships xmlns="http://schemas.openxmlformats.org/package/2006/relationships"><Relationship Id="rId3" Type="http://schemas.openxmlformats.org/officeDocument/2006/relationships/image" Target="../media/image652.png"/><Relationship Id="rId2" Type="http://schemas.openxmlformats.org/officeDocument/2006/relationships/customXml" Target="../ink/ink733.xml"/><Relationship Id="rId1" Type="http://schemas.openxmlformats.org/officeDocument/2006/relationships/slideLayout" Target="../slideLayouts/slideLayout1.xml"/><Relationship Id="rId5" Type="http://schemas.openxmlformats.org/officeDocument/2006/relationships/image" Target="../media/image653.png"/><Relationship Id="rId4" Type="http://schemas.openxmlformats.org/officeDocument/2006/relationships/customXml" Target="../ink/ink7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6" Type="http://schemas.openxmlformats.org/officeDocument/2006/relationships/customXml" Target="../ink/ink747.xml"/><Relationship Id="rId117" Type="http://schemas.openxmlformats.org/officeDocument/2006/relationships/image" Target="../media/image711.png"/><Relationship Id="rId21" Type="http://schemas.openxmlformats.org/officeDocument/2006/relationships/image" Target="../media/image663.png"/><Relationship Id="rId42" Type="http://schemas.openxmlformats.org/officeDocument/2006/relationships/customXml" Target="../ink/ink755.xml"/><Relationship Id="rId47" Type="http://schemas.openxmlformats.org/officeDocument/2006/relationships/image" Target="../media/image676.png"/><Relationship Id="rId63" Type="http://schemas.openxmlformats.org/officeDocument/2006/relationships/image" Target="../media/image684.png"/><Relationship Id="rId68" Type="http://schemas.openxmlformats.org/officeDocument/2006/relationships/customXml" Target="../ink/ink768.xml"/><Relationship Id="rId84" Type="http://schemas.openxmlformats.org/officeDocument/2006/relationships/customXml" Target="../ink/ink776.xml"/><Relationship Id="rId89" Type="http://schemas.openxmlformats.org/officeDocument/2006/relationships/image" Target="../media/image697.png"/><Relationship Id="rId112" Type="http://schemas.openxmlformats.org/officeDocument/2006/relationships/customXml" Target="../ink/ink790.xml"/><Relationship Id="rId16" Type="http://schemas.openxmlformats.org/officeDocument/2006/relationships/customXml" Target="../ink/ink742.xml"/><Relationship Id="rId107" Type="http://schemas.openxmlformats.org/officeDocument/2006/relationships/image" Target="../media/image706.png"/><Relationship Id="rId11" Type="http://schemas.openxmlformats.org/officeDocument/2006/relationships/image" Target="../media/image658.png"/><Relationship Id="rId32" Type="http://schemas.openxmlformats.org/officeDocument/2006/relationships/customXml" Target="../ink/ink750.xml"/><Relationship Id="rId37" Type="http://schemas.openxmlformats.org/officeDocument/2006/relationships/image" Target="../media/image671.png"/><Relationship Id="rId53" Type="http://schemas.openxmlformats.org/officeDocument/2006/relationships/image" Target="../media/image679.png"/><Relationship Id="rId58" Type="http://schemas.openxmlformats.org/officeDocument/2006/relationships/customXml" Target="../ink/ink763.xml"/><Relationship Id="rId74" Type="http://schemas.openxmlformats.org/officeDocument/2006/relationships/customXml" Target="../ink/ink771.xml"/><Relationship Id="rId79" Type="http://schemas.openxmlformats.org/officeDocument/2006/relationships/image" Target="../media/image692.png"/><Relationship Id="rId102" Type="http://schemas.openxmlformats.org/officeDocument/2006/relationships/customXml" Target="../ink/ink785.xml"/><Relationship Id="rId123" Type="http://schemas.openxmlformats.org/officeDocument/2006/relationships/image" Target="../media/image714.png"/><Relationship Id="rId5" Type="http://schemas.openxmlformats.org/officeDocument/2006/relationships/image" Target="../media/image655.png"/><Relationship Id="rId90" Type="http://schemas.openxmlformats.org/officeDocument/2006/relationships/customXml" Target="../ink/ink779.xml"/><Relationship Id="rId95" Type="http://schemas.openxmlformats.org/officeDocument/2006/relationships/image" Target="../media/image700.png"/><Relationship Id="rId22" Type="http://schemas.openxmlformats.org/officeDocument/2006/relationships/customXml" Target="../ink/ink745.xml"/><Relationship Id="rId27" Type="http://schemas.openxmlformats.org/officeDocument/2006/relationships/image" Target="../media/image666.png"/><Relationship Id="rId43" Type="http://schemas.openxmlformats.org/officeDocument/2006/relationships/image" Target="../media/image674.png"/><Relationship Id="rId48" Type="http://schemas.openxmlformats.org/officeDocument/2006/relationships/customXml" Target="../ink/ink758.xml"/><Relationship Id="rId64" Type="http://schemas.openxmlformats.org/officeDocument/2006/relationships/customXml" Target="../ink/ink766.xml"/><Relationship Id="rId69" Type="http://schemas.openxmlformats.org/officeDocument/2006/relationships/image" Target="../media/image687.png"/><Relationship Id="rId113" Type="http://schemas.openxmlformats.org/officeDocument/2006/relationships/image" Target="../media/image709.png"/><Relationship Id="rId118" Type="http://schemas.openxmlformats.org/officeDocument/2006/relationships/customXml" Target="../ink/ink793.xml"/><Relationship Id="rId80" Type="http://schemas.openxmlformats.org/officeDocument/2006/relationships/customXml" Target="../ink/ink774.xml"/><Relationship Id="rId85" Type="http://schemas.openxmlformats.org/officeDocument/2006/relationships/image" Target="../media/image695.png"/><Relationship Id="rId12" Type="http://schemas.openxmlformats.org/officeDocument/2006/relationships/customXml" Target="../ink/ink740.xml"/><Relationship Id="rId17" Type="http://schemas.openxmlformats.org/officeDocument/2006/relationships/image" Target="../media/image661.png"/><Relationship Id="rId33" Type="http://schemas.openxmlformats.org/officeDocument/2006/relationships/image" Target="../media/image669.png"/><Relationship Id="rId38" Type="http://schemas.openxmlformats.org/officeDocument/2006/relationships/customXml" Target="../ink/ink753.xml"/><Relationship Id="rId59" Type="http://schemas.openxmlformats.org/officeDocument/2006/relationships/image" Target="../media/image682.png"/><Relationship Id="rId103" Type="http://schemas.openxmlformats.org/officeDocument/2006/relationships/image" Target="../media/image704.png"/><Relationship Id="rId108" Type="http://schemas.openxmlformats.org/officeDocument/2006/relationships/customXml" Target="../ink/ink788.xml"/><Relationship Id="rId124" Type="http://schemas.openxmlformats.org/officeDocument/2006/relationships/customXml" Target="../ink/ink796.xml"/><Relationship Id="rId54" Type="http://schemas.openxmlformats.org/officeDocument/2006/relationships/customXml" Target="../ink/ink761.xml"/><Relationship Id="rId70" Type="http://schemas.openxmlformats.org/officeDocument/2006/relationships/customXml" Target="../ink/ink769.xml"/><Relationship Id="rId75" Type="http://schemas.openxmlformats.org/officeDocument/2006/relationships/image" Target="../media/image690.png"/><Relationship Id="rId91" Type="http://schemas.openxmlformats.org/officeDocument/2006/relationships/image" Target="../media/image698.png"/><Relationship Id="rId96" Type="http://schemas.openxmlformats.org/officeDocument/2006/relationships/customXml" Target="../ink/ink782.xml"/><Relationship Id="rId1" Type="http://schemas.openxmlformats.org/officeDocument/2006/relationships/slideLayout" Target="../slideLayouts/slideLayout1.xml"/><Relationship Id="rId6" Type="http://schemas.openxmlformats.org/officeDocument/2006/relationships/customXml" Target="../ink/ink737.xml"/><Relationship Id="rId23" Type="http://schemas.openxmlformats.org/officeDocument/2006/relationships/image" Target="../media/image664.png"/><Relationship Id="rId28" Type="http://schemas.openxmlformats.org/officeDocument/2006/relationships/customXml" Target="../ink/ink748.xml"/><Relationship Id="rId49" Type="http://schemas.openxmlformats.org/officeDocument/2006/relationships/image" Target="../media/image677.png"/><Relationship Id="rId114" Type="http://schemas.openxmlformats.org/officeDocument/2006/relationships/customXml" Target="../ink/ink791.xml"/><Relationship Id="rId119" Type="http://schemas.openxmlformats.org/officeDocument/2006/relationships/image" Target="../media/image712.png"/><Relationship Id="rId44" Type="http://schemas.openxmlformats.org/officeDocument/2006/relationships/customXml" Target="../ink/ink756.xml"/><Relationship Id="rId60" Type="http://schemas.openxmlformats.org/officeDocument/2006/relationships/customXml" Target="../ink/ink764.xml"/><Relationship Id="rId65" Type="http://schemas.openxmlformats.org/officeDocument/2006/relationships/image" Target="../media/image685.png"/><Relationship Id="rId81" Type="http://schemas.openxmlformats.org/officeDocument/2006/relationships/image" Target="../media/image693.png"/><Relationship Id="rId86" Type="http://schemas.openxmlformats.org/officeDocument/2006/relationships/customXml" Target="../ink/ink777.xml"/><Relationship Id="rId13" Type="http://schemas.openxmlformats.org/officeDocument/2006/relationships/image" Target="../media/image659.png"/><Relationship Id="rId18" Type="http://schemas.openxmlformats.org/officeDocument/2006/relationships/customXml" Target="../ink/ink743.xml"/><Relationship Id="rId39" Type="http://schemas.openxmlformats.org/officeDocument/2006/relationships/image" Target="../media/image672.png"/><Relationship Id="rId109" Type="http://schemas.openxmlformats.org/officeDocument/2006/relationships/image" Target="../media/image707.png"/><Relationship Id="rId34" Type="http://schemas.openxmlformats.org/officeDocument/2006/relationships/customXml" Target="../ink/ink751.xml"/><Relationship Id="rId50" Type="http://schemas.openxmlformats.org/officeDocument/2006/relationships/customXml" Target="../ink/ink759.xml"/><Relationship Id="rId55" Type="http://schemas.openxmlformats.org/officeDocument/2006/relationships/image" Target="../media/image680.png"/><Relationship Id="rId76" Type="http://schemas.openxmlformats.org/officeDocument/2006/relationships/customXml" Target="../ink/ink772.xml"/><Relationship Id="rId97" Type="http://schemas.openxmlformats.org/officeDocument/2006/relationships/image" Target="../media/image701.png"/><Relationship Id="rId104" Type="http://schemas.openxmlformats.org/officeDocument/2006/relationships/customXml" Target="../ink/ink786.xml"/><Relationship Id="rId120" Type="http://schemas.openxmlformats.org/officeDocument/2006/relationships/customXml" Target="../ink/ink794.xml"/><Relationship Id="rId125" Type="http://schemas.openxmlformats.org/officeDocument/2006/relationships/image" Target="../media/image715.png"/><Relationship Id="rId7" Type="http://schemas.openxmlformats.org/officeDocument/2006/relationships/image" Target="../media/image656.png"/><Relationship Id="rId71" Type="http://schemas.openxmlformats.org/officeDocument/2006/relationships/image" Target="../media/image688.png"/><Relationship Id="rId92" Type="http://schemas.openxmlformats.org/officeDocument/2006/relationships/customXml" Target="../ink/ink780.xml"/><Relationship Id="rId2" Type="http://schemas.openxmlformats.org/officeDocument/2006/relationships/customXml" Target="../ink/ink735.xml"/><Relationship Id="rId29" Type="http://schemas.openxmlformats.org/officeDocument/2006/relationships/image" Target="../media/image667.png"/><Relationship Id="rId24" Type="http://schemas.openxmlformats.org/officeDocument/2006/relationships/customXml" Target="../ink/ink746.xml"/><Relationship Id="rId40" Type="http://schemas.openxmlformats.org/officeDocument/2006/relationships/customXml" Target="../ink/ink754.xml"/><Relationship Id="rId45" Type="http://schemas.openxmlformats.org/officeDocument/2006/relationships/image" Target="../media/image675.png"/><Relationship Id="rId66" Type="http://schemas.openxmlformats.org/officeDocument/2006/relationships/customXml" Target="../ink/ink767.xml"/><Relationship Id="rId87" Type="http://schemas.openxmlformats.org/officeDocument/2006/relationships/image" Target="../media/image696.png"/><Relationship Id="rId110" Type="http://schemas.openxmlformats.org/officeDocument/2006/relationships/customXml" Target="../ink/ink789.xml"/><Relationship Id="rId115" Type="http://schemas.openxmlformats.org/officeDocument/2006/relationships/image" Target="../media/image710.png"/><Relationship Id="rId61" Type="http://schemas.openxmlformats.org/officeDocument/2006/relationships/image" Target="../media/image683.png"/><Relationship Id="rId82" Type="http://schemas.openxmlformats.org/officeDocument/2006/relationships/customXml" Target="../ink/ink775.xml"/><Relationship Id="rId19" Type="http://schemas.openxmlformats.org/officeDocument/2006/relationships/image" Target="../media/image662.png"/><Relationship Id="rId14" Type="http://schemas.openxmlformats.org/officeDocument/2006/relationships/customXml" Target="../ink/ink741.xml"/><Relationship Id="rId30" Type="http://schemas.openxmlformats.org/officeDocument/2006/relationships/customXml" Target="../ink/ink749.xml"/><Relationship Id="rId35" Type="http://schemas.openxmlformats.org/officeDocument/2006/relationships/image" Target="../media/image670.png"/><Relationship Id="rId56" Type="http://schemas.openxmlformats.org/officeDocument/2006/relationships/customXml" Target="../ink/ink762.xml"/><Relationship Id="rId77" Type="http://schemas.openxmlformats.org/officeDocument/2006/relationships/image" Target="../media/image691.png"/><Relationship Id="rId100" Type="http://schemas.openxmlformats.org/officeDocument/2006/relationships/customXml" Target="../ink/ink784.xml"/><Relationship Id="rId105" Type="http://schemas.openxmlformats.org/officeDocument/2006/relationships/image" Target="../media/image705.png"/><Relationship Id="rId8" Type="http://schemas.openxmlformats.org/officeDocument/2006/relationships/customXml" Target="../ink/ink738.xml"/><Relationship Id="rId51" Type="http://schemas.openxmlformats.org/officeDocument/2006/relationships/image" Target="../media/image678.png"/><Relationship Id="rId72" Type="http://schemas.openxmlformats.org/officeDocument/2006/relationships/customXml" Target="../ink/ink770.xml"/><Relationship Id="rId93" Type="http://schemas.openxmlformats.org/officeDocument/2006/relationships/image" Target="../media/image699.png"/><Relationship Id="rId98" Type="http://schemas.openxmlformats.org/officeDocument/2006/relationships/customXml" Target="../ink/ink783.xml"/><Relationship Id="rId121" Type="http://schemas.openxmlformats.org/officeDocument/2006/relationships/image" Target="../media/image713.png"/><Relationship Id="rId3" Type="http://schemas.openxmlformats.org/officeDocument/2006/relationships/image" Target="../media/image654.png"/><Relationship Id="rId25" Type="http://schemas.openxmlformats.org/officeDocument/2006/relationships/image" Target="../media/image665.png"/><Relationship Id="rId46" Type="http://schemas.openxmlformats.org/officeDocument/2006/relationships/customXml" Target="../ink/ink757.xml"/><Relationship Id="rId67" Type="http://schemas.openxmlformats.org/officeDocument/2006/relationships/image" Target="../media/image686.png"/><Relationship Id="rId116" Type="http://schemas.openxmlformats.org/officeDocument/2006/relationships/customXml" Target="../ink/ink792.xml"/><Relationship Id="rId20" Type="http://schemas.openxmlformats.org/officeDocument/2006/relationships/customXml" Target="../ink/ink744.xml"/><Relationship Id="rId41" Type="http://schemas.openxmlformats.org/officeDocument/2006/relationships/image" Target="../media/image673.png"/><Relationship Id="rId62" Type="http://schemas.openxmlformats.org/officeDocument/2006/relationships/customXml" Target="../ink/ink765.xml"/><Relationship Id="rId83" Type="http://schemas.openxmlformats.org/officeDocument/2006/relationships/image" Target="../media/image694.png"/><Relationship Id="rId88" Type="http://schemas.openxmlformats.org/officeDocument/2006/relationships/customXml" Target="../ink/ink778.xml"/><Relationship Id="rId111" Type="http://schemas.openxmlformats.org/officeDocument/2006/relationships/image" Target="../media/image708.png"/><Relationship Id="rId15" Type="http://schemas.openxmlformats.org/officeDocument/2006/relationships/image" Target="../media/image660.png"/><Relationship Id="rId36" Type="http://schemas.openxmlformats.org/officeDocument/2006/relationships/customXml" Target="../ink/ink752.xml"/><Relationship Id="rId57" Type="http://schemas.openxmlformats.org/officeDocument/2006/relationships/image" Target="../media/image681.png"/><Relationship Id="rId106" Type="http://schemas.openxmlformats.org/officeDocument/2006/relationships/customXml" Target="../ink/ink787.xml"/><Relationship Id="rId10" Type="http://schemas.openxmlformats.org/officeDocument/2006/relationships/customXml" Target="../ink/ink739.xml"/><Relationship Id="rId31" Type="http://schemas.openxmlformats.org/officeDocument/2006/relationships/image" Target="../media/image668.png"/><Relationship Id="rId52" Type="http://schemas.openxmlformats.org/officeDocument/2006/relationships/customXml" Target="../ink/ink760.xml"/><Relationship Id="rId73" Type="http://schemas.openxmlformats.org/officeDocument/2006/relationships/image" Target="../media/image689.png"/><Relationship Id="rId78" Type="http://schemas.openxmlformats.org/officeDocument/2006/relationships/customXml" Target="../ink/ink773.xml"/><Relationship Id="rId94" Type="http://schemas.openxmlformats.org/officeDocument/2006/relationships/customXml" Target="../ink/ink781.xml"/><Relationship Id="rId99" Type="http://schemas.openxmlformats.org/officeDocument/2006/relationships/image" Target="../media/image702.png"/><Relationship Id="rId101" Type="http://schemas.openxmlformats.org/officeDocument/2006/relationships/image" Target="../media/image703.png"/><Relationship Id="rId122" Type="http://schemas.openxmlformats.org/officeDocument/2006/relationships/customXml" Target="../ink/ink795.xml"/><Relationship Id="rId4" Type="http://schemas.openxmlformats.org/officeDocument/2006/relationships/customXml" Target="../ink/ink736.xml"/><Relationship Id="rId9" Type="http://schemas.openxmlformats.org/officeDocument/2006/relationships/image" Target="../media/image6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1" Type="http://schemas.openxmlformats.org/officeDocument/2006/relationships/image" Target="../media/image725.png"/><Relationship Id="rId170" Type="http://schemas.openxmlformats.org/officeDocument/2006/relationships/customXml" Target="../ink/ink881.xml"/><Relationship Id="rId268" Type="http://schemas.openxmlformats.org/officeDocument/2006/relationships/customXml" Target="../ink/ink930.xml"/><Relationship Id="rId475" Type="http://schemas.openxmlformats.org/officeDocument/2006/relationships/customXml" Target="../ink/ink1034.xml"/><Relationship Id="rId682" Type="http://schemas.openxmlformats.org/officeDocument/2006/relationships/image" Target="../media/image1056.png"/><Relationship Id="rId128" Type="http://schemas.openxmlformats.org/officeDocument/2006/relationships/customXml" Target="../ink/ink860.xml"/><Relationship Id="rId335" Type="http://schemas.openxmlformats.org/officeDocument/2006/relationships/image" Target="../media/image882.png"/><Relationship Id="rId542" Type="http://schemas.openxmlformats.org/officeDocument/2006/relationships/image" Target="../media/image986.png"/><Relationship Id="rId987" Type="http://schemas.openxmlformats.org/officeDocument/2006/relationships/image" Target="../media/image1209.png"/><Relationship Id="rId1172" Type="http://schemas.openxmlformats.org/officeDocument/2006/relationships/customXml" Target="../ink/ink1383.xml"/><Relationship Id="rId402" Type="http://schemas.openxmlformats.org/officeDocument/2006/relationships/customXml" Target="../ink/ink997.xml"/><Relationship Id="rId847" Type="http://schemas.openxmlformats.org/officeDocument/2006/relationships/image" Target="../media/image1139.png"/><Relationship Id="rId1032" Type="http://schemas.openxmlformats.org/officeDocument/2006/relationships/customXml" Target="../ink/ink1313.xml"/><Relationship Id="rId707" Type="http://schemas.openxmlformats.org/officeDocument/2006/relationships/customXml" Target="../ink/ink1150.xml"/><Relationship Id="rId914" Type="http://schemas.openxmlformats.org/officeDocument/2006/relationships/customXml" Target="../ink/ink1254.xml"/><Relationship Id="rId43" Type="http://schemas.openxmlformats.org/officeDocument/2006/relationships/image" Target="../media/image736.png"/><Relationship Id="rId192" Type="http://schemas.openxmlformats.org/officeDocument/2006/relationships/customXml" Target="../ink/ink892.xml"/><Relationship Id="rId497" Type="http://schemas.openxmlformats.org/officeDocument/2006/relationships/customXml" Target="../ink/ink1045.xml"/><Relationship Id="rId357" Type="http://schemas.openxmlformats.org/officeDocument/2006/relationships/image" Target="../media/image893.png"/><Relationship Id="rId1194" Type="http://schemas.openxmlformats.org/officeDocument/2006/relationships/customXml" Target="../ink/ink1394.xml"/><Relationship Id="rId217" Type="http://schemas.openxmlformats.org/officeDocument/2006/relationships/image" Target="../media/image823.png"/><Relationship Id="rId564" Type="http://schemas.openxmlformats.org/officeDocument/2006/relationships/image" Target="../media/image997.png"/><Relationship Id="rId771" Type="http://schemas.openxmlformats.org/officeDocument/2006/relationships/customXml" Target="../ink/ink1182.xml"/><Relationship Id="rId869" Type="http://schemas.openxmlformats.org/officeDocument/2006/relationships/image" Target="../media/image1150.png"/><Relationship Id="rId424" Type="http://schemas.openxmlformats.org/officeDocument/2006/relationships/customXml" Target="../ink/ink1008.xml"/><Relationship Id="rId631" Type="http://schemas.openxmlformats.org/officeDocument/2006/relationships/customXml" Target="../ink/ink1112.xml"/><Relationship Id="rId729" Type="http://schemas.openxmlformats.org/officeDocument/2006/relationships/customXml" Target="../ink/ink1161.xml"/><Relationship Id="rId1054" Type="http://schemas.openxmlformats.org/officeDocument/2006/relationships/customXml" Target="../ink/ink1324.xml"/><Relationship Id="rId936" Type="http://schemas.openxmlformats.org/officeDocument/2006/relationships/customXml" Target="../ink/ink1265.xml"/><Relationship Id="rId1121" Type="http://schemas.openxmlformats.org/officeDocument/2006/relationships/image" Target="../media/image1276.png"/><Relationship Id="rId1219" Type="http://schemas.openxmlformats.org/officeDocument/2006/relationships/image" Target="../media/image1325.png"/><Relationship Id="rId65" Type="http://schemas.openxmlformats.org/officeDocument/2006/relationships/image" Target="../media/image747.png"/><Relationship Id="rId281" Type="http://schemas.openxmlformats.org/officeDocument/2006/relationships/image" Target="../media/image855.png"/><Relationship Id="rId141" Type="http://schemas.openxmlformats.org/officeDocument/2006/relationships/image" Target="../media/image785.png"/><Relationship Id="rId379" Type="http://schemas.openxmlformats.org/officeDocument/2006/relationships/image" Target="../media/image905.png"/><Relationship Id="rId586" Type="http://schemas.openxmlformats.org/officeDocument/2006/relationships/image" Target="../media/image1008.png"/><Relationship Id="rId793" Type="http://schemas.openxmlformats.org/officeDocument/2006/relationships/image" Target="../media/image1112.png"/><Relationship Id="rId7" Type="http://schemas.openxmlformats.org/officeDocument/2006/relationships/image" Target="../media/image718.png"/><Relationship Id="rId239" Type="http://schemas.openxmlformats.org/officeDocument/2006/relationships/image" Target="../media/image834.png"/><Relationship Id="rId446" Type="http://schemas.openxmlformats.org/officeDocument/2006/relationships/customXml" Target="../ink/ink1019.xml"/><Relationship Id="rId653" Type="http://schemas.openxmlformats.org/officeDocument/2006/relationships/customXml" Target="../ink/ink1123.xml"/><Relationship Id="rId1076" Type="http://schemas.openxmlformats.org/officeDocument/2006/relationships/customXml" Target="../ink/ink1335.xml"/><Relationship Id="rId306" Type="http://schemas.openxmlformats.org/officeDocument/2006/relationships/customXml" Target="../ink/ink949.xml"/><Relationship Id="rId860" Type="http://schemas.openxmlformats.org/officeDocument/2006/relationships/customXml" Target="../ink/ink1227.xml"/><Relationship Id="rId958" Type="http://schemas.openxmlformats.org/officeDocument/2006/relationships/customXml" Target="../ink/ink1276.xml"/><Relationship Id="rId1143" Type="http://schemas.openxmlformats.org/officeDocument/2006/relationships/image" Target="../media/image1287.png"/><Relationship Id="rId87" Type="http://schemas.openxmlformats.org/officeDocument/2006/relationships/image" Target="../media/image758.png"/><Relationship Id="rId513" Type="http://schemas.openxmlformats.org/officeDocument/2006/relationships/customXml" Target="../ink/ink1053.xml"/><Relationship Id="rId720" Type="http://schemas.openxmlformats.org/officeDocument/2006/relationships/image" Target="../media/image1075.png"/><Relationship Id="rId818" Type="http://schemas.openxmlformats.org/officeDocument/2006/relationships/customXml" Target="../ink/ink1206.xml"/><Relationship Id="rId1003" Type="http://schemas.openxmlformats.org/officeDocument/2006/relationships/image" Target="../media/image1217.png"/><Relationship Id="rId1210" Type="http://schemas.openxmlformats.org/officeDocument/2006/relationships/customXml" Target="../ink/ink1402.xml"/><Relationship Id="rId14" Type="http://schemas.openxmlformats.org/officeDocument/2006/relationships/customXml" Target="../ink/ink803.xml"/><Relationship Id="rId163" Type="http://schemas.openxmlformats.org/officeDocument/2006/relationships/image" Target="../media/image796.png"/><Relationship Id="rId370" Type="http://schemas.openxmlformats.org/officeDocument/2006/relationships/customXml" Target="../ink/ink981.xml"/><Relationship Id="rId230" Type="http://schemas.openxmlformats.org/officeDocument/2006/relationships/customXml" Target="../ink/ink911.xml"/><Relationship Id="rId468" Type="http://schemas.openxmlformats.org/officeDocument/2006/relationships/image" Target="../media/image949.png"/><Relationship Id="rId675" Type="http://schemas.openxmlformats.org/officeDocument/2006/relationships/customXml" Target="../ink/ink1134.xml"/><Relationship Id="rId882" Type="http://schemas.openxmlformats.org/officeDocument/2006/relationships/customXml" Target="../ink/ink1238.xml"/><Relationship Id="rId1098" Type="http://schemas.openxmlformats.org/officeDocument/2006/relationships/customXml" Target="../ink/ink1346.xml"/><Relationship Id="rId328" Type="http://schemas.openxmlformats.org/officeDocument/2006/relationships/customXml" Target="../ink/ink960.xml"/><Relationship Id="rId535" Type="http://schemas.openxmlformats.org/officeDocument/2006/relationships/customXml" Target="../ink/ink1064.xml"/><Relationship Id="rId742" Type="http://schemas.openxmlformats.org/officeDocument/2006/relationships/image" Target="../media/image1086.png"/><Relationship Id="rId1165" Type="http://schemas.openxmlformats.org/officeDocument/2006/relationships/image" Target="../media/image1298.png"/><Relationship Id="rId602" Type="http://schemas.openxmlformats.org/officeDocument/2006/relationships/image" Target="../media/image1016.png"/><Relationship Id="rId1025" Type="http://schemas.openxmlformats.org/officeDocument/2006/relationships/image" Target="../media/image1228.png"/><Relationship Id="rId1232" Type="http://schemas.openxmlformats.org/officeDocument/2006/relationships/customXml" Target="../ink/ink1413.xml"/><Relationship Id="rId907" Type="http://schemas.openxmlformats.org/officeDocument/2006/relationships/image" Target="../media/image1169.png"/><Relationship Id="rId36" Type="http://schemas.openxmlformats.org/officeDocument/2006/relationships/customXml" Target="../ink/ink814.xml"/><Relationship Id="rId185" Type="http://schemas.openxmlformats.org/officeDocument/2006/relationships/image" Target="../media/image807.png"/><Relationship Id="rId392" Type="http://schemas.openxmlformats.org/officeDocument/2006/relationships/customXml" Target="../ink/ink992.xml"/><Relationship Id="rId697" Type="http://schemas.openxmlformats.org/officeDocument/2006/relationships/customXml" Target="../ink/ink1145.xml"/><Relationship Id="rId252" Type="http://schemas.openxmlformats.org/officeDocument/2006/relationships/customXml" Target="../ink/ink922.xml"/><Relationship Id="rId1187" Type="http://schemas.openxmlformats.org/officeDocument/2006/relationships/image" Target="../media/image1309.png"/><Relationship Id="rId112" Type="http://schemas.openxmlformats.org/officeDocument/2006/relationships/customXml" Target="../ink/ink852.xml"/><Relationship Id="rId557" Type="http://schemas.openxmlformats.org/officeDocument/2006/relationships/customXml" Target="../ink/ink1075.xml"/><Relationship Id="rId764" Type="http://schemas.openxmlformats.org/officeDocument/2006/relationships/image" Target="../media/image1097.png"/><Relationship Id="rId971" Type="http://schemas.openxmlformats.org/officeDocument/2006/relationships/image" Target="../media/image1201.png"/><Relationship Id="rId417" Type="http://schemas.openxmlformats.org/officeDocument/2006/relationships/image" Target="../media/image924.png"/><Relationship Id="rId624" Type="http://schemas.openxmlformats.org/officeDocument/2006/relationships/image" Target="../media/image1027.png"/><Relationship Id="rId831" Type="http://schemas.openxmlformats.org/officeDocument/2006/relationships/image" Target="../media/image1131.png"/><Relationship Id="rId1047" Type="http://schemas.openxmlformats.org/officeDocument/2006/relationships/image" Target="../media/image1239.png"/><Relationship Id="rId1254" Type="http://schemas.openxmlformats.org/officeDocument/2006/relationships/customXml" Target="../ink/ink1424.xml"/><Relationship Id="rId929" Type="http://schemas.openxmlformats.org/officeDocument/2006/relationships/image" Target="../media/image1180.png"/><Relationship Id="rId1114" Type="http://schemas.openxmlformats.org/officeDocument/2006/relationships/customXml" Target="../ink/ink1354.xml"/><Relationship Id="rId58" Type="http://schemas.openxmlformats.org/officeDocument/2006/relationships/customXml" Target="../ink/ink825.xml"/><Relationship Id="rId274" Type="http://schemas.openxmlformats.org/officeDocument/2006/relationships/customXml" Target="../ink/ink933.xml"/><Relationship Id="rId481" Type="http://schemas.openxmlformats.org/officeDocument/2006/relationships/customXml" Target="../ink/ink1037.xml"/><Relationship Id="rId134" Type="http://schemas.openxmlformats.org/officeDocument/2006/relationships/customXml" Target="../ink/ink863.xml"/><Relationship Id="rId579" Type="http://schemas.openxmlformats.org/officeDocument/2006/relationships/customXml" Target="../ink/ink1086.xml"/><Relationship Id="rId786" Type="http://schemas.openxmlformats.org/officeDocument/2006/relationships/customXml" Target="../ink/ink1190.xml"/><Relationship Id="rId993" Type="http://schemas.openxmlformats.org/officeDocument/2006/relationships/image" Target="../media/image1212.png"/><Relationship Id="rId341" Type="http://schemas.openxmlformats.org/officeDocument/2006/relationships/image" Target="../media/image885.png"/><Relationship Id="rId439" Type="http://schemas.openxmlformats.org/officeDocument/2006/relationships/image" Target="../media/image935.png"/><Relationship Id="rId646" Type="http://schemas.openxmlformats.org/officeDocument/2006/relationships/image" Target="../media/image1038.png"/><Relationship Id="rId1069" Type="http://schemas.openxmlformats.org/officeDocument/2006/relationships/image" Target="../media/image1250.png"/><Relationship Id="rId201" Type="http://schemas.openxmlformats.org/officeDocument/2006/relationships/image" Target="../media/image815.png"/><Relationship Id="rId506" Type="http://schemas.openxmlformats.org/officeDocument/2006/relationships/image" Target="../media/image968.png"/><Relationship Id="rId853" Type="http://schemas.openxmlformats.org/officeDocument/2006/relationships/image" Target="../media/image1142.png"/><Relationship Id="rId1136" Type="http://schemas.openxmlformats.org/officeDocument/2006/relationships/customXml" Target="../ink/ink1365.xml"/><Relationship Id="rId713" Type="http://schemas.openxmlformats.org/officeDocument/2006/relationships/customXml" Target="../ink/ink1153.xml"/><Relationship Id="rId920" Type="http://schemas.openxmlformats.org/officeDocument/2006/relationships/customXml" Target="../ink/ink1257.xml"/><Relationship Id="rId1203" Type="http://schemas.openxmlformats.org/officeDocument/2006/relationships/image" Target="../media/image1317.png"/><Relationship Id="rId296" Type="http://schemas.openxmlformats.org/officeDocument/2006/relationships/customXml" Target="../ink/ink944.xml"/><Relationship Id="rId156" Type="http://schemas.openxmlformats.org/officeDocument/2006/relationships/customXml" Target="../ink/ink874.xml"/><Relationship Id="rId363" Type="http://schemas.openxmlformats.org/officeDocument/2006/relationships/image" Target="../media/image896.png"/><Relationship Id="rId570" Type="http://schemas.openxmlformats.org/officeDocument/2006/relationships/image" Target="../media/image1000.png"/><Relationship Id="rId223" Type="http://schemas.openxmlformats.org/officeDocument/2006/relationships/image" Target="../media/image826.png"/><Relationship Id="rId430" Type="http://schemas.openxmlformats.org/officeDocument/2006/relationships/customXml" Target="../ink/ink1011.xml"/><Relationship Id="rId668" Type="http://schemas.openxmlformats.org/officeDocument/2006/relationships/image" Target="../media/image1049.png"/><Relationship Id="rId875" Type="http://schemas.openxmlformats.org/officeDocument/2006/relationships/image" Target="../media/image1153.png"/><Relationship Id="rId1060" Type="http://schemas.openxmlformats.org/officeDocument/2006/relationships/customXml" Target="../ink/ink1327.xml"/><Relationship Id="rId528" Type="http://schemas.openxmlformats.org/officeDocument/2006/relationships/image" Target="../media/image979.png"/><Relationship Id="rId735" Type="http://schemas.openxmlformats.org/officeDocument/2006/relationships/customXml" Target="../ink/ink1164.xml"/><Relationship Id="rId942" Type="http://schemas.openxmlformats.org/officeDocument/2006/relationships/customXml" Target="../ink/ink1268.xml"/><Relationship Id="rId1158" Type="http://schemas.openxmlformats.org/officeDocument/2006/relationships/customXml" Target="../ink/ink1376.xml"/><Relationship Id="rId1018" Type="http://schemas.openxmlformats.org/officeDocument/2006/relationships/customXml" Target="../ink/ink1306.xml"/><Relationship Id="rId1225" Type="http://schemas.openxmlformats.org/officeDocument/2006/relationships/image" Target="../media/image1328.png"/><Relationship Id="rId71" Type="http://schemas.openxmlformats.org/officeDocument/2006/relationships/image" Target="../media/image750.png"/><Relationship Id="rId802" Type="http://schemas.openxmlformats.org/officeDocument/2006/relationships/customXml" Target="../ink/ink1198.xml"/><Relationship Id="rId29" Type="http://schemas.openxmlformats.org/officeDocument/2006/relationships/image" Target="../media/image729.png"/><Relationship Id="rId178" Type="http://schemas.openxmlformats.org/officeDocument/2006/relationships/customXml" Target="../ink/ink885.xml"/><Relationship Id="rId385" Type="http://schemas.openxmlformats.org/officeDocument/2006/relationships/image" Target="../media/image908.png"/><Relationship Id="rId592" Type="http://schemas.openxmlformats.org/officeDocument/2006/relationships/image" Target="../media/image1011.png"/><Relationship Id="rId245" Type="http://schemas.openxmlformats.org/officeDocument/2006/relationships/image" Target="../media/image837.png"/><Relationship Id="rId452" Type="http://schemas.openxmlformats.org/officeDocument/2006/relationships/image" Target="../media/image941.png"/><Relationship Id="rId897" Type="http://schemas.openxmlformats.org/officeDocument/2006/relationships/image" Target="../media/image1164.png"/><Relationship Id="rId1082" Type="http://schemas.openxmlformats.org/officeDocument/2006/relationships/customXml" Target="../ink/ink1338.xml"/><Relationship Id="rId105" Type="http://schemas.openxmlformats.org/officeDocument/2006/relationships/image" Target="../media/image767.png"/><Relationship Id="rId312" Type="http://schemas.openxmlformats.org/officeDocument/2006/relationships/customXml" Target="../ink/ink952.xml"/><Relationship Id="rId757" Type="http://schemas.openxmlformats.org/officeDocument/2006/relationships/customXml" Target="../ink/ink1175.xml"/><Relationship Id="rId964" Type="http://schemas.openxmlformats.org/officeDocument/2006/relationships/customXml" Target="../ink/ink1279.xml"/><Relationship Id="rId93" Type="http://schemas.openxmlformats.org/officeDocument/2006/relationships/image" Target="../media/image761.png"/><Relationship Id="rId617" Type="http://schemas.openxmlformats.org/officeDocument/2006/relationships/customXml" Target="../ink/ink1105.xml"/><Relationship Id="rId824" Type="http://schemas.openxmlformats.org/officeDocument/2006/relationships/customXml" Target="../ink/ink1209.xml"/><Relationship Id="rId1247" Type="http://schemas.openxmlformats.org/officeDocument/2006/relationships/image" Target="../media/image1339.png"/><Relationship Id="rId1107" Type="http://schemas.openxmlformats.org/officeDocument/2006/relationships/image" Target="../media/image1269.png"/><Relationship Id="rId20" Type="http://schemas.openxmlformats.org/officeDocument/2006/relationships/customXml" Target="../ink/ink806.xml"/><Relationship Id="rId628" Type="http://schemas.openxmlformats.org/officeDocument/2006/relationships/image" Target="../media/image1029.png"/><Relationship Id="rId835" Type="http://schemas.openxmlformats.org/officeDocument/2006/relationships/image" Target="../media/image1133.png"/><Relationship Id="rId1258" Type="http://schemas.openxmlformats.org/officeDocument/2006/relationships/customXml" Target="../ink/ink1426.xml"/><Relationship Id="rId267" Type="http://schemas.openxmlformats.org/officeDocument/2006/relationships/image" Target="../media/image848.png"/><Relationship Id="rId474" Type="http://schemas.openxmlformats.org/officeDocument/2006/relationships/image" Target="../media/image952.png"/><Relationship Id="rId1020" Type="http://schemas.openxmlformats.org/officeDocument/2006/relationships/customXml" Target="../ink/ink1307.xml"/><Relationship Id="rId1118" Type="http://schemas.openxmlformats.org/officeDocument/2006/relationships/customXml" Target="../ink/ink1356.xml"/><Relationship Id="rId127" Type="http://schemas.openxmlformats.org/officeDocument/2006/relationships/image" Target="../media/image778.png"/><Relationship Id="rId681" Type="http://schemas.openxmlformats.org/officeDocument/2006/relationships/customXml" Target="../ink/ink1137.xml"/><Relationship Id="rId779" Type="http://schemas.openxmlformats.org/officeDocument/2006/relationships/image" Target="../media/image1105.png"/><Relationship Id="rId902" Type="http://schemas.openxmlformats.org/officeDocument/2006/relationships/customXml" Target="../ink/ink1248.xml"/><Relationship Id="rId986" Type="http://schemas.openxmlformats.org/officeDocument/2006/relationships/customXml" Target="../ink/ink1290.xml"/><Relationship Id="rId31" Type="http://schemas.openxmlformats.org/officeDocument/2006/relationships/image" Target="../media/image730.png"/><Relationship Id="rId334" Type="http://schemas.openxmlformats.org/officeDocument/2006/relationships/customXml" Target="../ink/ink963.xml"/><Relationship Id="rId541" Type="http://schemas.openxmlformats.org/officeDocument/2006/relationships/customXml" Target="../ink/ink1067.xml"/><Relationship Id="rId639" Type="http://schemas.openxmlformats.org/officeDocument/2006/relationships/customXml" Target="../ink/ink1116.xml"/><Relationship Id="rId1171" Type="http://schemas.openxmlformats.org/officeDocument/2006/relationships/image" Target="../media/image1301.png"/><Relationship Id="rId180" Type="http://schemas.openxmlformats.org/officeDocument/2006/relationships/customXml" Target="../ink/ink886.xml"/><Relationship Id="rId278" Type="http://schemas.openxmlformats.org/officeDocument/2006/relationships/customXml" Target="../ink/ink935.xml"/><Relationship Id="rId401" Type="http://schemas.openxmlformats.org/officeDocument/2006/relationships/image" Target="../media/image916.png"/><Relationship Id="rId846" Type="http://schemas.openxmlformats.org/officeDocument/2006/relationships/customXml" Target="../ink/ink1220.xml"/><Relationship Id="rId1031" Type="http://schemas.openxmlformats.org/officeDocument/2006/relationships/image" Target="../media/image1231.png"/><Relationship Id="rId1129" Type="http://schemas.openxmlformats.org/officeDocument/2006/relationships/image" Target="../media/image1280.png"/><Relationship Id="rId485" Type="http://schemas.openxmlformats.org/officeDocument/2006/relationships/customXml" Target="../ink/ink1039.xml"/><Relationship Id="rId692" Type="http://schemas.openxmlformats.org/officeDocument/2006/relationships/image" Target="../media/image1061.png"/><Relationship Id="rId706" Type="http://schemas.openxmlformats.org/officeDocument/2006/relationships/image" Target="../media/image1068.png"/><Relationship Id="rId913" Type="http://schemas.openxmlformats.org/officeDocument/2006/relationships/image" Target="../media/image1172.png"/><Relationship Id="rId42" Type="http://schemas.openxmlformats.org/officeDocument/2006/relationships/customXml" Target="../ink/ink817.xml"/><Relationship Id="rId138" Type="http://schemas.openxmlformats.org/officeDocument/2006/relationships/customXml" Target="../ink/ink865.xml"/><Relationship Id="rId345" Type="http://schemas.openxmlformats.org/officeDocument/2006/relationships/image" Target="../media/image887.png"/><Relationship Id="rId552" Type="http://schemas.openxmlformats.org/officeDocument/2006/relationships/image" Target="../media/image991.png"/><Relationship Id="rId997" Type="http://schemas.openxmlformats.org/officeDocument/2006/relationships/image" Target="../media/image1214.png"/><Relationship Id="rId1182" Type="http://schemas.openxmlformats.org/officeDocument/2006/relationships/customXml" Target="../ink/ink1388.xml"/><Relationship Id="rId191" Type="http://schemas.openxmlformats.org/officeDocument/2006/relationships/image" Target="../media/image810.png"/><Relationship Id="rId205" Type="http://schemas.openxmlformats.org/officeDocument/2006/relationships/image" Target="../media/image817.png"/><Relationship Id="rId412" Type="http://schemas.openxmlformats.org/officeDocument/2006/relationships/customXml" Target="../ink/ink1002.xml"/><Relationship Id="rId857" Type="http://schemas.openxmlformats.org/officeDocument/2006/relationships/image" Target="../media/image1144.png"/><Relationship Id="rId1042" Type="http://schemas.openxmlformats.org/officeDocument/2006/relationships/customXml" Target="../ink/ink1318.xml"/><Relationship Id="rId289" Type="http://schemas.openxmlformats.org/officeDocument/2006/relationships/image" Target="../media/image859.png"/><Relationship Id="rId496" Type="http://schemas.openxmlformats.org/officeDocument/2006/relationships/image" Target="../media/image963.png"/><Relationship Id="rId717" Type="http://schemas.openxmlformats.org/officeDocument/2006/relationships/customXml" Target="../ink/ink1155.xml"/><Relationship Id="rId924" Type="http://schemas.openxmlformats.org/officeDocument/2006/relationships/customXml" Target="../ink/ink1259.xml"/><Relationship Id="rId53" Type="http://schemas.openxmlformats.org/officeDocument/2006/relationships/image" Target="../media/image741.png"/><Relationship Id="rId149" Type="http://schemas.openxmlformats.org/officeDocument/2006/relationships/image" Target="../media/image789.png"/><Relationship Id="rId356" Type="http://schemas.openxmlformats.org/officeDocument/2006/relationships/customXml" Target="../ink/ink974.xml"/><Relationship Id="rId563" Type="http://schemas.openxmlformats.org/officeDocument/2006/relationships/customXml" Target="../ink/ink1078.xml"/><Relationship Id="rId770" Type="http://schemas.openxmlformats.org/officeDocument/2006/relationships/image" Target="../media/image1101.png"/><Relationship Id="rId1193" Type="http://schemas.openxmlformats.org/officeDocument/2006/relationships/image" Target="../media/image1312.png"/><Relationship Id="rId1207" Type="http://schemas.openxmlformats.org/officeDocument/2006/relationships/image" Target="../media/image1319.png"/><Relationship Id="rId216" Type="http://schemas.openxmlformats.org/officeDocument/2006/relationships/customXml" Target="../ink/ink904.xml"/><Relationship Id="rId423" Type="http://schemas.openxmlformats.org/officeDocument/2006/relationships/image" Target="../media/image927.png"/><Relationship Id="rId868" Type="http://schemas.openxmlformats.org/officeDocument/2006/relationships/customXml" Target="../ink/ink1231.xml"/><Relationship Id="rId1053" Type="http://schemas.openxmlformats.org/officeDocument/2006/relationships/image" Target="../media/image1242.png"/><Relationship Id="rId630" Type="http://schemas.openxmlformats.org/officeDocument/2006/relationships/image" Target="../media/image1030.png"/><Relationship Id="rId728" Type="http://schemas.openxmlformats.org/officeDocument/2006/relationships/image" Target="../media/image1079.png"/><Relationship Id="rId935" Type="http://schemas.openxmlformats.org/officeDocument/2006/relationships/image" Target="../media/image1183.png"/><Relationship Id="rId64" Type="http://schemas.openxmlformats.org/officeDocument/2006/relationships/customXml" Target="../ink/ink828.xml"/><Relationship Id="rId367" Type="http://schemas.openxmlformats.org/officeDocument/2006/relationships/image" Target="../media/image898.png"/><Relationship Id="rId574" Type="http://schemas.openxmlformats.org/officeDocument/2006/relationships/image" Target="../media/image1002.png"/><Relationship Id="rId1120" Type="http://schemas.openxmlformats.org/officeDocument/2006/relationships/customXml" Target="../ink/ink1357.xml"/><Relationship Id="rId1218" Type="http://schemas.openxmlformats.org/officeDocument/2006/relationships/customXml" Target="../ink/ink1406.xml"/><Relationship Id="rId227" Type="http://schemas.openxmlformats.org/officeDocument/2006/relationships/image" Target="../media/image828.png"/><Relationship Id="rId781" Type="http://schemas.openxmlformats.org/officeDocument/2006/relationships/image" Target="../media/image1106.png"/><Relationship Id="rId879" Type="http://schemas.openxmlformats.org/officeDocument/2006/relationships/image" Target="../media/image1155.png"/><Relationship Id="rId434" Type="http://schemas.openxmlformats.org/officeDocument/2006/relationships/customXml" Target="../ink/ink1013.xml"/><Relationship Id="rId641" Type="http://schemas.openxmlformats.org/officeDocument/2006/relationships/customXml" Target="../ink/ink1117.xml"/><Relationship Id="rId739" Type="http://schemas.openxmlformats.org/officeDocument/2006/relationships/customXml" Target="../ink/ink1166.xml"/><Relationship Id="rId1064" Type="http://schemas.openxmlformats.org/officeDocument/2006/relationships/customXml" Target="../ink/ink1329.xml"/><Relationship Id="rId280" Type="http://schemas.openxmlformats.org/officeDocument/2006/relationships/customXml" Target="../ink/ink936.xml"/><Relationship Id="rId501" Type="http://schemas.openxmlformats.org/officeDocument/2006/relationships/customXml" Target="../ink/ink1047.xml"/><Relationship Id="rId946" Type="http://schemas.openxmlformats.org/officeDocument/2006/relationships/customXml" Target="../ink/ink1270.xml"/><Relationship Id="rId1131" Type="http://schemas.openxmlformats.org/officeDocument/2006/relationships/image" Target="../media/image1281.png"/><Relationship Id="rId1229" Type="http://schemas.openxmlformats.org/officeDocument/2006/relationships/image" Target="../media/image1330.png"/><Relationship Id="rId75" Type="http://schemas.openxmlformats.org/officeDocument/2006/relationships/image" Target="../media/image752.png"/><Relationship Id="rId140" Type="http://schemas.openxmlformats.org/officeDocument/2006/relationships/customXml" Target="../ink/ink866.xml"/><Relationship Id="rId378" Type="http://schemas.openxmlformats.org/officeDocument/2006/relationships/customXml" Target="../ink/ink985.xml"/><Relationship Id="rId585" Type="http://schemas.openxmlformats.org/officeDocument/2006/relationships/customXml" Target="../ink/ink1089.xml"/><Relationship Id="rId792" Type="http://schemas.openxmlformats.org/officeDocument/2006/relationships/customXml" Target="../ink/ink1193.xml"/><Relationship Id="rId806" Type="http://schemas.openxmlformats.org/officeDocument/2006/relationships/customXml" Target="../ink/ink1200.xml"/><Relationship Id="rId6" Type="http://schemas.openxmlformats.org/officeDocument/2006/relationships/customXml" Target="../ink/ink799.xml"/><Relationship Id="rId238" Type="http://schemas.openxmlformats.org/officeDocument/2006/relationships/customXml" Target="../ink/ink915.xml"/><Relationship Id="rId445" Type="http://schemas.openxmlformats.org/officeDocument/2006/relationships/image" Target="../media/image938.png"/><Relationship Id="rId652" Type="http://schemas.openxmlformats.org/officeDocument/2006/relationships/image" Target="../media/image1041.png"/><Relationship Id="rId1075" Type="http://schemas.openxmlformats.org/officeDocument/2006/relationships/image" Target="../media/image1253.png"/><Relationship Id="rId291" Type="http://schemas.openxmlformats.org/officeDocument/2006/relationships/image" Target="../media/image860.png"/><Relationship Id="rId305" Type="http://schemas.openxmlformats.org/officeDocument/2006/relationships/image" Target="../media/image867.png"/><Relationship Id="rId512" Type="http://schemas.openxmlformats.org/officeDocument/2006/relationships/image" Target="../media/image971.png"/><Relationship Id="rId957" Type="http://schemas.openxmlformats.org/officeDocument/2006/relationships/image" Target="../media/image1194.png"/><Relationship Id="rId1142" Type="http://schemas.openxmlformats.org/officeDocument/2006/relationships/customXml" Target="../ink/ink1368.xml"/><Relationship Id="rId86" Type="http://schemas.openxmlformats.org/officeDocument/2006/relationships/customXml" Target="../ink/ink839.xml"/><Relationship Id="rId151" Type="http://schemas.openxmlformats.org/officeDocument/2006/relationships/image" Target="../media/image790.png"/><Relationship Id="rId389" Type="http://schemas.openxmlformats.org/officeDocument/2006/relationships/image" Target="../media/image910.png"/><Relationship Id="rId596" Type="http://schemas.openxmlformats.org/officeDocument/2006/relationships/image" Target="../media/image1013.png"/><Relationship Id="rId817" Type="http://schemas.openxmlformats.org/officeDocument/2006/relationships/image" Target="../media/image1124.png"/><Relationship Id="rId1002" Type="http://schemas.openxmlformats.org/officeDocument/2006/relationships/customXml" Target="../ink/ink1298.xml"/><Relationship Id="rId249" Type="http://schemas.openxmlformats.org/officeDocument/2006/relationships/image" Target="../media/image839.png"/><Relationship Id="rId456" Type="http://schemas.openxmlformats.org/officeDocument/2006/relationships/image" Target="../media/image943.png"/><Relationship Id="rId663" Type="http://schemas.openxmlformats.org/officeDocument/2006/relationships/customXml" Target="../ink/ink1128.xml"/><Relationship Id="rId870" Type="http://schemas.openxmlformats.org/officeDocument/2006/relationships/customXml" Target="../ink/ink1232.xml"/><Relationship Id="rId1086" Type="http://schemas.openxmlformats.org/officeDocument/2006/relationships/customXml" Target="../ink/ink1340.xml"/><Relationship Id="rId13" Type="http://schemas.openxmlformats.org/officeDocument/2006/relationships/image" Target="../media/image721.png"/><Relationship Id="rId109" Type="http://schemas.openxmlformats.org/officeDocument/2006/relationships/image" Target="../media/image769.png"/><Relationship Id="rId316" Type="http://schemas.openxmlformats.org/officeDocument/2006/relationships/customXml" Target="../ink/ink954.xml"/><Relationship Id="rId523" Type="http://schemas.openxmlformats.org/officeDocument/2006/relationships/customXml" Target="../ink/ink1058.xml"/><Relationship Id="rId968" Type="http://schemas.openxmlformats.org/officeDocument/2006/relationships/customXml" Target="../ink/ink1281.xml"/><Relationship Id="rId1153" Type="http://schemas.openxmlformats.org/officeDocument/2006/relationships/image" Target="../media/image1292.png"/><Relationship Id="rId97" Type="http://schemas.openxmlformats.org/officeDocument/2006/relationships/image" Target="../media/image763.png"/><Relationship Id="rId730" Type="http://schemas.openxmlformats.org/officeDocument/2006/relationships/image" Target="../media/image1080.png"/><Relationship Id="rId828" Type="http://schemas.openxmlformats.org/officeDocument/2006/relationships/customXml" Target="../ink/ink1211.xml"/><Relationship Id="rId1013" Type="http://schemas.openxmlformats.org/officeDocument/2006/relationships/image" Target="../media/image1222.png"/><Relationship Id="rId162" Type="http://schemas.openxmlformats.org/officeDocument/2006/relationships/customXml" Target="../ink/ink877.xml"/><Relationship Id="rId467" Type="http://schemas.openxmlformats.org/officeDocument/2006/relationships/customXml" Target="../ink/ink1030.xml"/><Relationship Id="rId1097" Type="http://schemas.openxmlformats.org/officeDocument/2006/relationships/image" Target="../media/image1264.png"/><Relationship Id="rId1220" Type="http://schemas.openxmlformats.org/officeDocument/2006/relationships/customXml" Target="../ink/ink1407.xml"/><Relationship Id="rId674" Type="http://schemas.openxmlformats.org/officeDocument/2006/relationships/image" Target="../media/image1052.png"/><Relationship Id="rId881" Type="http://schemas.openxmlformats.org/officeDocument/2006/relationships/image" Target="../media/image1156.png"/><Relationship Id="rId979" Type="http://schemas.openxmlformats.org/officeDocument/2006/relationships/image" Target="../media/image1205.png"/><Relationship Id="rId24" Type="http://schemas.openxmlformats.org/officeDocument/2006/relationships/customXml" Target="../ink/ink808.xml"/><Relationship Id="rId327" Type="http://schemas.openxmlformats.org/officeDocument/2006/relationships/image" Target="../media/image878.png"/><Relationship Id="rId534" Type="http://schemas.openxmlformats.org/officeDocument/2006/relationships/image" Target="../media/image982.png"/><Relationship Id="rId741" Type="http://schemas.openxmlformats.org/officeDocument/2006/relationships/customXml" Target="../ink/ink1167.xml"/><Relationship Id="rId839" Type="http://schemas.openxmlformats.org/officeDocument/2006/relationships/image" Target="../media/image1135.png"/><Relationship Id="rId1164" Type="http://schemas.openxmlformats.org/officeDocument/2006/relationships/customXml" Target="../ink/ink1379.xml"/><Relationship Id="rId173" Type="http://schemas.openxmlformats.org/officeDocument/2006/relationships/image" Target="../media/image801.png"/><Relationship Id="rId380" Type="http://schemas.openxmlformats.org/officeDocument/2006/relationships/customXml" Target="../ink/ink986.xml"/><Relationship Id="rId601" Type="http://schemas.openxmlformats.org/officeDocument/2006/relationships/customXml" Target="../ink/ink1097.xml"/><Relationship Id="rId1024" Type="http://schemas.openxmlformats.org/officeDocument/2006/relationships/customXml" Target="../ink/ink1309.xml"/><Relationship Id="rId1231" Type="http://schemas.openxmlformats.org/officeDocument/2006/relationships/image" Target="../media/image1331.png"/><Relationship Id="rId240" Type="http://schemas.openxmlformats.org/officeDocument/2006/relationships/customXml" Target="../ink/ink916.xml"/><Relationship Id="rId478" Type="http://schemas.openxmlformats.org/officeDocument/2006/relationships/image" Target="../media/image954.png"/><Relationship Id="rId685" Type="http://schemas.openxmlformats.org/officeDocument/2006/relationships/customXml" Target="../ink/ink1139.xml"/><Relationship Id="rId892" Type="http://schemas.openxmlformats.org/officeDocument/2006/relationships/customXml" Target="../ink/ink1243.xml"/><Relationship Id="rId906" Type="http://schemas.openxmlformats.org/officeDocument/2006/relationships/customXml" Target="../ink/ink1250.xml"/><Relationship Id="rId35" Type="http://schemas.openxmlformats.org/officeDocument/2006/relationships/image" Target="../media/image732.png"/><Relationship Id="rId100" Type="http://schemas.openxmlformats.org/officeDocument/2006/relationships/customXml" Target="../ink/ink846.xml"/><Relationship Id="rId338" Type="http://schemas.openxmlformats.org/officeDocument/2006/relationships/customXml" Target="../ink/ink965.xml"/><Relationship Id="rId545" Type="http://schemas.openxmlformats.org/officeDocument/2006/relationships/customXml" Target="../ink/ink1069.xml"/><Relationship Id="rId752" Type="http://schemas.openxmlformats.org/officeDocument/2006/relationships/image" Target="../media/image1091.png"/><Relationship Id="rId1175" Type="http://schemas.openxmlformats.org/officeDocument/2006/relationships/image" Target="../media/image1303.png"/><Relationship Id="rId184" Type="http://schemas.openxmlformats.org/officeDocument/2006/relationships/customXml" Target="../ink/ink888.xml"/><Relationship Id="rId391" Type="http://schemas.openxmlformats.org/officeDocument/2006/relationships/image" Target="../media/image911.png"/><Relationship Id="rId405" Type="http://schemas.openxmlformats.org/officeDocument/2006/relationships/image" Target="../media/image918.png"/><Relationship Id="rId612" Type="http://schemas.openxmlformats.org/officeDocument/2006/relationships/image" Target="../media/image1021.png"/><Relationship Id="rId1035" Type="http://schemas.openxmlformats.org/officeDocument/2006/relationships/image" Target="../media/image1233.png"/><Relationship Id="rId1242" Type="http://schemas.openxmlformats.org/officeDocument/2006/relationships/customXml" Target="../ink/ink1418.xml"/><Relationship Id="rId251" Type="http://schemas.openxmlformats.org/officeDocument/2006/relationships/image" Target="../media/image840.png"/><Relationship Id="rId489" Type="http://schemas.openxmlformats.org/officeDocument/2006/relationships/customXml" Target="../ink/ink1041.xml"/><Relationship Id="rId696" Type="http://schemas.openxmlformats.org/officeDocument/2006/relationships/image" Target="../media/image1063.png"/><Relationship Id="rId917" Type="http://schemas.openxmlformats.org/officeDocument/2006/relationships/image" Target="../media/image1174.png"/><Relationship Id="rId1102" Type="http://schemas.openxmlformats.org/officeDocument/2006/relationships/customXml" Target="../ink/ink1348.xml"/><Relationship Id="rId46" Type="http://schemas.openxmlformats.org/officeDocument/2006/relationships/customXml" Target="../ink/ink819.xml"/><Relationship Id="rId349" Type="http://schemas.openxmlformats.org/officeDocument/2006/relationships/image" Target="../media/image889.png"/><Relationship Id="rId556" Type="http://schemas.openxmlformats.org/officeDocument/2006/relationships/image" Target="../media/image993.png"/><Relationship Id="rId763" Type="http://schemas.openxmlformats.org/officeDocument/2006/relationships/customXml" Target="../ink/ink1178.xml"/><Relationship Id="rId1186" Type="http://schemas.openxmlformats.org/officeDocument/2006/relationships/customXml" Target="../ink/ink1390.xml"/><Relationship Id="rId111" Type="http://schemas.openxmlformats.org/officeDocument/2006/relationships/image" Target="../media/image770.png"/><Relationship Id="rId195" Type="http://schemas.openxmlformats.org/officeDocument/2006/relationships/image" Target="../media/image812.png"/><Relationship Id="rId209" Type="http://schemas.openxmlformats.org/officeDocument/2006/relationships/image" Target="../media/image819.png"/><Relationship Id="rId416" Type="http://schemas.openxmlformats.org/officeDocument/2006/relationships/customXml" Target="../ink/ink1004.xml"/><Relationship Id="rId970" Type="http://schemas.openxmlformats.org/officeDocument/2006/relationships/customXml" Target="../ink/ink1282.xml"/><Relationship Id="rId1046" Type="http://schemas.openxmlformats.org/officeDocument/2006/relationships/customXml" Target="../ink/ink1320.xml"/><Relationship Id="rId1253" Type="http://schemas.openxmlformats.org/officeDocument/2006/relationships/image" Target="../media/image1342.png"/><Relationship Id="rId623" Type="http://schemas.openxmlformats.org/officeDocument/2006/relationships/customXml" Target="../ink/ink1108.xml"/><Relationship Id="rId830" Type="http://schemas.openxmlformats.org/officeDocument/2006/relationships/customXml" Target="../ink/ink1212.xml"/><Relationship Id="rId928" Type="http://schemas.openxmlformats.org/officeDocument/2006/relationships/customXml" Target="../ink/ink1261.xml"/><Relationship Id="rId57" Type="http://schemas.openxmlformats.org/officeDocument/2006/relationships/image" Target="../media/image743.png"/><Relationship Id="rId262" Type="http://schemas.openxmlformats.org/officeDocument/2006/relationships/customXml" Target="../ink/ink927.xml"/><Relationship Id="rId567" Type="http://schemas.openxmlformats.org/officeDocument/2006/relationships/customXml" Target="../ink/ink1080.xml"/><Relationship Id="rId1113" Type="http://schemas.openxmlformats.org/officeDocument/2006/relationships/image" Target="../media/image1272.png"/><Relationship Id="rId1197" Type="http://schemas.openxmlformats.org/officeDocument/2006/relationships/image" Target="../media/image1314.png"/><Relationship Id="rId122" Type="http://schemas.openxmlformats.org/officeDocument/2006/relationships/customXml" Target="../ink/ink857.xml"/><Relationship Id="rId774" Type="http://schemas.openxmlformats.org/officeDocument/2006/relationships/customXml" Target="../ink/ink1184.xml"/><Relationship Id="rId981" Type="http://schemas.openxmlformats.org/officeDocument/2006/relationships/image" Target="../media/image1206.png"/><Relationship Id="rId1057" Type="http://schemas.openxmlformats.org/officeDocument/2006/relationships/image" Target="../media/image1244.png"/><Relationship Id="rId427" Type="http://schemas.openxmlformats.org/officeDocument/2006/relationships/image" Target="../media/image929.png"/><Relationship Id="rId634" Type="http://schemas.openxmlformats.org/officeDocument/2006/relationships/image" Target="../media/image1032.png"/><Relationship Id="rId841" Type="http://schemas.openxmlformats.org/officeDocument/2006/relationships/image" Target="../media/image1136.png"/><Relationship Id="rId273" Type="http://schemas.openxmlformats.org/officeDocument/2006/relationships/image" Target="../media/image851.png"/><Relationship Id="rId480" Type="http://schemas.openxmlformats.org/officeDocument/2006/relationships/image" Target="../media/image955.png"/><Relationship Id="rId701" Type="http://schemas.openxmlformats.org/officeDocument/2006/relationships/customXml" Target="../ink/ink1147.xml"/><Relationship Id="rId939" Type="http://schemas.openxmlformats.org/officeDocument/2006/relationships/image" Target="../media/image1185.png"/><Relationship Id="rId1124" Type="http://schemas.openxmlformats.org/officeDocument/2006/relationships/customXml" Target="../ink/ink1359.xml"/><Relationship Id="rId68" Type="http://schemas.openxmlformats.org/officeDocument/2006/relationships/customXml" Target="../ink/ink830.xml"/><Relationship Id="rId133" Type="http://schemas.openxmlformats.org/officeDocument/2006/relationships/image" Target="../media/image781.png"/><Relationship Id="rId340" Type="http://schemas.openxmlformats.org/officeDocument/2006/relationships/customXml" Target="../ink/ink966.xml"/><Relationship Id="rId578" Type="http://schemas.openxmlformats.org/officeDocument/2006/relationships/image" Target="../media/image1004.png"/><Relationship Id="rId785" Type="http://schemas.openxmlformats.org/officeDocument/2006/relationships/image" Target="../media/image1108.png"/><Relationship Id="rId992" Type="http://schemas.openxmlformats.org/officeDocument/2006/relationships/customXml" Target="../ink/ink1293.xml"/><Relationship Id="rId200" Type="http://schemas.openxmlformats.org/officeDocument/2006/relationships/customXml" Target="../ink/ink896.xml"/><Relationship Id="rId438" Type="http://schemas.openxmlformats.org/officeDocument/2006/relationships/customXml" Target="../ink/ink1015.xml"/><Relationship Id="rId645" Type="http://schemas.openxmlformats.org/officeDocument/2006/relationships/customXml" Target="../ink/ink1119.xml"/><Relationship Id="rId852" Type="http://schemas.openxmlformats.org/officeDocument/2006/relationships/customXml" Target="../ink/ink1223.xml"/><Relationship Id="rId1068" Type="http://schemas.openxmlformats.org/officeDocument/2006/relationships/customXml" Target="../ink/ink1331.xml"/><Relationship Id="rId284" Type="http://schemas.openxmlformats.org/officeDocument/2006/relationships/customXml" Target="../ink/ink938.xml"/><Relationship Id="rId491" Type="http://schemas.openxmlformats.org/officeDocument/2006/relationships/customXml" Target="../ink/ink1042.xml"/><Relationship Id="rId505" Type="http://schemas.openxmlformats.org/officeDocument/2006/relationships/customXml" Target="../ink/ink1049.xml"/><Relationship Id="rId712" Type="http://schemas.openxmlformats.org/officeDocument/2006/relationships/image" Target="../media/image1071.png"/><Relationship Id="rId1135" Type="http://schemas.openxmlformats.org/officeDocument/2006/relationships/image" Target="../media/image1283.png"/><Relationship Id="rId79" Type="http://schemas.openxmlformats.org/officeDocument/2006/relationships/image" Target="../media/image754.png"/><Relationship Id="rId144" Type="http://schemas.openxmlformats.org/officeDocument/2006/relationships/customXml" Target="../ink/ink868.xml"/><Relationship Id="rId589" Type="http://schemas.openxmlformats.org/officeDocument/2006/relationships/customXml" Target="../ink/ink1091.xml"/><Relationship Id="rId796" Type="http://schemas.openxmlformats.org/officeDocument/2006/relationships/customXml" Target="../ink/ink1195.xml"/><Relationship Id="rId1202" Type="http://schemas.openxmlformats.org/officeDocument/2006/relationships/customXml" Target="../ink/ink1398.xml"/><Relationship Id="rId351" Type="http://schemas.openxmlformats.org/officeDocument/2006/relationships/image" Target="../media/image890.png"/><Relationship Id="rId449" Type="http://schemas.openxmlformats.org/officeDocument/2006/relationships/image" Target="../media/image940.png"/><Relationship Id="rId656" Type="http://schemas.openxmlformats.org/officeDocument/2006/relationships/image" Target="../media/image1043.png"/><Relationship Id="rId863" Type="http://schemas.openxmlformats.org/officeDocument/2006/relationships/image" Target="../media/image1147.png"/><Relationship Id="rId1079" Type="http://schemas.openxmlformats.org/officeDocument/2006/relationships/image" Target="../media/image1255.png"/><Relationship Id="rId211" Type="http://schemas.openxmlformats.org/officeDocument/2006/relationships/image" Target="../media/image820.png"/><Relationship Id="rId295" Type="http://schemas.openxmlformats.org/officeDocument/2006/relationships/image" Target="../media/image862.png"/><Relationship Id="rId309" Type="http://schemas.openxmlformats.org/officeDocument/2006/relationships/image" Target="../media/image869.png"/><Relationship Id="rId516" Type="http://schemas.openxmlformats.org/officeDocument/2006/relationships/image" Target="../media/image973.png"/><Relationship Id="rId1146" Type="http://schemas.openxmlformats.org/officeDocument/2006/relationships/customXml" Target="../ink/ink1370.xml"/><Relationship Id="rId723" Type="http://schemas.openxmlformats.org/officeDocument/2006/relationships/customXml" Target="../ink/ink1158.xml"/><Relationship Id="rId930" Type="http://schemas.openxmlformats.org/officeDocument/2006/relationships/customXml" Target="../ink/ink1262.xml"/><Relationship Id="rId1006" Type="http://schemas.openxmlformats.org/officeDocument/2006/relationships/customXml" Target="../ink/ink1300.xml"/><Relationship Id="rId155" Type="http://schemas.openxmlformats.org/officeDocument/2006/relationships/image" Target="../media/image792.png"/><Relationship Id="rId362" Type="http://schemas.openxmlformats.org/officeDocument/2006/relationships/customXml" Target="../ink/ink977.xml"/><Relationship Id="rId1213" Type="http://schemas.openxmlformats.org/officeDocument/2006/relationships/image" Target="../media/image1322.png"/><Relationship Id="rId222" Type="http://schemas.openxmlformats.org/officeDocument/2006/relationships/customXml" Target="../ink/ink907.xml"/><Relationship Id="rId667" Type="http://schemas.openxmlformats.org/officeDocument/2006/relationships/customXml" Target="../ink/ink1130.xml"/><Relationship Id="rId874" Type="http://schemas.openxmlformats.org/officeDocument/2006/relationships/customXml" Target="../ink/ink1234.xml"/><Relationship Id="rId17" Type="http://schemas.openxmlformats.org/officeDocument/2006/relationships/image" Target="../media/image723.png"/><Relationship Id="rId527" Type="http://schemas.openxmlformats.org/officeDocument/2006/relationships/customXml" Target="../ink/ink1060.xml"/><Relationship Id="rId734" Type="http://schemas.openxmlformats.org/officeDocument/2006/relationships/image" Target="../media/image1082.png"/><Relationship Id="rId941" Type="http://schemas.openxmlformats.org/officeDocument/2006/relationships/image" Target="../media/image1186.png"/><Relationship Id="rId1157" Type="http://schemas.openxmlformats.org/officeDocument/2006/relationships/image" Target="../media/image1294.png"/><Relationship Id="rId70" Type="http://schemas.openxmlformats.org/officeDocument/2006/relationships/customXml" Target="../ink/ink831.xml"/><Relationship Id="rId166" Type="http://schemas.openxmlformats.org/officeDocument/2006/relationships/customXml" Target="../ink/ink879.xml"/><Relationship Id="rId373" Type="http://schemas.openxmlformats.org/officeDocument/2006/relationships/image" Target="../media/image902.png"/><Relationship Id="rId580" Type="http://schemas.openxmlformats.org/officeDocument/2006/relationships/image" Target="../media/image1005.png"/><Relationship Id="rId801" Type="http://schemas.openxmlformats.org/officeDocument/2006/relationships/image" Target="../media/image1116.png"/><Relationship Id="rId1017" Type="http://schemas.openxmlformats.org/officeDocument/2006/relationships/image" Target="../media/image1224.png"/><Relationship Id="rId1224" Type="http://schemas.openxmlformats.org/officeDocument/2006/relationships/customXml" Target="../ink/ink1409.xml"/><Relationship Id="rId1" Type="http://schemas.openxmlformats.org/officeDocument/2006/relationships/slideLayout" Target="../slideLayouts/slideLayout1.xml"/><Relationship Id="rId233" Type="http://schemas.openxmlformats.org/officeDocument/2006/relationships/image" Target="../media/image831.png"/><Relationship Id="rId440" Type="http://schemas.openxmlformats.org/officeDocument/2006/relationships/customXml" Target="../ink/ink1016.xml"/><Relationship Id="rId678" Type="http://schemas.openxmlformats.org/officeDocument/2006/relationships/image" Target="../media/image1054.png"/><Relationship Id="rId885" Type="http://schemas.openxmlformats.org/officeDocument/2006/relationships/image" Target="../media/image1158.png"/><Relationship Id="rId1070" Type="http://schemas.openxmlformats.org/officeDocument/2006/relationships/customXml" Target="../ink/ink1332.xml"/><Relationship Id="rId28" Type="http://schemas.openxmlformats.org/officeDocument/2006/relationships/customXml" Target="../ink/ink810.xml"/><Relationship Id="rId300" Type="http://schemas.openxmlformats.org/officeDocument/2006/relationships/customXml" Target="../ink/ink946.xml"/><Relationship Id="rId538" Type="http://schemas.openxmlformats.org/officeDocument/2006/relationships/image" Target="../media/image984.png"/><Relationship Id="rId745" Type="http://schemas.openxmlformats.org/officeDocument/2006/relationships/customXml" Target="../ink/ink1169.xml"/><Relationship Id="rId952" Type="http://schemas.openxmlformats.org/officeDocument/2006/relationships/customXml" Target="../ink/ink1273.xml"/><Relationship Id="rId1168" Type="http://schemas.openxmlformats.org/officeDocument/2006/relationships/customXml" Target="../ink/ink1381.xml"/><Relationship Id="rId81" Type="http://schemas.openxmlformats.org/officeDocument/2006/relationships/image" Target="../media/image755.png"/><Relationship Id="rId177" Type="http://schemas.openxmlformats.org/officeDocument/2006/relationships/image" Target="../media/image803.png"/><Relationship Id="rId384" Type="http://schemas.openxmlformats.org/officeDocument/2006/relationships/customXml" Target="../ink/ink988.xml"/><Relationship Id="rId591" Type="http://schemas.openxmlformats.org/officeDocument/2006/relationships/customXml" Target="../ink/ink1092.xml"/><Relationship Id="rId605" Type="http://schemas.openxmlformats.org/officeDocument/2006/relationships/customXml" Target="../ink/ink1099.xml"/><Relationship Id="rId812" Type="http://schemas.openxmlformats.org/officeDocument/2006/relationships/customXml" Target="../ink/ink1203.xml"/><Relationship Id="rId1028" Type="http://schemas.openxmlformats.org/officeDocument/2006/relationships/customXml" Target="../ink/ink1311.xml"/><Relationship Id="rId1235" Type="http://schemas.openxmlformats.org/officeDocument/2006/relationships/image" Target="../media/image1333.png"/><Relationship Id="rId244" Type="http://schemas.openxmlformats.org/officeDocument/2006/relationships/customXml" Target="../ink/ink918.xml"/><Relationship Id="rId689" Type="http://schemas.openxmlformats.org/officeDocument/2006/relationships/customXml" Target="../ink/ink1141.xml"/><Relationship Id="rId896" Type="http://schemas.openxmlformats.org/officeDocument/2006/relationships/customXml" Target="../ink/ink1245.xml"/><Relationship Id="rId1081" Type="http://schemas.openxmlformats.org/officeDocument/2006/relationships/image" Target="../media/image1256.png"/><Relationship Id="rId39" Type="http://schemas.openxmlformats.org/officeDocument/2006/relationships/image" Target="../media/image734.png"/><Relationship Id="rId451" Type="http://schemas.openxmlformats.org/officeDocument/2006/relationships/customXml" Target="../ink/ink1022.xml"/><Relationship Id="rId549" Type="http://schemas.openxmlformats.org/officeDocument/2006/relationships/customXml" Target="../ink/ink1071.xml"/><Relationship Id="rId756" Type="http://schemas.openxmlformats.org/officeDocument/2006/relationships/image" Target="../media/image1093.png"/><Relationship Id="rId1179" Type="http://schemas.openxmlformats.org/officeDocument/2006/relationships/image" Target="../media/image1305.png"/><Relationship Id="rId104" Type="http://schemas.openxmlformats.org/officeDocument/2006/relationships/customXml" Target="../ink/ink848.xml"/><Relationship Id="rId188" Type="http://schemas.openxmlformats.org/officeDocument/2006/relationships/customXml" Target="../ink/ink890.xml"/><Relationship Id="rId311" Type="http://schemas.openxmlformats.org/officeDocument/2006/relationships/image" Target="../media/image870.png"/><Relationship Id="rId395" Type="http://schemas.openxmlformats.org/officeDocument/2006/relationships/image" Target="../media/image913.png"/><Relationship Id="rId409" Type="http://schemas.openxmlformats.org/officeDocument/2006/relationships/image" Target="../media/image920.png"/><Relationship Id="rId963" Type="http://schemas.openxmlformats.org/officeDocument/2006/relationships/image" Target="../media/image1197.png"/><Relationship Id="rId1039" Type="http://schemas.openxmlformats.org/officeDocument/2006/relationships/image" Target="../media/image1235.png"/><Relationship Id="rId1246" Type="http://schemas.openxmlformats.org/officeDocument/2006/relationships/customXml" Target="../ink/ink1420.xml"/><Relationship Id="rId92" Type="http://schemas.openxmlformats.org/officeDocument/2006/relationships/customXml" Target="../ink/ink842.xml"/><Relationship Id="rId616" Type="http://schemas.openxmlformats.org/officeDocument/2006/relationships/image" Target="../media/image1023.png"/><Relationship Id="rId823" Type="http://schemas.openxmlformats.org/officeDocument/2006/relationships/image" Target="../media/image1127.png"/><Relationship Id="rId255" Type="http://schemas.openxmlformats.org/officeDocument/2006/relationships/image" Target="../media/image842.png"/><Relationship Id="rId462" Type="http://schemas.openxmlformats.org/officeDocument/2006/relationships/image" Target="../media/image946.png"/><Relationship Id="rId1092" Type="http://schemas.openxmlformats.org/officeDocument/2006/relationships/customXml" Target="../ink/ink1343.xml"/><Relationship Id="rId1106" Type="http://schemas.openxmlformats.org/officeDocument/2006/relationships/customXml" Target="../ink/ink1350.xml"/><Relationship Id="rId115" Type="http://schemas.openxmlformats.org/officeDocument/2006/relationships/image" Target="../media/image772.png"/><Relationship Id="rId322" Type="http://schemas.openxmlformats.org/officeDocument/2006/relationships/customXml" Target="../ink/ink957.xml"/><Relationship Id="rId767" Type="http://schemas.openxmlformats.org/officeDocument/2006/relationships/customXml" Target="../ink/ink1180.xml"/><Relationship Id="rId974" Type="http://schemas.openxmlformats.org/officeDocument/2006/relationships/customXml" Target="../ink/ink1284.xml"/><Relationship Id="rId199" Type="http://schemas.openxmlformats.org/officeDocument/2006/relationships/image" Target="../media/image814.png"/><Relationship Id="rId627" Type="http://schemas.openxmlformats.org/officeDocument/2006/relationships/customXml" Target="../ink/ink1110.xml"/><Relationship Id="rId834" Type="http://schemas.openxmlformats.org/officeDocument/2006/relationships/customXml" Target="../ink/ink1214.xml"/><Relationship Id="rId1257" Type="http://schemas.openxmlformats.org/officeDocument/2006/relationships/image" Target="../media/image1344.png"/><Relationship Id="rId266" Type="http://schemas.openxmlformats.org/officeDocument/2006/relationships/customXml" Target="../ink/ink929.xml"/><Relationship Id="rId473" Type="http://schemas.openxmlformats.org/officeDocument/2006/relationships/customXml" Target="../ink/ink1033.xml"/><Relationship Id="rId680" Type="http://schemas.openxmlformats.org/officeDocument/2006/relationships/image" Target="../media/image1055.png"/><Relationship Id="rId901" Type="http://schemas.openxmlformats.org/officeDocument/2006/relationships/image" Target="../media/image1166.png"/><Relationship Id="rId1117" Type="http://schemas.openxmlformats.org/officeDocument/2006/relationships/image" Target="../media/image1274.png"/><Relationship Id="rId30" Type="http://schemas.openxmlformats.org/officeDocument/2006/relationships/customXml" Target="../ink/ink811.xml"/><Relationship Id="rId126" Type="http://schemas.openxmlformats.org/officeDocument/2006/relationships/customXml" Target="../ink/ink859.xml"/><Relationship Id="rId333" Type="http://schemas.openxmlformats.org/officeDocument/2006/relationships/image" Target="../media/image881.png"/><Relationship Id="rId540" Type="http://schemas.openxmlformats.org/officeDocument/2006/relationships/image" Target="../media/image985.png"/><Relationship Id="rId778" Type="http://schemas.openxmlformats.org/officeDocument/2006/relationships/customXml" Target="../ink/ink1186.xml"/><Relationship Id="rId985" Type="http://schemas.openxmlformats.org/officeDocument/2006/relationships/image" Target="../media/image1208.png"/><Relationship Id="rId1170" Type="http://schemas.openxmlformats.org/officeDocument/2006/relationships/customXml" Target="../ink/ink1382.xml"/><Relationship Id="rId638" Type="http://schemas.openxmlformats.org/officeDocument/2006/relationships/image" Target="../media/image1034.png"/><Relationship Id="rId845" Type="http://schemas.openxmlformats.org/officeDocument/2006/relationships/image" Target="../media/image1138.png"/><Relationship Id="rId1030" Type="http://schemas.openxmlformats.org/officeDocument/2006/relationships/customXml" Target="../ink/ink1312.xml"/><Relationship Id="rId277" Type="http://schemas.openxmlformats.org/officeDocument/2006/relationships/image" Target="../media/image853.png"/><Relationship Id="rId400" Type="http://schemas.openxmlformats.org/officeDocument/2006/relationships/customXml" Target="../ink/ink996.xml"/><Relationship Id="rId484" Type="http://schemas.openxmlformats.org/officeDocument/2006/relationships/image" Target="../media/image957.png"/><Relationship Id="rId705" Type="http://schemas.openxmlformats.org/officeDocument/2006/relationships/customXml" Target="../ink/ink1149.xml"/><Relationship Id="rId1128" Type="http://schemas.openxmlformats.org/officeDocument/2006/relationships/customXml" Target="../ink/ink1361.xml"/><Relationship Id="rId137" Type="http://schemas.openxmlformats.org/officeDocument/2006/relationships/image" Target="../media/image783.png"/><Relationship Id="rId344" Type="http://schemas.openxmlformats.org/officeDocument/2006/relationships/customXml" Target="../ink/ink968.xml"/><Relationship Id="rId691" Type="http://schemas.openxmlformats.org/officeDocument/2006/relationships/customXml" Target="../ink/ink1142.xml"/><Relationship Id="rId789" Type="http://schemas.openxmlformats.org/officeDocument/2006/relationships/image" Target="../media/image1110.png"/><Relationship Id="rId912" Type="http://schemas.openxmlformats.org/officeDocument/2006/relationships/customXml" Target="../ink/ink1253.xml"/><Relationship Id="rId996" Type="http://schemas.openxmlformats.org/officeDocument/2006/relationships/customXml" Target="../ink/ink1295.xml"/><Relationship Id="rId41" Type="http://schemas.openxmlformats.org/officeDocument/2006/relationships/image" Target="../media/image735.png"/><Relationship Id="rId551" Type="http://schemas.openxmlformats.org/officeDocument/2006/relationships/customXml" Target="../ink/ink1072.xml"/><Relationship Id="rId649" Type="http://schemas.openxmlformats.org/officeDocument/2006/relationships/customXml" Target="../ink/ink1121.xml"/><Relationship Id="rId856" Type="http://schemas.openxmlformats.org/officeDocument/2006/relationships/customXml" Target="../ink/ink1225.xml"/><Relationship Id="rId1181" Type="http://schemas.openxmlformats.org/officeDocument/2006/relationships/image" Target="../media/image1306.png"/><Relationship Id="rId190" Type="http://schemas.openxmlformats.org/officeDocument/2006/relationships/customXml" Target="../ink/ink891.xml"/><Relationship Id="rId204" Type="http://schemas.openxmlformats.org/officeDocument/2006/relationships/customXml" Target="../ink/ink898.xml"/><Relationship Id="rId288" Type="http://schemas.openxmlformats.org/officeDocument/2006/relationships/customXml" Target="../ink/ink940.xml"/><Relationship Id="rId411" Type="http://schemas.openxmlformats.org/officeDocument/2006/relationships/image" Target="../media/image921.png"/><Relationship Id="rId509" Type="http://schemas.openxmlformats.org/officeDocument/2006/relationships/customXml" Target="../ink/ink1051.xml"/><Relationship Id="rId1041" Type="http://schemas.openxmlformats.org/officeDocument/2006/relationships/image" Target="../media/image1236.png"/><Relationship Id="rId1139" Type="http://schemas.openxmlformats.org/officeDocument/2006/relationships/image" Target="../media/image1285.png"/><Relationship Id="rId495" Type="http://schemas.openxmlformats.org/officeDocument/2006/relationships/customXml" Target="../ink/ink1044.xml"/><Relationship Id="rId716" Type="http://schemas.openxmlformats.org/officeDocument/2006/relationships/image" Target="../media/image1073.png"/><Relationship Id="rId923" Type="http://schemas.openxmlformats.org/officeDocument/2006/relationships/image" Target="../media/image1177.png"/><Relationship Id="rId52" Type="http://schemas.openxmlformats.org/officeDocument/2006/relationships/customXml" Target="../ink/ink822.xml"/><Relationship Id="rId148" Type="http://schemas.openxmlformats.org/officeDocument/2006/relationships/customXml" Target="../ink/ink870.xml"/><Relationship Id="rId355" Type="http://schemas.openxmlformats.org/officeDocument/2006/relationships/image" Target="../media/image892.png"/><Relationship Id="rId562" Type="http://schemas.openxmlformats.org/officeDocument/2006/relationships/image" Target="../media/image996.png"/><Relationship Id="rId1192" Type="http://schemas.openxmlformats.org/officeDocument/2006/relationships/customXml" Target="../ink/ink1393.xml"/><Relationship Id="rId1206" Type="http://schemas.openxmlformats.org/officeDocument/2006/relationships/customXml" Target="../ink/ink1400.xml"/><Relationship Id="rId215" Type="http://schemas.openxmlformats.org/officeDocument/2006/relationships/image" Target="../media/image822.png"/><Relationship Id="rId422" Type="http://schemas.openxmlformats.org/officeDocument/2006/relationships/customXml" Target="../ink/ink1007.xml"/><Relationship Id="rId867" Type="http://schemas.openxmlformats.org/officeDocument/2006/relationships/image" Target="../media/image1149.png"/><Relationship Id="rId1052" Type="http://schemas.openxmlformats.org/officeDocument/2006/relationships/customXml" Target="../ink/ink1323.xml"/><Relationship Id="rId299" Type="http://schemas.openxmlformats.org/officeDocument/2006/relationships/image" Target="../media/image864.png"/><Relationship Id="rId727" Type="http://schemas.openxmlformats.org/officeDocument/2006/relationships/customXml" Target="../ink/ink1160.xml"/><Relationship Id="rId934" Type="http://schemas.openxmlformats.org/officeDocument/2006/relationships/customXml" Target="../ink/ink1264.xml"/><Relationship Id="rId63" Type="http://schemas.openxmlformats.org/officeDocument/2006/relationships/image" Target="../media/image746.png"/><Relationship Id="rId159" Type="http://schemas.openxmlformats.org/officeDocument/2006/relationships/image" Target="../media/image794.png"/><Relationship Id="rId366" Type="http://schemas.openxmlformats.org/officeDocument/2006/relationships/customXml" Target="../ink/ink979.xml"/><Relationship Id="rId573" Type="http://schemas.openxmlformats.org/officeDocument/2006/relationships/customXml" Target="../ink/ink1083.xml"/><Relationship Id="rId780" Type="http://schemas.openxmlformats.org/officeDocument/2006/relationships/customXml" Target="../ink/ink1187.xml"/><Relationship Id="rId1217" Type="http://schemas.openxmlformats.org/officeDocument/2006/relationships/image" Target="../media/image1324.png"/><Relationship Id="rId226" Type="http://schemas.openxmlformats.org/officeDocument/2006/relationships/customXml" Target="../ink/ink909.xml"/><Relationship Id="rId433" Type="http://schemas.openxmlformats.org/officeDocument/2006/relationships/image" Target="../media/image932.png"/><Relationship Id="rId878" Type="http://schemas.openxmlformats.org/officeDocument/2006/relationships/customXml" Target="../ink/ink1236.xml"/><Relationship Id="rId1063" Type="http://schemas.openxmlformats.org/officeDocument/2006/relationships/image" Target="../media/image1247.png"/><Relationship Id="rId640" Type="http://schemas.openxmlformats.org/officeDocument/2006/relationships/image" Target="../media/image1035.png"/><Relationship Id="rId738" Type="http://schemas.openxmlformats.org/officeDocument/2006/relationships/image" Target="../media/image1084.png"/><Relationship Id="rId945" Type="http://schemas.openxmlformats.org/officeDocument/2006/relationships/image" Target="../media/image1188.png"/><Relationship Id="rId74" Type="http://schemas.openxmlformats.org/officeDocument/2006/relationships/customXml" Target="../ink/ink833.xml"/><Relationship Id="rId377" Type="http://schemas.openxmlformats.org/officeDocument/2006/relationships/image" Target="../media/image904.png"/><Relationship Id="rId500" Type="http://schemas.openxmlformats.org/officeDocument/2006/relationships/image" Target="../media/image965.png"/><Relationship Id="rId584" Type="http://schemas.openxmlformats.org/officeDocument/2006/relationships/image" Target="../media/image1007.png"/><Relationship Id="rId805" Type="http://schemas.openxmlformats.org/officeDocument/2006/relationships/image" Target="../media/image1118.png"/><Relationship Id="rId1130" Type="http://schemas.openxmlformats.org/officeDocument/2006/relationships/customXml" Target="../ink/ink1362.xml"/><Relationship Id="rId1228" Type="http://schemas.openxmlformats.org/officeDocument/2006/relationships/customXml" Target="../ink/ink1411.xml"/><Relationship Id="rId5" Type="http://schemas.openxmlformats.org/officeDocument/2006/relationships/image" Target="../media/image717.png"/><Relationship Id="rId237" Type="http://schemas.openxmlformats.org/officeDocument/2006/relationships/image" Target="../media/image833.png"/><Relationship Id="rId791" Type="http://schemas.openxmlformats.org/officeDocument/2006/relationships/image" Target="../media/image1111.png"/><Relationship Id="rId889" Type="http://schemas.openxmlformats.org/officeDocument/2006/relationships/image" Target="../media/image1160.png"/><Relationship Id="rId1074" Type="http://schemas.openxmlformats.org/officeDocument/2006/relationships/customXml" Target="../ink/ink1334.xml"/><Relationship Id="rId444" Type="http://schemas.openxmlformats.org/officeDocument/2006/relationships/customXml" Target="../ink/ink1018.xml"/><Relationship Id="rId651" Type="http://schemas.openxmlformats.org/officeDocument/2006/relationships/customXml" Target="../ink/ink1122.xml"/><Relationship Id="rId749" Type="http://schemas.openxmlformats.org/officeDocument/2006/relationships/customXml" Target="../ink/ink1171.xml"/><Relationship Id="rId290" Type="http://schemas.openxmlformats.org/officeDocument/2006/relationships/customXml" Target="../ink/ink941.xml"/><Relationship Id="rId304" Type="http://schemas.openxmlformats.org/officeDocument/2006/relationships/customXml" Target="../ink/ink948.xml"/><Relationship Id="rId388" Type="http://schemas.openxmlformats.org/officeDocument/2006/relationships/customXml" Target="../ink/ink990.xml"/><Relationship Id="rId511" Type="http://schemas.openxmlformats.org/officeDocument/2006/relationships/customXml" Target="../ink/ink1052.xml"/><Relationship Id="rId609" Type="http://schemas.openxmlformats.org/officeDocument/2006/relationships/customXml" Target="../ink/ink1101.xml"/><Relationship Id="rId956" Type="http://schemas.openxmlformats.org/officeDocument/2006/relationships/customXml" Target="../ink/ink1275.xml"/><Relationship Id="rId1141" Type="http://schemas.openxmlformats.org/officeDocument/2006/relationships/image" Target="../media/image1286.png"/><Relationship Id="rId1239" Type="http://schemas.openxmlformats.org/officeDocument/2006/relationships/image" Target="../media/image1335.png"/><Relationship Id="rId85" Type="http://schemas.openxmlformats.org/officeDocument/2006/relationships/image" Target="../media/image757.png"/><Relationship Id="rId150" Type="http://schemas.openxmlformats.org/officeDocument/2006/relationships/customXml" Target="../ink/ink871.xml"/><Relationship Id="rId595" Type="http://schemas.openxmlformats.org/officeDocument/2006/relationships/customXml" Target="../ink/ink1094.xml"/><Relationship Id="rId816" Type="http://schemas.openxmlformats.org/officeDocument/2006/relationships/customXml" Target="../ink/ink1205.xml"/><Relationship Id="rId1001" Type="http://schemas.openxmlformats.org/officeDocument/2006/relationships/image" Target="../media/image1216.png"/><Relationship Id="rId248" Type="http://schemas.openxmlformats.org/officeDocument/2006/relationships/customXml" Target="../ink/ink920.xml"/><Relationship Id="rId455" Type="http://schemas.openxmlformats.org/officeDocument/2006/relationships/customXml" Target="../ink/ink1024.xml"/><Relationship Id="rId662" Type="http://schemas.openxmlformats.org/officeDocument/2006/relationships/image" Target="../media/image1046.png"/><Relationship Id="rId1085" Type="http://schemas.openxmlformats.org/officeDocument/2006/relationships/image" Target="../media/image1258.png"/><Relationship Id="rId12" Type="http://schemas.openxmlformats.org/officeDocument/2006/relationships/customXml" Target="../ink/ink802.xml"/><Relationship Id="rId108" Type="http://schemas.openxmlformats.org/officeDocument/2006/relationships/customXml" Target="../ink/ink850.xml"/><Relationship Id="rId315" Type="http://schemas.openxmlformats.org/officeDocument/2006/relationships/image" Target="../media/image872.png"/><Relationship Id="rId522" Type="http://schemas.openxmlformats.org/officeDocument/2006/relationships/image" Target="../media/image976.png"/><Relationship Id="rId967" Type="http://schemas.openxmlformats.org/officeDocument/2006/relationships/image" Target="../media/image1199.png"/><Relationship Id="rId1152" Type="http://schemas.openxmlformats.org/officeDocument/2006/relationships/customXml" Target="../ink/ink1373.xml"/><Relationship Id="rId96" Type="http://schemas.openxmlformats.org/officeDocument/2006/relationships/customXml" Target="../ink/ink844.xml"/><Relationship Id="rId161" Type="http://schemas.openxmlformats.org/officeDocument/2006/relationships/image" Target="../media/image795.png"/><Relationship Id="rId399" Type="http://schemas.openxmlformats.org/officeDocument/2006/relationships/image" Target="../media/image915.png"/><Relationship Id="rId827" Type="http://schemas.openxmlformats.org/officeDocument/2006/relationships/image" Target="../media/image1129.png"/><Relationship Id="rId1012" Type="http://schemas.openxmlformats.org/officeDocument/2006/relationships/customXml" Target="../ink/ink1303.xml"/><Relationship Id="rId259" Type="http://schemas.openxmlformats.org/officeDocument/2006/relationships/image" Target="../media/image844.png"/><Relationship Id="rId466" Type="http://schemas.openxmlformats.org/officeDocument/2006/relationships/image" Target="../media/image948.png"/><Relationship Id="rId673" Type="http://schemas.openxmlformats.org/officeDocument/2006/relationships/customXml" Target="../ink/ink1133.xml"/><Relationship Id="rId880" Type="http://schemas.openxmlformats.org/officeDocument/2006/relationships/customXml" Target="../ink/ink1237.xml"/><Relationship Id="rId1096" Type="http://schemas.openxmlformats.org/officeDocument/2006/relationships/customXml" Target="../ink/ink1345.xml"/><Relationship Id="rId23" Type="http://schemas.openxmlformats.org/officeDocument/2006/relationships/image" Target="../media/image726.png"/><Relationship Id="rId119" Type="http://schemas.openxmlformats.org/officeDocument/2006/relationships/image" Target="../media/image774.png"/><Relationship Id="rId326" Type="http://schemas.openxmlformats.org/officeDocument/2006/relationships/customXml" Target="../ink/ink959.xml"/><Relationship Id="rId533" Type="http://schemas.openxmlformats.org/officeDocument/2006/relationships/customXml" Target="../ink/ink1063.xml"/><Relationship Id="rId978" Type="http://schemas.openxmlformats.org/officeDocument/2006/relationships/customXml" Target="../ink/ink1286.xml"/><Relationship Id="rId1163" Type="http://schemas.openxmlformats.org/officeDocument/2006/relationships/image" Target="../media/image1297.png"/><Relationship Id="rId740" Type="http://schemas.openxmlformats.org/officeDocument/2006/relationships/image" Target="../media/image1085.png"/><Relationship Id="rId838" Type="http://schemas.openxmlformats.org/officeDocument/2006/relationships/customXml" Target="../ink/ink1216.xml"/><Relationship Id="rId1023" Type="http://schemas.openxmlformats.org/officeDocument/2006/relationships/image" Target="../media/image1227.png"/><Relationship Id="rId172" Type="http://schemas.openxmlformats.org/officeDocument/2006/relationships/customXml" Target="../ink/ink882.xml"/><Relationship Id="rId477" Type="http://schemas.openxmlformats.org/officeDocument/2006/relationships/customXml" Target="../ink/ink1035.xml"/><Relationship Id="rId600" Type="http://schemas.openxmlformats.org/officeDocument/2006/relationships/image" Target="../media/image1015.png"/><Relationship Id="rId684" Type="http://schemas.openxmlformats.org/officeDocument/2006/relationships/image" Target="../media/image1057.png"/><Relationship Id="rId1230" Type="http://schemas.openxmlformats.org/officeDocument/2006/relationships/customXml" Target="../ink/ink1412.xml"/><Relationship Id="rId337" Type="http://schemas.openxmlformats.org/officeDocument/2006/relationships/image" Target="../media/image883.png"/><Relationship Id="rId891" Type="http://schemas.openxmlformats.org/officeDocument/2006/relationships/image" Target="../media/image1161.png"/><Relationship Id="rId905" Type="http://schemas.openxmlformats.org/officeDocument/2006/relationships/image" Target="../media/image1168.png"/><Relationship Id="rId989" Type="http://schemas.openxmlformats.org/officeDocument/2006/relationships/image" Target="../media/image1210.png"/><Relationship Id="rId34" Type="http://schemas.openxmlformats.org/officeDocument/2006/relationships/customXml" Target="../ink/ink813.xml"/><Relationship Id="rId544" Type="http://schemas.openxmlformats.org/officeDocument/2006/relationships/image" Target="../media/image987.png"/><Relationship Id="rId751" Type="http://schemas.openxmlformats.org/officeDocument/2006/relationships/customXml" Target="../ink/ink1172.xml"/><Relationship Id="rId849" Type="http://schemas.openxmlformats.org/officeDocument/2006/relationships/image" Target="../media/image1140.png"/><Relationship Id="rId1174" Type="http://schemas.openxmlformats.org/officeDocument/2006/relationships/customXml" Target="../ink/ink1384.xml"/><Relationship Id="rId183" Type="http://schemas.openxmlformats.org/officeDocument/2006/relationships/image" Target="../media/image806.png"/><Relationship Id="rId390" Type="http://schemas.openxmlformats.org/officeDocument/2006/relationships/customXml" Target="../ink/ink991.xml"/><Relationship Id="rId404" Type="http://schemas.openxmlformats.org/officeDocument/2006/relationships/customXml" Target="../ink/ink998.xml"/><Relationship Id="rId611" Type="http://schemas.openxmlformats.org/officeDocument/2006/relationships/customXml" Target="../ink/ink1102.xml"/><Relationship Id="rId1034" Type="http://schemas.openxmlformats.org/officeDocument/2006/relationships/customXml" Target="../ink/ink1314.xml"/><Relationship Id="rId1241" Type="http://schemas.openxmlformats.org/officeDocument/2006/relationships/image" Target="../media/image1336.png"/><Relationship Id="rId250" Type="http://schemas.openxmlformats.org/officeDocument/2006/relationships/customXml" Target="../ink/ink921.xml"/><Relationship Id="rId488" Type="http://schemas.openxmlformats.org/officeDocument/2006/relationships/image" Target="../media/image959.png"/><Relationship Id="rId695" Type="http://schemas.openxmlformats.org/officeDocument/2006/relationships/customXml" Target="../ink/ink1144.xml"/><Relationship Id="rId709" Type="http://schemas.openxmlformats.org/officeDocument/2006/relationships/customXml" Target="../ink/ink1151.xml"/><Relationship Id="rId916" Type="http://schemas.openxmlformats.org/officeDocument/2006/relationships/customXml" Target="../ink/ink1255.xml"/><Relationship Id="rId1101" Type="http://schemas.openxmlformats.org/officeDocument/2006/relationships/image" Target="../media/image1266.png"/><Relationship Id="rId45" Type="http://schemas.openxmlformats.org/officeDocument/2006/relationships/image" Target="../media/image737.png"/><Relationship Id="rId110" Type="http://schemas.openxmlformats.org/officeDocument/2006/relationships/customXml" Target="../ink/ink851.xml"/><Relationship Id="rId348" Type="http://schemas.openxmlformats.org/officeDocument/2006/relationships/customXml" Target="../ink/ink970.xml"/><Relationship Id="rId555" Type="http://schemas.openxmlformats.org/officeDocument/2006/relationships/customXml" Target="../ink/ink1074.xml"/><Relationship Id="rId762" Type="http://schemas.openxmlformats.org/officeDocument/2006/relationships/image" Target="../media/image1096.png"/><Relationship Id="rId1185" Type="http://schemas.openxmlformats.org/officeDocument/2006/relationships/image" Target="../media/image1308.png"/><Relationship Id="rId194" Type="http://schemas.openxmlformats.org/officeDocument/2006/relationships/customXml" Target="../ink/ink893.xml"/><Relationship Id="rId208" Type="http://schemas.openxmlformats.org/officeDocument/2006/relationships/customXml" Target="../ink/ink900.xml"/><Relationship Id="rId415" Type="http://schemas.openxmlformats.org/officeDocument/2006/relationships/image" Target="../media/image923.png"/><Relationship Id="rId622" Type="http://schemas.openxmlformats.org/officeDocument/2006/relationships/image" Target="../media/image1026.png"/><Relationship Id="rId1045" Type="http://schemas.openxmlformats.org/officeDocument/2006/relationships/image" Target="../media/image1238.png"/><Relationship Id="rId1252" Type="http://schemas.openxmlformats.org/officeDocument/2006/relationships/customXml" Target="../ink/ink1423.xml"/><Relationship Id="rId261" Type="http://schemas.openxmlformats.org/officeDocument/2006/relationships/image" Target="../media/image845.png"/><Relationship Id="rId499" Type="http://schemas.openxmlformats.org/officeDocument/2006/relationships/customXml" Target="../ink/ink1046.xml"/><Relationship Id="rId927" Type="http://schemas.openxmlformats.org/officeDocument/2006/relationships/image" Target="../media/image1179.png"/><Relationship Id="rId1112" Type="http://schemas.openxmlformats.org/officeDocument/2006/relationships/customXml" Target="../ink/ink1353.xml"/><Relationship Id="rId56" Type="http://schemas.openxmlformats.org/officeDocument/2006/relationships/customXml" Target="../ink/ink824.xml"/><Relationship Id="rId359" Type="http://schemas.openxmlformats.org/officeDocument/2006/relationships/image" Target="../media/image894.png"/><Relationship Id="rId566" Type="http://schemas.openxmlformats.org/officeDocument/2006/relationships/image" Target="../media/image998.png"/><Relationship Id="rId773" Type="http://schemas.openxmlformats.org/officeDocument/2006/relationships/image" Target="../media/image1102.png"/><Relationship Id="rId1196" Type="http://schemas.openxmlformats.org/officeDocument/2006/relationships/customXml" Target="../ink/ink1395.xml"/><Relationship Id="rId121" Type="http://schemas.openxmlformats.org/officeDocument/2006/relationships/image" Target="../media/image775.png"/><Relationship Id="rId219" Type="http://schemas.openxmlformats.org/officeDocument/2006/relationships/image" Target="../media/image824.png"/><Relationship Id="rId426" Type="http://schemas.openxmlformats.org/officeDocument/2006/relationships/customXml" Target="../ink/ink1009.xml"/><Relationship Id="rId633" Type="http://schemas.openxmlformats.org/officeDocument/2006/relationships/customXml" Target="../ink/ink1113.xml"/><Relationship Id="rId980" Type="http://schemas.openxmlformats.org/officeDocument/2006/relationships/customXml" Target="../ink/ink1287.xml"/><Relationship Id="rId1056" Type="http://schemas.openxmlformats.org/officeDocument/2006/relationships/customXml" Target="../ink/ink1325.xml"/><Relationship Id="rId840" Type="http://schemas.openxmlformats.org/officeDocument/2006/relationships/customXml" Target="../ink/ink1217.xml"/><Relationship Id="rId938" Type="http://schemas.openxmlformats.org/officeDocument/2006/relationships/customXml" Target="../ink/ink1266.xml"/><Relationship Id="rId67" Type="http://schemas.openxmlformats.org/officeDocument/2006/relationships/image" Target="../media/image748.png"/><Relationship Id="rId272" Type="http://schemas.openxmlformats.org/officeDocument/2006/relationships/customXml" Target="../ink/ink932.xml"/><Relationship Id="rId577" Type="http://schemas.openxmlformats.org/officeDocument/2006/relationships/customXml" Target="../ink/ink1085.xml"/><Relationship Id="rId700" Type="http://schemas.openxmlformats.org/officeDocument/2006/relationships/image" Target="../media/image1065.png"/><Relationship Id="rId1123" Type="http://schemas.openxmlformats.org/officeDocument/2006/relationships/image" Target="../media/image1277.png"/><Relationship Id="rId132" Type="http://schemas.openxmlformats.org/officeDocument/2006/relationships/customXml" Target="../ink/ink862.xml"/><Relationship Id="rId784" Type="http://schemas.openxmlformats.org/officeDocument/2006/relationships/customXml" Target="../ink/ink1189.xml"/><Relationship Id="rId991" Type="http://schemas.openxmlformats.org/officeDocument/2006/relationships/image" Target="../media/image1211.png"/><Relationship Id="rId1067" Type="http://schemas.openxmlformats.org/officeDocument/2006/relationships/image" Target="../media/image1249.png"/><Relationship Id="rId437" Type="http://schemas.openxmlformats.org/officeDocument/2006/relationships/image" Target="../media/image934.png"/><Relationship Id="rId644" Type="http://schemas.openxmlformats.org/officeDocument/2006/relationships/image" Target="../media/image1037.png"/><Relationship Id="rId851" Type="http://schemas.openxmlformats.org/officeDocument/2006/relationships/image" Target="../media/image1141.png"/><Relationship Id="rId283" Type="http://schemas.openxmlformats.org/officeDocument/2006/relationships/image" Target="../media/image856.png"/><Relationship Id="rId490" Type="http://schemas.openxmlformats.org/officeDocument/2006/relationships/image" Target="../media/image960.png"/><Relationship Id="rId504" Type="http://schemas.openxmlformats.org/officeDocument/2006/relationships/image" Target="../media/image967.png"/><Relationship Id="rId711" Type="http://schemas.openxmlformats.org/officeDocument/2006/relationships/customXml" Target="../ink/ink1152.xml"/><Relationship Id="rId949" Type="http://schemas.openxmlformats.org/officeDocument/2006/relationships/image" Target="../media/image1190.png"/><Relationship Id="rId1134" Type="http://schemas.openxmlformats.org/officeDocument/2006/relationships/customXml" Target="../ink/ink1364.xml"/><Relationship Id="rId78" Type="http://schemas.openxmlformats.org/officeDocument/2006/relationships/customXml" Target="../ink/ink835.xml"/><Relationship Id="rId143" Type="http://schemas.openxmlformats.org/officeDocument/2006/relationships/image" Target="../media/image786.png"/><Relationship Id="rId350" Type="http://schemas.openxmlformats.org/officeDocument/2006/relationships/customXml" Target="../ink/ink971.xml"/><Relationship Id="rId588" Type="http://schemas.openxmlformats.org/officeDocument/2006/relationships/image" Target="../media/image1009.png"/><Relationship Id="rId795" Type="http://schemas.openxmlformats.org/officeDocument/2006/relationships/image" Target="../media/image1113.png"/><Relationship Id="rId809" Type="http://schemas.openxmlformats.org/officeDocument/2006/relationships/image" Target="../media/image1120.png"/><Relationship Id="rId1201" Type="http://schemas.openxmlformats.org/officeDocument/2006/relationships/image" Target="../media/image1316.png"/><Relationship Id="rId9" Type="http://schemas.openxmlformats.org/officeDocument/2006/relationships/image" Target="../media/image719.png"/><Relationship Id="rId210" Type="http://schemas.openxmlformats.org/officeDocument/2006/relationships/customXml" Target="../ink/ink901.xml"/><Relationship Id="rId448" Type="http://schemas.openxmlformats.org/officeDocument/2006/relationships/customXml" Target="../ink/ink1020.xml"/><Relationship Id="rId655" Type="http://schemas.openxmlformats.org/officeDocument/2006/relationships/customXml" Target="../ink/ink1124.xml"/><Relationship Id="rId862" Type="http://schemas.openxmlformats.org/officeDocument/2006/relationships/customXml" Target="../ink/ink1228.xml"/><Relationship Id="rId1078" Type="http://schemas.openxmlformats.org/officeDocument/2006/relationships/customXml" Target="../ink/ink1336.xml"/><Relationship Id="rId294" Type="http://schemas.openxmlformats.org/officeDocument/2006/relationships/customXml" Target="../ink/ink943.xml"/><Relationship Id="rId308" Type="http://schemas.openxmlformats.org/officeDocument/2006/relationships/customXml" Target="../ink/ink950.xml"/><Relationship Id="rId515" Type="http://schemas.openxmlformats.org/officeDocument/2006/relationships/customXml" Target="../ink/ink1054.xml"/><Relationship Id="rId722" Type="http://schemas.openxmlformats.org/officeDocument/2006/relationships/image" Target="../media/image1076.png"/><Relationship Id="rId1145" Type="http://schemas.openxmlformats.org/officeDocument/2006/relationships/image" Target="../media/image1288.png"/><Relationship Id="rId89" Type="http://schemas.openxmlformats.org/officeDocument/2006/relationships/image" Target="../media/image759.png"/><Relationship Id="rId154" Type="http://schemas.openxmlformats.org/officeDocument/2006/relationships/customXml" Target="../ink/ink873.xml"/><Relationship Id="rId361" Type="http://schemas.openxmlformats.org/officeDocument/2006/relationships/image" Target="../media/image895.png"/><Relationship Id="rId599" Type="http://schemas.openxmlformats.org/officeDocument/2006/relationships/customXml" Target="../ink/ink1096.xml"/><Relationship Id="rId1005" Type="http://schemas.openxmlformats.org/officeDocument/2006/relationships/image" Target="../media/image1218.png"/><Relationship Id="rId1212" Type="http://schemas.openxmlformats.org/officeDocument/2006/relationships/customXml" Target="../ink/ink1403.xml"/><Relationship Id="rId459" Type="http://schemas.openxmlformats.org/officeDocument/2006/relationships/customXml" Target="../ink/ink1026.xml"/><Relationship Id="rId666" Type="http://schemas.openxmlformats.org/officeDocument/2006/relationships/image" Target="../media/image1048.png"/><Relationship Id="rId873" Type="http://schemas.openxmlformats.org/officeDocument/2006/relationships/image" Target="../media/image1152.png"/><Relationship Id="rId1089" Type="http://schemas.openxmlformats.org/officeDocument/2006/relationships/image" Target="../media/image1260.png"/><Relationship Id="rId16" Type="http://schemas.openxmlformats.org/officeDocument/2006/relationships/customXml" Target="../ink/ink804.xml"/><Relationship Id="rId221" Type="http://schemas.openxmlformats.org/officeDocument/2006/relationships/image" Target="../media/image825.png"/><Relationship Id="rId319" Type="http://schemas.openxmlformats.org/officeDocument/2006/relationships/image" Target="../media/image874.png"/><Relationship Id="rId526" Type="http://schemas.openxmlformats.org/officeDocument/2006/relationships/image" Target="../media/image978.png"/><Relationship Id="rId1156" Type="http://schemas.openxmlformats.org/officeDocument/2006/relationships/customXml" Target="../ink/ink1375.xml"/><Relationship Id="rId733" Type="http://schemas.openxmlformats.org/officeDocument/2006/relationships/customXml" Target="../ink/ink1163.xml"/><Relationship Id="rId940" Type="http://schemas.openxmlformats.org/officeDocument/2006/relationships/customXml" Target="../ink/ink1267.xml"/><Relationship Id="rId1016" Type="http://schemas.openxmlformats.org/officeDocument/2006/relationships/customXml" Target="../ink/ink1305.xml"/><Relationship Id="rId165" Type="http://schemas.openxmlformats.org/officeDocument/2006/relationships/image" Target="../media/image797.png"/><Relationship Id="rId372" Type="http://schemas.openxmlformats.org/officeDocument/2006/relationships/customXml" Target="../ink/ink982.xml"/><Relationship Id="rId677" Type="http://schemas.openxmlformats.org/officeDocument/2006/relationships/customXml" Target="../ink/ink1135.xml"/><Relationship Id="rId800" Type="http://schemas.openxmlformats.org/officeDocument/2006/relationships/customXml" Target="../ink/ink1197.xml"/><Relationship Id="rId1223" Type="http://schemas.openxmlformats.org/officeDocument/2006/relationships/image" Target="../media/image1327.png"/><Relationship Id="rId232" Type="http://schemas.openxmlformats.org/officeDocument/2006/relationships/customXml" Target="../ink/ink912.xml"/><Relationship Id="rId884" Type="http://schemas.openxmlformats.org/officeDocument/2006/relationships/customXml" Target="../ink/ink1239.xml"/><Relationship Id="rId27" Type="http://schemas.openxmlformats.org/officeDocument/2006/relationships/image" Target="../media/image728.png"/><Relationship Id="rId537" Type="http://schemas.openxmlformats.org/officeDocument/2006/relationships/customXml" Target="../ink/ink1065.xml"/><Relationship Id="rId744" Type="http://schemas.openxmlformats.org/officeDocument/2006/relationships/image" Target="../media/image1087.png"/><Relationship Id="rId951" Type="http://schemas.openxmlformats.org/officeDocument/2006/relationships/image" Target="../media/image1191.png"/><Relationship Id="rId1167" Type="http://schemas.openxmlformats.org/officeDocument/2006/relationships/image" Target="../media/image1299.png"/><Relationship Id="rId80" Type="http://schemas.openxmlformats.org/officeDocument/2006/relationships/customXml" Target="../ink/ink836.xml"/><Relationship Id="rId176" Type="http://schemas.openxmlformats.org/officeDocument/2006/relationships/customXml" Target="../ink/ink884.xml"/><Relationship Id="rId383" Type="http://schemas.openxmlformats.org/officeDocument/2006/relationships/image" Target="../media/image907.png"/><Relationship Id="rId590" Type="http://schemas.openxmlformats.org/officeDocument/2006/relationships/image" Target="../media/image1010.png"/><Relationship Id="rId604" Type="http://schemas.openxmlformats.org/officeDocument/2006/relationships/image" Target="../media/image1017.png"/><Relationship Id="rId811" Type="http://schemas.openxmlformats.org/officeDocument/2006/relationships/image" Target="../media/image1121.png"/><Relationship Id="rId1027" Type="http://schemas.openxmlformats.org/officeDocument/2006/relationships/image" Target="../media/image1229.png"/><Relationship Id="rId1234" Type="http://schemas.openxmlformats.org/officeDocument/2006/relationships/customXml" Target="../ink/ink1414.xml"/><Relationship Id="rId243" Type="http://schemas.openxmlformats.org/officeDocument/2006/relationships/image" Target="../media/image836.png"/><Relationship Id="rId450" Type="http://schemas.openxmlformats.org/officeDocument/2006/relationships/customXml" Target="../ink/ink1021.xml"/><Relationship Id="rId688" Type="http://schemas.openxmlformats.org/officeDocument/2006/relationships/image" Target="../media/image1059.png"/><Relationship Id="rId895" Type="http://schemas.openxmlformats.org/officeDocument/2006/relationships/image" Target="../media/image1163.png"/><Relationship Id="rId909" Type="http://schemas.openxmlformats.org/officeDocument/2006/relationships/image" Target="../media/image1170.png"/><Relationship Id="rId1080" Type="http://schemas.openxmlformats.org/officeDocument/2006/relationships/customXml" Target="../ink/ink1337.xml"/><Relationship Id="rId38" Type="http://schemas.openxmlformats.org/officeDocument/2006/relationships/customXml" Target="../ink/ink815.xml"/><Relationship Id="rId103" Type="http://schemas.openxmlformats.org/officeDocument/2006/relationships/image" Target="../media/image766.png"/><Relationship Id="rId310" Type="http://schemas.openxmlformats.org/officeDocument/2006/relationships/customXml" Target="../ink/ink951.xml"/><Relationship Id="rId548" Type="http://schemas.openxmlformats.org/officeDocument/2006/relationships/image" Target="../media/image989.png"/><Relationship Id="rId755" Type="http://schemas.openxmlformats.org/officeDocument/2006/relationships/customXml" Target="../ink/ink1174.xml"/><Relationship Id="rId962" Type="http://schemas.openxmlformats.org/officeDocument/2006/relationships/customXml" Target="../ink/ink1278.xml"/><Relationship Id="rId1178" Type="http://schemas.openxmlformats.org/officeDocument/2006/relationships/customXml" Target="../ink/ink1386.xml"/><Relationship Id="rId91" Type="http://schemas.openxmlformats.org/officeDocument/2006/relationships/image" Target="../media/image760.png"/><Relationship Id="rId187" Type="http://schemas.openxmlformats.org/officeDocument/2006/relationships/image" Target="../media/image808.png"/><Relationship Id="rId394" Type="http://schemas.openxmlformats.org/officeDocument/2006/relationships/customXml" Target="../ink/ink993.xml"/><Relationship Id="rId408" Type="http://schemas.openxmlformats.org/officeDocument/2006/relationships/customXml" Target="../ink/ink1000.xml"/><Relationship Id="rId615" Type="http://schemas.openxmlformats.org/officeDocument/2006/relationships/customXml" Target="../ink/ink1104.xml"/><Relationship Id="rId822" Type="http://schemas.openxmlformats.org/officeDocument/2006/relationships/customXml" Target="../ink/ink1208.xml"/><Relationship Id="rId1038" Type="http://schemas.openxmlformats.org/officeDocument/2006/relationships/customXml" Target="../ink/ink1316.xml"/><Relationship Id="rId1245" Type="http://schemas.openxmlformats.org/officeDocument/2006/relationships/image" Target="../media/image1338.png"/><Relationship Id="rId254" Type="http://schemas.openxmlformats.org/officeDocument/2006/relationships/customXml" Target="../ink/ink923.xml"/><Relationship Id="rId699" Type="http://schemas.openxmlformats.org/officeDocument/2006/relationships/customXml" Target="../ink/ink1146.xml"/><Relationship Id="rId1091" Type="http://schemas.openxmlformats.org/officeDocument/2006/relationships/image" Target="../media/image1261.png"/><Relationship Id="rId1105" Type="http://schemas.openxmlformats.org/officeDocument/2006/relationships/image" Target="../media/image1268.png"/><Relationship Id="rId49" Type="http://schemas.openxmlformats.org/officeDocument/2006/relationships/image" Target="../media/image739.png"/><Relationship Id="rId114" Type="http://schemas.openxmlformats.org/officeDocument/2006/relationships/customXml" Target="../ink/ink853.xml"/><Relationship Id="rId461" Type="http://schemas.openxmlformats.org/officeDocument/2006/relationships/customXml" Target="../ink/ink1027.xml"/><Relationship Id="rId559" Type="http://schemas.openxmlformats.org/officeDocument/2006/relationships/customXml" Target="../ink/ink1076.xml"/><Relationship Id="rId766" Type="http://schemas.openxmlformats.org/officeDocument/2006/relationships/image" Target="../media/image1098.png"/><Relationship Id="rId1189" Type="http://schemas.openxmlformats.org/officeDocument/2006/relationships/image" Target="../media/image1310.png"/><Relationship Id="rId198" Type="http://schemas.openxmlformats.org/officeDocument/2006/relationships/customXml" Target="../ink/ink895.xml"/><Relationship Id="rId321" Type="http://schemas.openxmlformats.org/officeDocument/2006/relationships/image" Target="../media/image875.png"/><Relationship Id="rId419" Type="http://schemas.openxmlformats.org/officeDocument/2006/relationships/image" Target="../media/image925.png"/><Relationship Id="rId626" Type="http://schemas.openxmlformats.org/officeDocument/2006/relationships/image" Target="../media/image1028.png"/><Relationship Id="rId973" Type="http://schemas.openxmlformats.org/officeDocument/2006/relationships/image" Target="../media/image1202.png"/><Relationship Id="rId1049" Type="http://schemas.openxmlformats.org/officeDocument/2006/relationships/image" Target="../media/image1240.png"/><Relationship Id="rId1256" Type="http://schemas.openxmlformats.org/officeDocument/2006/relationships/customXml" Target="../ink/ink1425.xml"/><Relationship Id="rId833" Type="http://schemas.openxmlformats.org/officeDocument/2006/relationships/image" Target="../media/image1132.png"/><Relationship Id="rId1116" Type="http://schemas.openxmlformats.org/officeDocument/2006/relationships/customXml" Target="../ink/ink1355.xml"/><Relationship Id="rId265" Type="http://schemas.openxmlformats.org/officeDocument/2006/relationships/image" Target="../media/image847.png"/><Relationship Id="rId472" Type="http://schemas.openxmlformats.org/officeDocument/2006/relationships/image" Target="../media/image951.png"/><Relationship Id="rId900" Type="http://schemas.openxmlformats.org/officeDocument/2006/relationships/customXml" Target="../ink/ink1247.xml"/><Relationship Id="rId125" Type="http://schemas.openxmlformats.org/officeDocument/2006/relationships/image" Target="../media/image777.png"/><Relationship Id="rId332" Type="http://schemas.openxmlformats.org/officeDocument/2006/relationships/customXml" Target="../ink/ink962.xml"/><Relationship Id="rId777" Type="http://schemas.openxmlformats.org/officeDocument/2006/relationships/image" Target="../media/image1104.png"/><Relationship Id="rId984" Type="http://schemas.openxmlformats.org/officeDocument/2006/relationships/customXml" Target="../ink/ink1289.xml"/><Relationship Id="rId637" Type="http://schemas.openxmlformats.org/officeDocument/2006/relationships/customXml" Target="../ink/ink1115.xml"/><Relationship Id="rId844" Type="http://schemas.openxmlformats.org/officeDocument/2006/relationships/customXml" Target="../ink/ink1219.xml"/><Relationship Id="rId276" Type="http://schemas.openxmlformats.org/officeDocument/2006/relationships/customXml" Target="../ink/ink934.xml"/><Relationship Id="rId483" Type="http://schemas.openxmlformats.org/officeDocument/2006/relationships/customXml" Target="../ink/ink1038.xml"/><Relationship Id="rId690" Type="http://schemas.openxmlformats.org/officeDocument/2006/relationships/image" Target="../media/image1060.png"/><Relationship Id="rId704" Type="http://schemas.openxmlformats.org/officeDocument/2006/relationships/image" Target="../media/image1067.png"/><Relationship Id="rId911" Type="http://schemas.openxmlformats.org/officeDocument/2006/relationships/image" Target="../media/image1171.png"/><Relationship Id="rId1127" Type="http://schemas.openxmlformats.org/officeDocument/2006/relationships/image" Target="../media/image1279.png"/><Relationship Id="rId40" Type="http://schemas.openxmlformats.org/officeDocument/2006/relationships/customXml" Target="../ink/ink816.xml"/><Relationship Id="rId136" Type="http://schemas.openxmlformats.org/officeDocument/2006/relationships/customXml" Target="../ink/ink864.xml"/><Relationship Id="rId343" Type="http://schemas.openxmlformats.org/officeDocument/2006/relationships/image" Target="../media/image886.png"/><Relationship Id="rId550" Type="http://schemas.openxmlformats.org/officeDocument/2006/relationships/image" Target="../media/image990.png"/><Relationship Id="rId788" Type="http://schemas.openxmlformats.org/officeDocument/2006/relationships/customXml" Target="../ink/ink1191.xml"/><Relationship Id="rId995" Type="http://schemas.openxmlformats.org/officeDocument/2006/relationships/image" Target="../media/image1213.png"/><Relationship Id="rId1180" Type="http://schemas.openxmlformats.org/officeDocument/2006/relationships/customXml" Target="../ink/ink1387.xml"/><Relationship Id="rId203" Type="http://schemas.openxmlformats.org/officeDocument/2006/relationships/image" Target="../media/image816.png"/><Relationship Id="rId648" Type="http://schemas.openxmlformats.org/officeDocument/2006/relationships/image" Target="../media/image1039.png"/><Relationship Id="rId855" Type="http://schemas.openxmlformats.org/officeDocument/2006/relationships/image" Target="../media/image1143.png"/><Relationship Id="rId1040" Type="http://schemas.openxmlformats.org/officeDocument/2006/relationships/customXml" Target="../ink/ink1317.xml"/><Relationship Id="rId287" Type="http://schemas.openxmlformats.org/officeDocument/2006/relationships/image" Target="../media/image858.png"/><Relationship Id="rId410" Type="http://schemas.openxmlformats.org/officeDocument/2006/relationships/customXml" Target="../ink/ink1001.xml"/><Relationship Id="rId494" Type="http://schemas.openxmlformats.org/officeDocument/2006/relationships/image" Target="../media/image962.png"/><Relationship Id="rId508" Type="http://schemas.openxmlformats.org/officeDocument/2006/relationships/image" Target="../media/image969.png"/><Relationship Id="rId715" Type="http://schemas.openxmlformats.org/officeDocument/2006/relationships/customXml" Target="../ink/ink1154.xml"/><Relationship Id="rId922" Type="http://schemas.openxmlformats.org/officeDocument/2006/relationships/customXml" Target="../ink/ink1258.xml"/><Relationship Id="rId1138" Type="http://schemas.openxmlformats.org/officeDocument/2006/relationships/customXml" Target="../ink/ink1366.xml"/><Relationship Id="rId147" Type="http://schemas.openxmlformats.org/officeDocument/2006/relationships/image" Target="../media/image788.png"/><Relationship Id="rId354" Type="http://schemas.openxmlformats.org/officeDocument/2006/relationships/customXml" Target="../ink/ink973.xml"/><Relationship Id="rId799" Type="http://schemas.openxmlformats.org/officeDocument/2006/relationships/image" Target="../media/image1115.png"/><Relationship Id="rId1191" Type="http://schemas.openxmlformats.org/officeDocument/2006/relationships/image" Target="../media/image1311.png"/><Relationship Id="rId1205" Type="http://schemas.openxmlformats.org/officeDocument/2006/relationships/image" Target="../media/image1318.png"/><Relationship Id="rId51" Type="http://schemas.openxmlformats.org/officeDocument/2006/relationships/image" Target="../media/image740.png"/><Relationship Id="rId561" Type="http://schemas.openxmlformats.org/officeDocument/2006/relationships/customXml" Target="../ink/ink1077.xml"/><Relationship Id="rId659" Type="http://schemas.openxmlformats.org/officeDocument/2006/relationships/customXml" Target="../ink/ink1126.xml"/><Relationship Id="rId866" Type="http://schemas.openxmlformats.org/officeDocument/2006/relationships/customXml" Target="../ink/ink1230.xml"/><Relationship Id="rId214" Type="http://schemas.openxmlformats.org/officeDocument/2006/relationships/customXml" Target="../ink/ink903.xml"/><Relationship Id="rId298" Type="http://schemas.openxmlformats.org/officeDocument/2006/relationships/customXml" Target="../ink/ink945.xml"/><Relationship Id="rId421" Type="http://schemas.openxmlformats.org/officeDocument/2006/relationships/image" Target="../media/image926.png"/><Relationship Id="rId519" Type="http://schemas.openxmlformats.org/officeDocument/2006/relationships/customXml" Target="../ink/ink1056.xml"/><Relationship Id="rId1051" Type="http://schemas.openxmlformats.org/officeDocument/2006/relationships/image" Target="../media/image1241.png"/><Relationship Id="rId1149" Type="http://schemas.openxmlformats.org/officeDocument/2006/relationships/image" Target="../media/image1290.png"/><Relationship Id="rId158" Type="http://schemas.openxmlformats.org/officeDocument/2006/relationships/customXml" Target="../ink/ink875.xml"/><Relationship Id="rId726" Type="http://schemas.openxmlformats.org/officeDocument/2006/relationships/image" Target="../media/image1078.png"/><Relationship Id="rId933" Type="http://schemas.openxmlformats.org/officeDocument/2006/relationships/image" Target="../media/image1182.png"/><Relationship Id="rId1009" Type="http://schemas.openxmlformats.org/officeDocument/2006/relationships/image" Target="../media/image1220.png"/><Relationship Id="rId62" Type="http://schemas.openxmlformats.org/officeDocument/2006/relationships/customXml" Target="../ink/ink827.xml"/><Relationship Id="rId365" Type="http://schemas.openxmlformats.org/officeDocument/2006/relationships/image" Target="../media/image897.png"/><Relationship Id="rId572" Type="http://schemas.openxmlformats.org/officeDocument/2006/relationships/image" Target="../media/image1001.png"/><Relationship Id="rId1216" Type="http://schemas.openxmlformats.org/officeDocument/2006/relationships/customXml" Target="../ink/ink1405.xml"/><Relationship Id="rId225" Type="http://schemas.openxmlformats.org/officeDocument/2006/relationships/image" Target="../media/image827.png"/><Relationship Id="rId432" Type="http://schemas.openxmlformats.org/officeDocument/2006/relationships/customXml" Target="../ink/ink1012.xml"/><Relationship Id="rId877" Type="http://schemas.openxmlformats.org/officeDocument/2006/relationships/image" Target="../media/image1154.png"/><Relationship Id="rId1062" Type="http://schemas.openxmlformats.org/officeDocument/2006/relationships/customXml" Target="../ink/ink1328.xml"/><Relationship Id="rId737" Type="http://schemas.openxmlformats.org/officeDocument/2006/relationships/customXml" Target="../ink/ink1165.xml"/><Relationship Id="rId944" Type="http://schemas.openxmlformats.org/officeDocument/2006/relationships/customXml" Target="../ink/ink1269.xml"/><Relationship Id="rId73" Type="http://schemas.openxmlformats.org/officeDocument/2006/relationships/image" Target="../media/image751.png"/><Relationship Id="rId169" Type="http://schemas.openxmlformats.org/officeDocument/2006/relationships/image" Target="../media/image799.png"/><Relationship Id="rId376" Type="http://schemas.openxmlformats.org/officeDocument/2006/relationships/customXml" Target="../ink/ink984.xml"/><Relationship Id="rId583" Type="http://schemas.openxmlformats.org/officeDocument/2006/relationships/customXml" Target="../ink/ink1088.xml"/><Relationship Id="rId790" Type="http://schemas.openxmlformats.org/officeDocument/2006/relationships/customXml" Target="../ink/ink1192.xml"/><Relationship Id="rId804" Type="http://schemas.openxmlformats.org/officeDocument/2006/relationships/customXml" Target="../ink/ink1199.xml"/><Relationship Id="rId1227" Type="http://schemas.openxmlformats.org/officeDocument/2006/relationships/image" Target="../media/image1329.png"/><Relationship Id="rId4" Type="http://schemas.openxmlformats.org/officeDocument/2006/relationships/customXml" Target="../ink/ink798.xml"/><Relationship Id="rId236" Type="http://schemas.openxmlformats.org/officeDocument/2006/relationships/customXml" Target="../ink/ink914.xml"/><Relationship Id="rId443" Type="http://schemas.openxmlformats.org/officeDocument/2006/relationships/image" Target="../media/image937.png"/><Relationship Id="rId650" Type="http://schemas.openxmlformats.org/officeDocument/2006/relationships/image" Target="../media/image1040.png"/><Relationship Id="rId888" Type="http://schemas.openxmlformats.org/officeDocument/2006/relationships/customXml" Target="../ink/ink1241.xml"/><Relationship Id="rId1073" Type="http://schemas.openxmlformats.org/officeDocument/2006/relationships/image" Target="../media/image1252.png"/><Relationship Id="rId303" Type="http://schemas.openxmlformats.org/officeDocument/2006/relationships/image" Target="../media/image866.png"/><Relationship Id="rId748" Type="http://schemas.openxmlformats.org/officeDocument/2006/relationships/image" Target="../media/image1089.png"/><Relationship Id="rId955" Type="http://schemas.openxmlformats.org/officeDocument/2006/relationships/image" Target="../media/image1193.png"/><Relationship Id="rId1140" Type="http://schemas.openxmlformats.org/officeDocument/2006/relationships/customXml" Target="../ink/ink1367.xml"/><Relationship Id="rId84" Type="http://schemas.openxmlformats.org/officeDocument/2006/relationships/customXml" Target="../ink/ink838.xml"/><Relationship Id="rId387" Type="http://schemas.openxmlformats.org/officeDocument/2006/relationships/image" Target="../media/image909.png"/><Relationship Id="rId510" Type="http://schemas.openxmlformats.org/officeDocument/2006/relationships/image" Target="../media/image970.png"/><Relationship Id="rId594" Type="http://schemas.openxmlformats.org/officeDocument/2006/relationships/image" Target="../media/image1012.png"/><Relationship Id="rId608" Type="http://schemas.openxmlformats.org/officeDocument/2006/relationships/image" Target="../media/image1019.png"/><Relationship Id="rId815" Type="http://schemas.openxmlformats.org/officeDocument/2006/relationships/image" Target="../media/image1123.png"/><Relationship Id="rId1238" Type="http://schemas.openxmlformats.org/officeDocument/2006/relationships/customXml" Target="../ink/ink1416.xml"/><Relationship Id="rId247" Type="http://schemas.openxmlformats.org/officeDocument/2006/relationships/image" Target="../media/image838.png"/><Relationship Id="rId899" Type="http://schemas.openxmlformats.org/officeDocument/2006/relationships/image" Target="../media/image1165.png"/><Relationship Id="rId1000" Type="http://schemas.openxmlformats.org/officeDocument/2006/relationships/customXml" Target="../ink/ink1297.xml"/><Relationship Id="rId1084" Type="http://schemas.openxmlformats.org/officeDocument/2006/relationships/customXml" Target="../ink/ink1339.xml"/><Relationship Id="rId107" Type="http://schemas.openxmlformats.org/officeDocument/2006/relationships/image" Target="../media/image768.png"/><Relationship Id="rId454" Type="http://schemas.openxmlformats.org/officeDocument/2006/relationships/image" Target="../media/image942.png"/><Relationship Id="rId661" Type="http://schemas.openxmlformats.org/officeDocument/2006/relationships/customXml" Target="../ink/ink1127.xml"/><Relationship Id="rId759" Type="http://schemas.openxmlformats.org/officeDocument/2006/relationships/customXml" Target="../ink/ink1176.xml"/><Relationship Id="rId966" Type="http://schemas.openxmlformats.org/officeDocument/2006/relationships/customXml" Target="../ink/ink1280.xml"/><Relationship Id="rId11" Type="http://schemas.openxmlformats.org/officeDocument/2006/relationships/image" Target="../media/image720.png"/><Relationship Id="rId314" Type="http://schemas.openxmlformats.org/officeDocument/2006/relationships/customXml" Target="../ink/ink953.xml"/><Relationship Id="rId398" Type="http://schemas.openxmlformats.org/officeDocument/2006/relationships/customXml" Target="../ink/ink995.xml"/><Relationship Id="rId521" Type="http://schemas.openxmlformats.org/officeDocument/2006/relationships/customXml" Target="../ink/ink1057.xml"/><Relationship Id="rId619" Type="http://schemas.openxmlformats.org/officeDocument/2006/relationships/customXml" Target="../ink/ink1106.xml"/><Relationship Id="rId1151" Type="http://schemas.openxmlformats.org/officeDocument/2006/relationships/image" Target="../media/image1291.png"/><Relationship Id="rId1249" Type="http://schemas.openxmlformats.org/officeDocument/2006/relationships/image" Target="../media/image1340.png"/><Relationship Id="rId95" Type="http://schemas.openxmlformats.org/officeDocument/2006/relationships/image" Target="../media/image762.png"/><Relationship Id="rId160" Type="http://schemas.openxmlformats.org/officeDocument/2006/relationships/customXml" Target="../ink/ink876.xml"/><Relationship Id="rId826" Type="http://schemas.openxmlformats.org/officeDocument/2006/relationships/customXml" Target="../ink/ink1210.xml"/><Relationship Id="rId1011" Type="http://schemas.openxmlformats.org/officeDocument/2006/relationships/image" Target="../media/image1221.png"/><Relationship Id="rId1109" Type="http://schemas.openxmlformats.org/officeDocument/2006/relationships/image" Target="../media/image1270.png"/><Relationship Id="rId258" Type="http://schemas.openxmlformats.org/officeDocument/2006/relationships/customXml" Target="../ink/ink925.xml"/><Relationship Id="rId465" Type="http://schemas.openxmlformats.org/officeDocument/2006/relationships/customXml" Target="../ink/ink1029.xml"/><Relationship Id="rId672" Type="http://schemas.openxmlformats.org/officeDocument/2006/relationships/image" Target="../media/image1051.png"/><Relationship Id="rId1095" Type="http://schemas.openxmlformats.org/officeDocument/2006/relationships/image" Target="../media/image1263.png"/><Relationship Id="rId22" Type="http://schemas.openxmlformats.org/officeDocument/2006/relationships/customXml" Target="../ink/ink807.xml"/><Relationship Id="rId118" Type="http://schemas.openxmlformats.org/officeDocument/2006/relationships/customXml" Target="../ink/ink855.xml"/><Relationship Id="rId325" Type="http://schemas.openxmlformats.org/officeDocument/2006/relationships/image" Target="../media/image877.png"/><Relationship Id="rId532" Type="http://schemas.openxmlformats.org/officeDocument/2006/relationships/image" Target="../media/image981.png"/><Relationship Id="rId977" Type="http://schemas.openxmlformats.org/officeDocument/2006/relationships/image" Target="../media/image1204.png"/><Relationship Id="rId1162" Type="http://schemas.openxmlformats.org/officeDocument/2006/relationships/customXml" Target="../ink/ink1378.xml"/><Relationship Id="rId171" Type="http://schemas.openxmlformats.org/officeDocument/2006/relationships/image" Target="../media/image800.png"/><Relationship Id="rId837" Type="http://schemas.openxmlformats.org/officeDocument/2006/relationships/image" Target="../media/image1134.png"/><Relationship Id="rId1022" Type="http://schemas.openxmlformats.org/officeDocument/2006/relationships/customXml" Target="../ink/ink1308.xml"/><Relationship Id="rId269" Type="http://schemas.openxmlformats.org/officeDocument/2006/relationships/image" Target="../media/image849.png"/><Relationship Id="rId476" Type="http://schemas.openxmlformats.org/officeDocument/2006/relationships/image" Target="../media/image953.png"/><Relationship Id="rId683" Type="http://schemas.openxmlformats.org/officeDocument/2006/relationships/customXml" Target="../ink/ink1138.xml"/><Relationship Id="rId890" Type="http://schemas.openxmlformats.org/officeDocument/2006/relationships/customXml" Target="../ink/ink1242.xml"/><Relationship Id="rId904" Type="http://schemas.openxmlformats.org/officeDocument/2006/relationships/customXml" Target="../ink/ink1249.xml"/><Relationship Id="rId33" Type="http://schemas.openxmlformats.org/officeDocument/2006/relationships/image" Target="../media/image731.png"/><Relationship Id="rId129" Type="http://schemas.openxmlformats.org/officeDocument/2006/relationships/image" Target="../media/image779.png"/><Relationship Id="rId336" Type="http://schemas.openxmlformats.org/officeDocument/2006/relationships/customXml" Target="../ink/ink964.xml"/><Relationship Id="rId543" Type="http://schemas.openxmlformats.org/officeDocument/2006/relationships/customXml" Target="../ink/ink1068.xml"/><Relationship Id="rId988" Type="http://schemas.openxmlformats.org/officeDocument/2006/relationships/customXml" Target="../ink/ink1291.xml"/><Relationship Id="rId1173" Type="http://schemas.openxmlformats.org/officeDocument/2006/relationships/image" Target="../media/image1302.png"/><Relationship Id="rId182" Type="http://schemas.openxmlformats.org/officeDocument/2006/relationships/customXml" Target="../ink/ink887.xml"/><Relationship Id="rId403" Type="http://schemas.openxmlformats.org/officeDocument/2006/relationships/image" Target="../media/image917.png"/><Relationship Id="rId750" Type="http://schemas.openxmlformats.org/officeDocument/2006/relationships/image" Target="../media/image1090.png"/><Relationship Id="rId848" Type="http://schemas.openxmlformats.org/officeDocument/2006/relationships/customXml" Target="../ink/ink1221.xml"/><Relationship Id="rId1033" Type="http://schemas.openxmlformats.org/officeDocument/2006/relationships/image" Target="../media/image1232.png"/><Relationship Id="rId487" Type="http://schemas.openxmlformats.org/officeDocument/2006/relationships/customXml" Target="../ink/ink1040.xml"/><Relationship Id="rId610" Type="http://schemas.openxmlformats.org/officeDocument/2006/relationships/image" Target="../media/image1020.png"/><Relationship Id="rId694" Type="http://schemas.openxmlformats.org/officeDocument/2006/relationships/image" Target="../media/image1062.png"/><Relationship Id="rId708" Type="http://schemas.openxmlformats.org/officeDocument/2006/relationships/image" Target="../media/image1069.png"/><Relationship Id="rId915" Type="http://schemas.openxmlformats.org/officeDocument/2006/relationships/image" Target="../media/image1173.png"/><Relationship Id="rId1240" Type="http://schemas.openxmlformats.org/officeDocument/2006/relationships/customXml" Target="../ink/ink1417.xml"/><Relationship Id="rId347" Type="http://schemas.openxmlformats.org/officeDocument/2006/relationships/image" Target="../media/image888.png"/><Relationship Id="rId999" Type="http://schemas.openxmlformats.org/officeDocument/2006/relationships/image" Target="../media/image1215.png"/><Relationship Id="rId1100" Type="http://schemas.openxmlformats.org/officeDocument/2006/relationships/customXml" Target="../ink/ink1347.xml"/><Relationship Id="rId1184" Type="http://schemas.openxmlformats.org/officeDocument/2006/relationships/customXml" Target="../ink/ink1389.xml"/><Relationship Id="rId44" Type="http://schemas.openxmlformats.org/officeDocument/2006/relationships/customXml" Target="../ink/ink818.xml"/><Relationship Id="rId554" Type="http://schemas.openxmlformats.org/officeDocument/2006/relationships/image" Target="../media/image992.png"/><Relationship Id="rId761" Type="http://schemas.openxmlformats.org/officeDocument/2006/relationships/customXml" Target="../ink/ink1177.xml"/><Relationship Id="rId859" Type="http://schemas.openxmlformats.org/officeDocument/2006/relationships/image" Target="../media/image1145.png"/><Relationship Id="rId193" Type="http://schemas.openxmlformats.org/officeDocument/2006/relationships/image" Target="../media/image811.png"/><Relationship Id="rId207" Type="http://schemas.openxmlformats.org/officeDocument/2006/relationships/image" Target="../media/image818.png"/><Relationship Id="rId414" Type="http://schemas.openxmlformats.org/officeDocument/2006/relationships/customXml" Target="../ink/ink1003.xml"/><Relationship Id="rId498" Type="http://schemas.openxmlformats.org/officeDocument/2006/relationships/image" Target="../media/image964.png"/><Relationship Id="rId621" Type="http://schemas.openxmlformats.org/officeDocument/2006/relationships/customXml" Target="../ink/ink1107.xml"/><Relationship Id="rId1044" Type="http://schemas.openxmlformats.org/officeDocument/2006/relationships/customXml" Target="../ink/ink1319.xml"/><Relationship Id="rId1251" Type="http://schemas.openxmlformats.org/officeDocument/2006/relationships/image" Target="../media/image1341.png"/><Relationship Id="rId260" Type="http://schemas.openxmlformats.org/officeDocument/2006/relationships/customXml" Target="../ink/ink926.xml"/><Relationship Id="rId719" Type="http://schemas.openxmlformats.org/officeDocument/2006/relationships/customXml" Target="../ink/ink1156.xml"/><Relationship Id="rId926" Type="http://schemas.openxmlformats.org/officeDocument/2006/relationships/customXml" Target="../ink/ink1260.xml"/><Relationship Id="rId1111" Type="http://schemas.openxmlformats.org/officeDocument/2006/relationships/image" Target="../media/image1271.png"/><Relationship Id="rId55" Type="http://schemas.openxmlformats.org/officeDocument/2006/relationships/image" Target="../media/image742.png"/><Relationship Id="rId120" Type="http://schemas.openxmlformats.org/officeDocument/2006/relationships/customXml" Target="../ink/ink856.xml"/><Relationship Id="rId358" Type="http://schemas.openxmlformats.org/officeDocument/2006/relationships/customXml" Target="../ink/ink975.xml"/><Relationship Id="rId565" Type="http://schemas.openxmlformats.org/officeDocument/2006/relationships/customXml" Target="../ink/ink1079.xml"/><Relationship Id="rId772" Type="http://schemas.openxmlformats.org/officeDocument/2006/relationships/customXml" Target="../ink/ink1183.xml"/><Relationship Id="rId1195" Type="http://schemas.openxmlformats.org/officeDocument/2006/relationships/image" Target="../media/image1313.png"/><Relationship Id="rId1209" Type="http://schemas.openxmlformats.org/officeDocument/2006/relationships/image" Target="../media/image1320.png"/><Relationship Id="rId218" Type="http://schemas.openxmlformats.org/officeDocument/2006/relationships/customXml" Target="../ink/ink905.xml"/><Relationship Id="rId425" Type="http://schemas.openxmlformats.org/officeDocument/2006/relationships/image" Target="../media/image928.png"/><Relationship Id="rId632" Type="http://schemas.openxmlformats.org/officeDocument/2006/relationships/image" Target="../media/image1031.png"/><Relationship Id="rId1055" Type="http://schemas.openxmlformats.org/officeDocument/2006/relationships/image" Target="../media/image1243.png"/><Relationship Id="rId271" Type="http://schemas.openxmlformats.org/officeDocument/2006/relationships/image" Target="../media/image850.png"/><Relationship Id="rId937" Type="http://schemas.openxmlformats.org/officeDocument/2006/relationships/image" Target="../media/image1184.png"/><Relationship Id="rId1122" Type="http://schemas.openxmlformats.org/officeDocument/2006/relationships/customXml" Target="../ink/ink1358.xml"/><Relationship Id="rId66" Type="http://schemas.openxmlformats.org/officeDocument/2006/relationships/customXml" Target="../ink/ink829.xml"/><Relationship Id="rId131" Type="http://schemas.openxmlformats.org/officeDocument/2006/relationships/image" Target="../media/image780.png"/><Relationship Id="rId369" Type="http://schemas.openxmlformats.org/officeDocument/2006/relationships/image" Target="../media/image899.png"/><Relationship Id="rId576" Type="http://schemas.openxmlformats.org/officeDocument/2006/relationships/image" Target="../media/image1003.png"/><Relationship Id="rId783" Type="http://schemas.openxmlformats.org/officeDocument/2006/relationships/image" Target="../media/image1107.png"/><Relationship Id="rId990" Type="http://schemas.openxmlformats.org/officeDocument/2006/relationships/customXml" Target="../ink/ink1292.xml"/><Relationship Id="rId229" Type="http://schemas.openxmlformats.org/officeDocument/2006/relationships/image" Target="../media/image829.png"/><Relationship Id="rId436" Type="http://schemas.openxmlformats.org/officeDocument/2006/relationships/customXml" Target="../ink/ink1014.xml"/><Relationship Id="rId643" Type="http://schemas.openxmlformats.org/officeDocument/2006/relationships/customXml" Target="../ink/ink1118.xml"/><Relationship Id="rId1066" Type="http://schemas.openxmlformats.org/officeDocument/2006/relationships/customXml" Target="../ink/ink1330.xml"/><Relationship Id="rId850" Type="http://schemas.openxmlformats.org/officeDocument/2006/relationships/customXml" Target="../ink/ink1222.xml"/><Relationship Id="rId948" Type="http://schemas.openxmlformats.org/officeDocument/2006/relationships/customXml" Target="../ink/ink1271.xml"/><Relationship Id="rId1133" Type="http://schemas.openxmlformats.org/officeDocument/2006/relationships/image" Target="../media/image1282.png"/><Relationship Id="rId77" Type="http://schemas.openxmlformats.org/officeDocument/2006/relationships/image" Target="../media/image753.png"/><Relationship Id="rId282" Type="http://schemas.openxmlformats.org/officeDocument/2006/relationships/customXml" Target="../ink/ink937.xml"/><Relationship Id="rId503" Type="http://schemas.openxmlformats.org/officeDocument/2006/relationships/customXml" Target="../ink/ink1048.xml"/><Relationship Id="rId587" Type="http://schemas.openxmlformats.org/officeDocument/2006/relationships/customXml" Target="../ink/ink1090.xml"/><Relationship Id="rId710" Type="http://schemas.openxmlformats.org/officeDocument/2006/relationships/image" Target="../media/image1070.png"/><Relationship Id="rId808" Type="http://schemas.openxmlformats.org/officeDocument/2006/relationships/customXml" Target="../ink/ink1201.xml"/><Relationship Id="rId8" Type="http://schemas.openxmlformats.org/officeDocument/2006/relationships/customXml" Target="../ink/ink800.xml"/><Relationship Id="rId142" Type="http://schemas.openxmlformats.org/officeDocument/2006/relationships/customXml" Target="../ink/ink867.xml"/><Relationship Id="rId447" Type="http://schemas.openxmlformats.org/officeDocument/2006/relationships/image" Target="../media/image939.png"/><Relationship Id="rId794" Type="http://schemas.openxmlformats.org/officeDocument/2006/relationships/customXml" Target="../ink/ink1194.xml"/><Relationship Id="rId1077" Type="http://schemas.openxmlformats.org/officeDocument/2006/relationships/image" Target="../media/image1254.png"/><Relationship Id="rId1200" Type="http://schemas.openxmlformats.org/officeDocument/2006/relationships/customXml" Target="../ink/ink1397.xml"/><Relationship Id="rId654" Type="http://schemas.openxmlformats.org/officeDocument/2006/relationships/image" Target="../media/image1042.png"/><Relationship Id="rId861" Type="http://schemas.openxmlformats.org/officeDocument/2006/relationships/image" Target="../media/image1146.png"/><Relationship Id="rId959" Type="http://schemas.openxmlformats.org/officeDocument/2006/relationships/image" Target="../media/image1195.png"/><Relationship Id="rId293" Type="http://schemas.openxmlformats.org/officeDocument/2006/relationships/image" Target="../media/image861.png"/><Relationship Id="rId307" Type="http://schemas.openxmlformats.org/officeDocument/2006/relationships/image" Target="../media/image868.png"/><Relationship Id="rId514" Type="http://schemas.openxmlformats.org/officeDocument/2006/relationships/image" Target="../media/image972.png"/><Relationship Id="rId721" Type="http://schemas.openxmlformats.org/officeDocument/2006/relationships/customXml" Target="../ink/ink1157.xml"/><Relationship Id="rId1144" Type="http://schemas.openxmlformats.org/officeDocument/2006/relationships/customXml" Target="../ink/ink1369.xml"/><Relationship Id="rId88" Type="http://schemas.openxmlformats.org/officeDocument/2006/relationships/customXml" Target="../ink/ink840.xml"/><Relationship Id="rId153" Type="http://schemas.openxmlformats.org/officeDocument/2006/relationships/image" Target="../media/image791.png"/><Relationship Id="rId360" Type="http://schemas.openxmlformats.org/officeDocument/2006/relationships/customXml" Target="../ink/ink976.xml"/><Relationship Id="rId598" Type="http://schemas.openxmlformats.org/officeDocument/2006/relationships/image" Target="../media/image1014.png"/><Relationship Id="rId819" Type="http://schemas.openxmlformats.org/officeDocument/2006/relationships/image" Target="../media/image1125.png"/><Relationship Id="rId1004" Type="http://schemas.openxmlformats.org/officeDocument/2006/relationships/customXml" Target="../ink/ink1299.xml"/><Relationship Id="rId1211" Type="http://schemas.openxmlformats.org/officeDocument/2006/relationships/image" Target="../media/image1321.png"/><Relationship Id="rId220" Type="http://schemas.openxmlformats.org/officeDocument/2006/relationships/customXml" Target="../ink/ink906.xml"/><Relationship Id="rId458" Type="http://schemas.openxmlformats.org/officeDocument/2006/relationships/image" Target="../media/image944.png"/><Relationship Id="rId665" Type="http://schemas.openxmlformats.org/officeDocument/2006/relationships/customXml" Target="../ink/ink1129.xml"/><Relationship Id="rId872" Type="http://schemas.openxmlformats.org/officeDocument/2006/relationships/customXml" Target="../ink/ink1233.xml"/><Relationship Id="rId1088" Type="http://schemas.openxmlformats.org/officeDocument/2006/relationships/customXml" Target="../ink/ink1341.xml"/><Relationship Id="rId15" Type="http://schemas.openxmlformats.org/officeDocument/2006/relationships/image" Target="../media/image722.png"/><Relationship Id="rId318" Type="http://schemas.openxmlformats.org/officeDocument/2006/relationships/customXml" Target="../ink/ink955.xml"/><Relationship Id="rId525" Type="http://schemas.openxmlformats.org/officeDocument/2006/relationships/customXml" Target="../ink/ink1059.xml"/><Relationship Id="rId732" Type="http://schemas.openxmlformats.org/officeDocument/2006/relationships/image" Target="../media/image1081.png"/><Relationship Id="rId1155" Type="http://schemas.openxmlformats.org/officeDocument/2006/relationships/image" Target="../media/image1293.png"/><Relationship Id="rId99" Type="http://schemas.openxmlformats.org/officeDocument/2006/relationships/image" Target="../media/image764.png"/><Relationship Id="rId164" Type="http://schemas.openxmlformats.org/officeDocument/2006/relationships/customXml" Target="../ink/ink878.xml"/><Relationship Id="rId371" Type="http://schemas.openxmlformats.org/officeDocument/2006/relationships/image" Target="../media/image901.png"/><Relationship Id="rId1015" Type="http://schemas.openxmlformats.org/officeDocument/2006/relationships/image" Target="../media/image1223.png"/><Relationship Id="rId1222" Type="http://schemas.openxmlformats.org/officeDocument/2006/relationships/customXml" Target="../ink/ink1408.xml"/><Relationship Id="rId469" Type="http://schemas.openxmlformats.org/officeDocument/2006/relationships/customXml" Target="../ink/ink1031.xml"/><Relationship Id="rId676" Type="http://schemas.openxmlformats.org/officeDocument/2006/relationships/image" Target="../media/image1053.png"/><Relationship Id="rId883" Type="http://schemas.openxmlformats.org/officeDocument/2006/relationships/image" Target="../media/image1157.png"/><Relationship Id="rId1099" Type="http://schemas.openxmlformats.org/officeDocument/2006/relationships/image" Target="../media/image1265.png"/><Relationship Id="rId26" Type="http://schemas.openxmlformats.org/officeDocument/2006/relationships/customXml" Target="../ink/ink809.xml"/><Relationship Id="rId231" Type="http://schemas.openxmlformats.org/officeDocument/2006/relationships/image" Target="../media/image830.png"/><Relationship Id="rId329" Type="http://schemas.openxmlformats.org/officeDocument/2006/relationships/image" Target="../media/image879.png"/><Relationship Id="rId536" Type="http://schemas.openxmlformats.org/officeDocument/2006/relationships/image" Target="../media/image983.png"/><Relationship Id="rId1166" Type="http://schemas.openxmlformats.org/officeDocument/2006/relationships/customXml" Target="../ink/ink1380.xml"/><Relationship Id="rId175" Type="http://schemas.openxmlformats.org/officeDocument/2006/relationships/image" Target="../media/image802.png"/><Relationship Id="rId743" Type="http://schemas.openxmlformats.org/officeDocument/2006/relationships/customXml" Target="../ink/ink1168.xml"/><Relationship Id="rId950" Type="http://schemas.openxmlformats.org/officeDocument/2006/relationships/customXml" Target="../ink/ink1272.xml"/><Relationship Id="rId1026" Type="http://schemas.openxmlformats.org/officeDocument/2006/relationships/customXml" Target="../ink/ink1310.xml"/><Relationship Id="rId382" Type="http://schemas.openxmlformats.org/officeDocument/2006/relationships/customXml" Target="../ink/ink987.xml"/><Relationship Id="rId603" Type="http://schemas.openxmlformats.org/officeDocument/2006/relationships/customXml" Target="../ink/ink1098.xml"/><Relationship Id="rId687" Type="http://schemas.openxmlformats.org/officeDocument/2006/relationships/customXml" Target="../ink/ink1140.xml"/><Relationship Id="rId810" Type="http://schemas.openxmlformats.org/officeDocument/2006/relationships/customXml" Target="../ink/ink1202.xml"/><Relationship Id="rId908" Type="http://schemas.openxmlformats.org/officeDocument/2006/relationships/customXml" Target="../ink/ink1251.xml"/><Relationship Id="rId1233" Type="http://schemas.openxmlformats.org/officeDocument/2006/relationships/image" Target="../media/image1332.png"/><Relationship Id="rId242" Type="http://schemas.openxmlformats.org/officeDocument/2006/relationships/customXml" Target="../ink/ink917.xml"/><Relationship Id="rId894" Type="http://schemas.openxmlformats.org/officeDocument/2006/relationships/customXml" Target="../ink/ink1244.xml"/><Relationship Id="rId1177" Type="http://schemas.openxmlformats.org/officeDocument/2006/relationships/image" Target="../media/image1304.png"/><Relationship Id="rId37" Type="http://schemas.openxmlformats.org/officeDocument/2006/relationships/image" Target="../media/image733.png"/><Relationship Id="rId102" Type="http://schemas.openxmlformats.org/officeDocument/2006/relationships/customXml" Target="../ink/ink847.xml"/><Relationship Id="rId547" Type="http://schemas.openxmlformats.org/officeDocument/2006/relationships/customXml" Target="../ink/ink1070.xml"/><Relationship Id="rId754" Type="http://schemas.openxmlformats.org/officeDocument/2006/relationships/image" Target="../media/image1092.png"/><Relationship Id="rId961" Type="http://schemas.openxmlformats.org/officeDocument/2006/relationships/image" Target="../media/image1196.png"/><Relationship Id="rId90" Type="http://schemas.openxmlformats.org/officeDocument/2006/relationships/customXml" Target="../ink/ink841.xml"/><Relationship Id="rId186" Type="http://schemas.openxmlformats.org/officeDocument/2006/relationships/customXml" Target="../ink/ink889.xml"/><Relationship Id="rId393" Type="http://schemas.openxmlformats.org/officeDocument/2006/relationships/image" Target="../media/image912.png"/><Relationship Id="rId407" Type="http://schemas.openxmlformats.org/officeDocument/2006/relationships/image" Target="../media/image919.png"/><Relationship Id="rId614" Type="http://schemas.openxmlformats.org/officeDocument/2006/relationships/image" Target="../media/image1022.png"/><Relationship Id="rId821" Type="http://schemas.openxmlformats.org/officeDocument/2006/relationships/image" Target="../media/image1126.png"/><Relationship Id="rId1037" Type="http://schemas.openxmlformats.org/officeDocument/2006/relationships/image" Target="../media/image1234.png"/><Relationship Id="rId1244" Type="http://schemas.openxmlformats.org/officeDocument/2006/relationships/customXml" Target="../ink/ink1419.xml"/><Relationship Id="rId253" Type="http://schemas.openxmlformats.org/officeDocument/2006/relationships/image" Target="../media/image841.png"/><Relationship Id="rId460" Type="http://schemas.openxmlformats.org/officeDocument/2006/relationships/image" Target="../media/image945.png"/><Relationship Id="rId698" Type="http://schemas.openxmlformats.org/officeDocument/2006/relationships/image" Target="../media/image1064.png"/><Relationship Id="rId919" Type="http://schemas.openxmlformats.org/officeDocument/2006/relationships/image" Target="../media/image1175.png"/><Relationship Id="rId1090" Type="http://schemas.openxmlformats.org/officeDocument/2006/relationships/customXml" Target="../ink/ink1342.xml"/><Relationship Id="rId1104" Type="http://schemas.openxmlformats.org/officeDocument/2006/relationships/customXml" Target="../ink/ink1349.xml"/><Relationship Id="rId48" Type="http://schemas.openxmlformats.org/officeDocument/2006/relationships/customXml" Target="../ink/ink820.xml"/><Relationship Id="rId113" Type="http://schemas.openxmlformats.org/officeDocument/2006/relationships/image" Target="../media/image771.png"/><Relationship Id="rId320" Type="http://schemas.openxmlformats.org/officeDocument/2006/relationships/customXml" Target="../ink/ink956.xml"/><Relationship Id="rId558" Type="http://schemas.openxmlformats.org/officeDocument/2006/relationships/image" Target="../media/image994.png"/><Relationship Id="rId765" Type="http://schemas.openxmlformats.org/officeDocument/2006/relationships/customXml" Target="../ink/ink1179.xml"/><Relationship Id="rId972" Type="http://schemas.openxmlformats.org/officeDocument/2006/relationships/customXml" Target="../ink/ink1283.xml"/><Relationship Id="rId1188" Type="http://schemas.openxmlformats.org/officeDocument/2006/relationships/customXml" Target="../ink/ink1391.xml"/><Relationship Id="rId197" Type="http://schemas.openxmlformats.org/officeDocument/2006/relationships/image" Target="../media/image813.png"/><Relationship Id="rId418" Type="http://schemas.openxmlformats.org/officeDocument/2006/relationships/customXml" Target="../ink/ink1005.xml"/><Relationship Id="rId625" Type="http://schemas.openxmlformats.org/officeDocument/2006/relationships/customXml" Target="../ink/ink1109.xml"/><Relationship Id="rId832" Type="http://schemas.openxmlformats.org/officeDocument/2006/relationships/customXml" Target="../ink/ink1213.xml"/><Relationship Id="rId1048" Type="http://schemas.openxmlformats.org/officeDocument/2006/relationships/customXml" Target="../ink/ink1321.xml"/><Relationship Id="rId1255" Type="http://schemas.openxmlformats.org/officeDocument/2006/relationships/image" Target="../media/image1343.png"/><Relationship Id="rId264" Type="http://schemas.openxmlformats.org/officeDocument/2006/relationships/customXml" Target="../ink/ink928.xml"/><Relationship Id="rId471" Type="http://schemas.openxmlformats.org/officeDocument/2006/relationships/customXml" Target="../ink/ink1032.xml"/><Relationship Id="rId1115" Type="http://schemas.openxmlformats.org/officeDocument/2006/relationships/image" Target="../media/image1273.png"/><Relationship Id="rId59" Type="http://schemas.openxmlformats.org/officeDocument/2006/relationships/image" Target="../media/image744.png"/><Relationship Id="rId124" Type="http://schemas.openxmlformats.org/officeDocument/2006/relationships/customXml" Target="../ink/ink858.xml"/><Relationship Id="rId569" Type="http://schemas.openxmlformats.org/officeDocument/2006/relationships/customXml" Target="../ink/ink1081.xml"/><Relationship Id="rId776" Type="http://schemas.openxmlformats.org/officeDocument/2006/relationships/customXml" Target="../ink/ink1185.xml"/><Relationship Id="rId983" Type="http://schemas.openxmlformats.org/officeDocument/2006/relationships/image" Target="../media/image1207.png"/><Relationship Id="rId1199" Type="http://schemas.openxmlformats.org/officeDocument/2006/relationships/image" Target="../media/image1315.png"/><Relationship Id="rId331" Type="http://schemas.openxmlformats.org/officeDocument/2006/relationships/image" Target="../media/image880.png"/><Relationship Id="rId429" Type="http://schemas.openxmlformats.org/officeDocument/2006/relationships/image" Target="../media/image930.png"/><Relationship Id="rId636" Type="http://schemas.openxmlformats.org/officeDocument/2006/relationships/image" Target="../media/image1033.png"/><Relationship Id="rId1059" Type="http://schemas.openxmlformats.org/officeDocument/2006/relationships/image" Target="../media/image1245.png"/><Relationship Id="rId843" Type="http://schemas.openxmlformats.org/officeDocument/2006/relationships/image" Target="../media/image1137.png"/><Relationship Id="rId1126" Type="http://schemas.openxmlformats.org/officeDocument/2006/relationships/customXml" Target="../ink/ink1360.xml"/><Relationship Id="rId275" Type="http://schemas.openxmlformats.org/officeDocument/2006/relationships/image" Target="../media/image852.png"/><Relationship Id="rId482" Type="http://schemas.openxmlformats.org/officeDocument/2006/relationships/image" Target="../media/image956.png"/><Relationship Id="rId703" Type="http://schemas.openxmlformats.org/officeDocument/2006/relationships/customXml" Target="../ink/ink1148.xml"/><Relationship Id="rId910" Type="http://schemas.openxmlformats.org/officeDocument/2006/relationships/customXml" Target="../ink/ink1252.xml"/><Relationship Id="rId135" Type="http://schemas.openxmlformats.org/officeDocument/2006/relationships/image" Target="../media/image782.png"/><Relationship Id="rId342" Type="http://schemas.openxmlformats.org/officeDocument/2006/relationships/customXml" Target="../ink/ink967.xml"/><Relationship Id="rId787" Type="http://schemas.openxmlformats.org/officeDocument/2006/relationships/image" Target="../media/image1109.png"/><Relationship Id="rId994" Type="http://schemas.openxmlformats.org/officeDocument/2006/relationships/customXml" Target="../ink/ink1294.xml"/><Relationship Id="rId202" Type="http://schemas.openxmlformats.org/officeDocument/2006/relationships/customXml" Target="../ink/ink897.xml"/><Relationship Id="rId647" Type="http://schemas.openxmlformats.org/officeDocument/2006/relationships/customXml" Target="../ink/ink1120.xml"/><Relationship Id="rId854" Type="http://schemas.openxmlformats.org/officeDocument/2006/relationships/customXml" Target="../ink/ink1224.xml"/><Relationship Id="rId286" Type="http://schemas.openxmlformats.org/officeDocument/2006/relationships/customXml" Target="../ink/ink939.xml"/><Relationship Id="rId493" Type="http://schemas.openxmlformats.org/officeDocument/2006/relationships/customXml" Target="../ink/ink1043.xml"/><Relationship Id="rId507" Type="http://schemas.openxmlformats.org/officeDocument/2006/relationships/customXml" Target="../ink/ink1050.xml"/><Relationship Id="rId714" Type="http://schemas.openxmlformats.org/officeDocument/2006/relationships/image" Target="../media/image1072.png"/><Relationship Id="rId921" Type="http://schemas.openxmlformats.org/officeDocument/2006/relationships/image" Target="../media/image1176.png"/><Relationship Id="rId1137" Type="http://schemas.openxmlformats.org/officeDocument/2006/relationships/image" Target="../media/image1284.png"/><Relationship Id="rId50" Type="http://schemas.openxmlformats.org/officeDocument/2006/relationships/customXml" Target="../ink/ink821.xml"/><Relationship Id="rId146" Type="http://schemas.openxmlformats.org/officeDocument/2006/relationships/customXml" Target="../ink/ink869.xml"/><Relationship Id="rId353" Type="http://schemas.openxmlformats.org/officeDocument/2006/relationships/image" Target="../media/image891.png"/><Relationship Id="rId560" Type="http://schemas.openxmlformats.org/officeDocument/2006/relationships/image" Target="../media/image995.png"/><Relationship Id="rId798" Type="http://schemas.openxmlformats.org/officeDocument/2006/relationships/customXml" Target="../ink/ink1196.xml"/><Relationship Id="rId1190" Type="http://schemas.openxmlformats.org/officeDocument/2006/relationships/customXml" Target="../ink/ink1392.xml"/><Relationship Id="rId1204" Type="http://schemas.openxmlformats.org/officeDocument/2006/relationships/customXml" Target="../ink/ink1399.xml"/><Relationship Id="rId213" Type="http://schemas.openxmlformats.org/officeDocument/2006/relationships/image" Target="../media/image821.png"/><Relationship Id="rId420" Type="http://schemas.openxmlformats.org/officeDocument/2006/relationships/customXml" Target="../ink/ink1006.xml"/><Relationship Id="rId658" Type="http://schemas.openxmlformats.org/officeDocument/2006/relationships/image" Target="../media/image1044.png"/><Relationship Id="rId865" Type="http://schemas.openxmlformats.org/officeDocument/2006/relationships/image" Target="../media/image1148.png"/><Relationship Id="rId1050" Type="http://schemas.openxmlformats.org/officeDocument/2006/relationships/customXml" Target="../ink/ink1322.xml"/><Relationship Id="rId297" Type="http://schemas.openxmlformats.org/officeDocument/2006/relationships/image" Target="../media/image863.png"/><Relationship Id="rId518" Type="http://schemas.openxmlformats.org/officeDocument/2006/relationships/image" Target="../media/image974.png"/><Relationship Id="rId725" Type="http://schemas.openxmlformats.org/officeDocument/2006/relationships/customXml" Target="../ink/ink1159.xml"/><Relationship Id="rId932" Type="http://schemas.openxmlformats.org/officeDocument/2006/relationships/customXml" Target="../ink/ink1263.xml"/><Relationship Id="rId1148" Type="http://schemas.openxmlformats.org/officeDocument/2006/relationships/customXml" Target="../ink/ink1371.xml"/><Relationship Id="rId157" Type="http://schemas.openxmlformats.org/officeDocument/2006/relationships/image" Target="../media/image793.png"/><Relationship Id="rId364" Type="http://schemas.openxmlformats.org/officeDocument/2006/relationships/customXml" Target="../ink/ink978.xml"/><Relationship Id="rId1008" Type="http://schemas.openxmlformats.org/officeDocument/2006/relationships/customXml" Target="../ink/ink1301.xml"/><Relationship Id="rId1215" Type="http://schemas.openxmlformats.org/officeDocument/2006/relationships/image" Target="../media/image1323.png"/><Relationship Id="rId61" Type="http://schemas.openxmlformats.org/officeDocument/2006/relationships/image" Target="../media/image745.png"/><Relationship Id="rId571" Type="http://schemas.openxmlformats.org/officeDocument/2006/relationships/customXml" Target="../ink/ink1082.xml"/><Relationship Id="rId669" Type="http://schemas.openxmlformats.org/officeDocument/2006/relationships/customXml" Target="../ink/ink1131.xml"/><Relationship Id="rId876" Type="http://schemas.openxmlformats.org/officeDocument/2006/relationships/customXml" Target="../ink/ink1235.xml"/><Relationship Id="rId19" Type="http://schemas.openxmlformats.org/officeDocument/2006/relationships/image" Target="../media/image724.png"/><Relationship Id="rId224" Type="http://schemas.openxmlformats.org/officeDocument/2006/relationships/customXml" Target="../ink/ink908.xml"/><Relationship Id="rId431" Type="http://schemas.openxmlformats.org/officeDocument/2006/relationships/image" Target="../media/image931.png"/><Relationship Id="rId529" Type="http://schemas.openxmlformats.org/officeDocument/2006/relationships/customXml" Target="../ink/ink1061.xml"/><Relationship Id="rId736" Type="http://schemas.openxmlformats.org/officeDocument/2006/relationships/image" Target="../media/image1083.png"/><Relationship Id="rId1061" Type="http://schemas.openxmlformats.org/officeDocument/2006/relationships/image" Target="../media/image1246.png"/><Relationship Id="rId1159" Type="http://schemas.openxmlformats.org/officeDocument/2006/relationships/image" Target="../media/image1295.png"/><Relationship Id="rId168" Type="http://schemas.openxmlformats.org/officeDocument/2006/relationships/customXml" Target="../ink/ink880.xml"/><Relationship Id="rId943" Type="http://schemas.openxmlformats.org/officeDocument/2006/relationships/image" Target="../media/image1187.png"/><Relationship Id="rId1019" Type="http://schemas.openxmlformats.org/officeDocument/2006/relationships/image" Target="../media/image1225.png"/><Relationship Id="rId72" Type="http://schemas.openxmlformats.org/officeDocument/2006/relationships/customXml" Target="../ink/ink832.xml"/><Relationship Id="rId375" Type="http://schemas.openxmlformats.org/officeDocument/2006/relationships/image" Target="../media/image903.png"/><Relationship Id="rId582" Type="http://schemas.openxmlformats.org/officeDocument/2006/relationships/image" Target="../media/image1006.png"/><Relationship Id="rId803" Type="http://schemas.openxmlformats.org/officeDocument/2006/relationships/image" Target="../media/image1117.png"/><Relationship Id="rId1226" Type="http://schemas.openxmlformats.org/officeDocument/2006/relationships/customXml" Target="../ink/ink1410.xml"/><Relationship Id="rId3" Type="http://schemas.openxmlformats.org/officeDocument/2006/relationships/image" Target="../media/image716.png"/><Relationship Id="rId235" Type="http://schemas.openxmlformats.org/officeDocument/2006/relationships/image" Target="../media/image832.png"/><Relationship Id="rId442" Type="http://schemas.openxmlformats.org/officeDocument/2006/relationships/customXml" Target="../ink/ink1017.xml"/><Relationship Id="rId887" Type="http://schemas.openxmlformats.org/officeDocument/2006/relationships/image" Target="../media/image1159.png"/><Relationship Id="rId1072" Type="http://schemas.openxmlformats.org/officeDocument/2006/relationships/customXml" Target="../ink/ink1333.xml"/><Relationship Id="rId302" Type="http://schemas.openxmlformats.org/officeDocument/2006/relationships/customXml" Target="../ink/ink947.xml"/><Relationship Id="rId747" Type="http://schemas.openxmlformats.org/officeDocument/2006/relationships/customXml" Target="../ink/ink1170.xml"/><Relationship Id="rId954" Type="http://schemas.openxmlformats.org/officeDocument/2006/relationships/customXml" Target="../ink/ink1274.xml"/><Relationship Id="rId83" Type="http://schemas.openxmlformats.org/officeDocument/2006/relationships/image" Target="../media/image756.png"/><Relationship Id="rId179" Type="http://schemas.openxmlformats.org/officeDocument/2006/relationships/image" Target="../media/image804.png"/><Relationship Id="rId386" Type="http://schemas.openxmlformats.org/officeDocument/2006/relationships/customXml" Target="../ink/ink989.xml"/><Relationship Id="rId593" Type="http://schemas.openxmlformats.org/officeDocument/2006/relationships/customXml" Target="../ink/ink1093.xml"/><Relationship Id="rId607" Type="http://schemas.openxmlformats.org/officeDocument/2006/relationships/customXml" Target="../ink/ink1100.xml"/><Relationship Id="rId814" Type="http://schemas.openxmlformats.org/officeDocument/2006/relationships/customXml" Target="../ink/ink1204.xml"/><Relationship Id="rId1237" Type="http://schemas.openxmlformats.org/officeDocument/2006/relationships/image" Target="../media/image1334.png"/><Relationship Id="rId246" Type="http://schemas.openxmlformats.org/officeDocument/2006/relationships/customXml" Target="../ink/ink919.xml"/><Relationship Id="rId453" Type="http://schemas.openxmlformats.org/officeDocument/2006/relationships/customXml" Target="../ink/ink1023.xml"/><Relationship Id="rId660" Type="http://schemas.openxmlformats.org/officeDocument/2006/relationships/image" Target="../media/image1045.png"/><Relationship Id="rId898" Type="http://schemas.openxmlformats.org/officeDocument/2006/relationships/customXml" Target="../ink/ink1246.xml"/><Relationship Id="rId1083" Type="http://schemas.openxmlformats.org/officeDocument/2006/relationships/image" Target="../media/image1257.png"/><Relationship Id="rId106" Type="http://schemas.openxmlformats.org/officeDocument/2006/relationships/customXml" Target="../ink/ink849.xml"/><Relationship Id="rId313" Type="http://schemas.openxmlformats.org/officeDocument/2006/relationships/image" Target="../media/image871.png"/><Relationship Id="rId758" Type="http://schemas.openxmlformats.org/officeDocument/2006/relationships/image" Target="../media/image1094.png"/><Relationship Id="rId965" Type="http://schemas.openxmlformats.org/officeDocument/2006/relationships/image" Target="../media/image1198.png"/><Relationship Id="rId1150" Type="http://schemas.openxmlformats.org/officeDocument/2006/relationships/customXml" Target="../ink/ink1372.xml"/><Relationship Id="rId10" Type="http://schemas.openxmlformats.org/officeDocument/2006/relationships/customXml" Target="../ink/ink801.xml"/><Relationship Id="rId94" Type="http://schemas.openxmlformats.org/officeDocument/2006/relationships/customXml" Target="../ink/ink843.xml"/><Relationship Id="rId397" Type="http://schemas.openxmlformats.org/officeDocument/2006/relationships/image" Target="../media/image914.png"/><Relationship Id="rId520" Type="http://schemas.openxmlformats.org/officeDocument/2006/relationships/image" Target="../media/image975.png"/><Relationship Id="rId618" Type="http://schemas.openxmlformats.org/officeDocument/2006/relationships/image" Target="../media/image1024.png"/><Relationship Id="rId825" Type="http://schemas.openxmlformats.org/officeDocument/2006/relationships/image" Target="../media/image1128.png"/><Relationship Id="rId1248" Type="http://schemas.openxmlformats.org/officeDocument/2006/relationships/customXml" Target="../ink/ink1421.xml"/><Relationship Id="rId257" Type="http://schemas.openxmlformats.org/officeDocument/2006/relationships/image" Target="../media/image843.png"/><Relationship Id="rId464" Type="http://schemas.openxmlformats.org/officeDocument/2006/relationships/image" Target="../media/image947.png"/><Relationship Id="rId1010" Type="http://schemas.openxmlformats.org/officeDocument/2006/relationships/customXml" Target="../ink/ink1302.xml"/><Relationship Id="rId1094" Type="http://schemas.openxmlformats.org/officeDocument/2006/relationships/customXml" Target="../ink/ink1344.xml"/><Relationship Id="rId1108" Type="http://schemas.openxmlformats.org/officeDocument/2006/relationships/customXml" Target="../ink/ink1351.xml"/><Relationship Id="rId117" Type="http://schemas.openxmlformats.org/officeDocument/2006/relationships/image" Target="../media/image773.png"/><Relationship Id="rId671" Type="http://schemas.openxmlformats.org/officeDocument/2006/relationships/customXml" Target="../ink/ink1132.xml"/><Relationship Id="rId769" Type="http://schemas.openxmlformats.org/officeDocument/2006/relationships/customXml" Target="../ink/ink1181.xml"/><Relationship Id="rId976" Type="http://schemas.openxmlformats.org/officeDocument/2006/relationships/customXml" Target="../ink/ink1285.xml"/><Relationship Id="rId324" Type="http://schemas.openxmlformats.org/officeDocument/2006/relationships/customXml" Target="../ink/ink958.xml"/><Relationship Id="rId531" Type="http://schemas.openxmlformats.org/officeDocument/2006/relationships/customXml" Target="../ink/ink1062.xml"/><Relationship Id="rId629" Type="http://schemas.openxmlformats.org/officeDocument/2006/relationships/customXml" Target="../ink/ink1111.xml"/><Relationship Id="rId1161" Type="http://schemas.openxmlformats.org/officeDocument/2006/relationships/image" Target="../media/image1296.png"/><Relationship Id="rId1259" Type="http://schemas.openxmlformats.org/officeDocument/2006/relationships/image" Target="../media/image1345.png"/><Relationship Id="rId836" Type="http://schemas.openxmlformats.org/officeDocument/2006/relationships/customXml" Target="../ink/ink1215.xml"/><Relationship Id="rId1021" Type="http://schemas.openxmlformats.org/officeDocument/2006/relationships/image" Target="../media/image1226.png"/><Relationship Id="rId1119" Type="http://schemas.openxmlformats.org/officeDocument/2006/relationships/image" Target="../media/image1275.png"/><Relationship Id="rId903" Type="http://schemas.openxmlformats.org/officeDocument/2006/relationships/image" Target="../media/image1167.png"/><Relationship Id="rId32" Type="http://schemas.openxmlformats.org/officeDocument/2006/relationships/customXml" Target="../ink/ink812.xml"/><Relationship Id="rId181" Type="http://schemas.openxmlformats.org/officeDocument/2006/relationships/image" Target="../media/image805.png"/><Relationship Id="rId279" Type="http://schemas.openxmlformats.org/officeDocument/2006/relationships/image" Target="../media/image854.png"/><Relationship Id="rId486" Type="http://schemas.openxmlformats.org/officeDocument/2006/relationships/image" Target="../media/image958.png"/><Relationship Id="rId693" Type="http://schemas.openxmlformats.org/officeDocument/2006/relationships/customXml" Target="../ink/ink1143.xml"/><Relationship Id="rId139" Type="http://schemas.openxmlformats.org/officeDocument/2006/relationships/image" Target="../media/image784.png"/><Relationship Id="rId346" Type="http://schemas.openxmlformats.org/officeDocument/2006/relationships/customXml" Target="../ink/ink969.xml"/><Relationship Id="rId553" Type="http://schemas.openxmlformats.org/officeDocument/2006/relationships/customXml" Target="../ink/ink1073.xml"/><Relationship Id="rId760" Type="http://schemas.openxmlformats.org/officeDocument/2006/relationships/image" Target="../media/image1095.png"/><Relationship Id="rId998" Type="http://schemas.openxmlformats.org/officeDocument/2006/relationships/customXml" Target="../ink/ink1296.xml"/><Relationship Id="rId1183" Type="http://schemas.openxmlformats.org/officeDocument/2006/relationships/image" Target="../media/image1307.png"/><Relationship Id="rId206" Type="http://schemas.openxmlformats.org/officeDocument/2006/relationships/customXml" Target="../ink/ink899.xml"/><Relationship Id="rId413" Type="http://schemas.openxmlformats.org/officeDocument/2006/relationships/image" Target="../media/image922.png"/><Relationship Id="rId858" Type="http://schemas.openxmlformats.org/officeDocument/2006/relationships/customXml" Target="../ink/ink1226.xml"/><Relationship Id="rId1043" Type="http://schemas.openxmlformats.org/officeDocument/2006/relationships/image" Target="../media/image1237.png"/><Relationship Id="rId620" Type="http://schemas.openxmlformats.org/officeDocument/2006/relationships/image" Target="../media/image1025.png"/><Relationship Id="rId718" Type="http://schemas.openxmlformats.org/officeDocument/2006/relationships/image" Target="../media/image1074.png"/><Relationship Id="rId925" Type="http://schemas.openxmlformats.org/officeDocument/2006/relationships/image" Target="../media/image1178.png"/><Relationship Id="rId1250" Type="http://schemas.openxmlformats.org/officeDocument/2006/relationships/customXml" Target="../ink/ink1422.xml"/><Relationship Id="rId1110" Type="http://schemas.openxmlformats.org/officeDocument/2006/relationships/customXml" Target="../ink/ink1352.xml"/><Relationship Id="rId1208" Type="http://schemas.openxmlformats.org/officeDocument/2006/relationships/customXml" Target="../ink/ink1401.xml"/><Relationship Id="rId54" Type="http://schemas.openxmlformats.org/officeDocument/2006/relationships/customXml" Target="../ink/ink823.xml"/><Relationship Id="rId270" Type="http://schemas.openxmlformats.org/officeDocument/2006/relationships/customXml" Target="../ink/ink931.xml"/><Relationship Id="rId130" Type="http://schemas.openxmlformats.org/officeDocument/2006/relationships/customXml" Target="../ink/ink861.xml"/><Relationship Id="rId368" Type="http://schemas.openxmlformats.org/officeDocument/2006/relationships/customXml" Target="../ink/ink980.xml"/><Relationship Id="rId575" Type="http://schemas.openxmlformats.org/officeDocument/2006/relationships/customXml" Target="../ink/ink1084.xml"/><Relationship Id="rId782" Type="http://schemas.openxmlformats.org/officeDocument/2006/relationships/customXml" Target="../ink/ink1188.xml"/><Relationship Id="rId228" Type="http://schemas.openxmlformats.org/officeDocument/2006/relationships/customXml" Target="../ink/ink910.xml"/><Relationship Id="rId435" Type="http://schemas.openxmlformats.org/officeDocument/2006/relationships/image" Target="../media/image933.png"/><Relationship Id="rId642" Type="http://schemas.openxmlformats.org/officeDocument/2006/relationships/image" Target="../media/image1036.png"/><Relationship Id="rId1065" Type="http://schemas.openxmlformats.org/officeDocument/2006/relationships/image" Target="../media/image1248.png"/><Relationship Id="rId502" Type="http://schemas.openxmlformats.org/officeDocument/2006/relationships/image" Target="../media/image966.png"/><Relationship Id="rId947" Type="http://schemas.openxmlformats.org/officeDocument/2006/relationships/image" Target="../media/image1189.png"/><Relationship Id="rId1132" Type="http://schemas.openxmlformats.org/officeDocument/2006/relationships/customXml" Target="../ink/ink1363.xml"/><Relationship Id="rId76" Type="http://schemas.openxmlformats.org/officeDocument/2006/relationships/customXml" Target="../ink/ink834.xml"/><Relationship Id="rId807" Type="http://schemas.openxmlformats.org/officeDocument/2006/relationships/image" Target="../media/image1119.png"/><Relationship Id="rId292" Type="http://schemas.openxmlformats.org/officeDocument/2006/relationships/customXml" Target="../ink/ink942.xml"/><Relationship Id="rId597" Type="http://schemas.openxmlformats.org/officeDocument/2006/relationships/customXml" Target="../ink/ink1095.xml"/><Relationship Id="rId152" Type="http://schemas.openxmlformats.org/officeDocument/2006/relationships/customXml" Target="../ink/ink872.xml"/><Relationship Id="rId457" Type="http://schemas.openxmlformats.org/officeDocument/2006/relationships/customXml" Target="../ink/ink1025.xml"/><Relationship Id="rId1087" Type="http://schemas.openxmlformats.org/officeDocument/2006/relationships/image" Target="../media/image1259.png"/><Relationship Id="rId664" Type="http://schemas.openxmlformats.org/officeDocument/2006/relationships/image" Target="../media/image1047.png"/><Relationship Id="rId871" Type="http://schemas.openxmlformats.org/officeDocument/2006/relationships/image" Target="../media/image1151.png"/><Relationship Id="rId969" Type="http://schemas.openxmlformats.org/officeDocument/2006/relationships/image" Target="../media/image1200.png"/><Relationship Id="rId317" Type="http://schemas.openxmlformats.org/officeDocument/2006/relationships/image" Target="../media/image873.png"/><Relationship Id="rId524" Type="http://schemas.openxmlformats.org/officeDocument/2006/relationships/image" Target="../media/image977.png"/><Relationship Id="rId731" Type="http://schemas.openxmlformats.org/officeDocument/2006/relationships/customXml" Target="../ink/ink1162.xml"/><Relationship Id="rId1154" Type="http://schemas.openxmlformats.org/officeDocument/2006/relationships/customXml" Target="../ink/ink1374.xml"/><Relationship Id="rId98" Type="http://schemas.openxmlformats.org/officeDocument/2006/relationships/customXml" Target="../ink/ink845.xml"/><Relationship Id="rId829" Type="http://schemas.openxmlformats.org/officeDocument/2006/relationships/image" Target="../media/image1130.png"/><Relationship Id="rId1014" Type="http://schemas.openxmlformats.org/officeDocument/2006/relationships/customXml" Target="../ink/ink1304.xml"/><Relationship Id="rId1221" Type="http://schemas.openxmlformats.org/officeDocument/2006/relationships/image" Target="../media/image1326.png"/><Relationship Id="rId25" Type="http://schemas.openxmlformats.org/officeDocument/2006/relationships/image" Target="../media/image727.png"/><Relationship Id="rId174" Type="http://schemas.openxmlformats.org/officeDocument/2006/relationships/customXml" Target="../ink/ink883.xml"/><Relationship Id="rId381" Type="http://schemas.openxmlformats.org/officeDocument/2006/relationships/image" Target="../media/image906.png"/><Relationship Id="rId241" Type="http://schemas.openxmlformats.org/officeDocument/2006/relationships/image" Target="../media/image835.png"/><Relationship Id="rId479" Type="http://schemas.openxmlformats.org/officeDocument/2006/relationships/customXml" Target="../ink/ink1036.xml"/><Relationship Id="rId686" Type="http://schemas.openxmlformats.org/officeDocument/2006/relationships/image" Target="../media/image1058.png"/><Relationship Id="rId893" Type="http://schemas.openxmlformats.org/officeDocument/2006/relationships/image" Target="../media/image1162.png"/><Relationship Id="rId339" Type="http://schemas.openxmlformats.org/officeDocument/2006/relationships/image" Target="../media/image884.png"/><Relationship Id="rId546" Type="http://schemas.openxmlformats.org/officeDocument/2006/relationships/image" Target="../media/image988.png"/><Relationship Id="rId753" Type="http://schemas.openxmlformats.org/officeDocument/2006/relationships/customXml" Target="../ink/ink1173.xml"/><Relationship Id="rId1176" Type="http://schemas.openxmlformats.org/officeDocument/2006/relationships/customXml" Target="../ink/ink1385.xml"/><Relationship Id="rId101" Type="http://schemas.openxmlformats.org/officeDocument/2006/relationships/image" Target="../media/image765.png"/><Relationship Id="rId406" Type="http://schemas.openxmlformats.org/officeDocument/2006/relationships/customXml" Target="../ink/ink999.xml"/><Relationship Id="rId960" Type="http://schemas.openxmlformats.org/officeDocument/2006/relationships/customXml" Target="../ink/ink1277.xml"/><Relationship Id="rId1036" Type="http://schemas.openxmlformats.org/officeDocument/2006/relationships/customXml" Target="../ink/ink1315.xml"/><Relationship Id="rId1243" Type="http://schemas.openxmlformats.org/officeDocument/2006/relationships/image" Target="../media/image1337.png"/><Relationship Id="rId613" Type="http://schemas.openxmlformats.org/officeDocument/2006/relationships/customXml" Target="../ink/ink1103.xml"/><Relationship Id="rId820" Type="http://schemas.openxmlformats.org/officeDocument/2006/relationships/customXml" Target="../ink/ink1207.xml"/><Relationship Id="rId918" Type="http://schemas.openxmlformats.org/officeDocument/2006/relationships/customXml" Target="../ink/ink1256.xml"/><Relationship Id="rId1103" Type="http://schemas.openxmlformats.org/officeDocument/2006/relationships/image" Target="../media/image1267.png"/><Relationship Id="rId47" Type="http://schemas.openxmlformats.org/officeDocument/2006/relationships/image" Target="../media/image738.png"/><Relationship Id="rId196" Type="http://schemas.openxmlformats.org/officeDocument/2006/relationships/customXml" Target="../ink/ink894.xml"/><Relationship Id="rId263" Type="http://schemas.openxmlformats.org/officeDocument/2006/relationships/image" Target="../media/image846.png"/><Relationship Id="rId470" Type="http://schemas.openxmlformats.org/officeDocument/2006/relationships/image" Target="../media/image950.png"/><Relationship Id="rId123" Type="http://schemas.openxmlformats.org/officeDocument/2006/relationships/image" Target="../media/image776.png"/><Relationship Id="rId330" Type="http://schemas.openxmlformats.org/officeDocument/2006/relationships/customXml" Target="../ink/ink961.xml"/><Relationship Id="rId568" Type="http://schemas.openxmlformats.org/officeDocument/2006/relationships/image" Target="../media/image999.png"/><Relationship Id="rId775" Type="http://schemas.openxmlformats.org/officeDocument/2006/relationships/image" Target="../media/image1103.png"/><Relationship Id="rId982" Type="http://schemas.openxmlformats.org/officeDocument/2006/relationships/customXml" Target="../ink/ink1288.xml"/><Relationship Id="rId1198" Type="http://schemas.openxmlformats.org/officeDocument/2006/relationships/customXml" Target="../ink/ink1396.xml"/><Relationship Id="rId428" Type="http://schemas.openxmlformats.org/officeDocument/2006/relationships/customXml" Target="../ink/ink1010.xml"/><Relationship Id="rId635" Type="http://schemas.openxmlformats.org/officeDocument/2006/relationships/customXml" Target="../ink/ink1114.xml"/><Relationship Id="rId842" Type="http://schemas.openxmlformats.org/officeDocument/2006/relationships/customXml" Target="../ink/ink1218.xml"/><Relationship Id="rId1058" Type="http://schemas.openxmlformats.org/officeDocument/2006/relationships/customXml" Target="../ink/ink1326.xml"/><Relationship Id="rId702" Type="http://schemas.openxmlformats.org/officeDocument/2006/relationships/image" Target="../media/image1066.png"/><Relationship Id="rId1125" Type="http://schemas.openxmlformats.org/officeDocument/2006/relationships/image" Target="../media/image1278.png"/><Relationship Id="rId69" Type="http://schemas.openxmlformats.org/officeDocument/2006/relationships/image" Target="../media/image749.png"/><Relationship Id="rId285" Type="http://schemas.openxmlformats.org/officeDocument/2006/relationships/image" Target="../media/image857.png"/><Relationship Id="rId492" Type="http://schemas.openxmlformats.org/officeDocument/2006/relationships/image" Target="../media/image961.png"/><Relationship Id="rId797" Type="http://schemas.openxmlformats.org/officeDocument/2006/relationships/image" Target="../media/image1114.png"/><Relationship Id="rId145" Type="http://schemas.openxmlformats.org/officeDocument/2006/relationships/image" Target="../media/image787.png"/><Relationship Id="rId352" Type="http://schemas.openxmlformats.org/officeDocument/2006/relationships/customXml" Target="../ink/ink972.xml"/><Relationship Id="rId212" Type="http://schemas.openxmlformats.org/officeDocument/2006/relationships/customXml" Target="../ink/ink902.xml"/><Relationship Id="rId657" Type="http://schemas.openxmlformats.org/officeDocument/2006/relationships/customXml" Target="../ink/ink1125.xml"/><Relationship Id="rId864" Type="http://schemas.openxmlformats.org/officeDocument/2006/relationships/customXml" Target="../ink/ink1229.xml"/><Relationship Id="rId517" Type="http://schemas.openxmlformats.org/officeDocument/2006/relationships/customXml" Target="../ink/ink1055.xml"/><Relationship Id="rId724" Type="http://schemas.openxmlformats.org/officeDocument/2006/relationships/image" Target="../media/image1077.png"/><Relationship Id="rId931" Type="http://schemas.openxmlformats.org/officeDocument/2006/relationships/image" Target="../media/image1181.png"/><Relationship Id="rId1147" Type="http://schemas.openxmlformats.org/officeDocument/2006/relationships/image" Target="../media/image1289.png"/><Relationship Id="rId60" Type="http://schemas.openxmlformats.org/officeDocument/2006/relationships/customXml" Target="../ink/ink826.xml"/><Relationship Id="rId1007" Type="http://schemas.openxmlformats.org/officeDocument/2006/relationships/image" Target="../media/image1219.png"/><Relationship Id="rId1214" Type="http://schemas.openxmlformats.org/officeDocument/2006/relationships/customXml" Target="../ink/ink1404.xml"/><Relationship Id="rId18" Type="http://schemas.openxmlformats.org/officeDocument/2006/relationships/customXml" Target="../ink/ink805.xml"/><Relationship Id="rId167" Type="http://schemas.openxmlformats.org/officeDocument/2006/relationships/image" Target="../media/image798.png"/><Relationship Id="rId374" Type="http://schemas.openxmlformats.org/officeDocument/2006/relationships/customXml" Target="../ink/ink983.xml"/><Relationship Id="rId581" Type="http://schemas.openxmlformats.org/officeDocument/2006/relationships/customXml" Target="../ink/ink1087.xml"/><Relationship Id="rId234" Type="http://schemas.openxmlformats.org/officeDocument/2006/relationships/customXml" Target="../ink/ink913.xml"/><Relationship Id="rId679" Type="http://schemas.openxmlformats.org/officeDocument/2006/relationships/customXml" Target="../ink/ink1136.xml"/><Relationship Id="rId886" Type="http://schemas.openxmlformats.org/officeDocument/2006/relationships/customXml" Target="../ink/ink1240.xml"/><Relationship Id="rId2" Type="http://schemas.openxmlformats.org/officeDocument/2006/relationships/customXml" Target="../ink/ink797.xml"/><Relationship Id="rId441" Type="http://schemas.openxmlformats.org/officeDocument/2006/relationships/image" Target="../media/image936.png"/><Relationship Id="rId539" Type="http://schemas.openxmlformats.org/officeDocument/2006/relationships/customXml" Target="../ink/ink1066.xml"/><Relationship Id="rId746" Type="http://schemas.openxmlformats.org/officeDocument/2006/relationships/image" Target="../media/image1088.png"/><Relationship Id="rId1071" Type="http://schemas.openxmlformats.org/officeDocument/2006/relationships/image" Target="../media/image1251.png"/><Relationship Id="rId1169" Type="http://schemas.openxmlformats.org/officeDocument/2006/relationships/image" Target="../media/image1300.png"/><Relationship Id="rId301" Type="http://schemas.openxmlformats.org/officeDocument/2006/relationships/image" Target="../media/image865.png"/><Relationship Id="rId953" Type="http://schemas.openxmlformats.org/officeDocument/2006/relationships/image" Target="../media/image1192.png"/><Relationship Id="rId1029" Type="http://schemas.openxmlformats.org/officeDocument/2006/relationships/image" Target="../media/image1230.png"/><Relationship Id="rId1236" Type="http://schemas.openxmlformats.org/officeDocument/2006/relationships/customXml" Target="../ink/ink1415.xml"/><Relationship Id="rId82" Type="http://schemas.openxmlformats.org/officeDocument/2006/relationships/customXml" Target="../ink/ink837.xml"/><Relationship Id="rId606" Type="http://schemas.openxmlformats.org/officeDocument/2006/relationships/image" Target="../media/image1018.png"/><Relationship Id="rId813" Type="http://schemas.openxmlformats.org/officeDocument/2006/relationships/image" Target="../media/image1122.png"/><Relationship Id="rId189" Type="http://schemas.openxmlformats.org/officeDocument/2006/relationships/image" Target="../media/image809.png"/><Relationship Id="rId396" Type="http://schemas.openxmlformats.org/officeDocument/2006/relationships/customXml" Target="../ink/ink994.xml"/><Relationship Id="rId256" Type="http://schemas.openxmlformats.org/officeDocument/2006/relationships/customXml" Target="../ink/ink924.xml"/><Relationship Id="rId463" Type="http://schemas.openxmlformats.org/officeDocument/2006/relationships/customXml" Target="../ink/ink1028.xml"/><Relationship Id="rId670" Type="http://schemas.openxmlformats.org/officeDocument/2006/relationships/image" Target="../media/image1050.png"/><Relationship Id="rId1093" Type="http://schemas.openxmlformats.org/officeDocument/2006/relationships/image" Target="../media/image1262.png"/><Relationship Id="rId116" Type="http://schemas.openxmlformats.org/officeDocument/2006/relationships/customXml" Target="../ink/ink854.xml"/><Relationship Id="rId323" Type="http://schemas.openxmlformats.org/officeDocument/2006/relationships/image" Target="../media/image876.png"/><Relationship Id="rId530" Type="http://schemas.openxmlformats.org/officeDocument/2006/relationships/image" Target="../media/image980.png"/><Relationship Id="rId768" Type="http://schemas.openxmlformats.org/officeDocument/2006/relationships/image" Target="../media/image1099.png"/><Relationship Id="rId975" Type="http://schemas.openxmlformats.org/officeDocument/2006/relationships/image" Target="../media/image1203.png"/><Relationship Id="rId1160" Type="http://schemas.openxmlformats.org/officeDocument/2006/relationships/customXml" Target="../ink/ink13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348.png"/><Relationship Id="rId13" Type="http://schemas.openxmlformats.org/officeDocument/2006/relationships/customXml" Target="../ink/ink1432.xml"/><Relationship Id="rId18" Type="http://schemas.openxmlformats.org/officeDocument/2006/relationships/image" Target="../media/image1353.png"/><Relationship Id="rId3" Type="http://schemas.openxmlformats.org/officeDocument/2006/relationships/customXml" Target="../ink/ink1427.xml"/><Relationship Id="rId21" Type="http://schemas.openxmlformats.org/officeDocument/2006/relationships/customXml" Target="../ink/ink1436.xml"/><Relationship Id="rId7" Type="http://schemas.openxmlformats.org/officeDocument/2006/relationships/customXml" Target="../ink/ink1429.xml"/><Relationship Id="rId12" Type="http://schemas.openxmlformats.org/officeDocument/2006/relationships/image" Target="../media/image1350.png"/><Relationship Id="rId17" Type="http://schemas.openxmlformats.org/officeDocument/2006/relationships/customXml" Target="../ink/ink1434.xml"/><Relationship Id="rId2" Type="http://schemas.openxmlformats.org/officeDocument/2006/relationships/image" Target="NULL"/><Relationship Id="rId16" Type="http://schemas.openxmlformats.org/officeDocument/2006/relationships/image" Target="../media/image1352.png"/><Relationship Id="rId20" Type="http://schemas.openxmlformats.org/officeDocument/2006/relationships/image" Target="../media/image1354.png"/><Relationship Id="rId1" Type="http://schemas.openxmlformats.org/officeDocument/2006/relationships/slideLayout" Target="../slideLayouts/slideLayout1.xml"/><Relationship Id="rId6" Type="http://schemas.openxmlformats.org/officeDocument/2006/relationships/image" Target="../media/image1347.png"/><Relationship Id="rId11" Type="http://schemas.openxmlformats.org/officeDocument/2006/relationships/customXml" Target="../ink/ink1431.xml"/><Relationship Id="rId5" Type="http://schemas.openxmlformats.org/officeDocument/2006/relationships/customXml" Target="../ink/ink1428.xml"/><Relationship Id="rId15" Type="http://schemas.openxmlformats.org/officeDocument/2006/relationships/customXml" Target="../ink/ink1433.xml"/><Relationship Id="rId10" Type="http://schemas.openxmlformats.org/officeDocument/2006/relationships/image" Target="../media/image1349.png"/><Relationship Id="rId19" Type="http://schemas.openxmlformats.org/officeDocument/2006/relationships/customXml" Target="../ink/ink1435.xml"/><Relationship Id="rId4" Type="http://schemas.openxmlformats.org/officeDocument/2006/relationships/image" Target="../media/image1346.png"/><Relationship Id="rId9" Type="http://schemas.openxmlformats.org/officeDocument/2006/relationships/customXml" Target="../ink/ink1430.xml"/><Relationship Id="rId14" Type="http://schemas.openxmlformats.org/officeDocument/2006/relationships/image" Target="../media/image1351.png"/><Relationship Id="rId22" Type="http://schemas.openxmlformats.org/officeDocument/2006/relationships/image" Target="../media/image1355.png"/></Relationships>
</file>

<file path=ppt/slides/_rels/slide33.xml.rels><?xml version="1.0" encoding="UTF-8" standalone="yes"?>
<Relationships xmlns="http://schemas.openxmlformats.org/package/2006/relationships"><Relationship Id="rId117" Type="http://schemas.openxmlformats.org/officeDocument/2006/relationships/image" Target="../media/image1413.png"/><Relationship Id="rId21" Type="http://schemas.openxmlformats.org/officeDocument/2006/relationships/image" Target="../media/image1365.png"/><Relationship Id="rId324" Type="http://schemas.openxmlformats.org/officeDocument/2006/relationships/customXml" Target="../ink/ink1598.xml"/><Relationship Id="rId531" Type="http://schemas.openxmlformats.org/officeDocument/2006/relationships/image" Target="../media/image1620.png"/><Relationship Id="rId629" Type="http://schemas.openxmlformats.org/officeDocument/2006/relationships/image" Target="../media/image1669.png"/><Relationship Id="rId170" Type="http://schemas.openxmlformats.org/officeDocument/2006/relationships/customXml" Target="../ink/ink1521.xml"/><Relationship Id="rId268" Type="http://schemas.openxmlformats.org/officeDocument/2006/relationships/customXml" Target="../ink/ink1570.xml"/><Relationship Id="rId475" Type="http://schemas.openxmlformats.org/officeDocument/2006/relationships/image" Target="../media/image1592.png"/><Relationship Id="rId32" Type="http://schemas.openxmlformats.org/officeDocument/2006/relationships/customXml" Target="../ink/ink1452.xml"/><Relationship Id="rId128" Type="http://schemas.openxmlformats.org/officeDocument/2006/relationships/customXml" Target="../ink/ink1500.xml"/><Relationship Id="rId335" Type="http://schemas.openxmlformats.org/officeDocument/2006/relationships/image" Target="../media/image1522.png"/><Relationship Id="rId542" Type="http://schemas.openxmlformats.org/officeDocument/2006/relationships/customXml" Target="../ink/ink1707.xml"/><Relationship Id="rId181" Type="http://schemas.openxmlformats.org/officeDocument/2006/relationships/image" Target="../media/image1445.png"/><Relationship Id="rId402" Type="http://schemas.openxmlformats.org/officeDocument/2006/relationships/customXml" Target="../ink/ink1637.xml"/><Relationship Id="rId279" Type="http://schemas.openxmlformats.org/officeDocument/2006/relationships/image" Target="../media/image1494.png"/><Relationship Id="rId486" Type="http://schemas.openxmlformats.org/officeDocument/2006/relationships/customXml" Target="../ink/ink1679.xml"/><Relationship Id="rId43" Type="http://schemas.openxmlformats.org/officeDocument/2006/relationships/image" Target="../media/image1376.png"/><Relationship Id="rId139" Type="http://schemas.openxmlformats.org/officeDocument/2006/relationships/image" Target="../media/image1424.png"/><Relationship Id="rId346" Type="http://schemas.openxmlformats.org/officeDocument/2006/relationships/customXml" Target="../ink/ink1609.xml"/><Relationship Id="rId553" Type="http://schemas.openxmlformats.org/officeDocument/2006/relationships/image" Target="../media/image1631.png"/><Relationship Id="rId192" Type="http://schemas.openxmlformats.org/officeDocument/2006/relationships/customXml" Target="../ink/ink1532.xml"/><Relationship Id="rId206" Type="http://schemas.openxmlformats.org/officeDocument/2006/relationships/customXml" Target="../ink/ink1539.xml"/><Relationship Id="rId413" Type="http://schemas.openxmlformats.org/officeDocument/2006/relationships/image" Target="../media/image1561.png"/><Relationship Id="rId497" Type="http://schemas.openxmlformats.org/officeDocument/2006/relationships/image" Target="../media/image1603.png"/><Relationship Id="rId620" Type="http://schemas.openxmlformats.org/officeDocument/2006/relationships/customXml" Target="../ink/ink1746.xml"/><Relationship Id="rId357" Type="http://schemas.openxmlformats.org/officeDocument/2006/relationships/image" Target="../media/image1533.png"/><Relationship Id="rId54" Type="http://schemas.openxmlformats.org/officeDocument/2006/relationships/customXml" Target="../ink/ink1463.xml"/><Relationship Id="rId217" Type="http://schemas.openxmlformats.org/officeDocument/2006/relationships/image" Target="../media/image1463.png"/><Relationship Id="rId564" Type="http://schemas.openxmlformats.org/officeDocument/2006/relationships/customXml" Target="../ink/ink1718.xml"/><Relationship Id="rId424" Type="http://schemas.openxmlformats.org/officeDocument/2006/relationships/customXml" Target="../ink/ink1648.xml"/><Relationship Id="rId631" Type="http://schemas.openxmlformats.org/officeDocument/2006/relationships/image" Target="../media/image1670.png"/><Relationship Id="rId270" Type="http://schemas.openxmlformats.org/officeDocument/2006/relationships/customXml" Target="../ink/ink1571.xml"/><Relationship Id="rId65" Type="http://schemas.openxmlformats.org/officeDocument/2006/relationships/image" Target="../media/image1387.png"/><Relationship Id="rId130" Type="http://schemas.openxmlformats.org/officeDocument/2006/relationships/customXml" Target="../ink/ink1501.xml"/><Relationship Id="rId368" Type="http://schemas.openxmlformats.org/officeDocument/2006/relationships/customXml" Target="../ink/ink1620.xml"/><Relationship Id="rId575" Type="http://schemas.openxmlformats.org/officeDocument/2006/relationships/image" Target="../media/image1642.png"/><Relationship Id="rId228" Type="http://schemas.openxmlformats.org/officeDocument/2006/relationships/customXml" Target="../ink/ink1550.xml"/><Relationship Id="rId435" Type="http://schemas.openxmlformats.org/officeDocument/2006/relationships/image" Target="../media/image1572.png"/><Relationship Id="rId642" Type="http://schemas.openxmlformats.org/officeDocument/2006/relationships/customXml" Target="../ink/ink1757.xml"/><Relationship Id="rId281" Type="http://schemas.openxmlformats.org/officeDocument/2006/relationships/image" Target="../media/image1495.png"/><Relationship Id="rId502" Type="http://schemas.openxmlformats.org/officeDocument/2006/relationships/customXml" Target="../ink/ink1687.xml"/><Relationship Id="rId76" Type="http://schemas.openxmlformats.org/officeDocument/2006/relationships/customXml" Target="../ink/ink1474.xml"/><Relationship Id="rId141" Type="http://schemas.openxmlformats.org/officeDocument/2006/relationships/image" Target="../media/image1425.png"/><Relationship Id="rId379" Type="http://schemas.openxmlformats.org/officeDocument/2006/relationships/image" Target="../media/image1544.png"/><Relationship Id="rId586" Type="http://schemas.openxmlformats.org/officeDocument/2006/relationships/customXml" Target="../ink/ink1729.xml"/><Relationship Id="rId7" Type="http://schemas.openxmlformats.org/officeDocument/2006/relationships/image" Target="../media/image1358.png"/><Relationship Id="rId239" Type="http://schemas.openxmlformats.org/officeDocument/2006/relationships/image" Target="../media/image1474.png"/><Relationship Id="rId446" Type="http://schemas.openxmlformats.org/officeDocument/2006/relationships/customXml" Target="../ink/ink1659.xml"/><Relationship Id="rId292" Type="http://schemas.openxmlformats.org/officeDocument/2006/relationships/customXml" Target="../ink/ink1582.xml"/><Relationship Id="rId306" Type="http://schemas.openxmlformats.org/officeDocument/2006/relationships/customXml" Target="../ink/ink1589.xml"/><Relationship Id="rId87" Type="http://schemas.openxmlformats.org/officeDocument/2006/relationships/image" Target="../media/image1398.png"/><Relationship Id="rId513" Type="http://schemas.openxmlformats.org/officeDocument/2006/relationships/image" Target="../media/image1611.png"/><Relationship Id="rId597" Type="http://schemas.openxmlformats.org/officeDocument/2006/relationships/image" Target="../media/image1653.png"/><Relationship Id="rId152" Type="http://schemas.openxmlformats.org/officeDocument/2006/relationships/customXml" Target="../ink/ink1512.xml"/><Relationship Id="rId457" Type="http://schemas.openxmlformats.org/officeDocument/2006/relationships/image" Target="../media/image1583.png"/><Relationship Id="rId14" Type="http://schemas.openxmlformats.org/officeDocument/2006/relationships/customXml" Target="../ink/ink1443.xml"/><Relationship Id="rId317" Type="http://schemas.openxmlformats.org/officeDocument/2006/relationships/image" Target="../media/image1513.png"/><Relationship Id="rId524" Type="http://schemas.openxmlformats.org/officeDocument/2006/relationships/customXml" Target="../ink/ink1698.xml"/><Relationship Id="rId98" Type="http://schemas.openxmlformats.org/officeDocument/2006/relationships/customXml" Target="../ink/ink1485.xml"/><Relationship Id="rId163" Type="http://schemas.openxmlformats.org/officeDocument/2006/relationships/image" Target="../media/image1436.png"/><Relationship Id="rId370" Type="http://schemas.openxmlformats.org/officeDocument/2006/relationships/customXml" Target="../ink/ink1621.xml"/><Relationship Id="rId230" Type="http://schemas.openxmlformats.org/officeDocument/2006/relationships/customXml" Target="../ink/ink1551.xml"/><Relationship Id="rId468" Type="http://schemas.openxmlformats.org/officeDocument/2006/relationships/customXml" Target="../ink/ink1670.xml"/><Relationship Id="rId25" Type="http://schemas.openxmlformats.org/officeDocument/2006/relationships/image" Target="../media/image1367.png"/><Relationship Id="rId328" Type="http://schemas.openxmlformats.org/officeDocument/2006/relationships/customXml" Target="../ink/ink1600.xml"/><Relationship Id="rId535" Type="http://schemas.openxmlformats.org/officeDocument/2006/relationships/image" Target="../media/image1622.png"/><Relationship Id="rId174" Type="http://schemas.openxmlformats.org/officeDocument/2006/relationships/customXml" Target="../ink/ink1523.xml"/><Relationship Id="rId381" Type="http://schemas.openxmlformats.org/officeDocument/2006/relationships/image" Target="../media/image1545.png"/><Relationship Id="rId602" Type="http://schemas.openxmlformats.org/officeDocument/2006/relationships/customXml" Target="../ink/ink1737.xml"/><Relationship Id="rId241" Type="http://schemas.openxmlformats.org/officeDocument/2006/relationships/image" Target="../media/image1475.png"/><Relationship Id="rId479" Type="http://schemas.openxmlformats.org/officeDocument/2006/relationships/image" Target="../media/image1594.png"/><Relationship Id="rId36" Type="http://schemas.openxmlformats.org/officeDocument/2006/relationships/customXml" Target="../ink/ink1454.xml"/><Relationship Id="rId339" Type="http://schemas.openxmlformats.org/officeDocument/2006/relationships/image" Target="../media/image1524.png"/><Relationship Id="rId546" Type="http://schemas.openxmlformats.org/officeDocument/2006/relationships/customXml" Target="../ink/ink1709.xml"/><Relationship Id="rId101" Type="http://schemas.openxmlformats.org/officeDocument/2006/relationships/image" Target="../media/image1405.png"/><Relationship Id="rId185" Type="http://schemas.openxmlformats.org/officeDocument/2006/relationships/image" Target="../media/image1447.png"/><Relationship Id="rId406" Type="http://schemas.openxmlformats.org/officeDocument/2006/relationships/customXml" Target="../ink/ink1639.xml"/><Relationship Id="rId392" Type="http://schemas.openxmlformats.org/officeDocument/2006/relationships/customXml" Target="../ink/ink1632.xml"/><Relationship Id="rId613" Type="http://schemas.openxmlformats.org/officeDocument/2006/relationships/image" Target="../media/image1661.png"/><Relationship Id="rId252" Type="http://schemas.openxmlformats.org/officeDocument/2006/relationships/customXml" Target="../ink/ink1562.xml"/><Relationship Id="rId47" Type="http://schemas.openxmlformats.org/officeDocument/2006/relationships/image" Target="../media/image1378.png"/><Relationship Id="rId112" Type="http://schemas.openxmlformats.org/officeDocument/2006/relationships/customXml" Target="../ink/ink1492.xml"/><Relationship Id="rId557" Type="http://schemas.openxmlformats.org/officeDocument/2006/relationships/image" Target="../media/image1633.png"/><Relationship Id="rId196" Type="http://schemas.openxmlformats.org/officeDocument/2006/relationships/customXml" Target="../ink/ink1534.xml"/><Relationship Id="rId417" Type="http://schemas.openxmlformats.org/officeDocument/2006/relationships/image" Target="../media/image1563.png"/><Relationship Id="rId624" Type="http://schemas.openxmlformats.org/officeDocument/2006/relationships/customXml" Target="../ink/ink1748.xml"/><Relationship Id="rId16" Type="http://schemas.openxmlformats.org/officeDocument/2006/relationships/customXml" Target="../ink/ink1444.xml"/><Relationship Id="rId221" Type="http://schemas.openxmlformats.org/officeDocument/2006/relationships/image" Target="../media/image1465.png"/><Relationship Id="rId263" Type="http://schemas.openxmlformats.org/officeDocument/2006/relationships/image" Target="../media/image1486.png"/><Relationship Id="rId319" Type="http://schemas.openxmlformats.org/officeDocument/2006/relationships/image" Target="../media/image1514.png"/><Relationship Id="rId470" Type="http://schemas.openxmlformats.org/officeDocument/2006/relationships/customXml" Target="../ink/ink1671.xml"/><Relationship Id="rId526" Type="http://schemas.openxmlformats.org/officeDocument/2006/relationships/customXml" Target="../ink/ink1699.xml"/><Relationship Id="rId58" Type="http://schemas.openxmlformats.org/officeDocument/2006/relationships/customXml" Target="../ink/ink1465.xml"/><Relationship Id="rId123" Type="http://schemas.openxmlformats.org/officeDocument/2006/relationships/image" Target="../media/image1416.png"/><Relationship Id="rId330" Type="http://schemas.openxmlformats.org/officeDocument/2006/relationships/customXml" Target="../ink/ink1601.xml"/><Relationship Id="rId568" Type="http://schemas.openxmlformats.org/officeDocument/2006/relationships/customXml" Target="../ink/ink1720.xml"/><Relationship Id="rId165" Type="http://schemas.openxmlformats.org/officeDocument/2006/relationships/image" Target="../media/image1437.png"/><Relationship Id="rId372" Type="http://schemas.openxmlformats.org/officeDocument/2006/relationships/customXml" Target="../ink/ink1622.xml"/><Relationship Id="rId428" Type="http://schemas.openxmlformats.org/officeDocument/2006/relationships/customXml" Target="../ink/ink1650.xml"/><Relationship Id="rId635" Type="http://schemas.openxmlformats.org/officeDocument/2006/relationships/image" Target="../media/image1672.png"/><Relationship Id="rId232" Type="http://schemas.openxmlformats.org/officeDocument/2006/relationships/customXml" Target="../ink/ink1552.xml"/><Relationship Id="rId274" Type="http://schemas.openxmlformats.org/officeDocument/2006/relationships/customXml" Target="../ink/ink1573.xml"/><Relationship Id="rId481" Type="http://schemas.openxmlformats.org/officeDocument/2006/relationships/image" Target="../media/image1595.png"/><Relationship Id="rId27" Type="http://schemas.openxmlformats.org/officeDocument/2006/relationships/image" Target="../media/image1368.png"/><Relationship Id="rId69" Type="http://schemas.openxmlformats.org/officeDocument/2006/relationships/image" Target="../media/image1389.png"/><Relationship Id="rId134" Type="http://schemas.openxmlformats.org/officeDocument/2006/relationships/customXml" Target="../ink/ink1503.xml"/><Relationship Id="rId537" Type="http://schemas.openxmlformats.org/officeDocument/2006/relationships/image" Target="../media/image1623.png"/><Relationship Id="rId579" Type="http://schemas.openxmlformats.org/officeDocument/2006/relationships/image" Target="../media/image1644.png"/><Relationship Id="rId80" Type="http://schemas.openxmlformats.org/officeDocument/2006/relationships/customXml" Target="../ink/ink1476.xml"/><Relationship Id="rId176" Type="http://schemas.openxmlformats.org/officeDocument/2006/relationships/customXml" Target="../ink/ink1524.xml"/><Relationship Id="rId341" Type="http://schemas.openxmlformats.org/officeDocument/2006/relationships/image" Target="../media/image1525.png"/><Relationship Id="rId383" Type="http://schemas.openxmlformats.org/officeDocument/2006/relationships/image" Target="../media/image1546.png"/><Relationship Id="rId439" Type="http://schemas.openxmlformats.org/officeDocument/2006/relationships/image" Target="../media/image1574.png"/><Relationship Id="rId590" Type="http://schemas.openxmlformats.org/officeDocument/2006/relationships/customXml" Target="../ink/ink1731.xml"/><Relationship Id="rId604" Type="http://schemas.openxmlformats.org/officeDocument/2006/relationships/customXml" Target="../ink/ink1738.xml"/><Relationship Id="rId646" Type="http://schemas.openxmlformats.org/officeDocument/2006/relationships/customXml" Target="../ink/ink1759.xml"/><Relationship Id="rId201" Type="http://schemas.openxmlformats.org/officeDocument/2006/relationships/image" Target="../media/image1455.png"/><Relationship Id="rId243" Type="http://schemas.openxmlformats.org/officeDocument/2006/relationships/image" Target="../media/image1476.png"/><Relationship Id="rId285" Type="http://schemas.openxmlformats.org/officeDocument/2006/relationships/image" Target="../media/image1497.png"/><Relationship Id="rId450" Type="http://schemas.openxmlformats.org/officeDocument/2006/relationships/customXml" Target="../ink/ink1661.xml"/><Relationship Id="rId506" Type="http://schemas.openxmlformats.org/officeDocument/2006/relationships/customXml" Target="../ink/ink1689.xml"/><Relationship Id="rId38" Type="http://schemas.openxmlformats.org/officeDocument/2006/relationships/customXml" Target="../ink/ink1455.xml"/><Relationship Id="rId103" Type="http://schemas.openxmlformats.org/officeDocument/2006/relationships/image" Target="../media/image1406.png"/><Relationship Id="rId310" Type="http://schemas.openxmlformats.org/officeDocument/2006/relationships/customXml" Target="../ink/ink1591.xml"/><Relationship Id="rId492" Type="http://schemas.openxmlformats.org/officeDocument/2006/relationships/customXml" Target="../ink/ink1682.xml"/><Relationship Id="rId548" Type="http://schemas.openxmlformats.org/officeDocument/2006/relationships/customXml" Target="../ink/ink1710.xml"/><Relationship Id="rId91" Type="http://schemas.openxmlformats.org/officeDocument/2006/relationships/image" Target="../media/image1400.png"/><Relationship Id="rId145" Type="http://schemas.openxmlformats.org/officeDocument/2006/relationships/image" Target="../media/image1427.png"/><Relationship Id="rId187" Type="http://schemas.openxmlformats.org/officeDocument/2006/relationships/image" Target="../media/image1448.png"/><Relationship Id="rId352" Type="http://schemas.openxmlformats.org/officeDocument/2006/relationships/customXml" Target="../ink/ink1612.xml"/><Relationship Id="rId394" Type="http://schemas.openxmlformats.org/officeDocument/2006/relationships/customXml" Target="../ink/ink1633.xml"/><Relationship Id="rId408" Type="http://schemas.openxmlformats.org/officeDocument/2006/relationships/customXml" Target="../ink/ink1640.xml"/><Relationship Id="rId615" Type="http://schemas.openxmlformats.org/officeDocument/2006/relationships/image" Target="../media/image1662.png"/><Relationship Id="rId212" Type="http://schemas.openxmlformats.org/officeDocument/2006/relationships/customXml" Target="../ink/ink1542.xml"/><Relationship Id="rId254" Type="http://schemas.openxmlformats.org/officeDocument/2006/relationships/customXml" Target="../ink/ink1563.xml"/><Relationship Id="rId49" Type="http://schemas.openxmlformats.org/officeDocument/2006/relationships/image" Target="../media/image1379.png"/><Relationship Id="rId114" Type="http://schemas.openxmlformats.org/officeDocument/2006/relationships/customXml" Target="../ink/ink1493.xml"/><Relationship Id="rId296" Type="http://schemas.openxmlformats.org/officeDocument/2006/relationships/customXml" Target="../ink/ink1584.xml"/><Relationship Id="rId461" Type="http://schemas.openxmlformats.org/officeDocument/2006/relationships/image" Target="../media/image1585.png"/><Relationship Id="rId517" Type="http://schemas.openxmlformats.org/officeDocument/2006/relationships/image" Target="../media/image1613.png"/><Relationship Id="rId559" Type="http://schemas.openxmlformats.org/officeDocument/2006/relationships/image" Target="../media/image1634.png"/><Relationship Id="rId60" Type="http://schemas.openxmlformats.org/officeDocument/2006/relationships/customXml" Target="../ink/ink1466.xml"/><Relationship Id="rId156" Type="http://schemas.openxmlformats.org/officeDocument/2006/relationships/customXml" Target="../ink/ink1514.xml"/><Relationship Id="rId198" Type="http://schemas.openxmlformats.org/officeDocument/2006/relationships/customXml" Target="../ink/ink1535.xml"/><Relationship Id="rId321" Type="http://schemas.openxmlformats.org/officeDocument/2006/relationships/image" Target="../media/image1515.png"/><Relationship Id="rId363" Type="http://schemas.openxmlformats.org/officeDocument/2006/relationships/image" Target="../media/image1536.png"/><Relationship Id="rId419" Type="http://schemas.openxmlformats.org/officeDocument/2006/relationships/image" Target="../media/image1564.png"/><Relationship Id="rId570" Type="http://schemas.openxmlformats.org/officeDocument/2006/relationships/customXml" Target="../ink/ink1721.xml"/><Relationship Id="rId626" Type="http://schemas.openxmlformats.org/officeDocument/2006/relationships/customXml" Target="../ink/ink1749.xml"/><Relationship Id="rId223" Type="http://schemas.openxmlformats.org/officeDocument/2006/relationships/image" Target="../media/image1466.png"/><Relationship Id="rId430" Type="http://schemas.openxmlformats.org/officeDocument/2006/relationships/customXml" Target="../ink/ink1651.xml"/><Relationship Id="rId18" Type="http://schemas.openxmlformats.org/officeDocument/2006/relationships/customXml" Target="../ink/ink1445.xml"/><Relationship Id="rId265" Type="http://schemas.openxmlformats.org/officeDocument/2006/relationships/image" Target="../media/image1487.png"/><Relationship Id="rId472" Type="http://schemas.openxmlformats.org/officeDocument/2006/relationships/customXml" Target="../ink/ink1672.xml"/><Relationship Id="rId528" Type="http://schemas.openxmlformats.org/officeDocument/2006/relationships/customXml" Target="../ink/ink1700.xml"/><Relationship Id="rId125" Type="http://schemas.openxmlformats.org/officeDocument/2006/relationships/image" Target="../media/image1417.png"/><Relationship Id="rId167" Type="http://schemas.openxmlformats.org/officeDocument/2006/relationships/image" Target="../media/image1438.png"/><Relationship Id="rId332" Type="http://schemas.openxmlformats.org/officeDocument/2006/relationships/customXml" Target="../ink/ink1602.xml"/><Relationship Id="rId374" Type="http://schemas.openxmlformats.org/officeDocument/2006/relationships/customXml" Target="../ink/ink1623.xml"/><Relationship Id="rId581" Type="http://schemas.openxmlformats.org/officeDocument/2006/relationships/image" Target="../media/image1645.png"/><Relationship Id="rId71" Type="http://schemas.openxmlformats.org/officeDocument/2006/relationships/image" Target="../media/image1390.png"/><Relationship Id="rId234" Type="http://schemas.openxmlformats.org/officeDocument/2006/relationships/customXml" Target="../ink/ink1553.xml"/><Relationship Id="rId637" Type="http://schemas.openxmlformats.org/officeDocument/2006/relationships/image" Target="../media/image1673.png"/><Relationship Id="rId2" Type="http://schemas.openxmlformats.org/officeDocument/2006/relationships/customXml" Target="../ink/ink1437.xml"/><Relationship Id="rId29" Type="http://schemas.openxmlformats.org/officeDocument/2006/relationships/image" Target="../media/image1369.png"/><Relationship Id="rId276" Type="http://schemas.openxmlformats.org/officeDocument/2006/relationships/customXml" Target="../ink/ink1574.xml"/><Relationship Id="rId441" Type="http://schemas.openxmlformats.org/officeDocument/2006/relationships/image" Target="../media/image1575.png"/><Relationship Id="rId483" Type="http://schemas.openxmlformats.org/officeDocument/2006/relationships/image" Target="../media/image1596.png"/><Relationship Id="rId539" Type="http://schemas.openxmlformats.org/officeDocument/2006/relationships/image" Target="../media/image1624.png"/><Relationship Id="rId40" Type="http://schemas.openxmlformats.org/officeDocument/2006/relationships/customXml" Target="../ink/ink1456.xml"/><Relationship Id="rId136" Type="http://schemas.openxmlformats.org/officeDocument/2006/relationships/customXml" Target="../ink/ink1504.xml"/><Relationship Id="rId178" Type="http://schemas.openxmlformats.org/officeDocument/2006/relationships/customXml" Target="../ink/ink1525.xml"/><Relationship Id="rId301" Type="http://schemas.openxmlformats.org/officeDocument/2006/relationships/image" Target="../media/image1505.png"/><Relationship Id="rId343" Type="http://schemas.openxmlformats.org/officeDocument/2006/relationships/image" Target="../media/image1526.png"/><Relationship Id="rId550" Type="http://schemas.openxmlformats.org/officeDocument/2006/relationships/customXml" Target="../ink/ink1711.xml"/><Relationship Id="rId82" Type="http://schemas.openxmlformats.org/officeDocument/2006/relationships/customXml" Target="../ink/ink1477.xml"/><Relationship Id="rId203" Type="http://schemas.openxmlformats.org/officeDocument/2006/relationships/image" Target="../media/image1456.png"/><Relationship Id="rId385" Type="http://schemas.openxmlformats.org/officeDocument/2006/relationships/image" Target="../media/image1547.png"/><Relationship Id="rId592" Type="http://schemas.openxmlformats.org/officeDocument/2006/relationships/customXml" Target="../ink/ink1732.xml"/><Relationship Id="rId606" Type="http://schemas.openxmlformats.org/officeDocument/2006/relationships/customXml" Target="../ink/ink1739.xml"/><Relationship Id="rId648" Type="http://schemas.openxmlformats.org/officeDocument/2006/relationships/customXml" Target="../ink/ink1760.xml"/><Relationship Id="rId245" Type="http://schemas.openxmlformats.org/officeDocument/2006/relationships/image" Target="../media/image1477.png"/><Relationship Id="rId287" Type="http://schemas.openxmlformats.org/officeDocument/2006/relationships/image" Target="../media/image1498.png"/><Relationship Id="rId410" Type="http://schemas.openxmlformats.org/officeDocument/2006/relationships/customXml" Target="../ink/ink1641.xml"/><Relationship Id="rId452" Type="http://schemas.openxmlformats.org/officeDocument/2006/relationships/customXml" Target="../ink/ink1662.xml"/><Relationship Id="rId494" Type="http://schemas.openxmlformats.org/officeDocument/2006/relationships/customXml" Target="../ink/ink1683.xml"/><Relationship Id="rId508" Type="http://schemas.openxmlformats.org/officeDocument/2006/relationships/customXml" Target="../ink/ink1690.xml"/><Relationship Id="rId105" Type="http://schemas.openxmlformats.org/officeDocument/2006/relationships/image" Target="../media/image1407.png"/><Relationship Id="rId147" Type="http://schemas.openxmlformats.org/officeDocument/2006/relationships/image" Target="../media/image1428.png"/><Relationship Id="rId312" Type="http://schemas.openxmlformats.org/officeDocument/2006/relationships/customXml" Target="../ink/ink1592.xml"/><Relationship Id="rId354" Type="http://schemas.openxmlformats.org/officeDocument/2006/relationships/customXml" Target="../ink/ink1613.xml"/><Relationship Id="rId51" Type="http://schemas.openxmlformats.org/officeDocument/2006/relationships/image" Target="../media/image1380.png"/><Relationship Id="rId93" Type="http://schemas.openxmlformats.org/officeDocument/2006/relationships/image" Target="../media/image1401.png"/><Relationship Id="rId189" Type="http://schemas.openxmlformats.org/officeDocument/2006/relationships/image" Target="../media/image1449.png"/><Relationship Id="rId396" Type="http://schemas.openxmlformats.org/officeDocument/2006/relationships/customXml" Target="../ink/ink1634.xml"/><Relationship Id="rId561" Type="http://schemas.openxmlformats.org/officeDocument/2006/relationships/image" Target="../media/image1635.png"/><Relationship Id="rId617" Type="http://schemas.openxmlformats.org/officeDocument/2006/relationships/image" Target="../media/image1663.png"/><Relationship Id="rId214" Type="http://schemas.openxmlformats.org/officeDocument/2006/relationships/customXml" Target="../ink/ink1543.xml"/><Relationship Id="rId256" Type="http://schemas.openxmlformats.org/officeDocument/2006/relationships/customXml" Target="../ink/ink1564.xml"/><Relationship Id="rId298" Type="http://schemas.openxmlformats.org/officeDocument/2006/relationships/customXml" Target="../ink/ink1585.xml"/><Relationship Id="rId421" Type="http://schemas.openxmlformats.org/officeDocument/2006/relationships/image" Target="../media/image1565.png"/><Relationship Id="rId463" Type="http://schemas.openxmlformats.org/officeDocument/2006/relationships/image" Target="../media/image1586.png"/><Relationship Id="rId519" Type="http://schemas.openxmlformats.org/officeDocument/2006/relationships/image" Target="../media/image1614.png"/><Relationship Id="rId116" Type="http://schemas.openxmlformats.org/officeDocument/2006/relationships/customXml" Target="../ink/ink1494.xml"/><Relationship Id="rId158" Type="http://schemas.openxmlformats.org/officeDocument/2006/relationships/customXml" Target="../ink/ink1515.xml"/><Relationship Id="rId323" Type="http://schemas.openxmlformats.org/officeDocument/2006/relationships/image" Target="../media/image1516.png"/><Relationship Id="rId530" Type="http://schemas.openxmlformats.org/officeDocument/2006/relationships/customXml" Target="../ink/ink1701.xml"/><Relationship Id="rId20" Type="http://schemas.openxmlformats.org/officeDocument/2006/relationships/customXml" Target="../ink/ink1446.xml"/><Relationship Id="rId62" Type="http://schemas.openxmlformats.org/officeDocument/2006/relationships/customXml" Target="../ink/ink1467.xml"/><Relationship Id="rId365" Type="http://schemas.openxmlformats.org/officeDocument/2006/relationships/image" Target="../media/image1537.png"/><Relationship Id="rId572" Type="http://schemas.openxmlformats.org/officeDocument/2006/relationships/customXml" Target="../ink/ink1722.xml"/><Relationship Id="rId628" Type="http://schemas.openxmlformats.org/officeDocument/2006/relationships/customXml" Target="../ink/ink1750.xml"/><Relationship Id="rId225" Type="http://schemas.openxmlformats.org/officeDocument/2006/relationships/image" Target="../media/image1467.png"/><Relationship Id="rId267" Type="http://schemas.openxmlformats.org/officeDocument/2006/relationships/image" Target="../media/image1488.png"/><Relationship Id="rId432" Type="http://schemas.openxmlformats.org/officeDocument/2006/relationships/customXml" Target="../ink/ink1652.xml"/><Relationship Id="rId474" Type="http://schemas.openxmlformats.org/officeDocument/2006/relationships/customXml" Target="../ink/ink1673.xml"/><Relationship Id="rId127" Type="http://schemas.openxmlformats.org/officeDocument/2006/relationships/image" Target="../media/image1418.png"/><Relationship Id="rId31" Type="http://schemas.openxmlformats.org/officeDocument/2006/relationships/image" Target="../media/image1370.png"/><Relationship Id="rId73" Type="http://schemas.openxmlformats.org/officeDocument/2006/relationships/image" Target="../media/image1391.png"/><Relationship Id="rId169" Type="http://schemas.openxmlformats.org/officeDocument/2006/relationships/image" Target="../media/image1439.png"/><Relationship Id="rId334" Type="http://schemas.openxmlformats.org/officeDocument/2006/relationships/customXml" Target="../ink/ink1603.xml"/><Relationship Id="rId376" Type="http://schemas.openxmlformats.org/officeDocument/2006/relationships/customXml" Target="../ink/ink1624.xml"/><Relationship Id="rId541" Type="http://schemas.openxmlformats.org/officeDocument/2006/relationships/image" Target="../media/image1625.png"/><Relationship Id="rId583" Type="http://schemas.openxmlformats.org/officeDocument/2006/relationships/image" Target="../media/image1646.png"/><Relationship Id="rId639" Type="http://schemas.openxmlformats.org/officeDocument/2006/relationships/image" Target="../media/image1674.png"/><Relationship Id="rId4" Type="http://schemas.openxmlformats.org/officeDocument/2006/relationships/customXml" Target="../ink/ink1438.xml"/><Relationship Id="rId180" Type="http://schemas.openxmlformats.org/officeDocument/2006/relationships/customXml" Target="../ink/ink1526.xml"/><Relationship Id="rId236" Type="http://schemas.openxmlformats.org/officeDocument/2006/relationships/customXml" Target="../ink/ink1554.xml"/><Relationship Id="rId278" Type="http://schemas.openxmlformats.org/officeDocument/2006/relationships/customXml" Target="../ink/ink1575.xml"/><Relationship Id="rId401" Type="http://schemas.openxmlformats.org/officeDocument/2006/relationships/image" Target="../media/image1555.png"/><Relationship Id="rId443" Type="http://schemas.openxmlformats.org/officeDocument/2006/relationships/image" Target="../media/image1576.png"/><Relationship Id="rId303" Type="http://schemas.openxmlformats.org/officeDocument/2006/relationships/image" Target="../media/image1506.png"/><Relationship Id="rId485" Type="http://schemas.openxmlformats.org/officeDocument/2006/relationships/image" Target="../media/image1597.png"/><Relationship Id="rId42" Type="http://schemas.openxmlformats.org/officeDocument/2006/relationships/customXml" Target="../ink/ink1457.xml"/><Relationship Id="rId84" Type="http://schemas.openxmlformats.org/officeDocument/2006/relationships/customXml" Target="../ink/ink1478.xml"/><Relationship Id="rId138" Type="http://schemas.openxmlformats.org/officeDocument/2006/relationships/customXml" Target="../ink/ink1505.xml"/><Relationship Id="rId345" Type="http://schemas.openxmlformats.org/officeDocument/2006/relationships/image" Target="../media/image1527.png"/><Relationship Id="rId387" Type="http://schemas.openxmlformats.org/officeDocument/2006/relationships/image" Target="../media/image1548.png"/><Relationship Id="rId510" Type="http://schemas.openxmlformats.org/officeDocument/2006/relationships/customXml" Target="../ink/ink1691.xml"/><Relationship Id="rId552" Type="http://schemas.openxmlformats.org/officeDocument/2006/relationships/customXml" Target="../ink/ink1712.xml"/><Relationship Id="rId594" Type="http://schemas.openxmlformats.org/officeDocument/2006/relationships/customXml" Target="../ink/ink1733.xml"/><Relationship Id="rId608" Type="http://schemas.openxmlformats.org/officeDocument/2006/relationships/customXml" Target="../ink/ink1740.xml"/><Relationship Id="rId191" Type="http://schemas.openxmlformats.org/officeDocument/2006/relationships/image" Target="../media/image1450.png"/><Relationship Id="rId205" Type="http://schemas.openxmlformats.org/officeDocument/2006/relationships/image" Target="../media/image1457.png"/><Relationship Id="rId247" Type="http://schemas.openxmlformats.org/officeDocument/2006/relationships/image" Target="../media/image1478.png"/><Relationship Id="rId412" Type="http://schemas.openxmlformats.org/officeDocument/2006/relationships/customXml" Target="../ink/ink1642.xml"/><Relationship Id="rId107" Type="http://schemas.openxmlformats.org/officeDocument/2006/relationships/image" Target="../media/image1408.png"/><Relationship Id="rId289" Type="http://schemas.openxmlformats.org/officeDocument/2006/relationships/image" Target="../media/image1499.png"/><Relationship Id="rId454" Type="http://schemas.openxmlformats.org/officeDocument/2006/relationships/customXml" Target="../ink/ink1663.xml"/><Relationship Id="rId496" Type="http://schemas.openxmlformats.org/officeDocument/2006/relationships/customXml" Target="../ink/ink1684.xml"/><Relationship Id="rId11" Type="http://schemas.openxmlformats.org/officeDocument/2006/relationships/image" Target="../media/image1360.png"/><Relationship Id="rId53" Type="http://schemas.openxmlformats.org/officeDocument/2006/relationships/image" Target="../media/image1381.png"/><Relationship Id="rId149" Type="http://schemas.openxmlformats.org/officeDocument/2006/relationships/image" Target="../media/image1429.png"/><Relationship Id="rId314" Type="http://schemas.openxmlformats.org/officeDocument/2006/relationships/customXml" Target="../ink/ink1593.xml"/><Relationship Id="rId356" Type="http://schemas.openxmlformats.org/officeDocument/2006/relationships/customXml" Target="../ink/ink1614.xml"/><Relationship Id="rId398" Type="http://schemas.openxmlformats.org/officeDocument/2006/relationships/customXml" Target="../ink/ink1635.xml"/><Relationship Id="rId521" Type="http://schemas.openxmlformats.org/officeDocument/2006/relationships/image" Target="../media/image1615.png"/><Relationship Id="rId563" Type="http://schemas.openxmlformats.org/officeDocument/2006/relationships/image" Target="../media/image1636.png"/><Relationship Id="rId619" Type="http://schemas.openxmlformats.org/officeDocument/2006/relationships/image" Target="../media/image1664.png"/><Relationship Id="rId95" Type="http://schemas.openxmlformats.org/officeDocument/2006/relationships/image" Target="../media/image1402.png"/><Relationship Id="rId160" Type="http://schemas.openxmlformats.org/officeDocument/2006/relationships/customXml" Target="../ink/ink1516.xml"/><Relationship Id="rId216" Type="http://schemas.openxmlformats.org/officeDocument/2006/relationships/customXml" Target="../ink/ink1544.xml"/><Relationship Id="rId423" Type="http://schemas.openxmlformats.org/officeDocument/2006/relationships/image" Target="../media/image1566.png"/><Relationship Id="rId258" Type="http://schemas.openxmlformats.org/officeDocument/2006/relationships/customXml" Target="../ink/ink1565.xml"/><Relationship Id="rId465" Type="http://schemas.openxmlformats.org/officeDocument/2006/relationships/image" Target="../media/image1587.png"/><Relationship Id="rId630" Type="http://schemas.openxmlformats.org/officeDocument/2006/relationships/customXml" Target="../ink/ink1751.xml"/><Relationship Id="rId22" Type="http://schemas.openxmlformats.org/officeDocument/2006/relationships/customXml" Target="../ink/ink1447.xml"/><Relationship Id="rId64" Type="http://schemas.openxmlformats.org/officeDocument/2006/relationships/customXml" Target="../ink/ink1468.xml"/><Relationship Id="rId118" Type="http://schemas.openxmlformats.org/officeDocument/2006/relationships/customXml" Target="../ink/ink1495.xml"/><Relationship Id="rId325" Type="http://schemas.openxmlformats.org/officeDocument/2006/relationships/image" Target="../media/image1517.png"/><Relationship Id="rId367" Type="http://schemas.openxmlformats.org/officeDocument/2006/relationships/image" Target="../media/image1538.png"/><Relationship Id="rId532" Type="http://schemas.openxmlformats.org/officeDocument/2006/relationships/customXml" Target="../ink/ink1702.xml"/><Relationship Id="rId574" Type="http://schemas.openxmlformats.org/officeDocument/2006/relationships/customXml" Target="../ink/ink1723.xml"/><Relationship Id="rId171" Type="http://schemas.openxmlformats.org/officeDocument/2006/relationships/image" Target="../media/image1440.png"/><Relationship Id="rId227" Type="http://schemas.openxmlformats.org/officeDocument/2006/relationships/image" Target="../media/image1468.png"/><Relationship Id="rId269" Type="http://schemas.openxmlformats.org/officeDocument/2006/relationships/image" Target="../media/image1489.png"/><Relationship Id="rId434" Type="http://schemas.openxmlformats.org/officeDocument/2006/relationships/customXml" Target="../ink/ink1653.xml"/><Relationship Id="rId476" Type="http://schemas.openxmlformats.org/officeDocument/2006/relationships/customXml" Target="../ink/ink1674.xml"/><Relationship Id="rId641" Type="http://schemas.openxmlformats.org/officeDocument/2006/relationships/image" Target="../media/image1675.png"/><Relationship Id="rId33" Type="http://schemas.openxmlformats.org/officeDocument/2006/relationships/image" Target="../media/image1371.png"/><Relationship Id="rId129" Type="http://schemas.openxmlformats.org/officeDocument/2006/relationships/image" Target="../media/image1419.png"/><Relationship Id="rId280" Type="http://schemas.openxmlformats.org/officeDocument/2006/relationships/customXml" Target="../ink/ink1576.xml"/><Relationship Id="rId336" Type="http://schemas.openxmlformats.org/officeDocument/2006/relationships/customXml" Target="../ink/ink1604.xml"/><Relationship Id="rId501" Type="http://schemas.openxmlformats.org/officeDocument/2006/relationships/image" Target="../media/image1605.png"/><Relationship Id="rId543" Type="http://schemas.openxmlformats.org/officeDocument/2006/relationships/image" Target="../media/image1626.png"/><Relationship Id="rId75" Type="http://schemas.openxmlformats.org/officeDocument/2006/relationships/image" Target="../media/image1392.png"/><Relationship Id="rId140" Type="http://schemas.openxmlformats.org/officeDocument/2006/relationships/customXml" Target="../ink/ink1506.xml"/><Relationship Id="rId182" Type="http://schemas.openxmlformats.org/officeDocument/2006/relationships/customXml" Target="../ink/ink1527.xml"/><Relationship Id="rId378" Type="http://schemas.openxmlformats.org/officeDocument/2006/relationships/customXml" Target="../ink/ink1625.xml"/><Relationship Id="rId403" Type="http://schemas.openxmlformats.org/officeDocument/2006/relationships/image" Target="../media/image1556.png"/><Relationship Id="rId585" Type="http://schemas.openxmlformats.org/officeDocument/2006/relationships/image" Target="../media/image1647.png"/><Relationship Id="rId6" Type="http://schemas.openxmlformats.org/officeDocument/2006/relationships/customXml" Target="../ink/ink1439.xml"/><Relationship Id="rId238" Type="http://schemas.openxmlformats.org/officeDocument/2006/relationships/customXml" Target="../ink/ink1555.xml"/><Relationship Id="rId445" Type="http://schemas.openxmlformats.org/officeDocument/2006/relationships/image" Target="../media/image1577.png"/><Relationship Id="rId487" Type="http://schemas.openxmlformats.org/officeDocument/2006/relationships/image" Target="../media/image1598.png"/><Relationship Id="rId610" Type="http://schemas.openxmlformats.org/officeDocument/2006/relationships/customXml" Target="../ink/ink1741.xml"/><Relationship Id="rId291" Type="http://schemas.openxmlformats.org/officeDocument/2006/relationships/image" Target="../media/image1500.png"/><Relationship Id="rId305" Type="http://schemas.openxmlformats.org/officeDocument/2006/relationships/image" Target="../media/image1507.png"/><Relationship Id="rId347" Type="http://schemas.openxmlformats.org/officeDocument/2006/relationships/image" Target="../media/image1528.png"/><Relationship Id="rId512" Type="http://schemas.openxmlformats.org/officeDocument/2006/relationships/customXml" Target="../ink/ink1692.xml"/><Relationship Id="rId44" Type="http://schemas.openxmlformats.org/officeDocument/2006/relationships/customXml" Target="../ink/ink1458.xml"/><Relationship Id="rId86" Type="http://schemas.openxmlformats.org/officeDocument/2006/relationships/customXml" Target="../ink/ink1479.xml"/><Relationship Id="rId151" Type="http://schemas.openxmlformats.org/officeDocument/2006/relationships/image" Target="../media/image1430.png"/><Relationship Id="rId389" Type="http://schemas.openxmlformats.org/officeDocument/2006/relationships/image" Target="../media/image1549.png"/><Relationship Id="rId554" Type="http://schemas.openxmlformats.org/officeDocument/2006/relationships/customXml" Target="../ink/ink1713.xml"/><Relationship Id="rId596" Type="http://schemas.openxmlformats.org/officeDocument/2006/relationships/customXml" Target="../ink/ink1734.xml"/><Relationship Id="rId193" Type="http://schemas.openxmlformats.org/officeDocument/2006/relationships/image" Target="../media/image1451.png"/><Relationship Id="rId207" Type="http://schemas.openxmlformats.org/officeDocument/2006/relationships/image" Target="../media/image1458.png"/><Relationship Id="rId249" Type="http://schemas.openxmlformats.org/officeDocument/2006/relationships/image" Target="../media/image1479.png"/><Relationship Id="rId414" Type="http://schemas.openxmlformats.org/officeDocument/2006/relationships/customXml" Target="../ink/ink1643.xml"/><Relationship Id="rId456" Type="http://schemas.openxmlformats.org/officeDocument/2006/relationships/customXml" Target="../ink/ink1664.xml"/><Relationship Id="rId498" Type="http://schemas.openxmlformats.org/officeDocument/2006/relationships/customXml" Target="../ink/ink1685.xml"/><Relationship Id="rId621" Type="http://schemas.openxmlformats.org/officeDocument/2006/relationships/image" Target="../media/image1665.png"/><Relationship Id="rId13" Type="http://schemas.openxmlformats.org/officeDocument/2006/relationships/image" Target="../media/image1361.png"/><Relationship Id="rId109" Type="http://schemas.openxmlformats.org/officeDocument/2006/relationships/image" Target="../media/image1409.png"/><Relationship Id="rId260" Type="http://schemas.openxmlformats.org/officeDocument/2006/relationships/customXml" Target="../ink/ink1566.xml"/><Relationship Id="rId316" Type="http://schemas.openxmlformats.org/officeDocument/2006/relationships/customXml" Target="../ink/ink1594.xml"/><Relationship Id="rId523" Type="http://schemas.openxmlformats.org/officeDocument/2006/relationships/image" Target="../media/image1616.png"/><Relationship Id="rId55" Type="http://schemas.openxmlformats.org/officeDocument/2006/relationships/image" Target="../media/image1382.png"/><Relationship Id="rId97" Type="http://schemas.openxmlformats.org/officeDocument/2006/relationships/image" Target="../media/image1403.png"/><Relationship Id="rId120" Type="http://schemas.openxmlformats.org/officeDocument/2006/relationships/customXml" Target="../ink/ink1496.xml"/><Relationship Id="rId358" Type="http://schemas.openxmlformats.org/officeDocument/2006/relationships/customXml" Target="../ink/ink1615.xml"/><Relationship Id="rId565" Type="http://schemas.openxmlformats.org/officeDocument/2006/relationships/image" Target="../media/image1637.png"/><Relationship Id="rId162" Type="http://schemas.openxmlformats.org/officeDocument/2006/relationships/customXml" Target="../ink/ink1517.xml"/><Relationship Id="rId218" Type="http://schemas.openxmlformats.org/officeDocument/2006/relationships/customXml" Target="../ink/ink1545.xml"/><Relationship Id="rId425" Type="http://schemas.openxmlformats.org/officeDocument/2006/relationships/image" Target="../media/image1567.png"/><Relationship Id="rId467" Type="http://schemas.openxmlformats.org/officeDocument/2006/relationships/image" Target="../media/image1588.png"/><Relationship Id="rId632" Type="http://schemas.openxmlformats.org/officeDocument/2006/relationships/customXml" Target="../ink/ink1752.xml"/><Relationship Id="rId271" Type="http://schemas.openxmlformats.org/officeDocument/2006/relationships/image" Target="../media/image1490.png"/><Relationship Id="rId24" Type="http://schemas.openxmlformats.org/officeDocument/2006/relationships/customXml" Target="../ink/ink1448.xml"/><Relationship Id="rId66" Type="http://schemas.openxmlformats.org/officeDocument/2006/relationships/customXml" Target="../ink/ink1469.xml"/><Relationship Id="rId131" Type="http://schemas.openxmlformats.org/officeDocument/2006/relationships/image" Target="../media/image1420.png"/><Relationship Id="rId327" Type="http://schemas.openxmlformats.org/officeDocument/2006/relationships/image" Target="../media/image1518.png"/><Relationship Id="rId369" Type="http://schemas.openxmlformats.org/officeDocument/2006/relationships/image" Target="../media/image1539.png"/><Relationship Id="rId534" Type="http://schemas.openxmlformats.org/officeDocument/2006/relationships/customXml" Target="../ink/ink1703.xml"/><Relationship Id="rId576" Type="http://schemas.openxmlformats.org/officeDocument/2006/relationships/customXml" Target="../ink/ink1724.xml"/><Relationship Id="rId173" Type="http://schemas.openxmlformats.org/officeDocument/2006/relationships/image" Target="../media/image1441.png"/><Relationship Id="rId229" Type="http://schemas.openxmlformats.org/officeDocument/2006/relationships/image" Target="../media/image1469.png"/><Relationship Id="rId380" Type="http://schemas.openxmlformats.org/officeDocument/2006/relationships/customXml" Target="../ink/ink1626.xml"/><Relationship Id="rId436" Type="http://schemas.openxmlformats.org/officeDocument/2006/relationships/customXml" Target="../ink/ink1654.xml"/><Relationship Id="rId601" Type="http://schemas.openxmlformats.org/officeDocument/2006/relationships/image" Target="../media/image1655.png"/><Relationship Id="rId643" Type="http://schemas.openxmlformats.org/officeDocument/2006/relationships/image" Target="../media/image1676.png"/><Relationship Id="rId240" Type="http://schemas.openxmlformats.org/officeDocument/2006/relationships/customXml" Target="../ink/ink1556.xml"/><Relationship Id="rId478" Type="http://schemas.openxmlformats.org/officeDocument/2006/relationships/customXml" Target="../ink/ink1675.xml"/><Relationship Id="rId35" Type="http://schemas.openxmlformats.org/officeDocument/2006/relationships/image" Target="../media/image1372.png"/><Relationship Id="rId77" Type="http://schemas.openxmlformats.org/officeDocument/2006/relationships/image" Target="../media/image1393.png"/><Relationship Id="rId100" Type="http://schemas.openxmlformats.org/officeDocument/2006/relationships/customXml" Target="../ink/ink1486.xml"/><Relationship Id="rId282" Type="http://schemas.openxmlformats.org/officeDocument/2006/relationships/customXml" Target="../ink/ink1577.xml"/><Relationship Id="rId338" Type="http://schemas.openxmlformats.org/officeDocument/2006/relationships/customXml" Target="../ink/ink1605.xml"/><Relationship Id="rId503" Type="http://schemas.openxmlformats.org/officeDocument/2006/relationships/image" Target="../media/image1606.png"/><Relationship Id="rId545" Type="http://schemas.openxmlformats.org/officeDocument/2006/relationships/image" Target="../media/image1627.png"/><Relationship Id="rId587" Type="http://schemas.openxmlformats.org/officeDocument/2006/relationships/image" Target="../media/image1648.png"/><Relationship Id="rId8" Type="http://schemas.openxmlformats.org/officeDocument/2006/relationships/customXml" Target="../ink/ink1440.xml"/><Relationship Id="rId142" Type="http://schemas.openxmlformats.org/officeDocument/2006/relationships/customXml" Target="../ink/ink1507.xml"/><Relationship Id="rId184" Type="http://schemas.openxmlformats.org/officeDocument/2006/relationships/customXml" Target="../ink/ink1528.xml"/><Relationship Id="rId391" Type="http://schemas.openxmlformats.org/officeDocument/2006/relationships/image" Target="../media/image1550.png"/><Relationship Id="rId405" Type="http://schemas.openxmlformats.org/officeDocument/2006/relationships/image" Target="../media/image1557.png"/><Relationship Id="rId447" Type="http://schemas.openxmlformats.org/officeDocument/2006/relationships/image" Target="../media/image1578.png"/><Relationship Id="rId612" Type="http://schemas.openxmlformats.org/officeDocument/2006/relationships/customXml" Target="../ink/ink1742.xml"/><Relationship Id="rId251" Type="http://schemas.openxmlformats.org/officeDocument/2006/relationships/image" Target="../media/image1480.png"/><Relationship Id="rId489" Type="http://schemas.openxmlformats.org/officeDocument/2006/relationships/image" Target="../media/image1599.png"/><Relationship Id="rId46" Type="http://schemas.openxmlformats.org/officeDocument/2006/relationships/customXml" Target="../ink/ink1459.xml"/><Relationship Id="rId293" Type="http://schemas.openxmlformats.org/officeDocument/2006/relationships/image" Target="../media/image1501.png"/><Relationship Id="rId307" Type="http://schemas.openxmlformats.org/officeDocument/2006/relationships/image" Target="../media/image1508.png"/><Relationship Id="rId349" Type="http://schemas.openxmlformats.org/officeDocument/2006/relationships/image" Target="../media/image1529.png"/><Relationship Id="rId514" Type="http://schemas.openxmlformats.org/officeDocument/2006/relationships/customXml" Target="../ink/ink1693.xml"/><Relationship Id="rId556" Type="http://schemas.openxmlformats.org/officeDocument/2006/relationships/customXml" Target="../ink/ink1714.xml"/><Relationship Id="rId88" Type="http://schemas.openxmlformats.org/officeDocument/2006/relationships/customXml" Target="../ink/ink1480.xml"/><Relationship Id="rId111" Type="http://schemas.openxmlformats.org/officeDocument/2006/relationships/image" Target="../media/image1410.png"/><Relationship Id="rId153" Type="http://schemas.openxmlformats.org/officeDocument/2006/relationships/image" Target="../media/image1431.png"/><Relationship Id="rId195" Type="http://schemas.openxmlformats.org/officeDocument/2006/relationships/image" Target="../media/image1452.png"/><Relationship Id="rId209" Type="http://schemas.openxmlformats.org/officeDocument/2006/relationships/image" Target="../media/image1459.png"/><Relationship Id="rId360" Type="http://schemas.openxmlformats.org/officeDocument/2006/relationships/customXml" Target="../ink/ink1616.xml"/><Relationship Id="rId416" Type="http://schemas.openxmlformats.org/officeDocument/2006/relationships/customXml" Target="../ink/ink1644.xml"/><Relationship Id="rId598" Type="http://schemas.openxmlformats.org/officeDocument/2006/relationships/customXml" Target="../ink/ink1735.xml"/><Relationship Id="rId220" Type="http://schemas.openxmlformats.org/officeDocument/2006/relationships/customXml" Target="../ink/ink1546.xml"/><Relationship Id="rId458" Type="http://schemas.openxmlformats.org/officeDocument/2006/relationships/customXml" Target="../ink/ink1665.xml"/><Relationship Id="rId623" Type="http://schemas.openxmlformats.org/officeDocument/2006/relationships/image" Target="../media/image1666.png"/><Relationship Id="rId15" Type="http://schemas.openxmlformats.org/officeDocument/2006/relationships/image" Target="../media/image1362.png"/><Relationship Id="rId57" Type="http://schemas.openxmlformats.org/officeDocument/2006/relationships/image" Target="../media/image1383.png"/><Relationship Id="rId262" Type="http://schemas.openxmlformats.org/officeDocument/2006/relationships/customXml" Target="../ink/ink1567.xml"/><Relationship Id="rId318" Type="http://schemas.openxmlformats.org/officeDocument/2006/relationships/customXml" Target="../ink/ink1595.xml"/><Relationship Id="rId525" Type="http://schemas.openxmlformats.org/officeDocument/2006/relationships/image" Target="../media/image1617.png"/><Relationship Id="rId567" Type="http://schemas.openxmlformats.org/officeDocument/2006/relationships/image" Target="../media/image1638.png"/><Relationship Id="rId99" Type="http://schemas.openxmlformats.org/officeDocument/2006/relationships/image" Target="../media/image1404.png"/><Relationship Id="rId122" Type="http://schemas.openxmlformats.org/officeDocument/2006/relationships/customXml" Target="../ink/ink1497.xml"/><Relationship Id="rId164" Type="http://schemas.openxmlformats.org/officeDocument/2006/relationships/customXml" Target="../ink/ink1518.xml"/><Relationship Id="rId371" Type="http://schemas.openxmlformats.org/officeDocument/2006/relationships/image" Target="../media/image1540.png"/><Relationship Id="rId427" Type="http://schemas.openxmlformats.org/officeDocument/2006/relationships/image" Target="../media/image1568.png"/><Relationship Id="rId469" Type="http://schemas.openxmlformats.org/officeDocument/2006/relationships/image" Target="../media/image1589.png"/><Relationship Id="rId634" Type="http://schemas.openxmlformats.org/officeDocument/2006/relationships/customXml" Target="../ink/ink1753.xml"/><Relationship Id="rId26" Type="http://schemas.openxmlformats.org/officeDocument/2006/relationships/customXml" Target="../ink/ink1449.xml"/><Relationship Id="rId231" Type="http://schemas.openxmlformats.org/officeDocument/2006/relationships/image" Target="../media/image1470.png"/><Relationship Id="rId273" Type="http://schemas.openxmlformats.org/officeDocument/2006/relationships/image" Target="../media/image1491.png"/><Relationship Id="rId329" Type="http://schemas.openxmlformats.org/officeDocument/2006/relationships/image" Target="../media/image1519.png"/><Relationship Id="rId480" Type="http://schemas.openxmlformats.org/officeDocument/2006/relationships/customXml" Target="../ink/ink1676.xml"/><Relationship Id="rId536" Type="http://schemas.openxmlformats.org/officeDocument/2006/relationships/customXml" Target="../ink/ink1704.xml"/><Relationship Id="rId68" Type="http://schemas.openxmlformats.org/officeDocument/2006/relationships/customXml" Target="../ink/ink1470.xml"/><Relationship Id="rId133" Type="http://schemas.openxmlformats.org/officeDocument/2006/relationships/image" Target="../media/image1421.png"/><Relationship Id="rId175" Type="http://schemas.openxmlformats.org/officeDocument/2006/relationships/image" Target="../media/image1442.png"/><Relationship Id="rId340" Type="http://schemas.openxmlformats.org/officeDocument/2006/relationships/customXml" Target="../ink/ink1606.xml"/><Relationship Id="rId578" Type="http://schemas.openxmlformats.org/officeDocument/2006/relationships/customXml" Target="../ink/ink1725.xml"/><Relationship Id="rId200" Type="http://schemas.openxmlformats.org/officeDocument/2006/relationships/customXml" Target="../ink/ink1536.xml"/><Relationship Id="rId382" Type="http://schemas.openxmlformats.org/officeDocument/2006/relationships/customXml" Target="../ink/ink1627.xml"/><Relationship Id="rId438" Type="http://schemas.openxmlformats.org/officeDocument/2006/relationships/customXml" Target="../ink/ink1655.xml"/><Relationship Id="rId603" Type="http://schemas.openxmlformats.org/officeDocument/2006/relationships/image" Target="../media/image1656.png"/><Relationship Id="rId645" Type="http://schemas.openxmlformats.org/officeDocument/2006/relationships/image" Target="../media/image1677.png"/><Relationship Id="rId242" Type="http://schemas.openxmlformats.org/officeDocument/2006/relationships/customXml" Target="../ink/ink1557.xml"/><Relationship Id="rId284" Type="http://schemas.openxmlformats.org/officeDocument/2006/relationships/customXml" Target="../ink/ink1578.xml"/><Relationship Id="rId491" Type="http://schemas.openxmlformats.org/officeDocument/2006/relationships/image" Target="../media/image1600.png"/><Relationship Id="rId505" Type="http://schemas.openxmlformats.org/officeDocument/2006/relationships/image" Target="../media/image1607.png"/><Relationship Id="rId37" Type="http://schemas.openxmlformats.org/officeDocument/2006/relationships/image" Target="../media/image1373.png"/><Relationship Id="rId79" Type="http://schemas.openxmlformats.org/officeDocument/2006/relationships/image" Target="../media/image1394.png"/><Relationship Id="rId102" Type="http://schemas.openxmlformats.org/officeDocument/2006/relationships/customXml" Target="../ink/ink1487.xml"/><Relationship Id="rId144" Type="http://schemas.openxmlformats.org/officeDocument/2006/relationships/customXml" Target="../ink/ink1508.xml"/><Relationship Id="rId547" Type="http://schemas.openxmlformats.org/officeDocument/2006/relationships/image" Target="../media/image1628.png"/><Relationship Id="rId589" Type="http://schemas.openxmlformats.org/officeDocument/2006/relationships/image" Target="../media/image1649.png"/><Relationship Id="rId90" Type="http://schemas.openxmlformats.org/officeDocument/2006/relationships/customXml" Target="../ink/ink1481.xml"/><Relationship Id="rId186" Type="http://schemas.openxmlformats.org/officeDocument/2006/relationships/customXml" Target="../ink/ink1529.xml"/><Relationship Id="rId351" Type="http://schemas.openxmlformats.org/officeDocument/2006/relationships/image" Target="../media/image1530.png"/><Relationship Id="rId393" Type="http://schemas.openxmlformats.org/officeDocument/2006/relationships/image" Target="../media/image1551.png"/><Relationship Id="rId407" Type="http://schemas.openxmlformats.org/officeDocument/2006/relationships/image" Target="../media/image1558.png"/><Relationship Id="rId449" Type="http://schemas.openxmlformats.org/officeDocument/2006/relationships/image" Target="../media/image1579.png"/><Relationship Id="rId614" Type="http://schemas.openxmlformats.org/officeDocument/2006/relationships/customXml" Target="../ink/ink1743.xml"/><Relationship Id="rId211" Type="http://schemas.openxmlformats.org/officeDocument/2006/relationships/image" Target="../media/image1460.png"/><Relationship Id="rId253" Type="http://schemas.openxmlformats.org/officeDocument/2006/relationships/image" Target="../media/image1481.png"/><Relationship Id="rId295" Type="http://schemas.openxmlformats.org/officeDocument/2006/relationships/image" Target="../media/image1502.png"/><Relationship Id="rId309" Type="http://schemas.openxmlformats.org/officeDocument/2006/relationships/image" Target="../media/image1509.png"/><Relationship Id="rId460" Type="http://schemas.openxmlformats.org/officeDocument/2006/relationships/customXml" Target="../ink/ink1666.xml"/><Relationship Id="rId516" Type="http://schemas.openxmlformats.org/officeDocument/2006/relationships/customXml" Target="../ink/ink1694.xml"/><Relationship Id="rId48" Type="http://schemas.openxmlformats.org/officeDocument/2006/relationships/customXml" Target="../ink/ink1460.xml"/><Relationship Id="rId113" Type="http://schemas.openxmlformats.org/officeDocument/2006/relationships/image" Target="../media/image1411.png"/><Relationship Id="rId320" Type="http://schemas.openxmlformats.org/officeDocument/2006/relationships/customXml" Target="../ink/ink1596.xml"/><Relationship Id="rId558" Type="http://schemas.openxmlformats.org/officeDocument/2006/relationships/customXml" Target="../ink/ink1715.xml"/><Relationship Id="rId155" Type="http://schemas.openxmlformats.org/officeDocument/2006/relationships/image" Target="../media/image1432.png"/><Relationship Id="rId197" Type="http://schemas.openxmlformats.org/officeDocument/2006/relationships/image" Target="../media/image1453.png"/><Relationship Id="rId362" Type="http://schemas.openxmlformats.org/officeDocument/2006/relationships/customXml" Target="../ink/ink1617.xml"/><Relationship Id="rId418" Type="http://schemas.openxmlformats.org/officeDocument/2006/relationships/customXml" Target="../ink/ink1645.xml"/><Relationship Id="rId625" Type="http://schemas.openxmlformats.org/officeDocument/2006/relationships/image" Target="../media/image1667.png"/><Relationship Id="rId222" Type="http://schemas.openxmlformats.org/officeDocument/2006/relationships/customXml" Target="../ink/ink1547.xml"/><Relationship Id="rId264" Type="http://schemas.openxmlformats.org/officeDocument/2006/relationships/customXml" Target="../ink/ink1568.xml"/><Relationship Id="rId471" Type="http://schemas.openxmlformats.org/officeDocument/2006/relationships/image" Target="../media/image1590.png"/><Relationship Id="rId17" Type="http://schemas.openxmlformats.org/officeDocument/2006/relationships/image" Target="../media/image1363.png"/><Relationship Id="rId59" Type="http://schemas.openxmlformats.org/officeDocument/2006/relationships/image" Target="../media/image1384.png"/><Relationship Id="rId124" Type="http://schemas.openxmlformats.org/officeDocument/2006/relationships/customXml" Target="../ink/ink1498.xml"/><Relationship Id="rId527" Type="http://schemas.openxmlformats.org/officeDocument/2006/relationships/image" Target="../media/image1618.png"/><Relationship Id="rId569" Type="http://schemas.openxmlformats.org/officeDocument/2006/relationships/image" Target="../media/image1639.png"/><Relationship Id="rId70" Type="http://schemas.openxmlformats.org/officeDocument/2006/relationships/customXml" Target="../ink/ink1471.xml"/><Relationship Id="rId166" Type="http://schemas.openxmlformats.org/officeDocument/2006/relationships/customXml" Target="../ink/ink1519.xml"/><Relationship Id="rId331" Type="http://schemas.openxmlformats.org/officeDocument/2006/relationships/image" Target="../media/image1520.png"/><Relationship Id="rId373" Type="http://schemas.openxmlformats.org/officeDocument/2006/relationships/image" Target="../media/image1541.png"/><Relationship Id="rId429" Type="http://schemas.openxmlformats.org/officeDocument/2006/relationships/image" Target="../media/image1569.png"/><Relationship Id="rId580" Type="http://schemas.openxmlformats.org/officeDocument/2006/relationships/customXml" Target="../ink/ink1726.xml"/><Relationship Id="rId636" Type="http://schemas.openxmlformats.org/officeDocument/2006/relationships/customXml" Target="../ink/ink1754.xml"/><Relationship Id="rId1" Type="http://schemas.openxmlformats.org/officeDocument/2006/relationships/slideLayout" Target="../slideLayouts/slideLayout1.xml"/><Relationship Id="rId233" Type="http://schemas.openxmlformats.org/officeDocument/2006/relationships/image" Target="../media/image1471.png"/><Relationship Id="rId440" Type="http://schemas.openxmlformats.org/officeDocument/2006/relationships/customXml" Target="../ink/ink1656.xml"/><Relationship Id="rId28" Type="http://schemas.openxmlformats.org/officeDocument/2006/relationships/customXml" Target="../ink/ink1450.xml"/><Relationship Id="rId275" Type="http://schemas.openxmlformats.org/officeDocument/2006/relationships/image" Target="../media/image1492.png"/><Relationship Id="rId300" Type="http://schemas.openxmlformats.org/officeDocument/2006/relationships/customXml" Target="../ink/ink1586.xml"/><Relationship Id="rId482" Type="http://schemas.openxmlformats.org/officeDocument/2006/relationships/customXml" Target="../ink/ink1677.xml"/><Relationship Id="rId538" Type="http://schemas.openxmlformats.org/officeDocument/2006/relationships/customXml" Target="../ink/ink1705.xml"/><Relationship Id="rId81" Type="http://schemas.openxmlformats.org/officeDocument/2006/relationships/image" Target="../media/image1395.png"/><Relationship Id="rId135" Type="http://schemas.openxmlformats.org/officeDocument/2006/relationships/image" Target="../media/image1422.png"/><Relationship Id="rId177" Type="http://schemas.openxmlformats.org/officeDocument/2006/relationships/image" Target="../media/image1443.png"/><Relationship Id="rId342" Type="http://schemas.openxmlformats.org/officeDocument/2006/relationships/customXml" Target="../ink/ink1607.xml"/><Relationship Id="rId384" Type="http://schemas.openxmlformats.org/officeDocument/2006/relationships/customXml" Target="../ink/ink1628.xml"/><Relationship Id="rId591" Type="http://schemas.openxmlformats.org/officeDocument/2006/relationships/image" Target="../media/image1650.png"/><Relationship Id="rId605" Type="http://schemas.openxmlformats.org/officeDocument/2006/relationships/image" Target="../media/image1657.png"/><Relationship Id="rId202" Type="http://schemas.openxmlformats.org/officeDocument/2006/relationships/customXml" Target="../ink/ink1537.xml"/><Relationship Id="rId244" Type="http://schemas.openxmlformats.org/officeDocument/2006/relationships/customXml" Target="../ink/ink1558.xml"/><Relationship Id="rId647" Type="http://schemas.openxmlformats.org/officeDocument/2006/relationships/image" Target="../media/image1678.png"/><Relationship Id="rId39" Type="http://schemas.openxmlformats.org/officeDocument/2006/relationships/image" Target="../media/image1374.png"/><Relationship Id="rId286" Type="http://schemas.openxmlformats.org/officeDocument/2006/relationships/customXml" Target="../ink/ink1579.xml"/><Relationship Id="rId451" Type="http://schemas.openxmlformats.org/officeDocument/2006/relationships/image" Target="../media/image1580.png"/><Relationship Id="rId493" Type="http://schemas.openxmlformats.org/officeDocument/2006/relationships/image" Target="../media/image1601.png"/><Relationship Id="rId507" Type="http://schemas.openxmlformats.org/officeDocument/2006/relationships/image" Target="../media/image1608.png"/><Relationship Id="rId549" Type="http://schemas.openxmlformats.org/officeDocument/2006/relationships/image" Target="../media/image1629.png"/><Relationship Id="rId50" Type="http://schemas.openxmlformats.org/officeDocument/2006/relationships/customXml" Target="../ink/ink1461.xml"/><Relationship Id="rId104" Type="http://schemas.openxmlformats.org/officeDocument/2006/relationships/customXml" Target="../ink/ink1488.xml"/><Relationship Id="rId146" Type="http://schemas.openxmlformats.org/officeDocument/2006/relationships/customXml" Target="../ink/ink1509.xml"/><Relationship Id="rId188" Type="http://schemas.openxmlformats.org/officeDocument/2006/relationships/customXml" Target="../ink/ink1530.xml"/><Relationship Id="rId311" Type="http://schemas.openxmlformats.org/officeDocument/2006/relationships/image" Target="../media/image1510.png"/><Relationship Id="rId353" Type="http://schemas.openxmlformats.org/officeDocument/2006/relationships/image" Target="../media/image1531.png"/><Relationship Id="rId395" Type="http://schemas.openxmlformats.org/officeDocument/2006/relationships/image" Target="../media/image1552.png"/><Relationship Id="rId409" Type="http://schemas.openxmlformats.org/officeDocument/2006/relationships/image" Target="../media/image1559.png"/><Relationship Id="rId560" Type="http://schemas.openxmlformats.org/officeDocument/2006/relationships/customXml" Target="../ink/ink1716.xml"/><Relationship Id="rId92" Type="http://schemas.openxmlformats.org/officeDocument/2006/relationships/customXml" Target="../ink/ink1482.xml"/><Relationship Id="rId213" Type="http://schemas.openxmlformats.org/officeDocument/2006/relationships/image" Target="../media/image1461.png"/><Relationship Id="rId420" Type="http://schemas.openxmlformats.org/officeDocument/2006/relationships/customXml" Target="../ink/ink1646.xml"/><Relationship Id="rId616" Type="http://schemas.openxmlformats.org/officeDocument/2006/relationships/customXml" Target="../ink/ink1744.xml"/><Relationship Id="rId255" Type="http://schemas.openxmlformats.org/officeDocument/2006/relationships/image" Target="../media/image1482.png"/><Relationship Id="rId297" Type="http://schemas.openxmlformats.org/officeDocument/2006/relationships/image" Target="../media/image1503.png"/><Relationship Id="rId462" Type="http://schemas.openxmlformats.org/officeDocument/2006/relationships/customXml" Target="../ink/ink1667.xml"/><Relationship Id="rId518" Type="http://schemas.openxmlformats.org/officeDocument/2006/relationships/customXml" Target="../ink/ink1695.xml"/><Relationship Id="rId115" Type="http://schemas.openxmlformats.org/officeDocument/2006/relationships/image" Target="../media/image1412.png"/><Relationship Id="rId157" Type="http://schemas.openxmlformats.org/officeDocument/2006/relationships/image" Target="../media/image1433.png"/><Relationship Id="rId322" Type="http://schemas.openxmlformats.org/officeDocument/2006/relationships/customXml" Target="../ink/ink1597.xml"/><Relationship Id="rId364" Type="http://schemas.openxmlformats.org/officeDocument/2006/relationships/customXml" Target="../ink/ink1618.xml"/><Relationship Id="rId61" Type="http://schemas.openxmlformats.org/officeDocument/2006/relationships/image" Target="../media/image1385.png"/><Relationship Id="rId199" Type="http://schemas.openxmlformats.org/officeDocument/2006/relationships/image" Target="../media/image1454.png"/><Relationship Id="rId571" Type="http://schemas.openxmlformats.org/officeDocument/2006/relationships/image" Target="../media/image1640.png"/><Relationship Id="rId627" Type="http://schemas.openxmlformats.org/officeDocument/2006/relationships/image" Target="../media/image1668.png"/><Relationship Id="rId19" Type="http://schemas.openxmlformats.org/officeDocument/2006/relationships/image" Target="../media/image1364.png"/><Relationship Id="rId224" Type="http://schemas.openxmlformats.org/officeDocument/2006/relationships/customXml" Target="../ink/ink1548.xml"/><Relationship Id="rId266" Type="http://schemas.openxmlformats.org/officeDocument/2006/relationships/customXml" Target="../ink/ink1569.xml"/><Relationship Id="rId431" Type="http://schemas.openxmlformats.org/officeDocument/2006/relationships/image" Target="../media/image1570.png"/><Relationship Id="rId473" Type="http://schemas.openxmlformats.org/officeDocument/2006/relationships/image" Target="../media/image1591.png"/><Relationship Id="rId529" Type="http://schemas.openxmlformats.org/officeDocument/2006/relationships/image" Target="../media/image1619.png"/><Relationship Id="rId30" Type="http://schemas.openxmlformats.org/officeDocument/2006/relationships/customXml" Target="../ink/ink1451.xml"/><Relationship Id="rId126" Type="http://schemas.openxmlformats.org/officeDocument/2006/relationships/customXml" Target="../ink/ink1499.xml"/><Relationship Id="rId168" Type="http://schemas.openxmlformats.org/officeDocument/2006/relationships/customXml" Target="../ink/ink1520.xml"/><Relationship Id="rId333" Type="http://schemas.openxmlformats.org/officeDocument/2006/relationships/image" Target="../media/image1521.png"/><Relationship Id="rId540" Type="http://schemas.openxmlformats.org/officeDocument/2006/relationships/customXml" Target="../ink/ink1706.xml"/><Relationship Id="rId72" Type="http://schemas.openxmlformats.org/officeDocument/2006/relationships/customXml" Target="../ink/ink1472.xml"/><Relationship Id="rId375" Type="http://schemas.openxmlformats.org/officeDocument/2006/relationships/image" Target="../media/image1542.png"/><Relationship Id="rId582" Type="http://schemas.openxmlformats.org/officeDocument/2006/relationships/customXml" Target="../ink/ink1727.xml"/><Relationship Id="rId638" Type="http://schemas.openxmlformats.org/officeDocument/2006/relationships/customXml" Target="../ink/ink1755.xml"/><Relationship Id="rId3" Type="http://schemas.openxmlformats.org/officeDocument/2006/relationships/image" Target="../media/image1356.png"/><Relationship Id="rId235" Type="http://schemas.openxmlformats.org/officeDocument/2006/relationships/image" Target="../media/image1472.png"/><Relationship Id="rId277" Type="http://schemas.openxmlformats.org/officeDocument/2006/relationships/image" Target="../media/image1493.png"/><Relationship Id="rId400" Type="http://schemas.openxmlformats.org/officeDocument/2006/relationships/customXml" Target="../ink/ink1636.xml"/><Relationship Id="rId442" Type="http://schemas.openxmlformats.org/officeDocument/2006/relationships/customXml" Target="../ink/ink1657.xml"/><Relationship Id="rId484" Type="http://schemas.openxmlformats.org/officeDocument/2006/relationships/customXml" Target="../ink/ink1678.xml"/><Relationship Id="rId137" Type="http://schemas.openxmlformats.org/officeDocument/2006/relationships/image" Target="../media/image1423.png"/><Relationship Id="rId302" Type="http://schemas.openxmlformats.org/officeDocument/2006/relationships/customXml" Target="../ink/ink1587.xml"/><Relationship Id="rId344" Type="http://schemas.openxmlformats.org/officeDocument/2006/relationships/customXml" Target="../ink/ink1608.xml"/><Relationship Id="rId41" Type="http://schemas.openxmlformats.org/officeDocument/2006/relationships/image" Target="../media/image1375.png"/><Relationship Id="rId83" Type="http://schemas.openxmlformats.org/officeDocument/2006/relationships/image" Target="../media/image1396.png"/><Relationship Id="rId179" Type="http://schemas.openxmlformats.org/officeDocument/2006/relationships/image" Target="../media/image1444.png"/><Relationship Id="rId386" Type="http://schemas.openxmlformats.org/officeDocument/2006/relationships/customXml" Target="../ink/ink1629.xml"/><Relationship Id="rId551" Type="http://schemas.openxmlformats.org/officeDocument/2006/relationships/image" Target="../media/image1630.png"/><Relationship Id="rId593" Type="http://schemas.openxmlformats.org/officeDocument/2006/relationships/image" Target="../media/image1651.png"/><Relationship Id="rId607" Type="http://schemas.openxmlformats.org/officeDocument/2006/relationships/image" Target="../media/image1658.png"/><Relationship Id="rId649" Type="http://schemas.openxmlformats.org/officeDocument/2006/relationships/image" Target="../media/image1679.png"/><Relationship Id="rId190" Type="http://schemas.openxmlformats.org/officeDocument/2006/relationships/customXml" Target="../ink/ink1531.xml"/><Relationship Id="rId204" Type="http://schemas.openxmlformats.org/officeDocument/2006/relationships/customXml" Target="../ink/ink1538.xml"/><Relationship Id="rId246" Type="http://schemas.openxmlformats.org/officeDocument/2006/relationships/customXml" Target="../ink/ink1559.xml"/><Relationship Id="rId288" Type="http://schemas.openxmlformats.org/officeDocument/2006/relationships/customXml" Target="../ink/ink1580.xml"/><Relationship Id="rId411" Type="http://schemas.openxmlformats.org/officeDocument/2006/relationships/image" Target="../media/image1560.png"/><Relationship Id="rId453" Type="http://schemas.openxmlformats.org/officeDocument/2006/relationships/image" Target="../media/image1581.png"/><Relationship Id="rId509" Type="http://schemas.openxmlformats.org/officeDocument/2006/relationships/image" Target="../media/image1609.png"/><Relationship Id="rId106" Type="http://schemas.openxmlformats.org/officeDocument/2006/relationships/customXml" Target="../ink/ink1489.xml"/><Relationship Id="rId313" Type="http://schemas.openxmlformats.org/officeDocument/2006/relationships/image" Target="../media/image1511.png"/><Relationship Id="rId495" Type="http://schemas.openxmlformats.org/officeDocument/2006/relationships/image" Target="../media/image1602.png"/><Relationship Id="rId10" Type="http://schemas.openxmlformats.org/officeDocument/2006/relationships/customXml" Target="../ink/ink1441.xml"/><Relationship Id="rId52" Type="http://schemas.openxmlformats.org/officeDocument/2006/relationships/customXml" Target="../ink/ink1462.xml"/><Relationship Id="rId94" Type="http://schemas.openxmlformats.org/officeDocument/2006/relationships/customXml" Target="../ink/ink1483.xml"/><Relationship Id="rId148" Type="http://schemas.openxmlformats.org/officeDocument/2006/relationships/customXml" Target="../ink/ink1510.xml"/><Relationship Id="rId355" Type="http://schemas.openxmlformats.org/officeDocument/2006/relationships/image" Target="../media/image1532.png"/><Relationship Id="rId397" Type="http://schemas.openxmlformats.org/officeDocument/2006/relationships/image" Target="../media/image1553.png"/><Relationship Id="rId520" Type="http://schemas.openxmlformats.org/officeDocument/2006/relationships/customXml" Target="../ink/ink1696.xml"/><Relationship Id="rId562" Type="http://schemas.openxmlformats.org/officeDocument/2006/relationships/customXml" Target="../ink/ink1717.xml"/><Relationship Id="rId618" Type="http://schemas.openxmlformats.org/officeDocument/2006/relationships/customXml" Target="../ink/ink1745.xml"/><Relationship Id="rId215" Type="http://schemas.openxmlformats.org/officeDocument/2006/relationships/image" Target="../media/image1462.png"/><Relationship Id="rId257" Type="http://schemas.openxmlformats.org/officeDocument/2006/relationships/image" Target="../media/image1483.png"/><Relationship Id="rId422" Type="http://schemas.openxmlformats.org/officeDocument/2006/relationships/customXml" Target="../ink/ink1647.xml"/><Relationship Id="rId464" Type="http://schemas.openxmlformats.org/officeDocument/2006/relationships/customXml" Target="../ink/ink1668.xml"/><Relationship Id="rId299" Type="http://schemas.openxmlformats.org/officeDocument/2006/relationships/image" Target="../media/image1504.png"/><Relationship Id="rId63" Type="http://schemas.openxmlformats.org/officeDocument/2006/relationships/image" Target="../media/image1386.png"/><Relationship Id="rId159" Type="http://schemas.openxmlformats.org/officeDocument/2006/relationships/image" Target="../media/image1434.png"/><Relationship Id="rId366" Type="http://schemas.openxmlformats.org/officeDocument/2006/relationships/customXml" Target="../ink/ink1619.xml"/><Relationship Id="rId573" Type="http://schemas.openxmlformats.org/officeDocument/2006/relationships/image" Target="../media/image1641.png"/><Relationship Id="rId226" Type="http://schemas.openxmlformats.org/officeDocument/2006/relationships/customXml" Target="../ink/ink1549.xml"/><Relationship Id="rId433" Type="http://schemas.openxmlformats.org/officeDocument/2006/relationships/image" Target="../media/image1571.png"/><Relationship Id="rId640" Type="http://schemas.openxmlformats.org/officeDocument/2006/relationships/customXml" Target="../ink/ink1756.xml"/><Relationship Id="rId74" Type="http://schemas.openxmlformats.org/officeDocument/2006/relationships/customXml" Target="../ink/ink1473.xml"/><Relationship Id="rId377" Type="http://schemas.openxmlformats.org/officeDocument/2006/relationships/image" Target="../media/image1543.png"/><Relationship Id="rId500" Type="http://schemas.openxmlformats.org/officeDocument/2006/relationships/customXml" Target="../ink/ink1686.xml"/><Relationship Id="rId584" Type="http://schemas.openxmlformats.org/officeDocument/2006/relationships/customXml" Target="../ink/ink1728.xml"/><Relationship Id="rId5" Type="http://schemas.openxmlformats.org/officeDocument/2006/relationships/image" Target="../media/image1357.png"/><Relationship Id="rId237" Type="http://schemas.openxmlformats.org/officeDocument/2006/relationships/image" Target="../media/image1473.png"/><Relationship Id="rId444" Type="http://schemas.openxmlformats.org/officeDocument/2006/relationships/customXml" Target="../ink/ink1658.xml"/><Relationship Id="rId290" Type="http://schemas.openxmlformats.org/officeDocument/2006/relationships/customXml" Target="../ink/ink1581.xml"/><Relationship Id="rId304" Type="http://schemas.openxmlformats.org/officeDocument/2006/relationships/customXml" Target="../ink/ink1588.xml"/><Relationship Id="rId388" Type="http://schemas.openxmlformats.org/officeDocument/2006/relationships/customXml" Target="../ink/ink1630.xml"/><Relationship Id="rId511" Type="http://schemas.openxmlformats.org/officeDocument/2006/relationships/image" Target="../media/image1610.png"/><Relationship Id="rId609" Type="http://schemas.openxmlformats.org/officeDocument/2006/relationships/image" Target="../media/image1659.png"/><Relationship Id="rId85" Type="http://schemas.openxmlformats.org/officeDocument/2006/relationships/image" Target="../media/image1397.png"/><Relationship Id="rId150" Type="http://schemas.openxmlformats.org/officeDocument/2006/relationships/customXml" Target="../ink/ink1511.xml"/><Relationship Id="rId595" Type="http://schemas.openxmlformats.org/officeDocument/2006/relationships/image" Target="../media/image1652.png"/><Relationship Id="rId248" Type="http://schemas.openxmlformats.org/officeDocument/2006/relationships/customXml" Target="../ink/ink1560.xml"/><Relationship Id="rId455" Type="http://schemas.openxmlformats.org/officeDocument/2006/relationships/image" Target="../media/image1582.png"/><Relationship Id="rId12" Type="http://schemas.openxmlformats.org/officeDocument/2006/relationships/customXml" Target="../ink/ink1442.xml"/><Relationship Id="rId108" Type="http://schemas.openxmlformats.org/officeDocument/2006/relationships/customXml" Target="../ink/ink1490.xml"/><Relationship Id="rId315" Type="http://schemas.openxmlformats.org/officeDocument/2006/relationships/image" Target="../media/image1512.png"/><Relationship Id="rId522" Type="http://schemas.openxmlformats.org/officeDocument/2006/relationships/customXml" Target="../ink/ink1697.xml"/><Relationship Id="rId96" Type="http://schemas.openxmlformats.org/officeDocument/2006/relationships/customXml" Target="../ink/ink1484.xml"/><Relationship Id="rId161" Type="http://schemas.openxmlformats.org/officeDocument/2006/relationships/image" Target="../media/image1435.png"/><Relationship Id="rId399" Type="http://schemas.openxmlformats.org/officeDocument/2006/relationships/image" Target="../media/image1554.png"/><Relationship Id="rId259" Type="http://schemas.openxmlformats.org/officeDocument/2006/relationships/image" Target="../media/image1484.png"/><Relationship Id="rId466" Type="http://schemas.openxmlformats.org/officeDocument/2006/relationships/customXml" Target="../ink/ink1669.xml"/><Relationship Id="rId23" Type="http://schemas.openxmlformats.org/officeDocument/2006/relationships/image" Target="../media/image1366.png"/><Relationship Id="rId119" Type="http://schemas.openxmlformats.org/officeDocument/2006/relationships/image" Target="../media/image1414.png"/><Relationship Id="rId326" Type="http://schemas.openxmlformats.org/officeDocument/2006/relationships/customXml" Target="../ink/ink1599.xml"/><Relationship Id="rId533" Type="http://schemas.openxmlformats.org/officeDocument/2006/relationships/image" Target="../media/image1621.png"/><Relationship Id="rId172" Type="http://schemas.openxmlformats.org/officeDocument/2006/relationships/customXml" Target="../ink/ink1522.xml"/><Relationship Id="rId477" Type="http://schemas.openxmlformats.org/officeDocument/2006/relationships/image" Target="../media/image1593.png"/><Relationship Id="rId600" Type="http://schemas.openxmlformats.org/officeDocument/2006/relationships/customXml" Target="../ink/ink1736.xml"/><Relationship Id="rId337" Type="http://schemas.openxmlformats.org/officeDocument/2006/relationships/image" Target="../media/image1523.png"/><Relationship Id="rId34" Type="http://schemas.openxmlformats.org/officeDocument/2006/relationships/customXml" Target="../ink/ink1453.xml"/><Relationship Id="rId544" Type="http://schemas.openxmlformats.org/officeDocument/2006/relationships/customXml" Target="../ink/ink1708.xml"/><Relationship Id="rId183" Type="http://schemas.openxmlformats.org/officeDocument/2006/relationships/image" Target="../media/image1446.png"/><Relationship Id="rId390" Type="http://schemas.openxmlformats.org/officeDocument/2006/relationships/customXml" Target="../ink/ink1631.xml"/><Relationship Id="rId404" Type="http://schemas.openxmlformats.org/officeDocument/2006/relationships/customXml" Target="../ink/ink1638.xml"/><Relationship Id="rId611" Type="http://schemas.openxmlformats.org/officeDocument/2006/relationships/image" Target="../media/image1660.png"/><Relationship Id="rId250" Type="http://schemas.openxmlformats.org/officeDocument/2006/relationships/customXml" Target="../ink/ink1561.xml"/><Relationship Id="rId488" Type="http://schemas.openxmlformats.org/officeDocument/2006/relationships/customXml" Target="../ink/ink1680.xml"/><Relationship Id="rId45" Type="http://schemas.openxmlformats.org/officeDocument/2006/relationships/image" Target="../media/image1377.png"/><Relationship Id="rId110" Type="http://schemas.openxmlformats.org/officeDocument/2006/relationships/customXml" Target="../ink/ink1491.xml"/><Relationship Id="rId348" Type="http://schemas.openxmlformats.org/officeDocument/2006/relationships/customXml" Target="../ink/ink1610.xml"/><Relationship Id="rId555" Type="http://schemas.openxmlformats.org/officeDocument/2006/relationships/image" Target="../media/image1632.png"/><Relationship Id="rId194" Type="http://schemas.openxmlformats.org/officeDocument/2006/relationships/customXml" Target="../ink/ink1533.xml"/><Relationship Id="rId208" Type="http://schemas.openxmlformats.org/officeDocument/2006/relationships/customXml" Target="../ink/ink1540.xml"/><Relationship Id="rId415" Type="http://schemas.openxmlformats.org/officeDocument/2006/relationships/image" Target="../media/image1562.png"/><Relationship Id="rId622" Type="http://schemas.openxmlformats.org/officeDocument/2006/relationships/customXml" Target="../ink/ink1747.xml"/><Relationship Id="rId261" Type="http://schemas.openxmlformats.org/officeDocument/2006/relationships/image" Target="../media/image1485.png"/><Relationship Id="rId499" Type="http://schemas.openxmlformats.org/officeDocument/2006/relationships/image" Target="../media/image1604.png"/><Relationship Id="rId56" Type="http://schemas.openxmlformats.org/officeDocument/2006/relationships/customXml" Target="../ink/ink1464.xml"/><Relationship Id="rId359" Type="http://schemas.openxmlformats.org/officeDocument/2006/relationships/image" Target="../media/image1534.png"/><Relationship Id="rId566" Type="http://schemas.openxmlformats.org/officeDocument/2006/relationships/customXml" Target="../ink/ink1719.xml"/><Relationship Id="rId121" Type="http://schemas.openxmlformats.org/officeDocument/2006/relationships/image" Target="../media/image1415.png"/><Relationship Id="rId219" Type="http://schemas.openxmlformats.org/officeDocument/2006/relationships/image" Target="../media/image1464.png"/><Relationship Id="rId426" Type="http://schemas.openxmlformats.org/officeDocument/2006/relationships/customXml" Target="../ink/ink1649.xml"/><Relationship Id="rId633" Type="http://schemas.openxmlformats.org/officeDocument/2006/relationships/image" Target="../media/image1671.png"/><Relationship Id="rId67" Type="http://schemas.openxmlformats.org/officeDocument/2006/relationships/image" Target="../media/image1388.png"/><Relationship Id="rId272" Type="http://schemas.openxmlformats.org/officeDocument/2006/relationships/customXml" Target="../ink/ink1572.xml"/><Relationship Id="rId577" Type="http://schemas.openxmlformats.org/officeDocument/2006/relationships/image" Target="../media/image1643.png"/><Relationship Id="rId132" Type="http://schemas.openxmlformats.org/officeDocument/2006/relationships/customXml" Target="../ink/ink1502.xml"/><Relationship Id="rId437" Type="http://schemas.openxmlformats.org/officeDocument/2006/relationships/image" Target="../media/image1573.png"/><Relationship Id="rId644" Type="http://schemas.openxmlformats.org/officeDocument/2006/relationships/customXml" Target="../ink/ink1758.xml"/><Relationship Id="rId283" Type="http://schemas.openxmlformats.org/officeDocument/2006/relationships/image" Target="../media/image1496.png"/><Relationship Id="rId490" Type="http://schemas.openxmlformats.org/officeDocument/2006/relationships/customXml" Target="../ink/ink1681.xml"/><Relationship Id="rId504" Type="http://schemas.openxmlformats.org/officeDocument/2006/relationships/customXml" Target="../ink/ink1688.xml"/><Relationship Id="rId78" Type="http://schemas.openxmlformats.org/officeDocument/2006/relationships/customXml" Target="../ink/ink1475.xml"/><Relationship Id="rId143" Type="http://schemas.openxmlformats.org/officeDocument/2006/relationships/image" Target="../media/image1426.png"/><Relationship Id="rId350" Type="http://schemas.openxmlformats.org/officeDocument/2006/relationships/customXml" Target="../ink/ink1611.xml"/><Relationship Id="rId588" Type="http://schemas.openxmlformats.org/officeDocument/2006/relationships/customXml" Target="../ink/ink1730.xml"/><Relationship Id="rId9" Type="http://schemas.openxmlformats.org/officeDocument/2006/relationships/image" Target="../media/image1359.png"/><Relationship Id="rId210" Type="http://schemas.openxmlformats.org/officeDocument/2006/relationships/customXml" Target="../ink/ink1541.xml"/><Relationship Id="rId448" Type="http://schemas.openxmlformats.org/officeDocument/2006/relationships/customXml" Target="../ink/ink1660.xml"/><Relationship Id="rId294" Type="http://schemas.openxmlformats.org/officeDocument/2006/relationships/customXml" Target="../ink/ink1583.xml"/><Relationship Id="rId308" Type="http://schemas.openxmlformats.org/officeDocument/2006/relationships/customXml" Target="../ink/ink1590.xml"/><Relationship Id="rId515" Type="http://schemas.openxmlformats.org/officeDocument/2006/relationships/image" Target="../media/image1612.png"/><Relationship Id="rId89" Type="http://schemas.openxmlformats.org/officeDocument/2006/relationships/image" Target="../media/image1399.png"/><Relationship Id="rId154" Type="http://schemas.openxmlformats.org/officeDocument/2006/relationships/customXml" Target="../ink/ink1513.xml"/><Relationship Id="rId361" Type="http://schemas.openxmlformats.org/officeDocument/2006/relationships/image" Target="../media/image1535.png"/><Relationship Id="rId599" Type="http://schemas.openxmlformats.org/officeDocument/2006/relationships/image" Target="../media/image1654.png"/><Relationship Id="rId459" Type="http://schemas.openxmlformats.org/officeDocument/2006/relationships/image" Target="../media/image158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80.png"/><Relationship Id="rId2" Type="http://schemas.openxmlformats.org/officeDocument/2006/relationships/customXml" Target="../ink/ink1761.xml"/><Relationship Id="rId1" Type="http://schemas.openxmlformats.org/officeDocument/2006/relationships/slideLayout" Target="../slideLayouts/slideLayout1.xml"/><Relationship Id="rId5" Type="http://schemas.openxmlformats.org/officeDocument/2006/relationships/image" Target="../media/image1681.png"/><Relationship Id="rId4" Type="http://schemas.openxmlformats.org/officeDocument/2006/relationships/customXml" Target="../ink/ink1762.xml"/></Relationships>
</file>

<file path=ppt/slides/_rels/slide36.xml.rels><?xml version="1.0" encoding="UTF-8" standalone="yes"?>
<Relationships xmlns="http://schemas.openxmlformats.org/package/2006/relationships"><Relationship Id="rId8" Type="http://schemas.openxmlformats.org/officeDocument/2006/relationships/customXml" Target="../ink/ink1766.xml"/><Relationship Id="rId3" Type="http://schemas.openxmlformats.org/officeDocument/2006/relationships/image" Target="../media/image1682.png"/><Relationship Id="rId7" Type="http://schemas.openxmlformats.org/officeDocument/2006/relationships/image" Target="../media/image1684.png"/><Relationship Id="rId2" Type="http://schemas.openxmlformats.org/officeDocument/2006/relationships/customXml" Target="../ink/ink1763.xml"/><Relationship Id="rId1" Type="http://schemas.openxmlformats.org/officeDocument/2006/relationships/slideLayout" Target="../slideLayouts/slideLayout1.xml"/><Relationship Id="rId6" Type="http://schemas.openxmlformats.org/officeDocument/2006/relationships/customXml" Target="../ink/ink1765.xml"/><Relationship Id="rId5" Type="http://schemas.openxmlformats.org/officeDocument/2006/relationships/image" Target="../media/image1683.png"/><Relationship Id="rId4" Type="http://schemas.openxmlformats.org/officeDocument/2006/relationships/customXml" Target="../ink/ink1764.xml"/><Relationship Id="rId9" Type="http://schemas.openxmlformats.org/officeDocument/2006/relationships/image" Target="../media/image168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customXml" Target="../ink/ink1770.xml"/><Relationship Id="rId13" Type="http://schemas.openxmlformats.org/officeDocument/2006/relationships/image" Target="../media/image1691.png"/><Relationship Id="rId3" Type="http://schemas.openxmlformats.org/officeDocument/2006/relationships/image" Target="../media/image1686.png"/><Relationship Id="rId7" Type="http://schemas.openxmlformats.org/officeDocument/2006/relationships/image" Target="../media/image1688.png"/><Relationship Id="rId12" Type="http://schemas.openxmlformats.org/officeDocument/2006/relationships/customXml" Target="../ink/ink1772.xml"/><Relationship Id="rId2" Type="http://schemas.openxmlformats.org/officeDocument/2006/relationships/customXml" Target="../ink/ink1767.xml"/><Relationship Id="rId1" Type="http://schemas.openxmlformats.org/officeDocument/2006/relationships/slideLayout" Target="../slideLayouts/slideLayout1.xml"/><Relationship Id="rId6" Type="http://schemas.openxmlformats.org/officeDocument/2006/relationships/customXml" Target="../ink/ink1769.xml"/><Relationship Id="rId11" Type="http://schemas.openxmlformats.org/officeDocument/2006/relationships/image" Target="../media/image1690.png"/><Relationship Id="rId5" Type="http://schemas.openxmlformats.org/officeDocument/2006/relationships/image" Target="../media/image1687.png"/><Relationship Id="rId10" Type="http://schemas.openxmlformats.org/officeDocument/2006/relationships/customXml" Target="../ink/ink1771.xml"/><Relationship Id="rId4" Type="http://schemas.openxmlformats.org/officeDocument/2006/relationships/customXml" Target="../ink/ink1768.xml"/><Relationship Id="rId9" Type="http://schemas.openxmlformats.org/officeDocument/2006/relationships/image" Target="../media/image1689.png"/></Relationships>
</file>

<file path=ppt/slides/_rels/slide39.xml.rels><?xml version="1.0" encoding="UTF-8" standalone="yes"?>
<Relationships xmlns="http://schemas.openxmlformats.org/package/2006/relationships"><Relationship Id="rId3" Type="http://schemas.openxmlformats.org/officeDocument/2006/relationships/image" Target="../media/image1692.png"/><Relationship Id="rId7" Type="http://schemas.openxmlformats.org/officeDocument/2006/relationships/image" Target="../media/image1694.png"/><Relationship Id="rId2" Type="http://schemas.openxmlformats.org/officeDocument/2006/relationships/customXml" Target="../ink/ink1773.xml"/><Relationship Id="rId1" Type="http://schemas.openxmlformats.org/officeDocument/2006/relationships/slideLayout" Target="../slideLayouts/slideLayout1.xml"/><Relationship Id="rId6" Type="http://schemas.openxmlformats.org/officeDocument/2006/relationships/customXml" Target="../ink/ink1775.xml"/><Relationship Id="rId5" Type="http://schemas.openxmlformats.org/officeDocument/2006/relationships/image" Target="../media/image1693.png"/><Relationship Id="rId4" Type="http://schemas.openxmlformats.org/officeDocument/2006/relationships/customXml" Target="../ink/ink1774.xml"/></Relationships>
</file>

<file path=ppt/slides/_rels/slide4.xml.rels><?xml version="1.0" encoding="UTF-8" standalone="yes"?>
<Relationships xmlns="http://schemas.openxmlformats.org/package/2006/relationships"><Relationship Id="rId117" Type="http://schemas.openxmlformats.org/officeDocument/2006/relationships/customXml" Target="../ink/ink59.xml"/><Relationship Id="rId21" Type="http://schemas.openxmlformats.org/officeDocument/2006/relationships/customXml" Target="../ink/ink11.xml"/><Relationship Id="rId42" Type="http://schemas.openxmlformats.org/officeDocument/2006/relationships/image" Target="../media/image2064.png"/><Relationship Id="rId63" Type="http://schemas.openxmlformats.org/officeDocument/2006/relationships/customXml" Target="../ink/ink32.xml"/><Relationship Id="rId84" Type="http://schemas.openxmlformats.org/officeDocument/2006/relationships/image" Target="../media/image2085.png"/><Relationship Id="rId138" Type="http://schemas.openxmlformats.org/officeDocument/2006/relationships/image" Target="../media/image2112.png"/><Relationship Id="rId159" Type="http://schemas.openxmlformats.org/officeDocument/2006/relationships/customXml" Target="../ink/ink80.xml"/><Relationship Id="rId107" Type="http://schemas.openxmlformats.org/officeDocument/2006/relationships/customXml" Target="../ink/ink54.xml"/><Relationship Id="rId11" Type="http://schemas.openxmlformats.org/officeDocument/2006/relationships/customXml" Target="../ink/ink6.xml"/><Relationship Id="rId32" Type="http://schemas.openxmlformats.org/officeDocument/2006/relationships/image" Target="../media/image2059.png"/><Relationship Id="rId53" Type="http://schemas.openxmlformats.org/officeDocument/2006/relationships/customXml" Target="../ink/ink27.xml"/><Relationship Id="rId74" Type="http://schemas.openxmlformats.org/officeDocument/2006/relationships/image" Target="../media/image2080.png"/><Relationship Id="rId128" Type="http://schemas.openxmlformats.org/officeDocument/2006/relationships/image" Target="../media/image2107.png"/><Relationship Id="rId149" Type="http://schemas.openxmlformats.org/officeDocument/2006/relationships/customXml" Target="../ink/ink75.xml"/><Relationship Id="rId5" Type="http://schemas.openxmlformats.org/officeDocument/2006/relationships/customXml" Target="../ink/ink3.xml"/><Relationship Id="rId95" Type="http://schemas.openxmlformats.org/officeDocument/2006/relationships/customXml" Target="../ink/ink48.xml"/><Relationship Id="rId160" Type="http://schemas.openxmlformats.org/officeDocument/2006/relationships/image" Target="../media/image2123.png"/><Relationship Id="rId22" Type="http://schemas.openxmlformats.org/officeDocument/2006/relationships/image" Target="../media/image2054.png"/><Relationship Id="rId43" Type="http://schemas.openxmlformats.org/officeDocument/2006/relationships/customXml" Target="../ink/ink22.xml"/><Relationship Id="rId64" Type="http://schemas.openxmlformats.org/officeDocument/2006/relationships/image" Target="../media/image2075.png"/><Relationship Id="rId118" Type="http://schemas.openxmlformats.org/officeDocument/2006/relationships/image" Target="../media/image2102.png"/><Relationship Id="rId139" Type="http://schemas.openxmlformats.org/officeDocument/2006/relationships/customXml" Target="../ink/ink70.xml"/><Relationship Id="rId85" Type="http://schemas.openxmlformats.org/officeDocument/2006/relationships/customXml" Target="../ink/ink43.xml"/><Relationship Id="rId150" Type="http://schemas.openxmlformats.org/officeDocument/2006/relationships/image" Target="../media/image2118.png"/><Relationship Id="rId12" Type="http://schemas.openxmlformats.org/officeDocument/2006/relationships/image" Target="../media/image2049.png"/><Relationship Id="rId17" Type="http://schemas.openxmlformats.org/officeDocument/2006/relationships/customXml" Target="../ink/ink9.xml"/><Relationship Id="rId33" Type="http://schemas.openxmlformats.org/officeDocument/2006/relationships/customXml" Target="../ink/ink17.xml"/><Relationship Id="rId38" Type="http://schemas.openxmlformats.org/officeDocument/2006/relationships/image" Target="../media/image2062.png"/><Relationship Id="rId59" Type="http://schemas.openxmlformats.org/officeDocument/2006/relationships/customXml" Target="../ink/ink30.xml"/><Relationship Id="rId103" Type="http://schemas.openxmlformats.org/officeDocument/2006/relationships/customXml" Target="../ink/ink52.xml"/><Relationship Id="rId108" Type="http://schemas.openxmlformats.org/officeDocument/2006/relationships/image" Target="../media/image2097.png"/><Relationship Id="rId124" Type="http://schemas.openxmlformats.org/officeDocument/2006/relationships/image" Target="../media/image2105.png"/><Relationship Id="rId129" Type="http://schemas.openxmlformats.org/officeDocument/2006/relationships/customXml" Target="../ink/ink65.xml"/><Relationship Id="rId54" Type="http://schemas.openxmlformats.org/officeDocument/2006/relationships/image" Target="../media/image2070.png"/><Relationship Id="rId70" Type="http://schemas.openxmlformats.org/officeDocument/2006/relationships/image" Target="../media/image2078.png"/><Relationship Id="rId75" Type="http://schemas.openxmlformats.org/officeDocument/2006/relationships/customXml" Target="../ink/ink38.xml"/><Relationship Id="rId91" Type="http://schemas.openxmlformats.org/officeDocument/2006/relationships/customXml" Target="../ink/ink46.xml"/><Relationship Id="rId96" Type="http://schemas.openxmlformats.org/officeDocument/2006/relationships/image" Target="../media/image2091.png"/><Relationship Id="rId140" Type="http://schemas.openxmlformats.org/officeDocument/2006/relationships/image" Target="../media/image2113.png"/><Relationship Id="rId145" Type="http://schemas.openxmlformats.org/officeDocument/2006/relationships/customXml" Target="../ink/ink73.xml"/><Relationship Id="rId161" Type="http://schemas.openxmlformats.org/officeDocument/2006/relationships/customXml" Target="../ink/ink81.xml"/><Relationship Id="rId1" Type="http://schemas.openxmlformats.org/officeDocument/2006/relationships/slideLayout" Target="../slideLayouts/slideLayout7.xml"/><Relationship Id="rId6" Type="http://schemas.openxmlformats.org/officeDocument/2006/relationships/image" Target="../media/image2046.png"/><Relationship Id="rId23" Type="http://schemas.openxmlformats.org/officeDocument/2006/relationships/customXml" Target="../ink/ink12.xml"/><Relationship Id="rId28" Type="http://schemas.openxmlformats.org/officeDocument/2006/relationships/image" Target="../media/image2057.png"/><Relationship Id="rId49" Type="http://schemas.openxmlformats.org/officeDocument/2006/relationships/customXml" Target="../ink/ink25.xml"/><Relationship Id="rId114" Type="http://schemas.openxmlformats.org/officeDocument/2006/relationships/image" Target="../media/image2100.png"/><Relationship Id="rId119" Type="http://schemas.openxmlformats.org/officeDocument/2006/relationships/customXml" Target="../ink/ink60.xml"/><Relationship Id="rId44" Type="http://schemas.openxmlformats.org/officeDocument/2006/relationships/image" Target="../media/image2065.png"/><Relationship Id="rId60" Type="http://schemas.openxmlformats.org/officeDocument/2006/relationships/image" Target="../media/image2073.png"/><Relationship Id="rId65" Type="http://schemas.openxmlformats.org/officeDocument/2006/relationships/customXml" Target="../ink/ink33.xml"/><Relationship Id="rId81" Type="http://schemas.openxmlformats.org/officeDocument/2006/relationships/customXml" Target="../ink/ink41.xml"/><Relationship Id="rId86" Type="http://schemas.openxmlformats.org/officeDocument/2006/relationships/image" Target="../media/image2086.png"/><Relationship Id="rId130" Type="http://schemas.openxmlformats.org/officeDocument/2006/relationships/image" Target="../media/image2108.png"/><Relationship Id="rId135" Type="http://schemas.openxmlformats.org/officeDocument/2006/relationships/customXml" Target="../ink/ink68.xml"/><Relationship Id="rId151" Type="http://schemas.openxmlformats.org/officeDocument/2006/relationships/customXml" Target="../ink/ink76.xml"/><Relationship Id="rId156" Type="http://schemas.openxmlformats.org/officeDocument/2006/relationships/image" Target="../media/image2121.png"/><Relationship Id="rId13" Type="http://schemas.openxmlformats.org/officeDocument/2006/relationships/customXml" Target="../ink/ink7.xml"/><Relationship Id="rId18" Type="http://schemas.openxmlformats.org/officeDocument/2006/relationships/image" Target="../media/image2052.png"/><Relationship Id="rId39" Type="http://schemas.openxmlformats.org/officeDocument/2006/relationships/customXml" Target="../ink/ink20.xml"/><Relationship Id="rId109" Type="http://schemas.openxmlformats.org/officeDocument/2006/relationships/customXml" Target="../ink/ink55.xml"/><Relationship Id="rId34" Type="http://schemas.openxmlformats.org/officeDocument/2006/relationships/image" Target="../media/image2060.png"/><Relationship Id="rId50" Type="http://schemas.openxmlformats.org/officeDocument/2006/relationships/image" Target="../media/image2068.png"/><Relationship Id="rId55" Type="http://schemas.openxmlformats.org/officeDocument/2006/relationships/customXml" Target="../ink/ink28.xml"/><Relationship Id="rId76" Type="http://schemas.openxmlformats.org/officeDocument/2006/relationships/image" Target="../media/image2081.png"/><Relationship Id="rId97" Type="http://schemas.openxmlformats.org/officeDocument/2006/relationships/customXml" Target="../ink/ink49.xml"/><Relationship Id="rId104" Type="http://schemas.openxmlformats.org/officeDocument/2006/relationships/image" Target="../media/image2095.png"/><Relationship Id="rId120" Type="http://schemas.openxmlformats.org/officeDocument/2006/relationships/image" Target="../media/image2103.png"/><Relationship Id="rId125" Type="http://schemas.openxmlformats.org/officeDocument/2006/relationships/customXml" Target="../ink/ink63.xml"/><Relationship Id="rId141" Type="http://schemas.openxmlformats.org/officeDocument/2006/relationships/customXml" Target="../ink/ink71.xml"/><Relationship Id="rId146" Type="http://schemas.openxmlformats.org/officeDocument/2006/relationships/image" Target="../media/image2116.png"/><Relationship Id="rId7" Type="http://schemas.openxmlformats.org/officeDocument/2006/relationships/customXml" Target="../ink/ink4.xml"/><Relationship Id="rId71" Type="http://schemas.openxmlformats.org/officeDocument/2006/relationships/customXml" Target="../ink/ink36.xml"/><Relationship Id="rId92" Type="http://schemas.openxmlformats.org/officeDocument/2006/relationships/image" Target="../media/image2089.png"/><Relationship Id="rId162" Type="http://schemas.openxmlformats.org/officeDocument/2006/relationships/image" Target="../media/image2124.png"/><Relationship Id="rId2" Type="http://schemas.openxmlformats.org/officeDocument/2006/relationships/notesSlide" Target="../notesSlides/notesSlide3.xml"/><Relationship Id="rId29" Type="http://schemas.openxmlformats.org/officeDocument/2006/relationships/customXml" Target="../ink/ink15.xml"/><Relationship Id="rId24" Type="http://schemas.openxmlformats.org/officeDocument/2006/relationships/image" Target="../media/image2055.png"/><Relationship Id="rId40" Type="http://schemas.openxmlformats.org/officeDocument/2006/relationships/image" Target="../media/image2063.png"/><Relationship Id="rId45" Type="http://schemas.openxmlformats.org/officeDocument/2006/relationships/customXml" Target="../ink/ink23.xml"/><Relationship Id="rId66" Type="http://schemas.openxmlformats.org/officeDocument/2006/relationships/image" Target="../media/image2076.png"/><Relationship Id="rId87" Type="http://schemas.openxmlformats.org/officeDocument/2006/relationships/customXml" Target="../ink/ink44.xml"/><Relationship Id="rId110" Type="http://schemas.openxmlformats.org/officeDocument/2006/relationships/image" Target="../media/image2098.png"/><Relationship Id="rId115" Type="http://schemas.openxmlformats.org/officeDocument/2006/relationships/customXml" Target="../ink/ink58.xml"/><Relationship Id="rId131" Type="http://schemas.openxmlformats.org/officeDocument/2006/relationships/customXml" Target="../ink/ink66.xml"/><Relationship Id="rId136" Type="http://schemas.openxmlformats.org/officeDocument/2006/relationships/image" Target="../media/image2111.png"/><Relationship Id="rId157" Type="http://schemas.openxmlformats.org/officeDocument/2006/relationships/customXml" Target="../ink/ink79.xml"/><Relationship Id="rId61" Type="http://schemas.openxmlformats.org/officeDocument/2006/relationships/customXml" Target="../ink/ink31.xml"/><Relationship Id="rId82" Type="http://schemas.openxmlformats.org/officeDocument/2006/relationships/image" Target="../media/image2084.png"/><Relationship Id="rId152" Type="http://schemas.openxmlformats.org/officeDocument/2006/relationships/image" Target="../media/image2119.png"/><Relationship Id="rId19" Type="http://schemas.openxmlformats.org/officeDocument/2006/relationships/customXml" Target="../ink/ink10.xml"/><Relationship Id="rId14" Type="http://schemas.openxmlformats.org/officeDocument/2006/relationships/image" Target="../media/image2050.png"/><Relationship Id="rId30" Type="http://schemas.openxmlformats.org/officeDocument/2006/relationships/image" Target="../media/image2058.png"/><Relationship Id="rId35" Type="http://schemas.openxmlformats.org/officeDocument/2006/relationships/customXml" Target="../ink/ink18.xml"/><Relationship Id="rId56" Type="http://schemas.openxmlformats.org/officeDocument/2006/relationships/image" Target="../media/image2071.png"/><Relationship Id="rId77" Type="http://schemas.openxmlformats.org/officeDocument/2006/relationships/customXml" Target="../ink/ink39.xml"/><Relationship Id="rId100" Type="http://schemas.openxmlformats.org/officeDocument/2006/relationships/image" Target="../media/image2093.png"/><Relationship Id="rId105" Type="http://schemas.openxmlformats.org/officeDocument/2006/relationships/customXml" Target="../ink/ink53.xml"/><Relationship Id="rId126" Type="http://schemas.openxmlformats.org/officeDocument/2006/relationships/image" Target="../media/image2106.png"/><Relationship Id="rId147" Type="http://schemas.openxmlformats.org/officeDocument/2006/relationships/customXml" Target="../ink/ink74.xml"/><Relationship Id="rId8" Type="http://schemas.openxmlformats.org/officeDocument/2006/relationships/image" Target="../media/image2047.png"/><Relationship Id="rId51" Type="http://schemas.openxmlformats.org/officeDocument/2006/relationships/customXml" Target="../ink/ink26.xml"/><Relationship Id="rId72" Type="http://schemas.openxmlformats.org/officeDocument/2006/relationships/image" Target="../media/image2079.png"/><Relationship Id="rId93" Type="http://schemas.openxmlformats.org/officeDocument/2006/relationships/customXml" Target="../ink/ink47.xml"/><Relationship Id="rId98" Type="http://schemas.openxmlformats.org/officeDocument/2006/relationships/image" Target="../media/image2092.png"/><Relationship Id="rId121" Type="http://schemas.openxmlformats.org/officeDocument/2006/relationships/customXml" Target="../ink/ink61.xml"/><Relationship Id="rId142" Type="http://schemas.openxmlformats.org/officeDocument/2006/relationships/image" Target="../media/image2114.png"/><Relationship Id="rId163" Type="http://schemas.openxmlformats.org/officeDocument/2006/relationships/customXml" Target="../ink/ink82.xml"/><Relationship Id="rId3" Type="http://schemas.openxmlformats.org/officeDocument/2006/relationships/customXml" Target="../ink/ink2.xml"/><Relationship Id="rId25" Type="http://schemas.openxmlformats.org/officeDocument/2006/relationships/customXml" Target="../ink/ink13.xml"/><Relationship Id="rId46" Type="http://schemas.openxmlformats.org/officeDocument/2006/relationships/image" Target="../media/image2066.png"/><Relationship Id="rId67" Type="http://schemas.openxmlformats.org/officeDocument/2006/relationships/customXml" Target="../ink/ink34.xml"/><Relationship Id="rId116" Type="http://schemas.openxmlformats.org/officeDocument/2006/relationships/image" Target="../media/image2101.png"/><Relationship Id="rId137" Type="http://schemas.openxmlformats.org/officeDocument/2006/relationships/customXml" Target="../ink/ink69.xml"/><Relationship Id="rId158" Type="http://schemas.openxmlformats.org/officeDocument/2006/relationships/image" Target="../media/image2122.png"/><Relationship Id="rId20" Type="http://schemas.openxmlformats.org/officeDocument/2006/relationships/image" Target="../media/image2053.png"/><Relationship Id="rId41" Type="http://schemas.openxmlformats.org/officeDocument/2006/relationships/customXml" Target="../ink/ink21.xml"/><Relationship Id="rId62" Type="http://schemas.openxmlformats.org/officeDocument/2006/relationships/image" Target="../media/image2074.png"/><Relationship Id="rId83" Type="http://schemas.openxmlformats.org/officeDocument/2006/relationships/customXml" Target="../ink/ink42.xml"/><Relationship Id="rId88" Type="http://schemas.openxmlformats.org/officeDocument/2006/relationships/image" Target="../media/image2087.png"/><Relationship Id="rId111" Type="http://schemas.openxmlformats.org/officeDocument/2006/relationships/customXml" Target="../ink/ink56.xml"/><Relationship Id="rId132" Type="http://schemas.openxmlformats.org/officeDocument/2006/relationships/image" Target="../media/image2109.png"/><Relationship Id="rId153" Type="http://schemas.openxmlformats.org/officeDocument/2006/relationships/customXml" Target="../ink/ink77.xml"/><Relationship Id="rId15" Type="http://schemas.openxmlformats.org/officeDocument/2006/relationships/customXml" Target="../ink/ink8.xml"/><Relationship Id="rId36" Type="http://schemas.openxmlformats.org/officeDocument/2006/relationships/image" Target="../media/image2061.png"/><Relationship Id="rId57" Type="http://schemas.openxmlformats.org/officeDocument/2006/relationships/customXml" Target="../ink/ink29.xml"/><Relationship Id="rId106" Type="http://schemas.openxmlformats.org/officeDocument/2006/relationships/image" Target="../media/image2096.png"/><Relationship Id="rId127" Type="http://schemas.openxmlformats.org/officeDocument/2006/relationships/customXml" Target="../ink/ink64.xml"/><Relationship Id="rId10" Type="http://schemas.openxmlformats.org/officeDocument/2006/relationships/image" Target="../media/image2048.png"/><Relationship Id="rId31" Type="http://schemas.openxmlformats.org/officeDocument/2006/relationships/customXml" Target="../ink/ink16.xml"/><Relationship Id="rId52" Type="http://schemas.openxmlformats.org/officeDocument/2006/relationships/image" Target="../media/image2069.png"/><Relationship Id="rId73" Type="http://schemas.openxmlformats.org/officeDocument/2006/relationships/customXml" Target="../ink/ink37.xml"/><Relationship Id="rId78" Type="http://schemas.openxmlformats.org/officeDocument/2006/relationships/image" Target="../media/image2082.png"/><Relationship Id="rId94" Type="http://schemas.openxmlformats.org/officeDocument/2006/relationships/image" Target="../media/image2090.png"/><Relationship Id="rId99" Type="http://schemas.openxmlformats.org/officeDocument/2006/relationships/customXml" Target="../ink/ink50.xml"/><Relationship Id="rId101" Type="http://schemas.openxmlformats.org/officeDocument/2006/relationships/customXml" Target="../ink/ink51.xml"/><Relationship Id="rId122" Type="http://schemas.openxmlformats.org/officeDocument/2006/relationships/image" Target="../media/image2104.png"/><Relationship Id="rId143" Type="http://schemas.openxmlformats.org/officeDocument/2006/relationships/customXml" Target="../ink/ink72.xml"/><Relationship Id="rId148" Type="http://schemas.openxmlformats.org/officeDocument/2006/relationships/image" Target="../media/image2117.png"/><Relationship Id="rId164" Type="http://schemas.openxmlformats.org/officeDocument/2006/relationships/image" Target="../media/image2125.png"/><Relationship Id="rId4" Type="http://schemas.openxmlformats.org/officeDocument/2006/relationships/image" Target="../media/image2045.png"/><Relationship Id="rId9" Type="http://schemas.openxmlformats.org/officeDocument/2006/relationships/customXml" Target="../ink/ink5.xml"/><Relationship Id="rId26" Type="http://schemas.openxmlformats.org/officeDocument/2006/relationships/image" Target="../media/image2056.png"/><Relationship Id="rId47" Type="http://schemas.openxmlformats.org/officeDocument/2006/relationships/customXml" Target="../ink/ink24.xml"/><Relationship Id="rId68" Type="http://schemas.openxmlformats.org/officeDocument/2006/relationships/image" Target="../media/image2077.png"/><Relationship Id="rId89" Type="http://schemas.openxmlformats.org/officeDocument/2006/relationships/customXml" Target="../ink/ink45.xml"/><Relationship Id="rId112" Type="http://schemas.openxmlformats.org/officeDocument/2006/relationships/image" Target="../media/image2099.png"/><Relationship Id="rId133" Type="http://schemas.openxmlformats.org/officeDocument/2006/relationships/customXml" Target="../ink/ink67.xml"/><Relationship Id="rId154" Type="http://schemas.openxmlformats.org/officeDocument/2006/relationships/image" Target="../media/image2120.png"/><Relationship Id="rId16" Type="http://schemas.openxmlformats.org/officeDocument/2006/relationships/image" Target="../media/image2051.png"/><Relationship Id="rId37" Type="http://schemas.openxmlformats.org/officeDocument/2006/relationships/customXml" Target="../ink/ink19.xml"/><Relationship Id="rId58" Type="http://schemas.openxmlformats.org/officeDocument/2006/relationships/image" Target="../media/image2072.png"/><Relationship Id="rId79" Type="http://schemas.openxmlformats.org/officeDocument/2006/relationships/customXml" Target="../ink/ink40.xml"/><Relationship Id="rId102" Type="http://schemas.openxmlformats.org/officeDocument/2006/relationships/image" Target="../media/image2094.png"/><Relationship Id="rId123" Type="http://schemas.openxmlformats.org/officeDocument/2006/relationships/customXml" Target="../ink/ink62.xml"/><Relationship Id="rId144" Type="http://schemas.openxmlformats.org/officeDocument/2006/relationships/image" Target="../media/image2115.png"/><Relationship Id="rId90" Type="http://schemas.openxmlformats.org/officeDocument/2006/relationships/image" Target="../media/image2088.png"/><Relationship Id="rId27" Type="http://schemas.openxmlformats.org/officeDocument/2006/relationships/customXml" Target="../ink/ink14.xml"/><Relationship Id="rId48" Type="http://schemas.openxmlformats.org/officeDocument/2006/relationships/image" Target="../media/image2067.png"/><Relationship Id="rId69" Type="http://schemas.openxmlformats.org/officeDocument/2006/relationships/customXml" Target="../ink/ink35.xml"/><Relationship Id="rId113" Type="http://schemas.openxmlformats.org/officeDocument/2006/relationships/customXml" Target="../ink/ink57.xml"/><Relationship Id="rId134" Type="http://schemas.openxmlformats.org/officeDocument/2006/relationships/image" Target="../media/image2110.png"/><Relationship Id="rId80" Type="http://schemas.openxmlformats.org/officeDocument/2006/relationships/image" Target="../media/image2083.png"/><Relationship Id="rId155" Type="http://schemas.openxmlformats.org/officeDocument/2006/relationships/customXml" Target="../ink/ink78.xml"/></Relationships>
</file>

<file path=ppt/slides/_rels/slide5.xml.rels><?xml version="1.0" encoding="UTF-8" standalone="yes"?>
<Relationships xmlns="http://schemas.openxmlformats.org/package/2006/relationships"><Relationship Id="rId3" Type="http://schemas.openxmlformats.org/officeDocument/2006/relationships/customXml" Target="../ink/ink8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27.png"/><Relationship Id="rId5" Type="http://schemas.openxmlformats.org/officeDocument/2006/relationships/customXml" Target="../ink/ink84.xml"/><Relationship Id="rId4" Type="http://schemas.openxmlformats.org/officeDocument/2006/relationships/image" Target="../media/image212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6" Type="http://schemas.openxmlformats.org/officeDocument/2006/relationships/image" Target="../media/image14.png"/><Relationship Id="rId21" Type="http://schemas.openxmlformats.org/officeDocument/2006/relationships/customXml" Target="../ink/ink94.xml"/><Relationship Id="rId42" Type="http://schemas.openxmlformats.org/officeDocument/2006/relationships/image" Target="../media/image22.png"/><Relationship Id="rId47" Type="http://schemas.openxmlformats.org/officeDocument/2006/relationships/customXml" Target="../ink/ink107.xml"/><Relationship Id="rId63" Type="http://schemas.openxmlformats.org/officeDocument/2006/relationships/customXml" Target="../ink/ink115.xml"/><Relationship Id="rId68" Type="http://schemas.openxmlformats.org/officeDocument/2006/relationships/image" Target="../media/image35.png"/><Relationship Id="rId84" Type="http://schemas.openxmlformats.org/officeDocument/2006/relationships/image" Target="../media/image43.png"/><Relationship Id="rId16" Type="http://schemas.openxmlformats.org/officeDocument/2006/relationships/image" Target="../media/image9.png"/><Relationship Id="rId11" Type="http://schemas.openxmlformats.org/officeDocument/2006/relationships/customXml" Target="../ink/ink89.xml"/><Relationship Id="rId32" Type="http://schemas.openxmlformats.org/officeDocument/2006/relationships/image" Target="../media/image17.png"/><Relationship Id="rId37" Type="http://schemas.openxmlformats.org/officeDocument/2006/relationships/customXml" Target="../ink/ink102.xml"/><Relationship Id="rId53" Type="http://schemas.openxmlformats.org/officeDocument/2006/relationships/customXml" Target="../ink/ink110.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123.xml"/><Relationship Id="rId5" Type="http://schemas.openxmlformats.org/officeDocument/2006/relationships/customXml" Target="../ink/ink86.xml"/><Relationship Id="rId61" Type="http://schemas.openxmlformats.org/officeDocument/2006/relationships/customXml" Target="../ink/ink114.xml"/><Relationship Id="rId82" Type="http://schemas.openxmlformats.org/officeDocument/2006/relationships/image" Target="../media/image42.png"/><Relationship Id="rId19" Type="http://schemas.openxmlformats.org/officeDocument/2006/relationships/customXml" Target="../ink/ink93.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97.xml"/><Relationship Id="rId30" Type="http://schemas.openxmlformats.org/officeDocument/2006/relationships/image" Target="../media/image16.png"/><Relationship Id="rId35" Type="http://schemas.openxmlformats.org/officeDocument/2006/relationships/customXml" Target="../ink/ink101.xml"/><Relationship Id="rId43" Type="http://schemas.openxmlformats.org/officeDocument/2006/relationships/customXml" Target="../ink/ink105.xml"/><Relationship Id="rId48" Type="http://schemas.openxmlformats.org/officeDocument/2006/relationships/image" Target="../media/image25.png"/><Relationship Id="rId56" Type="http://schemas.openxmlformats.org/officeDocument/2006/relationships/image" Target="../media/image29.png"/><Relationship Id="rId64" Type="http://schemas.openxmlformats.org/officeDocument/2006/relationships/image" Target="../media/image33.png"/><Relationship Id="rId69" Type="http://schemas.openxmlformats.org/officeDocument/2006/relationships/customXml" Target="../ink/ink118.xml"/><Relationship Id="rId77" Type="http://schemas.openxmlformats.org/officeDocument/2006/relationships/customXml" Target="../ink/ink122.xml"/><Relationship Id="rId8" Type="http://schemas.openxmlformats.org/officeDocument/2006/relationships/image" Target="../media/image5.png"/><Relationship Id="rId51" Type="http://schemas.openxmlformats.org/officeDocument/2006/relationships/customXml" Target="../ink/ink109.xml"/><Relationship Id="rId72" Type="http://schemas.openxmlformats.org/officeDocument/2006/relationships/image" Target="../media/image37.png"/><Relationship Id="rId80" Type="http://schemas.openxmlformats.org/officeDocument/2006/relationships/image" Target="../media/image41.png"/><Relationship Id="rId3" Type="http://schemas.openxmlformats.org/officeDocument/2006/relationships/customXml" Target="../ink/ink85.xml"/><Relationship Id="rId12" Type="http://schemas.openxmlformats.org/officeDocument/2006/relationships/image" Target="../media/image7.png"/><Relationship Id="rId17" Type="http://schemas.openxmlformats.org/officeDocument/2006/relationships/customXml" Target="../ink/ink92.xml"/><Relationship Id="rId25" Type="http://schemas.openxmlformats.org/officeDocument/2006/relationships/customXml" Target="../ink/ink96.xml"/><Relationship Id="rId33" Type="http://schemas.openxmlformats.org/officeDocument/2006/relationships/customXml" Target="../ink/ink100.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113.xml"/><Relationship Id="rId67" Type="http://schemas.openxmlformats.org/officeDocument/2006/relationships/customXml" Target="../ink/ink117.xml"/><Relationship Id="rId20" Type="http://schemas.openxmlformats.org/officeDocument/2006/relationships/image" Target="../media/image11.png"/><Relationship Id="rId41" Type="http://schemas.openxmlformats.org/officeDocument/2006/relationships/customXml" Target="../ink/ink104.xml"/><Relationship Id="rId54" Type="http://schemas.openxmlformats.org/officeDocument/2006/relationships/image" Target="../media/image28.png"/><Relationship Id="rId62" Type="http://schemas.openxmlformats.org/officeDocument/2006/relationships/image" Target="../media/image32.png"/><Relationship Id="rId70" Type="http://schemas.openxmlformats.org/officeDocument/2006/relationships/image" Target="../media/image36.png"/><Relationship Id="rId75" Type="http://schemas.openxmlformats.org/officeDocument/2006/relationships/customXml" Target="../ink/ink121.xml"/><Relationship Id="rId83" Type="http://schemas.openxmlformats.org/officeDocument/2006/relationships/customXml" Target="../ink/ink125.xml"/><Relationship Id="rId1" Type="http://schemas.openxmlformats.org/officeDocument/2006/relationships/slideLayout" Target="../slideLayouts/slideLayout7.xml"/><Relationship Id="rId6" Type="http://schemas.openxmlformats.org/officeDocument/2006/relationships/image" Target="../media/image4.png"/><Relationship Id="rId15" Type="http://schemas.openxmlformats.org/officeDocument/2006/relationships/customXml" Target="../ink/ink91.xml"/><Relationship Id="rId23" Type="http://schemas.openxmlformats.org/officeDocument/2006/relationships/customXml" Target="../ink/ink95.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108.xml"/><Relationship Id="rId57" Type="http://schemas.openxmlformats.org/officeDocument/2006/relationships/customXml" Target="../ink/ink112.xml"/><Relationship Id="rId10" Type="http://schemas.openxmlformats.org/officeDocument/2006/relationships/image" Target="../media/image6.png"/><Relationship Id="rId31" Type="http://schemas.openxmlformats.org/officeDocument/2006/relationships/customXml" Target="../ink/ink99.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65" Type="http://schemas.openxmlformats.org/officeDocument/2006/relationships/customXml" Target="../ink/ink116.xml"/><Relationship Id="rId73" Type="http://schemas.openxmlformats.org/officeDocument/2006/relationships/customXml" Target="../ink/ink120.xml"/><Relationship Id="rId78" Type="http://schemas.openxmlformats.org/officeDocument/2006/relationships/image" Target="../media/image40.png"/><Relationship Id="rId81" Type="http://schemas.openxmlformats.org/officeDocument/2006/relationships/customXml" Target="../ink/ink124.xml"/><Relationship Id="rId4" Type="http://schemas.openxmlformats.org/officeDocument/2006/relationships/image" Target="../media/image3.png"/><Relationship Id="rId9" Type="http://schemas.openxmlformats.org/officeDocument/2006/relationships/customXml" Target="../ink/ink88.xml"/><Relationship Id="rId13" Type="http://schemas.openxmlformats.org/officeDocument/2006/relationships/customXml" Target="../ink/ink90.xml"/><Relationship Id="rId18" Type="http://schemas.openxmlformats.org/officeDocument/2006/relationships/image" Target="../media/image10.png"/><Relationship Id="rId39" Type="http://schemas.openxmlformats.org/officeDocument/2006/relationships/customXml" Target="../ink/ink103.xml"/><Relationship Id="rId34" Type="http://schemas.openxmlformats.org/officeDocument/2006/relationships/image" Target="../media/image18.png"/><Relationship Id="rId50" Type="http://schemas.openxmlformats.org/officeDocument/2006/relationships/image" Target="../media/image26.png"/><Relationship Id="rId55" Type="http://schemas.openxmlformats.org/officeDocument/2006/relationships/customXml" Target="../ink/ink111.xml"/><Relationship Id="rId76" Type="http://schemas.openxmlformats.org/officeDocument/2006/relationships/image" Target="../media/image39.png"/><Relationship Id="rId7" Type="http://schemas.openxmlformats.org/officeDocument/2006/relationships/customXml" Target="../ink/ink87.xml"/><Relationship Id="rId71" Type="http://schemas.openxmlformats.org/officeDocument/2006/relationships/customXml" Target="../ink/ink119.xml"/><Relationship Id="rId2" Type="http://schemas.openxmlformats.org/officeDocument/2006/relationships/notesSlide" Target="../notesSlides/notesSlide6.xml"/><Relationship Id="rId29" Type="http://schemas.openxmlformats.org/officeDocument/2006/relationships/customXml" Target="../ink/ink98.xml"/><Relationship Id="rId24" Type="http://schemas.openxmlformats.org/officeDocument/2006/relationships/image" Target="../media/image13.png"/><Relationship Id="rId40" Type="http://schemas.openxmlformats.org/officeDocument/2006/relationships/image" Target="../media/image21.png"/><Relationship Id="rId45" Type="http://schemas.openxmlformats.org/officeDocument/2006/relationships/customXml" Target="../ink/ink106.xml"/><Relationship Id="rId66"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customXml" Target="../ink/ink128.xml"/><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customXml" Target="../ink/ink13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127.xm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customXml" Target="../ink/ink129.xml"/><Relationship Id="rId4" Type="http://schemas.openxmlformats.org/officeDocument/2006/relationships/customXml" Target="../ink/ink126.xml"/><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6" Type="http://schemas.openxmlformats.org/officeDocument/2006/relationships/image" Target="../media/image61.png"/><Relationship Id="rId21" Type="http://schemas.openxmlformats.org/officeDocument/2006/relationships/customXml" Target="../ink/ink140.xml"/><Relationship Id="rId42" Type="http://schemas.openxmlformats.org/officeDocument/2006/relationships/image" Target="../media/image69.png"/><Relationship Id="rId47" Type="http://schemas.openxmlformats.org/officeDocument/2006/relationships/customXml" Target="../ink/ink153.xml"/><Relationship Id="rId63" Type="http://schemas.openxmlformats.org/officeDocument/2006/relationships/customXml" Target="../ink/ink161.xml"/><Relationship Id="rId68" Type="http://schemas.openxmlformats.org/officeDocument/2006/relationships/image" Target="../media/image82.png"/><Relationship Id="rId16" Type="http://schemas.openxmlformats.org/officeDocument/2006/relationships/image" Target="../media/image56.png"/><Relationship Id="rId11" Type="http://schemas.openxmlformats.org/officeDocument/2006/relationships/customXml" Target="../ink/ink135.xml"/><Relationship Id="rId24" Type="http://schemas.openxmlformats.org/officeDocument/2006/relationships/image" Target="../media/image60.png"/><Relationship Id="rId32" Type="http://schemas.openxmlformats.org/officeDocument/2006/relationships/image" Target="../media/image64.png"/><Relationship Id="rId37" Type="http://schemas.openxmlformats.org/officeDocument/2006/relationships/customXml" Target="../ink/ink148.xml"/><Relationship Id="rId40" Type="http://schemas.openxmlformats.org/officeDocument/2006/relationships/image" Target="../media/image68.png"/><Relationship Id="rId45" Type="http://schemas.openxmlformats.org/officeDocument/2006/relationships/customXml" Target="../ink/ink152.xml"/><Relationship Id="rId53" Type="http://schemas.openxmlformats.org/officeDocument/2006/relationships/customXml" Target="../ink/ink156.xml"/><Relationship Id="rId58" Type="http://schemas.openxmlformats.org/officeDocument/2006/relationships/image" Target="../media/image77.png"/><Relationship Id="rId66" Type="http://schemas.openxmlformats.org/officeDocument/2006/relationships/image" Target="../media/image81.png"/><Relationship Id="rId74" Type="http://schemas.openxmlformats.org/officeDocument/2006/relationships/image" Target="../media/image85.png"/><Relationship Id="rId79" Type="http://schemas.openxmlformats.org/officeDocument/2006/relationships/customXml" Target="../ink/ink169.xml"/><Relationship Id="rId5" Type="http://schemas.openxmlformats.org/officeDocument/2006/relationships/customXml" Target="../ink/ink132.xml"/><Relationship Id="rId61" Type="http://schemas.openxmlformats.org/officeDocument/2006/relationships/customXml" Target="../ink/ink160.xml"/><Relationship Id="rId19" Type="http://schemas.openxmlformats.org/officeDocument/2006/relationships/customXml" Target="../ink/ink139.xml"/><Relationship Id="rId14" Type="http://schemas.openxmlformats.org/officeDocument/2006/relationships/image" Target="../media/image55.png"/><Relationship Id="rId22" Type="http://schemas.openxmlformats.org/officeDocument/2006/relationships/image" Target="../media/image59.png"/><Relationship Id="rId27" Type="http://schemas.openxmlformats.org/officeDocument/2006/relationships/customXml" Target="../ink/ink143.xml"/><Relationship Id="rId30" Type="http://schemas.openxmlformats.org/officeDocument/2006/relationships/image" Target="../media/image63.png"/><Relationship Id="rId35" Type="http://schemas.openxmlformats.org/officeDocument/2006/relationships/customXml" Target="../ink/ink147.xml"/><Relationship Id="rId43" Type="http://schemas.openxmlformats.org/officeDocument/2006/relationships/customXml" Target="../ink/ink151.xml"/><Relationship Id="rId48" Type="http://schemas.openxmlformats.org/officeDocument/2006/relationships/image" Target="../media/image72.png"/><Relationship Id="rId56" Type="http://schemas.openxmlformats.org/officeDocument/2006/relationships/image" Target="../media/image76.png"/><Relationship Id="rId64" Type="http://schemas.openxmlformats.org/officeDocument/2006/relationships/image" Target="../media/image80.png"/><Relationship Id="rId69" Type="http://schemas.openxmlformats.org/officeDocument/2006/relationships/customXml" Target="../ink/ink164.xml"/><Relationship Id="rId77" Type="http://schemas.openxmlformats.org/officeDocument/2006/relationships/customXml" Target="../ink/ink168.xml"/><Relationship Id="rId8" Type="http://schemas.openxmlformats.org/officeDocument/2006/relationships/image" Target="../media/image52.png"/><Relationship Id="rId51" Type="http://schemas.openxmlformats.org/officeDocument/2006/relationships/customXml" Target="../ink/ink155.xml"/><Relationship Id="rId72" Type="http://schemas.openxmlformats.org/officeDocument/2006/relationships/image" Target="../media/image84.png"/><Relationship Id="rId80" Type="http://schemas.openxmlformats.org/officeDocument/2006/relationships/image" Target="../media/image88.png"/><Relationship Id="rId3" Type="http://schemas.openxmlformats.org/officeDocument/2006/relationships/customXml" Target="../ink/ink131.xml"/><Relationship Id="rId12" Type="http://schemas.openxmlformats.org/officeDocument/2006/relationships/image" Target="../media/image54.png"/><Relationship Id="rId17" Type="http://schemas.openxmlformats.org/officeDocument/2006/relationships/customXml" Target="../ink/ink138.xml"/><Relationship Id="rId25" Type="http://schemas.openxmlformats.org/officeDocument/2006/relationships/customXml" Target="../ink/ink142.xml"/><Relationship Id="rId33" Type="http://schemas.openxmlformats.org/officeDocument/2006/relationships/customXml" Target="../ink/ink146.xml"/><Relationship Id="rId38" Type="http://schemas.openxmlformats.org/officeDocument/2006/relationships/image" Target="../media/image67.png"/><Relationship Id="rId46" Type="http://schemas.openxmlformats.org/officeDocument/2006/relationships/image" Target="../media/image71.png"/><Relationship Id="rId59" Type="http://schemas.openxmlformats.org/officeDocument/2006/relationships/customXml" Target="../ink/ink159.xml"/><Relationship Id="rId67" Type="http://schemas.openxmlformats.org/officeDocument/2006/relationships/customXml" Target="../ink/ink163.xml"/><Relationship Id="rId20" Type="http://schemas.openxmlformats.org/officeDocument/2006/relationships/image" Target="../media/image58.png"/><Relationship Id="rId41" Type="http://schemas.openxmlformats.org/officeDocument/2006/relationships/customXml" Target="../ink/ink150.xml"/><Relationship Id="rId54" Type="http://schemas.openxmlformats.org/officeDocument/2006/relationships/image" Target="../media/image75.png"/><Relationship Id="rId62" Type="http://schemas.openxmlformats.org/officeDocument/2006/relationships/image" Target="../media/image79.png"/><Relationship Id="rId70" Type="http://schemas.openxmlformats.org/officeDocument/2006/relationships/image" Target="../media/image83.png"/><Relationship Id="rId75" Type="http://schemas.openxmlformats.org/officeDocument/2006/relationships/customXml" Target="../ink/ink167.xml"/><Relationship Id="rId1" Type="http://schemas.openxmlformats.org/officeDocument/2006/relationships/slideLayout" Target="../slideLayouts/slideLayout7.xml"/><Relationship Id="rId6" Type="http://schemas.openxmlformats.org/officeDocument/2006/relationships/image" Target="../media/image51.png"/><Relationship Id="rId15" Type="http://schemas.openxmlformats.org/officeDocument/2006/relationships/customXml" Target="../ink/ink137.xml"/><Relationship Id="rId23" Type="http://schemas.openxmlformats.org/officeDocument/2006/relationships/customXml" Target="../ink/ink141.xml"/><Relationship Id="rId28" Type="http://schemas.openxmlformats.org/officeDocument/2006/relationships/image" Target="../media/image62.png"/><Relationship Id="rId36" Type="http://schemas.openxmlformats.org/officeDocument/2006/relationships/image" Target="../media/image66.png"/><Relationship Id="rId49" Type="http://schemas.openxmlformats.org/officeDocument/2006/relationships/customXml" Target="../ink/ink154.xml"/><Relationship Id="rId57" Type="http://schemas.openxmlformats.org/officeDocument/2006/relationships/customXml" Target="../ink/ink158.xml"/><Relationship Id="rId10" Type="http://schemas.openxmlformats.org/officeDocument/2006/relationships/image" Target="../media/image53.png"/><Relationship Id="rId31" Type="http://schemas.openxmlformats.org/officeDocument/2006/relationships/customXml" Target="../ink/ink145.xml"/><Relationship Id="rId44" Type="http://schemas.openxmlformats.org/officeDocument/2006/relationships/image" Target="../media/image70.png"/><Relationship Id="rId52" Type="http://schemas.openxmlformats.org/officeDocument/2006/relationships/image" Target="../media/image74.png"/><Relationship Id="rId60" Type="http://schemas.openxmlformats.org/officeDocument/2006/relationships/image" Target="../media/image78.png"/><Relationship Id="rId65" Type="http://schemas.openxmlformats.org/officeDocument/2006/relationships/customXml" Target="../ink/ink162.xml"/><Relationship Id="rId73" Type="http://schemas.openxmlformats.org/officeDocument/2006/relationships/customXml" Target="../ink/ink166.xml"/><Relationship Id="rId78" Type="http://schemas.openxmlformats.org/officeDocument/2006/relationships/image" Target="../media/image87.png"/><Relationship Id="rId4" Type="http://schemas.openxmlformats.org/officeDocument/2006/relationships/image" Target="../media/image50.png"/><Relationship Id="rId9" Type="http://schemas.openxmlformats.org/officeDocument/2006/relationships/customXml" Target="../ink/ink134.xml"/><Relationship Id="rId13" Type="http://schemas.openxmlformats.org/officeDocument/2006/relationships/customXml" Target="../ink/ink136.xml"/><Relationship Id="rId18" Type="http://schemas.openxmlformats.org/officeDocument/2006/relationships/image" Target="../media/image57.png"/><Relationship Id="rId39" Type="http://schemas.openxmlformats.org/officeDocument/2006/relationships/customXml" Target="../ink/ink149.xml"/><Relationship Id="rId34" Type="http://schemas.openxmlformats.org/officeDocument/2006/relationships/image" Target="../media/image65.png"/><Relationship Id="rId50" Type="http://schemas.openxmlformats.org/officeDocument/2006/relationships/image" Target="../media/image73.png"/><Relationship Id="rId55" Type="http://schemas.openxmlformats.org/officeDocument/2006/relationships/customXml" Target="../ink/ink157.xml"/><Relationship Id="rId76" Type="http://schemas.openxmlformats.org/officeDocument/2006/relationships/image" Target="../media/image86.png"/><Relationship Id="rId7" Type="http://schemas.openxmlformats.org/officeDocument/2006/relationships/customXml" Target="../ink/ink133.xml"/><Relationship Id="rId71" Type="http://schemas.openxmlformats.org/officeDocument/2006/relationships/customXml" Target="../ink/ink165.xml"/><Relationship Id="rId2" Type="http://schemas.openxmlformats.org/officeDocument/2006/relationships/notesSlide" Target="../notesSlides/notesSlide8.xml"/><Relationship Id="rId29" Type="http://schemas.openxmlformats.org/officeDocument/2006/relationships/customXml" Target="../ink/ink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12" name="Titel 11">
            <a:extLst>
              <a:ext uri="{FF2B5EF4-FFF2-40B4-BE49-F238E27FC236}">
                <a16:creationId xmlns:a16="http://schemas.microsoft.com/office/drawing/2014/main" id="{7C06E5B6-4DA7-B0DB-FFE7-449AB0F04397}"/>
              </a:ext>
            </a:extLst>
          </p:cNvPr>
          <p:cNvSpPr>
            <a:spLocks noGrp="1"/>
          </p:cNvSpPr>
          <p:nvPr>
            <p:ph type="ctrTitle"/>
          </p:nvPr>
        </p:nvSpPr>
        <p:spPr/>
        <p:txBody>
          <a:bodyPr/>
          <a:lstStyle/>
          <a:p>
            <a:r>
              <a:rPr lang="de-DE"/>
              <a:t>Staatliche Rahmenbedingungen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E8BE026-8213-43AD-6FDB-AE9A826F6A06}"/>
                  </a:ext>
                </a:extLst>
              </p14:cNvPr>
              <p14:cNvContentPartPr/>
              <p14:nvPr/>
            </p14:nvContentPartPr>
            <p14:xfrm>
              <a:off x="1901356" y="1648702"/>
              <a:ext cx="13680" cy="15840"/>
            </p14:xfrm>
          </p:contentPart>
        </mc:Choice>
        <mc:Fallback>
          <p:pic>
            <p:nvPicPr>
              <p:cNvPr id="2" name="Freihand 1">
                <a:extLst>
                  <a:ext uri="{FF2B5EF4-FFF2-40B4-BE49-F238E27FC236}">
                    <a16:creationId xmlns:a16="http://schemas.microsoft.com/office/drawing/2014/main" id="{2E8BE026-8213-43AD-6FDB-AE9A826F6A06}"/>
                  </a:ext>
                </a:extLst>
              </p:cNvPr>
              <p:cNvPicPr/>
              <p:nvPr/>
            </p:nvPicPr>
            <p:blipFill>
              <a:blip r:embed="rId4"/>
              <a:stretch>
                <a:fillRect/>
              </a:stretch>
            </p:blipFill>
            <p:spPr>
              <a:xfrm>
                <a:off x="1897036" y="1644382"/>
                <a:ext cx="22320" cy="24480"/>
              </a:xfrm>
              <a:prstGeom prst="rect">
                <a:avLst/>
              </a:prstGeom>
            </p:spPr>
          </p:pic>
        </mc:Fallback>
      </mc:AlternateContent>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6921317" y="115380"/>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pic>
        <p:nvPicPr>
          <p:cNvPr id="4" name="Grafik 3"/>
          <p:cNvPicPr>
            <a:picLocks noChangeAspect="1"/>
          </p:cNvPicPr>
          <p:nvPr/>
        </p:nvPicPr>
        <p:blipFill>
          <a:blip r:embed="rId3"/>
          <a:stretch>
            <a:fillRect/>
          </a:stretch>
        </p:blipFill>
        <p:spPr>
          <a:xfrm>
            <a:off x="521020" y="-38611"/>
            <a:ext cx="6279776" cy="6769365"/>
          </a:xfrm>
          <a:prstGeom prst="rect">
            <a:avLst/>
          </a:prstGeom>
        </p:spPr>
      </p:pic>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E0A774B-4D21-52C1-01C7-4085A949D42E}"/>
                  </a:ext>
                </a:extLst>
              </p14:cNvPr>
              <p14:cNvContentPartPr/>
              <p14:nvPr/>
            </p14:nvContentPartPr>
            <p14:xfrm>
              <a:off x="5468956" y="1162309"/>
              <a:ext cx="325800" cy="315000"/>
            </p14:xfrm>
          </p:contentPart>
        </mc:Choice>
        <mc:Fallback xmlns="">
          <p:pic>
            <p:nvPicPr>
              <p:cNvPr id="2" name="Freihand 1">
                <a:extLst>
                  <a:ext uri="{FF2B5EF4-FFF2-40B4-BE49-F238E27FC236}">
                    <a16:creationId xmlns:a16="http://schemas.microsoft.com/office/drawing/2014/main" id="{7E0A774B-4D21-52C1-01C7-4085A949D42E}"/>
                  </a:ext>
                </a:extLst>
              </p:cNvPr>
              <p:cNvPicPr/>
              <p:nvPr/>
            </p:nvPicPr>
            <p:blipFill>
              <a:blip r:embed="rId5"/>
              <a:stretch>
                <a:fillRect/>
              </a:stretch>
            </p:blipFill>
            <p:spPr>
              <a:xfrm>
                <a:off x="5464636" y="1157989"/>
                <a:ext cx="3344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2C001D3-E139-C5FB-BE9D-9C88441D24BB}"/>
                  </a:ext>
                </a:extLst>
              </p14:cNvPr>
              <p14:cNvContentPartPr/>
              <p14:nvPr/>
            </p14:nvContentPartPr>
            <p14:xfrm>
              <a:off x="5491276" y="2278669"/>
              <a:ext cx="268560" cy="270360"/>
            </p14:xfrm>
          </p:contentPart>
        </mc:Choice>
        <mc:Fallback xmlns="">
          <p:pic>
            <p:nvPicPr>
              <p:cNvPr id="3" name="Freihand 2">
                <a:extLst>
                  <a:ext uri="{FF2B5EF4-FFF2-40B4-BE49-F238E27FC236}">
                    <a16:creationId xmlns:a16="http://schemas.microsoft.com/office/drawing/2014/main" id="{02C001D3-E139-C5FB-BE9D-9C88441D24BB}"/>
                  </a:ext>
                </a:extLst>
              </p:cNvPr>
              <p:cNvPicPr/>
              <p:nvPr/>
            </p:nvPicPr>
            <p:blipFill>
              <a:blip r:embed="rId7"/>
              <a:stretch>
                <a:fillRect/>
              </a:stretch>
            </p:blipFill>
            <p:spPr>
              <a:xfrm>
                <a:off x="5486956" y="2274349"/>
                <a:ext cx="2772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64FF7B5-3640-780C-399F-C0976E05C35E}"/>
                  </a:ext>
                </a:extLst>
              </p14:cNvPr>
              <p14:cNvContentPartPr/>
              <p14:nvPr/>
            </p14:nvContentPartPr>
            <p14:xfrm>
              <a:off x="5432236" y="3232669"/>
              <a:ext cx="330840" cy="290520"/>
            </p14:xfrm>
          </p:contentPart>
        </mc:Choice>
        <mc:Fallback xmlns="">
          <p:pic>
            <p:nvPicPr>
              <p:cNvPr id="6" name="Freihand 5">
                <a:extLst>
                  <a:ext uri="{FF2B5EF4-FFF2-40B4-BE49-F238E27FC236}">
                    <a16:creationId xmlns:a16="http://schemas.microsoft.com/office/drawing/2014/main" id="{464FF7B5-3640-780C-399F-C0976E05C35E}"/>
                  </a:ext>
                </a:extLst>
              </p:cNvPr>
              <p:cNvPicPr/>
              <p:nvPr/>
            </p:nvPicPr>
            <p:blipFill>
              <a:blip r:embed="rId9"/>
              <a:stretch>
                <a:fillRect/>
              </a:stretch>
            </p:blipFill>
            <p:spPr>
              <a:xfrm>
                <a:off x="5427916" y="3228349"/>
                <a:ext cx="3394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47602BA0-98F0-15E1-8269-0463B5116357}"/>
                  </a:ext>
                </a:extLst>
              </p14:cNvPr>
              <p14:cNvContentPartPr/>
              <p14:nvPr/>
            </p14:nvContentPartPr>
            <p14:xfrm>
              <a:off x="3734836" y="624109"/>
              <a:ext cx="894960" cy="82800"/>
            </p14:xfrm>
          </p:contentPart>
        </mc:Choice>
        <mc:Fallback xmlns="">
          <p:pic>
            <p:nvPicPr>
              <p:cNvPr id="7" name="Freihand 6">
                <a:extLst>
                  <a:ext uri="{FF2B5EF4-FFF2-40B4-BE49-F238E27FC236}">
                    <a16:creationId xmlns:a16="http://schemas.microsoft.com/office/drawing/2014/main" id="{47602BA0-98F0-15E1-8269-0463B5116357}"/>
                  </a:ext>
                </a:extLst>
              </p:cNvPr>
              <p:cNvPicPr/>
              <p:nvPr/>
            </p:nvPicPr>
            <p:blipFill>
              <a:blip r:embed="rId11"/>
              <a:stretch>
                <a:fillRect/>
              </a:stretch>
            </p:blipFill>
            <p:spPr>
              <a:xfrm>
                <a:off x="3730516" y="619789"/>
                <a:ext cx="903600" cy="91440"/>
              </a:xfrm>
              <a:prstGeom prst="rect">
                <a:avLst/>
              </a:prstGeom>
            </p:spPr>
          </p:pic>
        </mc:Fallback>
      </mc:AlternateContent>
      <p:grpSp>
        <p:nvGrpSpPr>
          <p:cNvPr id="13" name="Gruppieren 12">
            <a:extLst>
              <a:ext uri="{FF2B5EF4-FFF2-40B4-BE49-F238E27FC236}">
                <a16:creationId xmlns:a16="http://schemas.microsoft.com/office/drawing/2014/main" id="{C3951694-1B05-854C-2D06-61B34CEE575F}"/>
              </a:ext>
            </a:extLst>
          </p:cNvPr>
          <p:cNvGrpSpPr/>
          <p:nvPr/>
        </p:nvGrpSpPr>
        <p:grpSpPr>
          <a:xfrm>
            <a:off x="4130116" y="922189"/>
            <a:ext cx="499680" cy="115200"/>
            <a:chOff x="4130116" y="922189"/>
            <a:chExt cx="499680" cy="11520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A87A068A-405C-D874-6220-5FBB58082269}"/>
                    </a:ext>
                  </a:extLst>
                </p14:cNvPr>
                <p14:cNvContentPartPr/>
                <p14:nvPr/>
              </p14:nvContentPartPr>
              <p14:xfrm>
                <a:off x="4143796" y="922189"/>
                <a:ext cx="466200" cy="50400"/>
              </p14:xfrm>
            </p:contentPart>
          </mc:Choice>
          <mc:Fallback xmlns="">
            <p:pic>
              <p:nvPicPr>
                <p:cNvPr id="8" name="Freihand 7">
                  <a:extLst>
                    <a:ext uri="{FF2B5EF4-FFF2-40B4-BE49-F238E27FC236}">
                      <a16:creationId xmlns:a16="http://schemas.microsoft.com/office/drawing/2014/main" id="{A87A068A-405C-D874-6220-5FBB58082269}"/>
                    </a:ext>
                  </a:extLst>
                </p:cNvPr>
                <p:cNvPicPr/>
                <p:nvPr/>
              </p:nvPicPr>
              <p:blipFill>
                <a:blip r:embed="rId13"/>
                <a:stretch>
                  <a:fillRect/>
                </a:stretch>
              </p:blipFill>
              <p:spPr>
                <a:xfrm>
                  <a:off x="4139476" y="917869"/>
                  <a:ext cx="474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FC268A88-A293-4E8A-53BC-27EF3BF18DC6}"/>
                    </a:ext>
                  </a:extLst>
                </p14:cNvPr>
                <p14:cNvContentPartPr/>
                <p14:nvPr/>
              </p14:nvContentPartPr>
              <p14:xfrm>
                <a:off x="4130116" y="951349"/>
                <a:ext cx="471240" cy="86040"/>
              </p14:xfrm>
            </p:contentPart>
          </mc:Choice>
          <mc:Fallback xmlns="">
            <p:pic>
              <p:nvPicPr>
                <p:cNvPr id="9" name="Freihand 8">
                  <a:extLst>
                    <a:ext uri="{FF2B5EF4-FFF2-40B4-BE49-F238E27FC236}">
                      <a16:creationId xmlns:a16="http://schemas.microsoft.com/office/drawing/2014/main" id="{FC268A88-A293-4E8A-53BC-27EF3BF18DC6}"/>
                    </a:ext>
                  </a:extLst>
                </p:cNvPr>
                <p:cNvPicPr/>
                <p:nvPr/>
              </p:nvPicPr>
              <p:blipFill>
                <a:blip r:embed="rId15"/>
                <a:stretch>
                  <a:fillRect/>
                </a:stretch>
              </p:blipFill>
              <p:spPr>
                <a:xfrm>
                  <a:off x="4125796" y="947029"/>
                  <a:ext cx="47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1B30A010-2FC1-EF38-D1D0-ADB47CB70BFF}"/>
                    </a:ext>
                  </a:extLst>
                </p14:cNvPr>
                <p14:cNvContentPartPr/>
                <p14:nvPr/>
              </p14:nvContentPartPr>
              <p14:xfrm>
                <a:off x="4150636" y="941629"/>
                <a:ext cx="479160" cy="32400"/>
              </p14:xfrm>
            </p:contentPart>
          </mc:Choice>
          <mc:Fallback xmlns="">
            <p:pic>
              <p:nvPicPr>
                <p:cNvPr id="12" name="Freihand 11">
                  <a:extLst>
                    <a:ext uri="{FF2B5EF4-FFF2-40B4-BE49-F238E27FC236}">
                      <a16:creationId xmlns:a16="http://schemas.microsoft.com/office/drawing/2014/main" id="{1B30A010-2FC1-EF38-D1D0-ADB47CB70BFF}"/>
                    </a:ext>
                  </a:extLst>
                </p:cNvPr>
                <p:cNvPicPr/>
                <p:nvPr/>
              </p:nvPicPr>
              <p:blipFill>
                <a:blip r:embed="rId17"/>
                <a:stretch>
                  <a:fillRect/>
                </a:stretch>
              </p:blipFill>
              <p:spPr>
                <a:xfrm>
                  <a:off x="4146316" y="937309"/>
                  <a:ext cx="48780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64111C17-B2C1-9B04-DFAB-A7DF6A57AADF}"/>
                  </a:ext>
                </a:extLst>
              </p14:cNvPr>
              <p14:cNvContentPartPr/>
              <p14:nvPr/>
            </p14:nvContentPartPr>
            <p14:xfrm>
              <a:off x="4138756" y="1199029"/>
              <a:ext cx="555840" cy="37800"/>
            </p14:xfrm>
          </p:contentPart>
        </mc:Choice>
        <mc:Fallback xmlns="">
          <p:pic>
            <p:nvPicPr>
              <p:cNvPr id="14" name="Freihand 13">
                <a:extLst>
                  <a:ext uri="{FF2B5EF4-FFF2-40B4-BE49-F238E27FC236}">
                    <a16:creationId xmlns:a16="http://schemas.microsoft.com/office/drawing/2014/main" id="{64111C17-B2C1-9B04-DFAB-A7DF6A57AADF}"/>
                  </a:ext>
                </a:extLst>
              </p:cNvPr>
              <p:cNvPicPr/>
              <p:nvPr/>
            </p:nvPicPr>
            <p:blipFill>
              <a:blip r:embed="rId19"/>
              <a:stretch>
                <a:fillRect/>
              </a:stretch>
            </p:blipFill>
            <p:spPr>
              <a:xfrm>
                <a:off x="4134436" y="1194709"/>
                <a:ext cx="564480" cy="46440"/>
              </a:xfrm>
              <a:prstGeom prst="rect">
                <a:avLst/>
              </a:prstGeom>
            </p:spPr>
          </p:pic>
        </mc:Fallback>
      </mc:AlternateContent>
      <p:grpSp>
        <p:nvGrpSpPr>
          <p:cNvPr id="19" name="Gruppieren 18">
            <a:extLst>
              <a:ext uri="{FF2B5EF4-FFF2-40B4-BE49-F238E27FC236}">
                <a16:creationId xmlns:a16="http://schemas.microsoft.com/office/drawing/2014/main" id="{F83E5E27-2E75-BE78-A1A5-EF97675997ED}"/>
              </a:ext>
            </a:extLst>
          </p:cNvPr>
          <p:cNvGrpSpPr/>
          <p:nvPr/>
        </p:nvGrpSpPr>
        <p:grpSpPr>
          <a:xfrm>
            <a:off x="5139556" y="702229"/>
            <a:ext cx="1769040" cy="267120"/>
            <a:chOff x="5139556" y="702229"/>
            <a:chExt cx="1769040" cy="26712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979FF02E-705A-9748-F04B-899D40C8C325}"/>
                    </a:ext>
                  </a:extLst>
                </p14:cNvPr>
                <p14:cNvContentPartPr/>
                <p14:nvPr/>
              </p14:nvContentPartPr>
              <p14:xfrm>
                <a:off x="5139556" y="702229"/>
                <a:ext cx="1071000" cy="39240"/>
              </p14:xfrm>
            </p:contentPart>
          </mc:Choice>
          <mc:Fallback xmlns="">
            <p:pic>
              <p:nvPicPr>
                <p:cNvPr id="15" name="Freihand 14">
                  <a:extLst>
                    <a:ext uri="{FF2B5EF4-FFF2-40B4-BE49-F238E27FC236}">
                      <a16:creationId xmlns:a16="http://schemas.microsoft.com/office/drawing/2014/main" id="{979FF02E-705A-9748-F04B-899D40C8C325}"/>
                    </a:ext>
                  </a:extLst>
                </p:cNvPr>
                <p:cNvPicPr/>
                <p:nvPr/>
              </p:nvPicPr>
              <p:blipFill>
                <a:blip r:embed="rId21"/>
                <a:stretch>
                  <a:fillRect/>
                </a:stretch>
              </p:blipFill>
              <p:spPr>
                <a:xfrm>
                  <a:off x="5135236" y="697909"/>
                  <a:ext cx="1079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FB36DCFF-5A94-DE11-D59A-2C165A1A21E5}"/>
                    </a:ext>
                  </a:extLst>
                </p14:cNvPr>
                <p14:cNvContentPartPr/>
                <p14:nvPr/>
              </p14:nvContentPartPr>
              <p14:xfrm>
                <a:off x="6175276" y="706189"/>
                <a:ext cx="52560" cy="124200"/>
              </p14:xfrm>
            </p:contentPart>
          </mc:Choice>
          <mc:Fallback xmlns="">
            <p:pic>
              <p:nvPicPr>
                <p:cNvPr id="16" name="Freihand 15">
                  <a:extLst>
                    <a:ext uri="{FF2B5EF4-FFF2-40B4-BE49-F238E27FC236}">
                      <a16:creationId xmlns:a16="http://schemas.microsoft.com/office/drawing/2014/main" id="{FB36DCFF-5A94-DE11-D59A-2C165A1A21E5}"/>
                    </a:ext>
                  </a:extLst>
                </p:cNvPr>
                <p:cNvPicPr/>
                <p:nvPr/>
              </p:nvPicPr>
              <p:blipFill>
                <a:blip r:embed="rId23"/>
                <a:stretch>
                  <a:fillRect/>
                </a:stretch>
              </p:blipFill>
              <p:spPr>
                <a:xfrm>
                  <a:off x="6170956" y="701869"/>
                  <a:ext cx="61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23D8BB28-0793-C1B0-E517-F10DC94B7BE8}"/>
                    </a:ext>
                  </a:extLst>
                </p14:cNvPr>
                <p14:cNvContentPartPr/>
                <p14:nvPr/>
              </p14:nvContentPartPr>
              <p14:xfrm>
                <a:off x="6204796" y="939109"/>
                <a:ext cx="703800" cy="30240"/>
              </p14:xfrm>
            </p:contentPart>
          </mc:Choice>
          <mc:Fallback xmlns="">
            <p:pic>
              <p:nvPicPr>
                <p:cNvPr id="18" name="Freihand 17">
                  <a:extLst>
                    <a:ext uri="{FF2B5EF4-FFF2-40B4-BE49-F238E27FC236}">
                      <a16:creationId xmlns:a16="http://schemas.microsoft.com/office/drawing/2014/main" id="{23D8BB28-0793-C1B0-E517-F10DC94B7BE8}"/>
                    </a:ext>
                  </a:extLst>
                </p:cNvPr>
                <p:cNvPicPr/>
                <p:nvPr/>
              </p:nvPicPr>
              <p:blipFill>
                <a:blip r:embed="rId25"/>
                <a:stretch>
                  <a:fillRect/>
                </a:stretch>
              </p:blipFill>
              <p:spPr>
                <a:xfrm>
                  <a:off x="6200476" y="934789"/>
                  <a:ext cx="712440" cy="38880"/>
                </a:xfrm>
                <a:prstGeom prst="rect">
                  <a:avLst/>
                </a:prstGeom>
              </p:spPr>
            </p:pic>
          </mc:Fallback>
        </mc:AlternateContent>
      </p:grpSp>
    </p:spTree>
    <p:extLst>
      <p:ext uri="{BB962C8B-B14F-4D97-AF65-F5344CB8AC3E}">
        <p14:creationId xmlns:p14="http://schemas.microsoft.com/office/powerpoint/2010/main" val="422086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4449571" cy="492867"/>
          </a:xfrm>
          <a:prstGeom prst="rect">
            <a:avLst/>
          </a:prstGeom>
          <a:noFill/>
        </p:spPr>
        <p:txBody>
          <a:bodyPr wrap="square" rtlCol="0">
            <a:noAutofit/>
          </a:bodyPr>
          <a:lstStyle/>
          <a:p>
            <a:pPr algn="ctr"/>
            <a:r>
              <a:rPr lang="en-US" sz="2400" b="1"/>
              <a:t>USA-Präsidenten:innenwahl</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9092629" cy="6207630"/>
          </a:xfrm>
          <a:prstGeom prst="rect">
            <a:avLst/>
          </a:prstGeom>
          <a:noFill/>
        </p:spPr>
        <p:txBody>
          <a:bodyPr wrap="square">
            <a:noAutofit/>
          </a:bodyPr>
          <a:lstStyle/>
          <a:p>
            <a:pPr marL="285750" indent="-285750">
              <a:buFont typeface="Arial" panose="020B0604020202020204" pitchFamily="34" charset="0"/>
              <a:buChar char="•"/>
            </a:pPr>
            <a:r>
              <a:rPr lang="de-DE" sz="1600" b="1">
                <a:solidFill>
                  <a:srgbClr val="000000"/>
                </a:solidFill>
                <a:latin typeface="arial" panose="020B0604020202020204" pitchFamily="34" charset="0"/>
              </a:rPr>
              <a:t>Alle Wahlberechtigten haben eine Stimme</a:t>
            </a:r>
            <a:r>
              <a:rPr lang="de-DE" sz="1600" b="0" i="0">
                <a:solidFill>
                  <a:srgbClr val="000000"/>
                </a:solidFill>
                <a:effectLst/>
                <a:latin typeface="arial" panose="020B0604020202020204" pitchFamily="34" charset="0"/>
              </a:rPr>
              <a:t> für eine Partei oder eine Person in ihrem Bundesstaat (s.u.)</a:t>
            </a:r>
          </a:p>
          <a:p>
            <a:pPr marL="285750" indent="-285750" algn="l">
              <a:buFont typeface="Arial" panose="020B0604020202020204" pitchFamily="34" charset="0"/>
              <a:buChar char="•"/>
            </a:pP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Die Präsident:in wird über eine indirekte Wahl über das Electoral College(EC) gewählt. Jeder Bundesstaat + Washington D.C. entsendet eine festgelegte Zahl von Wahlmännern in das EC.</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a:solidFill>
                  <a:srgbClr val="000000"/>
                </a:solidFill>
                <a:latin typeface="arial" panose="020B0604020202020204" pitchFamily="34" charset="0"/>
              </a:rPr>
              <a:t>Meistens gilt die relative Mehrheitswahl bzgl. der Parteien, die das EC für die jeweiligen Bundesstaaten besetzen</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In 48 Bundesstaaten und Washington D.C. gilt die Regel „the winner-takes-all“</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In Nebraska und Maine werden zwei Personen für das EC nach der Regel „the winner-takes-all“ bestimmt, die anderen drei Personen (1/Maine, 2/Nebraska) werden in den Einerwahlkreisen zur Wahl des Repräsentantenhauses gewählt. In Nebraska erfolgt dies mit relativer Mehrheitswahl, in Maine in einer </a:t>
            </a:r>
            <a:r>
              <a:rPr lang="de-DE" sz="1600">
                <a:solidFill>
                  <a:srgbClr val="000000"/>
                </a:solidFill>
                <a:latin typeface="arial" panose="020B0604020202020204" pitchFamily="34" charset="0"/>
              </a:rPr>
              <a:t>Stichwahl (</a:t>
            </a:r>
            <a:r>
              <a:rPr lang="en-US" altLang="de-DE" sz="1600">
                <a:solidFill>
                  <a:srgbClr val="000000"/>
                </a:solidFill>
                <a:latin typeface="arial" panose="020B0604020202020204" pitchFamily="34" charset="0"/>
              </a:rPr>
              <a:t>Sukzessive Veto-Regel).</a:t>
            </a:r>
          </a:p>
          <a:p>
            <a:pPr marL="285750" indent="-285750" algn="l">
              <a:buFont typeface="Arial" panose="020B0604020202020204" pitchFamily="34" charset="0"/>
              <a:buChar char="•"/>
            </a:pPr>
            <a:endParaRPr lang="en-US" alt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en-US" altLang="de-DE" sz="1600">
                <a:solidFill>
                  <a:srgbClr val="000000"/>
                </a:solidFill>
                <a:latin typeface="arial" panose="020B0604020202020204" pitchFamily="34" charset="0"/>
              </a:rPr>
              <a:t>Die Personen im EC sind im Grundsatz nicht an das Wahlergebnis in den Bundestaaten gebunden.</a:t>
            </a:r>
          </a:p>
          <a:p>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Wahlrechts waren bisher keine Koalitionen notwendig.</a:t>
            </a:r>
          </a:p>
          <a:p>
            <a:pPr marL="285750" indent="-285750">
              <a:buFont typeface="Wingdings" panose="05000000000000000000" pitchFamily="2" charset="2"/>
              <a:buChar char="Ø"/>
            </a:pPr>
            <a:endParaRPr lang="de-DE" sz="1600"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Wahlrechts ist eine </a:t>
            </a:r>
            <a:r>
              <a:rPr lang="de-DE" sz="1600">
                <a:solidFill>
                  <a:srgbClr val="000000"/>
                </a:solidFill>
                <a:latin typeface="arial" panose="020B0604020202020204" pitchFamily="34" charset="0"/>
              </a:rPr>
              <a:t>Umkehr der Mehrheitsverhältnisse – Stimmenmehrheit vs. EC-Mehrheit – möglich z.B. (2000/Bush 2016/Trumpel)</a:t>
            </a:r>
            <a:endParaRPr lang="de-DE" sz="1600" i="0">
              <a:solidFill>
                <a:srgbClr val="000000"/>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9725DE-E9DD-4049-6630-11430C9B11EE}"/>
                  </a:ext>
                </a:extLst>
              </p14:cNvPr>
              <p14:cNvContentPartPr/>
              <p14:nvPr/>
            </p14:nvContentPartPr>
            <p14:xfrm>
              <a:off x="460636" y="799102"/>
              <a:ext cx="3540600" cy="96840"/>
            </p14:xfrm>
          </p:contentPart>
        </mc:Choice>
        <mc:Fallback xmlns="">
          <p:pic>
            <p:nvPicPr>
              <p:cNvPr id="2" name="Freihand 1">
                <a:extLst>
                  <a:ext uri="{FF2B5EF4-FFF2-40B4-BE49-F238E27FC236}">
                    <a16:creationId xmlns:a16="http://schemas.microsoft.com/office/drawing/2014/main" id="{E99725DE-E9DD-4049-6630-11430C9B11EE}"/>
                  </a:ext>
                </a:extLst>
              </p:cNvPr>
              <p:cNvPicPr/>
              <p:nvPr/>
            </p:nvPicPr>
            <p:blipFill>
              <a:blip r:embed="rId4"/>
              <a:stretch>
                <a:fillRect/>
              </a:stretch>
            </p:blipFill>
            <p:spPr>
              <a:xfrm>
                <a:off x="456316" y="794782"/>
                <a:ext cx="3549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209E6479-8BAC-F9DD-3DF2-31C7D94933B7}"/>
                  </a:ext>
                </a:extLst>
              </p14:cNvPr>
              <p14:cNvContentPartPr/>
              <p14:nvPr/>
            </p14:nvContentPartPr>
            <p14:xfrm>
              <a:off x="409156" y="1024822"/>
              <a:ext cx="1925640" cy="137880"/>
            </p14:xfrm>
          </p:contentPart>
        </mc:Choice>
        <mc:Fallback xmlns="">
          <p:pic>
            <p:nvPicPr>
              <p:cNvPr id="4" name="Freihand 3">
                <a:extLst>
                  <a:ext uri="{FF2B5EF4-FFF2-40B4-BE49-F238E27FC236}">
                    <a16:creationId xmlns:a16="http://schemas.microsoft.com/office/drawing/2014/main" id="{209E6479-8BAC-F9DD-3DF2-31C7D94933B7}"/>
                  </a:ext>
                </a:extLst>
              </p:cNvPr>
              <p:cNvPicPr/>
              <p:nvPr/>
            </p:nvPicPr>
            <p:blipFill>
              <a:blip r:embed="rId6"/>
              <a:stretch>
                <a:fillRect/>
              </a:stretch>
            </p:blipFill>
            <p:spPr>
              <a:xfrm>
                <a:off x="404836" y="1020502"/>
                <a:ext cx="1934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4F9C5DA-C6C5-FBD1-15CF-B5EDCDF32612}"/>
                  </a:ext>
                </a:extLst>
              </p14:cNvPr>
              <p14:cNvContentPartPr/>
              <p14:nvPr/>
            </p14:nvContentPartPr>
            <p14:xfrm>
              <a:off x="5407396" y="1599022"/>
              <a:ext cx="1923120" cy="45720"/>
            </p14:xfrm>
          </p:contentPart>
        </mc:Choice>
        <mc:Fallback xmlns="">
          <p:pic>
            <p:nvPicPr>
              <p:cNvPr id="6" name="Freihand 5">
                <a:extLst>
                  <a:ext uri="{FF2B5EF4-FFF2-40B4-BE49-F238E27FC236}">
                    <a16:creationId xmlns:a16="http://schemas.microsoft.com/office/drawing/2014/main" id="{74F9C5DA-C6C5-FBD1-15CF-B5EDCDF32612}"/>
                  </a:ext>
                </a:extLst>
              </p:cNvPr>
              <p:cNvPicPr/>
              <p:nvPr/>
            </p:nvPicPr>
            <p:blipFill>
              <a:blip r:embed="rId8"/>
              <a:stretch>
                <a:fillRect/>
              </a:stretch>
            </p:blipFill>
            <p:spPr>
              <a:xfrm>
                <a:off x="5403076" y="1594702"/>
                <a:ext cx="193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BF98811-BF90-330A-C389-B7BEDFE5B18B}"/>
                  </a:ext>
                </a:extLst>
              </p14:cNvPr>
              <p14:cNvContentPartPr/>
              <p14:nvPr/>
            </p14:nvContentPartPr>
            <p14:xfrm>
              <a:off x="6008236" y="1826542"/>
              <a:ext cx="2524680" cy="50040"/>
            </p14:xfrm>
          </p:contentPart>
        </mc:Choice>
        <mc:Fallback xmlns="">
          <p:pic>
            <p:nvPicPr>
              <p:cNvPr id="7" name="Freihand 6">
                <a:extLst>
                  <a:ext uri="{FF2B5EF4-FFF2-40B4-BE49-F238E27FC236}">
                    <a16:creationId xmlns:a16="http://schemas.microsoft.com/office/drawing/2014/main" id="{ABF98811-BF90-330A-C389-B7BEDFE5B18B}"/>
                  </a:ext>
                </a:extLst>
              </p:cNvPr>
              <p:cNvPicPr/>
              <p:nvPr/>
            </p:nvPicPr>
            <p:blipFill>
              <a:blip r:embed="rId10"/>
              <a:stretch>
                <a:fillRect/>
              </a:stretch>
            </p:blipFill>
            <p:spPr>
              <a:xfrm>
                <a:off x="6003916" y="1822222"/>
                <a:ext cx="2533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7D349458-8B0B-0EEB-D666-637E15803683}"/>
                  </a:ext>
                </a:extLst>
              </p14:cNvPr>
              <p14:cNvContentPartPr/>
              <p14:nvPr/>
            </p14:nvContentPartPr>
            <p14:xfrm>
              <a:off x="617956" y="3458422"/>
              <a:ext cx="1614240" cy="68400"/>
            </p14:xfrm>
          </p:contentPart>
        </mc:Choice>
        <mc:Fallback xmlns="">
          <p:pic>
            <p:nvPicPr>
              <p:cNvPr id="11" name="Freihand 10">
                <a:extLst>
                  <a:ext uri="{FF2B5EF4-FFF2-40B4-BE49-F238E27FC236}">
                    <a16:creationId xmlns:a16="http://schemas.microsoft.com/office/drawing/2014/main" id="{7D349458-8B0B-0EEB-D666-637E15803683}"/>
                  </a:ext>
                </a:extLst>
              </p:cNvPr>
              <p:cNvPicPr/>
              <p:nvPr/>
            </p:nvPicPr>
            <p:blipFill>
              <a:blip r:embed="rId12"/>
              <a:stretch>
                <a:fillRect/>
              </a:stretch>
            </p:blipFill>
            <p:spPr>
              <a:xfrm>
                <a:off x="613636" y="3454102"/>
                <a:ext cx="1622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1D78669-62A2-0B3A-EBE2-9C222EBD4A89}"/>
                  </a:ext>
                </a:extLst>
              </p14:cNvPr>
              <p14:cNvContentPartPr/>
              <p14:nvPr/>
            </p14:nvContentPartPr>
            <p14:xfrm>
              <a:off x="6579556" y="3445102"/>
              <a:ext cx="2556720" cy="138600"/>
            </p14:xfrm>
          </p:contentPart>
        </mc:Choice>
        <mc:Fallback xmlns="">
          <p:pic>
            <p:nvPicPr>
              <p:cNvPr id="12" name="Freihand 11">
                <a:extLst>
                  <a:ext uri="{FF2B5EF4-FFF2-40B4-BE49-F238E27FC236}">
                    <a16:creationId xmlns:a16="http://schemas.microsoft.com/office/drawing/2014/main" id="{C1D78669-62A2-0B3A-EBE2-9C222EBD4A89}"/>
                  </a:ext>
                </a:extLst>
              </p:cNvPr>
              <p:cNvPicPr/>
              <p:nvPr/>
            </p:nvPicPr>
            <p:blipFill>
              <a:blip r:embed="rId14"/>
              <a:stretch>
                <a:fillRect/>
              </a:stretch>
            </p:blipFill>
            <p:spPr>
              <a:xfrm>
                <a:off x="6575236" y="3440782"/>
                <a:ext cx="2565360" cy="147240"/>
              </a:xfrm>
              <a:prstGeom prst="rect">
                <a:avLst/>
              </a:prstGeom>
            </p:spPr>
          </p:pic>
        </mc:Fallback>
      </mc:AlternateContent>
      <p:grpSp>
        <p:nvGrpSpPr>
          <p:cNvPr id="15" name="Gruppieren 14">
            <a:extLst>
              <a:ext uri="{FF2B5EF4-FFF2-40B4-BE49-F238E27FC236}">
                <a16:creationId xmlns:a16="http://schemas.microsoft.com/office/drawing/2014/main" id="{30DD8CCA-B768-63F3-484B-D16B0F2DA222}"/>
              </a:ext>
            </a:extLst>
          </p:cNvPr>
          <p:cNvGrpSpPr/>
          <p:nvPr/>
        </p:nvGrpSpPr>
        <p:grpSpPr>
          <a:xfrm>
            <a:off x="3834916" y="3717982"/>
            <a:ext cx="1726200" cy="113040"/>
            <a:chOff x="3834916" y="3717982"/>
            <a:chExt cx="1726200" cy="11304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51C4E562-C2E0-A8AB-66EF-2F1BCFE22020}"/>
                    </a:ext>
                  </a:extLst>
                </p14:cNvPr>
                <p14:cNvContentPartPr/>
                <p14:nvPr/>
              </p14:nvContentPartPr>
              <p14:xfrm>
                <a:off x="3834916" y="3717982"/>
                <a:ext cx="619200" cy="27720"/>
              </p14:xfrm>
            </p:contentPart>
          </mc:Choice>
          <mc:Fallback xmlns="">
            <p:pic>
              <p:nvPicPr>
                <p:cNvPr id="13" name="Freihand 12">
                  <a:extLst>
                    <a:ext uri="{FF2B5EF4-FFF2-40B4-BE49-F238E27FC236}">
                      <a16:creationId xmlns:a16="http://schemas.microsoft.com/office/drawing/2014/main" id="{51C4E562-C2E0-A8AB-66EF-2F1BCFE22020}"/>
                    </a:ext>
                  </a:extLst>
                </p:cNvPr>
                <p:cNvPicPr/>
                <p:nvPr/>
              </p:nvPicPr>
              <p:blipFill>
                <a:blip r:embed="rId16"/>
                <a:stretch>
                  <a:fillRect/>
                </a:stretch>
              </p:blipFill>
              <p:spPr>
                <a:xfrm>
                  <a:off x="3830596" y="3713662"/>
                  <a:ext cx="627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20A36E9-6829-B4C8-5C94-B38A816C8811}"/>
                    </a:ext>
                  </a:extLst>
                </p14:cNvPr>
                <p14:cNvContentPartPr/>
                <p14:nvPr/>
              </p14:nvContentPartPr>
              <p14:xfrm>
                <a:off x="4766236" y="3719062"/>
                <a:ext cx="794880" cy="111960"/>
              </p14:xfrm>
            </p:contentPart>
          </mc:Choice>
          <mc:Fallback xmlns="">
            <p:pic>
              <p:nvPicPr>
                <p:cNvPr id="14" name="Freihand 13">
                  <a:extLst>
                    <a:ext uri="{FF2B5EF4-FFF2-40B4-BE49-F238E27FC236}">
                      <a16:creationId xmlns:a16="http://schemas.microsoft.com/office/drawing/2014/main" id="{720A36E9-6829-B4C8-5C94-B38A816C8811}"/>
                    </a:ext>
                  </a:extLst>
                </p:cNvPr>
                <p:cNvPicPr/>
                <p:nvPr/>
              </p:nvPicPr>
              <p:blipFill>
                <a:blip r:embed="rId18"/>
                <a:stretch>
                  <a:fillRect/>
                </a:stretch>
              </p:blipFill>
              <p:spPr>
                <a:xfrm>
                  <a:off x="4761916" y="3714742"/>
                  <a:ext cx="80352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FE1C8ECE-0B4B-ABB0-C851-5B86A34F3FB4}"/>
                  </a:ext>
                </a:extLst>
              </p14:cNvPr>
              <p14:cNvContentPartPr/>
              <p14:nvPr/>
            </p14:nvContentPartPr>
            <p14:xfrm>
              <a:off x="6976996" y="3963142"/>
              <a:ext cx="938880" cy="73440"/>
            </p14:xfrm>
          </p:contentPart>
        </mc:Choice>
        <mc:Fallback xmlns="">
          <p:pic>
            <p:nvPicPr>
              <p:cNvPr id="16" name="Freihand 15">
                <a:extLst>
                  <a:ext uri="{FF2B5EF4-FFF2-40B4-BE49-F238E27FC236}">
                    <a16:creationId xmlns:a16="http://schemas.microsoft.com/office/drawing/2014/main" id="{FE1C8ECE-0B4B-ABB0-C851-5B86A34F3FB4}"/>
                  </a:ext>
                </a:extLst>
              </p:cNvPr>
              <p:cNvPicPr/>
              <p:nvPr/>
            </p:nvPicPr>
            <p:blipFill>
              <a:blip r:embed="rId20"/>
              <a:stretch>
                <a:fillRect/>
              </a:stretch>
            </p:blipFill>
            <p:spPr>
              <a:xfrm>
                <a:off x="6972676" y="3958822"/>
                <a:ext cx="94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5D79AA71-6BE9-CF77-18EF-B50105B36C4A}"/>
                  </a:ext>
                </a:extLst>
              </p14:cNvPr>
              <p14:cNvContentPartPr/>
              <p14:nvPr/>
            </p14:nvContentPartPr>
            <p14:xfrm>
              <a:off x="3340996" y="4311982"/>
              <a:ext cx="3242880" cy="70200"/>
            </p14:xfrm>
          </p:contentPart>
        </mc:Choice>
        <mc:Fallback xmlns="">
          <p:pic>
            <p:nvPicPr>
              <p:cNvPr id="17" name="Freihand 16">
                <a:extLst>
                  <a:ext uri="{FF2B5EF4-FFF2-40B4-BE49-F238E27FC236}">
                    <a16:creationId xmlns:a16="http://schemas.microsoft.com/office/drawing/2014/main" id="{5D79AA71-6BE9-CF77-18EF-B50105B36C4A}"/>
                  </a:ext>
                </a:extLst>
              </p:cNvPr>
              <p:cNvPicPr/>
              <p:nvPr/>
            </p:nvPicPr>
            <p:blipFill>
              <a:blip r:embed="rId22"/>
              <a:stretch>
                <a:fillRect/>
              </a:stretch>
            </p:blipFill>
            <p:spPr>
              <a:xfrm>
                <a:off x="3336676" y="4307662"/>
                <a:ext cx="3251520" cy="78840"/>
              </a:xfrm>
              <a:prstGeom prst="rect">
                <a:avLst/>
              </a:prstGeom>
            </p:spPr>
          </p:pic>
        </mc:Fallback>
      </mc:AlternateContent>
      <p:grpSp>
        <p:nvGrpSpPr>
          <p:cNvPr id="19" name="Gruppieren 18">
            <a:extLst>
              <a:ext uri="{FF2B5EF4-FFF2-40B4-BE49-F238E27FC236}">
                <a16:creationId xmlns:a16="http://schemas.microsoft.com/office/drawing/2014/main" id="{C7CD4878-AD28-0206-1EBB-469FFA33FEF9}"/>
              </a:ext>
            </a:extLst>
          </p:cNvPr>
          <p:cNvGrpSpPr/>
          <p:nvPr/>
        </p:nvGrpSpPr>
        <p:grpSpPr>
          <a:xfrm>
            <a:off x="284236" y="2234062"/>
            <a:ext cx="7281000" cy="1036080"/>
            <a:chOff x="284236" y="2234062"/>
            <a:chExt cx="7281000" cy="1036080"/>
          </a:xfrm>
        </p:grpSpPr>
        <mc:AlternateContent xmlns:mc="http://schemas.openxmlformats.org/markup-compatibility/2006" xmlns:p14="http://schemas.microsoft.com/office/powerpoint/2010/main">
          <mc:Choice Requires="p14">
            <p:contentPart p14:bwMode="auto" r:id="rId23">
              <p14:nvContentPartPr>
                <p14:cNvPr id="8" name="Freihand 7">
                  <a:extLst>
                    <a:ext uri="{FF2B5EF4-FFF2-40B4-BE49-F238E27FC236}">
                      <a16:creationId xmlns:a16="http://schemas.microsoft.com/office/drawing/2014/main" id="{BDC0EBF6-8D7F-C4B6-B97B-825E3299D4D2}"/>
                    </a:ext>
                  </a:extLst>
                </p14:cNvPr>
                <p14:cNvContentPartPr/>
                <p14:nvPr/>
              </p14:nvContentPartPr>
              <p14:xfrm>
                <a:off x="284236" y="3041542"/>
                <a:ext cx="6830280" cy="79560"/>
              </p14:xfrm>
            </p:contentPart>
          </mc:Choice>
          <mc:Fallback xmlns="">
            <p:pic>
              <p:nvPicPr>
                <p:cNvPr id="8" name="Freihand 7">
                  <a:extLst>
                    <a:ext uri="{FF2B5EF4-FFF2-40B4-BE49-F238E27FC236}">
                      <a16:creationId xmlns:a16="http://schemas.microsoft.com/office/drawing/2014/main" id="{BDC0EBF6-8D7F-C4B6-B97B-825E3299D4D2}"/>
                    </a:ext>
                  </a:extLst>
                </p:cNvPr>
                <p:cNvPicPr/>
                <p:nvPr/>
              </p:nvPicPr>
              <p:blipFill>
                <a:blip r:embed="rId24"/>
                <a:stretch>
                  <a:fillRect/>
                </a:stretch>
              </p:blipFill>
              <p:spPr>
                <a:xfrm>
                  <a:off x="279916" y="3037222"/>
                  <a:ext cx="6838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 name="Freihand 8">
                  <a:extLst>
                    <a:ext uri="{FF2B5EF4-FFF2-40B4-BE49-F238E27FC236}">
                      <a16:creationId xmlns:a16="http://schemas.microsoft.com/office/drawing/2014/main" id="{5A1F5A05-A4E6-AAF7-A47A-4A0070FB50FC}"/>
                    </a:ext>
                  </a:extLst>
                </p14:cNvPr>
                <p14:cNvContentPartPr/>
                <p14:nvPr/>
              </p14:nvContentPartPr>
              <p14:xfrm>
                <a:off x="1903876" y="2234062"/>
                <a:ext cx="2135160" cy="95040"/>
              </p14:xfrm>
            </p:contentPart>
          </mc:Choice>
          <mc:Fallback xmlns="">
            <p:pic>
              <p:nvPicPr>
                <p:cNvPr id="9" name="Freihand 8">
                  <a:extLst>
                    <a:ext uri="{FF2B5EF4-FFF2-40B4-BE49-F238E27FC236}">
                      <a16:creationId xmlns:a16="http://schemas.microsoft.com/office/drawing/2014/main" id="{5A1F5A05-A4E6-AAF7-A47A-4A0070FB50FC}"/>
                    </a:ext>
                  </a:extLst>
                </p:cNvPr>
                <p:cNvPicPr/>
                <p:nvPr/>
              </p:nvPicPr>
              <p:blipFill>
                <a:blip r:embed="rId26"/>
                <a:stretch>
                  <a:fillRect/>
                </a:stretch>
              </p:blipFill>
              <p:spPr>
                <a:xfrm>
                  <a:off x="1899556" y="2229742"/>
                  <a:ext cx="2143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AA9DDF19-FDF5-5CE5-1647-BE71C5B46FC7}"/>
                    </a:ext>
                  </a:extLst>
                </p14:cNvPr>
                <p14:cNvContentPartPr/>
                <p14:nvPr/>
              </p14:nvContentPartPr>
              <p14:xfrm>
                <a:off x="5434036" y="2429902"/>
                <a:ext cx="2131200" cy="840240"/>
              </p14:xfrm>
            </p:contentPart>
          </mc:Choice>
          <mc:Fallback xmlns="">
            <p:pic>
              <p:nvPicPr>
                <p:cNvPr id="18" name="Freihand 17">
                  <a:extLst>
                    <a:ext uri="{FF2B5EF4-FFF2-40B4-BE49-F238E27FC236}">
                      <a16:creationId xmlns:a16="http://schemas.microsoft.com/office/drawing/2014/main" id="{AA9DDF19-FDF5-5CE5-1647-BE71C5B46FC7}"/>
                    </a:ext>
                  </a:extLst>
                </p:cNvPr>
                <p:cNvPicPr/>
                <p:nvPr/>
              </p:nvPicPr>
              <p:blipFill>
                <a:blip r:embed="rId28"/>
                <a:stretch>
                  <a:fillRect/>
                </a:stretch>
              </p:blipFill>
              <p:spPr>
                <a:xfrm>
                  <a:off x="5429716" y="2425582"/>
                  <a:ext cx="2139840" cy="84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1AF3935-7A5A-EDBD-2C4F-BEB374B560B3}"/>
                  </a:ext>
                </a:extLst>
              </p14:cNvPr>
              <p14:cNvContentPartPr/>
              <p14:nvPr/>
            </p14:nvContentPartPr>
            <p14:xfrm>
              <a:off x="3745276" y="5985262"/>
              <a:ext cx="2779200" cy="54720"/>
            </p14:xfrm>
          </p:contentPart>
        </mc:Choice>
        <mc:Fallback xmlns="">
          <p:pic>
            <p:nvPicPr>
              <p:cNvPr id="20" name="Freihand 19">
                <a:extLst>
                  <a:ext uri="{FF2B5EF4-FFF2-40B4-BE49-F238E27FC236}">
                    <a16:creationId xmlns:a16="http://schemas.microsoft.com/office/drawing/2014/main" id="{D1AF3935-7A5A-EDBD-2C4F-BEB374B560B3}"/>
                  </a:ext>
                </a:extLst>
              </p:cNvPr>
              <p:cNvPicPr/>
              <p:nvPr/>
            </p:nvPicPr>
            <p:blipFill>
              <a:blip r:embed="rId30"/>
              <a:stretch>
                <a:fillRect/>
              </a:stretch>
            </p:blipFill>
            <p:spPr>
              <a:xfrm>
                <a:off x="3740956" y="5980942"/>
                <a:ext cx="2787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8222ABF-658A-BEA7-AC56-C57EF844E926}"/>
                  </a:ext>
                </a:extLst>
              </p14:cNvPr>
              <p14:cNvContentPartPr/>
              <p14:nvPr/>
            </p14:nvContentPartPr>
            <p14:xfrm>
              <a:off x="3265036" y="6438502"/>
              <a:ext cx="3468960" cy="82800"/>
            </p14:xfrm>
          </p:contentPart>
        </mc:Choice>
        <mc:Fallback xmlns="">
          <p:pic>
            <p:nvPicPr>
              <p:cNvPr id="21" name="Freihand 20">
                <a:extLst>
                  <a:ext uri="{FF2B5EF4-FFF2-40B4-BE49-F238E27FC236}">
                    <a16:creationId xmlns:a16="http://schemas.microsoft.com/office/drawing/2014/main" id="{38222ABF-658A-BEA7-AC56-C57EF844E926}"/>
                  </a:ext>
                </a:extLst>
              </p:cNvPr>
              <p:cNvPicPr/>
              <p:nvPr/>
            </p:nvPicPr>
            <p:blipFill>
              <a:blip r:embed="rId32"/>
              <a:stretch>
                <a:fillRect/>
              </a:stretch>
            </p:blipFill>
            <p:spPr>
              <a:xfrm>
                <a:off x="3260716" y="6434182"/>
                <a:ext cx="3477600" cy="91440"/>
              </a:xfrm>
              <a:prstGeom prst="rect">
                <a:avLst/>
              </a:prstGeom>
            </p:spPr>
          </p:pic>
        </mc:Fallback>
      </mc:AlternateContent>
      <p:grpSp>
        <p:nvGrpSpPr>
          <p:cNvPr id="26" name="Gruppieren 25">
            <a:extLst>
              <a:ext uri="{FF2B5EF4-FFF2-40B4-BE49-F238E27FC236}">
                <a16:creationId xmlns:a16="http://schemas.microsoft.com/office/drawing/2014/main" id="{231F998D-04AA-E649-A569-149B5C739BB7}"/>
              </a:ext>
            </a:extLst>
          </p:cNvPr>
          <p:cNvGrpSpPr/>
          <p:nvPr/>
        </p:nvGrpSpPr>
        <p:grpSpPr>
          <a:xfrm>
            <a:off x="2766796" y="6227182"/>
            <a:ext cx="2496600" cy="633600"/>
            <a:chOff x="2766796" y="6227182"/>
            <a:chExt cx="2496600" cy="63360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9F48F5B9-A621-F17F-5608-194FAB7A4394}"/>
                    </a:ext>
                  </a:extLst>
                </p14:cNvPr>
                <p14:cNvContentPartPr/>
                <p14:nvPr/>
              </p14:nvContentPartPr>
              <p14:xfrm>
                <a:off x="2963716" y="6670702"/>
                <a:ext cx="940680" cy="52200"/>
              </p14:xfrm>
            </p:contentPart>
          </mc:Choice>
          <mc:Fallback xmlns="">
            <p:pic>
              <p:nvPicPr>
                <p:cNvPr id="22" name="Freihand 21">
                  <a:extLst>
                    <a:ext uri="{FF2B5EF4-FFF2-40B4-BE49-F238E27FC236}">
                      <a16:creationId xmlns:a16="http://schemas.microsoft.com/office/drawing/2014/main" id="{9F48F5B9-A621-F17F-5608-194FAB7A4394}"/>
                    </a:ext>
                  </a:extLst>
                </p:cNvPr>
                <p:cNvPicPr/>
                <p:nvPr/>
              </p:nvPicPr>
              <p:blipFill>
                <a:blip r:embed="rId34"/>
                <a:stretch>
                  <a:fillRect/>
                </a:stretch>
              </p:blipFill>
              <p:spPr>
                <a:xfrm>
                  <a:off x="2959396" y="6666382"/>
                  <a:ext cx="949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025C119-1BBD-847A-F40A-F193EAF53E91}"/>
                    </a:ext>
                  </a:extLst>
                </p14:cNvPr>
                <p14:cNvContentPartPr/>
                <p14:nvPr/>
              </p14:nvContentPartPr>
              <p14:xfrm>
                <a:off x="4052356" y="6687982"/>
                <a:ext cx="1211040" cy="83880"/>
              </p14:xfrm>
            </p:contentPart>
          </mc:Choice>
          <mc:Fallback xmlns="">
            <p:pic>
              <p:nvPicPr>
                <p:cNvPr id="23" name="Freihand 22">
                  <a:extLst>
                    <a:ext uri="{FF2B5EF4-FFF2-40B4-BE49-F238E27FC236}">
                      <a16:creationId xmlns:a16="http://schemas.microsoft.com/office/drawing/2014/main" id="{6025C119-1BBD-847A-F40A-F193EAF53E91}"/>
                    </a:ext>
                  </a:extLst>
                </p:cNvPr>
                <p:cNvPicPr/>
                <p:nvPr/>
              </p:nvPicPr>
              <p:blipFill>
                <a:blip r:embed="rId36"/>
                <a:stretch>
                  <a:fillRect/>
                </a:stretch>
              </p:blipFill>
              <p:spPr>
                <a:xfrm>
                  <a:off x="4048036" y="6683662"/>
                  <a:ext cx="121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27A1DA73-706A-91B0-B17F-28EA12A9AD88}"/>
                    </a:ext>
                  </a:extLst>
                </p14:cNvPr>
                <p14:cNvContentPartPr/>
                <p14:nvPr/>
              </p14:nvContentPartPr>
              <p14:xfrm>
                <a:off x="2766796" y="6227182"/>
                <a:ext cx="1370520" cy="633600"/>
              </p14:xfrm>
            </p:contentPart>
          </mc:Choice>
          <mc:Fallback xmlns="">
            <p:pic>
              <p:nvPicPr>
                <p:cNvPr id="25" name="Freihand 24">
                  <a:extLst>
                    <a:ext uri="{FF2B5EF4-FFF2-40B4-BE49-F238E27FC236}">
                      <a16:creationId xmlns:a16="http://schemas.microsoft.com/office/drawing/2014/main" id="{27A1DA73-706A-91B0-B17F-28EA12A9AD88}"/>
                    </a:ext>
                  </a:extLst>
                </p:cNvPr>
                <p:cNvPicPr/>
                <p:nvPr/>
              </p:nvPicPr>
              <p:blipFill>
                <a:blip r:embed="rId38"/>
                <a:stretch>
                  <a:fillRect/>
                </a:stretch>
              </p:blipFill>
              <p:spPr>
                <a:xfrm>
                  <a:off x="2762476" y="6222862"/>
                  <a:ext cx="1379160" cy="642240"/>
                </a:xfrm>
                <a:prstGeom prst="rect">
                  <a:avLst/>
                </a:prstGeom>
              </p:spPr>
            </p:pic>
          </mc:Fallback>
        </mc:AlternateContent>
      </p:grpSp>
    </p:spTree>
    <p:extLst>
      <p:ext uri="{BB962C8B-B14F-4D97-AF65-F5344CB8AC3E}">
        <p14:creationId xmlns:p14="http://schemas.microsoft.com/office/powerpoint/2010/main" val="337317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b="1" dirty="0"/>
              <a:t>US-</a:t>
            </a:r>
            <a:r>
              <a:rPr lang="en-US" sz="2400" b="1" dirty="0" err="1"/>
              <a:t>Präsidentschaftswahl</a:t>
            </a:r>
            <a:endParaRPr lang="en-US" sz="2400" b="1" dirty="0"/>
          </a:p>
        </p:txBody>
      </p:sp>
      <p:pic>
        <p:nvPicPr>
          <p:cNvPr id="2" name="Grafik 1"/>
          <p:cNvPicPr>
            <a:picLocks noChangeAspect="1"/>
          </p:cNvPicPr>
          <p:nvPr/>
        </p:nvPicPr>
        <p:blipFill>
          <a:blip r:embed="rId3"/>
          <a:stretch>
            <a:fillRect/>
          </a:stretch>
        </p:blipFill>
        <p:spPr>
          <a:xfrm>
            <a:off x="416154" y="486959"/>
            <a:ext cx="7678271" cy="5965908"/>
          </a:xfrm>
          <a:prstGeom prst="rect">
            <a:avLst/>
          </a:prstGeom>
        </p:spPr>
      </p:pic>
      <p:sp>
        <p:nvSpPr>
          <p:cNvPr id="4" name="Rechteck 3">
            <a:extLst>
              <a:ext uri="{FF2B5EF4-FFF2-40B4-BE49-F238E27FC236}">
                <a16:creationId xmlns:a16="http://schemas.microsoft.com/office/drawing/2014/main" id="{9E9F42C4-E202-6F41-7DCD-D051BACEF018}"/>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A48F7C1E-D55C-2D98-2F4C-B61E2860C2E6}"/>
              </a:ext>
            </a:extLst>
          </p:cNvPr>
          <p:cNvGrpSpPr/>
          <p:nvPr/>
        </p:nvGrpSpPr>
        <p:grpSpPr>
          <a:xfrm>
            <a:off x="4585156" y="5407822"/>
            <a:ext cx="1635480" cy="869400"/>
            <a:chOff x="4585156" y="5407822"/>
            <a:chExt cx="1635480" cy="86940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A9EE5E1-F570-5A31-78F9-1DF8D8D6EB67}"/>
                    </a:ext>
                  </a:extLst>
                </p14:cNvPr>
                <p14:cNvContentPartPr/>
                <p14:nvPr/>
              </p14:nvContentPartPr>
              <p14:xfrm>
                <a:off x="4585156" y="5407822"/>
                <a:ext cx="1105200" cy="501480"/>
              </p14:xfrm>
            </p:contentPart>
          </mc:Choice>
          <mc:Fallback xmlns="">
            <p:pic>
              <p:nvPicPr>
                <p:cNvPr id="3" name="Freihand 2">
                  <a:extLst>
                    <a:ext uri="{FF2B5EF4-FFF2-40B4-BE49-F238E27FC236}">
                      <a16:creationId xmlns:a16="http://schemas.microsoft.com/office/drawing/2014/main" id="{DA9EE5E1-F570-5A31-78F9-1DF8D8D6EB67}"/>
                    </a:ext>
                  </a:extLst>
                </p:cNvPr>
                <p:cNvPicPr/>
                <p:nvPr/>
              </p:nvPicPr>
              <p:blipFill>
                <a:blip r:embed="rId5"/>
                <a:stretch>
                  <a:fillRect/>
                </a:stretch>
              </p:blipFill>
              <p:spPr>
                <a:xfrm>
                  <a:off x="4580836" y="5403502"/>
                  <a:ext cx="11138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30E1689-289C-EFD2-E1B9-793C3F99FF0A}"/>
                    </a:ext>
                  </a:extLst>
                </p14:cNvPr>
                <p14:cNvContentPartPr/>
                <p14:nvPr/>
              </p14:nvContentPartPr>
              <p14:xfrm>
                <a:off x="4700716" y="5686822"/>
                <a:ext cx="1038600" cy="590400"/>
              </p14:xfrm>
            </p:contentPart>
          </mc:Choice>
          <mc:Fallback xmlns="">
            <p:pic>
              <p:nvPicPr>
                <p:cNvPr id="5" name="Freihand 4">
                  <a:extLst>
                    <a:ext uri="{FF2B5EF4-FFF2-40B4-BE49-F238E27FC236}">
                      <a16:creationId xmlns:a16="http://schemas.microsoft.com/office/drawing/2014/main" id="{030E1689-289C-EFD2-E1B9-793C3F99FF0A}"/>
                    </a:ext>
                  </a:extLst>
                </p:cNvPr>
                <p:cNvPicPr/>
                <p:nvPr/>
              </p:nvPicPr>
              <p:blipFill>
                <a:blip r:embed="rId7"/>
                <a:stretch>
                  <a:fillRect/>
                </a:stretch>
              </p:blipFill>
              <p:spPr>
                <a:xfrm>
                  <a:off x="4696396" y="5682502"/>
                  <a:ext cx="10472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1CE13DA1-9DAD-6816-F2BA-0786B58FCFB4}"/>
                    </a:ext>
                  </a:extLst>
                </p14:cNvPr>
                <p14:cNvContentPartPr/>
                <p14:nvPr/>
              </p14:nvContentPartPr>
              <p14:xfrm>
                <a:off x="5757676" y="5644342"/>
                <a:ext cx="374400" cy="339840"/>
              </p14:xfrm>
            </p:contentPart>
          </mc:Choice>
          <mc:Fallback xmlns="">
            <p:pic>
              <p:nvPicPr>
                <p:cNvPr id="7" name="Freihand 6">
                  <a:extLst>
                    <a:ext uri="{FF2B5EF4-FFF2-40B4-BE49-F238E27FC236}">
                      <a16:creationId xmlns:a16="http://schemas.microsoft.com/office/drawing/2014/main" id="{1CE13DA1-9DAD-6816-F2BA-0786B58FCFB4}"/>
                    </a:ext>
                  </a:extLst>
                </p:cNvPr>
                <p:cNvPicPr/>
                <p:nvPr/>
              </p:nvPicPr>
              <p:blipFill>
                <a:blip r:embed="rId9"/>
                <a:stretch>
                  <a:fillRect/>
                </a:stretch>
              </p:blipFill>
              <p:spPr>
                <a:xfrm>
                  <a:off x="5753356" y="5640022"/>
                  <a:ext cx="383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DB5302B9-391A-6E4E-119D-8451FC2C2D55}"/>
                    </a:ext>
                  </a:extLst>
                </p14:cNvPr>
                <p14:cNvContentPartPr/>
                <p14:nvPr/>
              </p14:nvContentPartPr>
              <p14:xfrm>
                <a:off x="6031276" y="5566222"/>
                <a:ext cx="189360" cy="169560"/>
              </p14:xfrm>
            </p:contentPart>
          </mc:Choice>
          <mc:Fallback xmlns="">
            <p:pic>
              <p:nvPicPr>
                <p:cNvPr id="8" name="Freihand 7">
                  <a:extLst>
                    <a:ext uri="{FF2B5EF4-FFF2-40B4-BE49-F238E27FC236}">
                      <a16:creationId xmlns:a16="http://schemas.microsoft.com/office/drawing/2014/main" id="{DB5302B9-391A-6E4E-119D-8451FC2C2D55}"/>
                    </a:ext>
                  </a:extLst>
                </p:cNvPr>
                <p:cNvPicPr/>
                <p:nvPr/>
              </p:nvPicPr>
              <p:blipFill>
                <a:blip r:embed="rId11"/>
                <a:stretch>
                  <a:fillRect/>
                </a:stretch>
              </p:blipFill>
              <p:spPr>
                <a:xfrm>
                  <a:off x="6026956" y="5561902"/>
                  <a:ext cx="19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8037EE1-3564-FF2D-C17B-825BDB8F32D9}"/>
                    </a:ext>
                  </a:extLst>
                </p14:cNvPr>
                <p14:cNvContentPartPr/>
                <p14:nvPr/>
              </p14:nvContentPartPr>
              <p14:xfrm>
                <a:off x="5701876" y="5663782"/>
                <a:ext cx="334800" cy="369000"/>
              </p14:xfrm>
            </p:contentPart>
          </mc:Choice>
          <mc:Fallback xmlns="">
            <p:pic>
              <p:nvPicPr>
                <p:cNvPr id="9" name="Freihand 8">
                  <a:extLst>
                    <a:ext uri="{FF2B5EF4-FFF2-40B4-BE49-F238E27FC236}">
                      <a16:creationId xmlns:a16="http://schemas.microsoft.com/office/drawing/2014/main" id="{28037EE1-3564-FF2D-C17B-825BDB8F32D9}"/>
                    </a:ext>
                  </a:extLst>
                </p:cNvPr>
                <p:cNvPicPr/>
                <p:nvPr/>
              </p:nvPicPr>
              <p:blipFill>
                <a:blip r:embed="rId13"/>
                <a:stretch>
                  <a:fillRect/>
                </a:stretch>
              </p:blipFill>
              <p:spPr>
                <a:xfrm>
                  <a:off x="5697556" y="5659462"/>
                  <a:ext cx="343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F5262057-A45F-43DB-FCD7-2C7E8EBABA1F}"/>
                    </a:ext>
                  </a:extLst>
                </p14:cNvPr>
                <p14:cNvContentPartPr/>
                <p14:nvPr/>
              </p14:nvContentPartPr>
              <p14:xfrm>
                <a:off x="5832916" y="5808142"/>
                <a:ext cx="334800" cy="339480"/>
              </p14:xfrm>
            </p:contentPart>
          </mc:Choice>
          <mc:Fallback xmlns="">
            <p:pic>
              <p:nvPicPr>
                <p:cNvPr id="11" name="Freihand 10">
                  <a:extLst>
                    <a:ext uri="{FF2B5EF4-FFF2-40B4-BE49-F238E27FC236}">
                      <a16:creationId xmlns:a16="http://schemas.microsoft.com/office/drawing/2014/main" id="{F5262057-A45F-43DB-FCD7-2C7E8EBABA1F}"/>
                    </a:ext>
                  </a:extLst>
                </p:cNvPr>
                <p:cNvPicPr/>
                <p:nvPr/>
              </p:nvPicPr>
              <p:blipFill>
                <a:blip r:embed="rId15"/>
                <a:stretch>
                  <a:fillRect/>
                </a:stretch>
              </p:blipFill>
              <p:spPr>
                <a:xfrm>
                  <a:off x="5828596" y="5803822"/>
                  <a:ext cx="343440" cy="34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0A98C37A-0FD5-AC33-1E2C-DB82B1B8FE92}"/>
                  </a:ext>
                </a:extLst>
              </p14:cNvPr>
              <p14:cNvContentPartPr/>
              <p14:nvPr/>
            </p14:nvContentPartPr>
            <p14:xfrm>
              <a:off x="7199116" y="1845622"/>
              <a:ext cx="1060560" cy="839160"/>
            </p14:xfrm>
          </p:contentPart>
        </mc:Choice>
        <mc:Fallback xmlns="">
          <p:pic>
            <p:nvPicPr>
              <p:cNvPr id="13" name="Freihand 12">
                <a:extLst>
                  <a:ext uri="{FF2B5EF4-FFF2-40B4-BE49-F238E27FC236}">
                    <a16:creationId xmlns:a16="http://schemas.microsoft.com/office/drawing/2014/main" id="{0A98C37A-0FD5-AC33-1E2C-DB82B1B8FE92}"/>
                  </a:ext>
                </a:extLst>
              </p:cNvPr>
              <p:cNvPicPr/>
              <p:nvPr/>
            </p:nvPicPr>
            <p:blipFill>
              <a:blip r:embed="rId17"/>
              <a:stretch>
                <a:fillRect/>
              </a:stretch>
            </p:blipFill>
            <p:spPr>
              <a:xfrm>
                <a:off x="7194796" y="1841302"/>
                <a:ext cx="106920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129D40B2-A0D4-902E-675B-B902D3D8FD6A}"/>
                  </a:ext>
                </a:extLst>
              </p14:cNvPr>
              <p14:cNvContentPartPr/>
              <p14:nvPr/>
            </p14:nvContentPartPr>
            <p14:xfrm>
              <a:off x="8407636" y="2257822"/>
              <a:ext cx="463680" cy="52920"/>
            </p14:xfrm>
          </p:contentPart>
        </mc:Choice>
        <mc:Fallback xmlns="">
          <p:pic>
            <p:nvPicPr>
              <p:cNvPr id="14" name="Freihand 13">
                <a:extLst>
                  <a:ext uri="{FF2B5EF4-FFF2-40B4-BE49-F238E27FC236}">
                    <a16:creationId xmlns:a16="http://schemas.microsoft.com/office/drawing/2014/main" id="{129D40B2-A0D4-902E-675B-B902D3D8FD6A}"/>
                  </a:ext>
                </a:extLst>
              </p:cNvPr>
              <p:cNvPicPr/>
              <p:nvPr/>
            </p:nvPicPr>
            <p:blipFill>
              <a:blip r:embed="rId19"/>
              <a:stretch>
                <a:fillRect/>
              </a:stretch>
            </p:blipFill>
            <p:spPr>
              <a:xfrm>
                <a:off x="8403316" y="2253502"/>
                <a:ext cx="472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99633574-2A9B-64D9-750A-A168A5CAAC02}"/>
                  </a:ext>
                </a:extLst>
              </p14:cNvPr>
              <p14:cNvContentPartPr/>
              <p14:nvPr/>
            </p14:nvContentPartPr>
            <p14:xfrm>
              <a:off x="8350756" y="2137222"/>
              <a:ext cx="201600" cy="227520"/>
            </p14:xfrm>
          </p:contentPart>
        </mc:Choice>
        <mc:Fallback xmlns="">
          <p:pic>
            <p:nvPicPr>
              <p:cNvPr id="15" name="Freihand 14">
                <a:extLst>
                  <a:ext uri="{FF2B5EF4-FFF2-40B4-BE49-F238E27FC236}">
                    <a16:creationId xmlns:a16="http://schemas.microsoft.com/office/drawing/2014/main" id="{99633574-2A9B-64D9-750A-A168A5CAAC02}"/>
                  </a:ext>
                </a:extLst>
              </p:cNvPr>
              <p:cNvPicPr/>
              <p:nvPr/>
            </p:nvPicPr>
            <p:blipFill>
              <a:blip r:embed="rId21"/>
              <a:stretch>
                <a:fillRect/>
              </a:stretch>
            </p:blipFill>
            <p:spPr>
              <a:xfrm>
                <a:off x="8346436" y="2132902"/>
                <a:ext cx="210240" cy="236160"/>
              </a:xfrm>
              <a:prstGeom prst="rect">
                <a:avLst/>
              </a:prstGeom>
            </p:spPr>
          </p:pic>
        </mc:Fallback>
      </mc:AlternateContent>
      <p:grpSp>
        <p:nvGrpSpPr>
          <p:cNvPr id="87" name="Gruppieren 86">
            <a:extLst>
              <a:ext uri="{FF2B5EF4-FFF2-40B4-BE49-F238E27FC236}">
                <a16:creationId xmlns:a16="http://schemas.microsoft.com/office/drawing/2014/main" id="{008A546B-C537-56F1-D4DD-BDEB6DEFB84B}"/>
              </a:ext>
            </a:extLst>
          </p:cNvPr>
          <p:cNvGrpSpPr/>
          <p:nvPr/>
        </p:nvGrpSpPr>
        <p:grpSpPr>
          <a:xfrm>
            <a:off x="9099196" y="1845262"/>
            <a:ext cx="2896560" cy="1379160"/>
            <a:chOff x="9099196" y="1845262"/>
            <a:chExt cx="2896560" cy="1379160"/>
          </a:xfrm>
        </p:grpSpPr>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BF6D05E0-C6FE-1575-330C-65D5CEF49DB5}"/>
                    </a:ext>
                  </a:extLst>
                </p14:cNvPr>
                <p14:cNvContentPartPr/>
                <p14:nvPr/>
              </p14:nvContentPartPr>
              <p14:xfrm>
                <a:off x="9207196" y="1994662"/>
                <a:ext cx="13320" cy="158400"/>
              </p14:xfrm>
            </p:contentPart>
          </mc:Choice>
          <mc:Fallback xmlns="">
            <p:pic>
              <p:nvPicPr>
                <p:cNvPr id="17" name="Freihand 16">
                  <a:extLst>
                    <a:ext uri="{FF2B5EF4-FFF2-40B4-BE49-F238E27FC236}">
                      <a16:creationId xmlns:a16="http://schemas.microsoft.com/office/drawing/2014/main" id="{BF6D05E0-C6FE-1575-330C-65D5CEF49DB5}"/>
                    </a:ext>
                  </a:extLst>
                </p:cNvPr>
                <p:cNvPicPr/>
                <p:nvPr/>
              </p:nvPicPr>
              <p:blipFill>
                <a:blip r:embed="rId23"/>
                <a:stretch>
                  <a:fillRect/>
                </a:stretch>
              </p:blipFill>
              <p:spPr>
                <a:xfrm>
                  <a:off x="9202876" y="1990342"/>
                  <a:ext cx="21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5DD6CF48-5F26-0343-80E3-90B47EA5AB4F}"/>
                    </a:ext>
                  </a:extLst>
                </p14:cNvPr>
                <p14:cNvContentPartPr/>
                <p14:nvPr/>
              </p14:nvContentPartPr>
              <p14:xfrm>
                <a:off x="9099196" y="1900342"/>
                <a:ext cx="208800" cy="41040"/>
              </p14:xfrm>
            </p:contentPart>
          </mc:Choice>
          <mc:Fallback xmlns="">
            <p:pic>
              <p:nvPicPr>
                <p:cNvPr id="18" name="Freihand 17">
                  <a:extLst>
                    <a:ext uri="{FF2B5EF4-FFF2-40B4-BE49-F238E27FC236}">
                      <a16:creationId xmlns:a16="http://schemas.microsoft.com/office/drawing/2014/main" id="{5DD6CF48-5F26-0343-80E3-90B47EA5AB4F}"/>
                    </a:ext>
                  </a:extLst>
                </p:cNvPr>
                <p:cNvPicPr/>
                <p:nvPr/>
              </p:nvPicPr>
              <p:blipFill>
                <a:blip r:embed="rId25"/>
                <a:stretch>
                  <a:fillRect/>
                </a:stretch>
              </p:blipFill>
              <p:spPr>
                <a:xfrm>
                  <a:off x="9094876" y="1896022"/>
                  <a:ext cx="217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D794CEB6-90BD-F2F6-4548-6F88FF787286}"/>
                    </a:ext>
                  </a:extLst>
                </p14:cNvPr>
                <p14:cNvContentPartPr/>
                <p14:nvPr/>
              </p14:nvContentPartPr>
              <p14:xfrm>
                <a:off x="9383596" y="2004742"/>
                <a:ext cx="450360" cy="109800"/>
              </p14:xfrm>
            </p:contentPart>
          </mc:Choice>
          <mc:Fallback xmlns="">
            <p:pic>
              <p:nvPicPr>
                <p:cNvPr id="20" name="Freihand 19">
                  <a:extLst>
                    <a:ext uri="{FF2B5EF4-FFF2-40B4-BE49-F238E27FC236}">
                      <a16:creationId xmlns:a16="http://schemas.microsoft.com/office/drawing/2014/main" id="{D794CEB6-90BD-F2F6-4548-6F88FF787286}"/>
                    </a:ext>
                  </a:extLst>
                </p:cNvPr>
                <p:cNvPicPr/>
                <p:nvPr/>
              </p:nvPicPr>
              <p:blipFill>
                <a:blip r:embed="rId27"/>
                <a:stretch>
                  <a:fillRect/>
                </a:stretch>
              </p:blipFill>
              <p:spPr>
                <a:xfrm>
                  <a:off x="9379276" y="2000422"/>
                  <a:ext cx="459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BD3428D-2C70-0013-B4B3-A2E7AF5ECF45}"/>
                    </a:ext>
                  </a:extLst>
                </p14:cNvPr>
                <p14:cNvContentPartPr/>
                <p14:nvPr/>
              </p14:nvContentPartPr>
              <p14:xfrm>
                <a:off x="9875356" y="1989982"/>
                <a:ext cx="150480" cy="228600"/>
              </p14:xfrm>
            </p:contentPart>
          </mc:Choice>
          <mc:Fallback xmlns="">
            <p:pic>
              <p:nvPicPr>
                <p:cNvPr id="21" name="Freihand 20">
                  <a:extLst>
                    <a:ext uri="{FF2B5EF4-FFF2-40B4-BE49-F238E27FC236}">
                      <a16:creationId xmlns:a16="http://schemas.microsoft.com/office/drawing/2014/main" id="{0BD3428D-2C70-0013-B4B3-A2E7AF5ECF45}"/>
                    </a:ext>
                  </a:extLst>
                </p:cNvPr>
                <p:cNvPicPr/>
                <p:nvPr/>
              </p:nvPicPr>
              <p:blipFill>
                <a:blip r:embed="rId29"/>
                <a:stretch>
                  <a:fillRect/>
                </a:stretch>
              </p:blipFill>
              <p:spPr>
                <a:xfrm>
                  <a:off x="9871036" y="1985662"/>
                  <a:ext cx="159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8797883E-ED1E-EDE5-677B-2083A135179C}"/>
                    </a:ext>
                  </a:extLst>
                </p14:cNvPr>
                <p14:cNvContentPartPr/>
                <p14:nvPr/>
              </p14:nvContentPartPr>
              <p14:xfrm>
                <a:off x="10249756" y="1853902"/>
                <a:ext cx="128160" cy="199440"/>
              </p14:xfrm>
            </p:contentPart>
          </mc:Choice>
          <mc:Fallback xmlns="">
            <p:pic>
              <p:nvPicPr>
                <p:cNvPr id="22" name="Freihand 21">
                  <a:extLst>
                    <a:ext uri="{FF2B5EF4-FFF2-40B4-BE49-F238E27FC236}">
                      <a16:creationId xmlns:a16="http://schemas.microsoft.com/office/drawing/2014/main" id="{8797883E-ED1E-EDE5-677B-2083A135179C}"/>
                    </a:ext>
                  </a:extLst>
                </p:cNvPr>
                <p:cNvPicPr/>
                <p:nvPr/>
              </p:nvPicPr>
              <p:blipFill>
                <a:blip r:embed="rId31"/>
                <a:stretch>
                  <a:fillRect/>
                </a:stretch>
              </p:blipFill>
              <p:spPr>
                <a:xfrm>
                  <a:off x="10245436" y="1849582"/>
                  <a:ext cx="136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8036FC87-70A6-BE61-F95A-8E1026B8BDEC}"/>
                    </a:ext>
                  </a:extLst>
                </p14:cNvPr>
                <p14:cNvContentPartPr/>
                <p14:nvPr/>
              </p14:nvContentPartPr>
              <p14:xfrm>
                <a:off x="10381156" y="1861102"/>
                <a:ext cx="238680" cy="192240"/>
              </p14:xfrm>
            </p:contentPart>
          </mc:Choice>
          <mc:Fallback xmlns="">
            <p:pic>
              <p:nvPicPr>
                <p:cNvPr id="23" name="Freihand 22">
                  <a:extLst>
                    <a:ext uri="{FF2B5EF4-FFF2-40B4-BE49-F238E27FC236}">
                      <a16:creationId xmlns:a16="http://schemas.microsoft.com/office/drawing/2014/main" id="{8036FC87-70A6-BE61-F95A-8E1026B8BDEC}"/>
                    </a:ext>
                  </a:extLst>
                </p:cNvPr>
                <p:cNvPicPr/>
                <p:nvPr/>
              </p:nvPicPr>
              <p:blipFill>
                <a:blip r:embed="rId33"/>
                <a:stretch>
                  <a:fillRect/>
                </a:stretch>
              </p:blipFill>
              <p:spPr>
                <a:xfrm>
                  <a:off x="10376836" y="1856782"/>
                  <a:ext cx="247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A545E0FB-D54A-3AA4-F4E1-40D5EBF71444}"/>
                    </a:ext>
                  </a:extLst>
                </p14:cNvPr>
                <p14:cNvContentPartPr/>
                <p14:nvPr/>
              </p14:nvContentPartPr>
              <p14:xfrm>
                <a:off x="10767796" y="1905382"/>
                <a:ext cx="335520" cy="115560"/>
              </p14:xfrm>
            </p:contentPart>
          </mc:Choice>
          <mc:Fallback xmlns="">
            <p:pic>
              <p:nvPicPr>
                <p:cNvPr id="24" name="Freihand 23">
                  <a:extLst>
                    <a:ext uri="{FF2B5EF4-FFF2-40B4-BE49-F238E27FC236}">
                      <a16:creationId xmlns:a16="http://schemas.microsoft.com/office/drawing/2014/main" id="{A545E0FB-D54A-3AA4-F4E1-40D5EBF71444}"/>
                    </a:ext>
                  </a:extLst>
                </p:cNvPr>
                <p:cNvPicPr/>
                <p:nvPr/>
              </p:nvPicPr>
              <p:blipFill>
                <a:blip r:embed="rId35"/>
                <a:stretch>
                  <a:fillRect/>
                </a:stretch>
              </p:blipFill>
              <p:spPr>
                <a:xfrm>
                  <a:off x="10763476" y="1901062"/>
                  <a:ext cx="344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6AE91173-6745-F0C2-BBAD-1611858B3B6F}"/>
                    </a:ext>
                  </a:extLst>
                </p14:cNvPr>
                <p14:cNvContentPartPr/>
                <p14:nvPr/>
              </p14:nvContentPartPr>
              <p14:xfrm>
                <a:off x="11065156" y="1845262"/>
                <a:ext cx="31320" cy="14760"/>
              </p14:xfrm>
            </p:contentPart>
          </mc:Choice>
          <mc:Fallback xmlns="">
            <p:pic>
              <p:nvPicPr>
                <p:cNvPr id="25" name="Freihand 24">
                  <a:extLst>
                    <a:ext uri="{FF2B5EF4-FFF2-40B4-BE49-F238E27FC236}">
                      <a16:creationId xmlns:a16="http://schemas.microsoft.com/office/drawing/2014/main" id="{6AE91173-6745-F0C2-BBAD-1611858B3B6F}"/>
                    </a:ext>
                  </a:extLst>
                </p:cNvPr>
                <p:cNvPicPr/>
                <p:nvPr/>
              </p:nvPicPr>
              <p:blipFill>
                <a:blip r:embed="rId37"/>
                <a:stretch>
                  <a:fillRect/>
                </a:stretch>
              </p:blipFill>
              <p:spPr>
                <a:xfrm>
                  <a:off x="11060836" y="1840942"/>
                  <a:ext cx="39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36499FEF-DBF0-36C9-20EE-D990080EB2AF}"/>
                    </a:ext>
                  </a:extLst>
                </p14:cNvPr>
                <p14:cNvContentPartPr/>
                <p14:nvPr/>
              </p14:nvContentPartPr>
              <p14:xfrm>
                <a:off x="11129956" y="1934902"/>
                <a:ext cx="120240" cy="100440"/>
              </p14:xfrm>
            </p:contentPart>
          </mc:Choice>
          <mc:Fallback xmlns="">
            <p:pic>
              <p:nvPicPr>
                <p:cNvPr id="26" name="Freihand 25">
                  <a:extLst>
                    <a:ext uri="{FF2B5EF4-FFF2-40B4-BE49-F238E27FC236}">
                      <a16:creationId xmlns:a16="http://schemas.microsoft.com/office/drawing/2014/main" id="{36499FEF-DBF0-36C9-20EE-D990080EB2AF}"/>
                    </a:ext>
                  </a:extLst>
                </p:cNvPr>
                <p:cNvPicPr/>
                <p:nvPr/>
              </p:nvPicPr>
              <p:blipFill>
                <a:blip r:embed="rId39"/>
                <a:stretch>
                  <a:fillRect/>
                </a:stretch>
              </p:blipFill>
              <p:spPr>
                <a:xfrm>
                  <a:off x="11125636" y="1930582"/>
                  <a:ext cx="128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4E8AD7A6-FBD0-78FC-FBC1-257FB6601B28}"/>
                    </a:ext>
                  </a:extLst>
                </p14:cNvPr>
                <p14:cNvContentPartPr/>
                <p14:nvPr/>
              </p14:nvContentPartPr>
              <p14:xfrm>
                <a:off x="11306356" y="1907182"/>
                <a:ext cx="238320" cy="122400"/>
              </p14:xfrm>
            </p:contentPart>
          </mc:Choice>
          <mc:Fallback xmlns="">
            <p:pic>
              <p:nvPicPr>
                <p:cNvPr id="27" name="Freihand 26">
                  <a:extLst>
                    <a:ext uri="{FF2B5EF4-FFF2-40B4-BE49-F238E27FC236}">
                      <a16:creationId xmlns:a16="http://schemas.microsoft.com/office/drawing/2014/main" id="{4E8AD7A6-FBD0-78FC-FBC1-257FB6601B28}"/>
                    </a:ext>
                  </a:extLst>
                </p:cNvPr>
                <p:cNvPicPr/>
                <p:nvPr/>
              </p:nvPicPr>
              <p:blipFill>
                <a:blip r:embed="rId41"/>
                <a:stretch>
                  <a:fillRect/>
                </a:stretch>
              </p:blipFill>
              <p:spPr>
                <a:xfrm>
                  <a:off x="11302036" y="1902862"/>
                  <a:ext cx="246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B14A4E9-EF69-6F53-A353-3D5013878E0D}"/>
                    </a:ext>
                  </a:extLst>
                </p14:cNvPr>
                <p14:cNvContentPartPr/>
                <p14:nvPr/>
              </p14:nvContentPartPr>
              <p14:xfrm>
                <a:off x="9313396" y="2356822"/>
                <a:ext cx="196920" cy="117720"/>
              </p14:xfrm>
            </p:contentPart>
          </mc:Choice>
          <mc:Fallback xmlns="">
            <p:pic>
              <p:nvPicPr>
                <p:cNvPr id="28" name="Freihand 27">
                  <a:extLst>
                    <a:ext uri="{FF2B5EF4-FFF2-40B4-BE49-F238E27FC236}">
                      <a16:creationId xmlns:a16="http://schemas.microsoft.com/office/drawing/2014/main" id="{8B14A4E9-EF69-6F53-A353-3D5013878E0D}"/>
                    </a:ext>
                  </a:extLst>
                </p:cNvPr>
                <p:cNvPicPr/>
                <p:nvPr/>
              </p:nvPicPr>
              <p:blipFill>
                <a:blip r:embed="rId43"/>
                <a:stretch>
                  <a:fillRect/>
                </a:stretch>
              </p:blipFill>
              <p:spPr>
                <a:xfrm>
                  <a:off x="9309076" y="2352502"/>
                  <a:ext cx="205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9DC75DD0-C9E5-1FB6-70CE-351E7CA3FCBF}"/>
                    </a:ext>
                  </a:extLst>
                </p14:cNvPr>
                <p14:cNvContentPartPr/>
                <p14:nvPr/>
              </p14:nvContentPartPr>
              <p14:xfrm>
                <a:off x="9505276" y="2249542"/>
                <a:ext cx="18360" cy="18360"/>
              </p14:xfrm>
            </p:contentPart>
          </mc:Choice>
          <mc:Fallback xmlns="">
            <p:pic>
              <p:nvPicPr>
                <p:cNvPr id="29" name="Freihand 28">
                  <a:extLst>
                    <a:ext uri="{FF2B5EF4-FFF2-40B4-BE49-F238E27FC236}">
                      <a16:creationId xmlns:a16="http://schemas.microsoft.com/office/drawing/2014/main" id="{9DC75DD0-C9E5-1FB6-70CE-351E7CA3FCBF}"/>
                    </a:ext>
                  </a:extLst>
                </p:cNvPr>
                <p:cNvPicPr/>
                <p:nvPr/>
              </p:nvPicPr>
              <p:blipFill>
                <a:blip r:embed="rId45"/>
                <a:stretch>
                  <a:fillRect/>
                </a:stretch>
              </p:blipFill>
              <p:spPr>
                <a:xfrm>
                  <a:off x="9500956" y="2245222"/>
                  <a:ext cx="27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E839AC0F-9C83-6C3B-0E55-52578AA6C8EB}"/>
                    </a:ext>
                  </a:extLst>
                </p14:cNvPr>
                <p14:cNvContentPartPr/>
                <p14:nvPr/>
              </p14:nvContentPartPr>
              <p14:xfrm>
                <a:off x="9625156" y="2261422"/>
                <a:ext cx="314640" cy="186120"/>
              </p14:xfrm>
            </p:contentPart>
          </mc:Choice>
          <mc:Fallback xmlns="">
            <p:pic>
              <p:nvPicPr>
                <p:cNvPr id="30" name="Freihand 29">
                  <a:extLst>
                    <a:ext uri="{FF2B5EF4-FFF2-40B4-BE49-F238E27FC236}">
                      <a16:creationId xmlns:a16="http://schemas.microsoft.com/office/drawing/2014/main" id="{E839AC0F-9C83-6C3B-0E55-52578AA6C8EB}"/>
                    </a:ext>
                  </a:extLst>
                </p:cNvPr>
                <p:cNvPicPr/>
                <p:nvPr/>
              </p:nvPicPr>
              <p:blipFill>
                <a:blip r:embed="rId47"/>
                <a:stretch>
                  <a:fillRect/>
                </a:stretch>
              </p:blipFill>
              <p:spPr>
                <a:xfrm>
                  <a:off x="9620836" y="2257102"/>
                  <a:ext cx="323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6C87131D-0317-ADDC-FD66-A963F5C89781}"/>
                    </a:ext>
                  </a:extLst>
                </p14:cNvPr>
                <p14:cNvContentPartPr/>
                <p14:nvPr/>
              </p14:nvContentPartPr>
              <p14:xfrm>
                <a:off x="10020796" y="2333782"/>
                <a:ext cx="61560" cy="133560"/>
              </p14:xfrm>
            </p:contentPart>
          </mc:Choice>
          <mc:Fallback xmlns="">
            <p:pic>
              <p:nvPicPr>
                <p:cNvPr id="31" name="Freihand 30">
                  <a:extLst>
                    <a:ext uri="{FF2B5EF4-FFF2-40B4-BE49-F238E27FC236}">
                      <a16:creationId xmlns:a16="http://schemas.microsoft.com/office/drawing/2014/main" id="{6C87131D-0317-ADDC-FD66-A963F5C89781}"/>
                    </a:ext>
                  </a:extLst>
                </p:cNvPr>
                <p:cNvPicPr/>
                <p:nvPr/>
              </p:nvPicPr>
              <p:blipFill>
                <a:blip r:embed="rId49"/>
                <a:stretch>
                  <a:fillRect/>
                </a:stretch>
              </p:blipFill>
              <p:spPr>
                <a:xfrm>
                  <a:off x="10016476" y="2329462"/>
                  <a:ext cx="70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813956E0-2144-9808-CA88-B602F0E34034}"/>
                    </a:ext>
                  </a:extLst>
                </p14:cNvPr>
                <p14:cNvContentPartPr/>
                <p14:nvPr/>
              </p14:nvContentPartPr>
              <p14:xfrm>
                <a:off x="10143916" y="2287342"/>
                <a:ext cx="18000" cy="124560"/>
              </p14:xfrm>
            </p:contentPart>
          </mc:Choice>
          <mc:Fallback xmlns="">
            <p:pic>
              <p:nvPicPr>
                <p:cNvPr id="32" name="Freihand 31">
                  <a:extLst>
                    <a:ext uri="{FF2B5EF4-FFF2-40B4-BE49-F238E27FC236}">
                      <a16:creationId xmlns:a16="http://schemas.microsoft.com/office/drawing/2014/main" id="{813956E0-2144-9808-CA88-B602F0E34034}"/>
                    </a:ext>
                  </a:extLst>
                </p:cNvPr>
                <p:cNvPicPr/>
                <p:nvPr/>
              </p:nvPicPr>
              <p:blipFill>
                <a:blip r:embed="rId51"/>
                <a:stretch>
                  <a:fillRect/>
                </a:stretch>
              </p:blipFill>
              <p:spPr>
                <a:xfrm>
                  <a:off x="10139596" y="2283022"/>
                  <a:ext cx="26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38ECE573-3478-18D4-F164-E3661A39782C}"/>
                    </a:ext>
                  </a:extLst>
                </p14:cNvPr>
                <p14:cNvContentPartPr/>
                <p14:nvPr/>
              </p14:nvContentPartPr>
              <p14:xfrm>
                <a:off x="10250836" y="2318302"/>
                <a:ext cx="282600" cy="96480"/>
              </p14:xfrm>
            </p:contentPart>
          </mc:Choice>
          <mc:Fallback xmlns="">
            <p:pic>
              <p:nvPicPr>
                <p:cNvPr id="33" name="Freihand 32">
                  <a:extLst>
                    <a:ext uri="{FF2B5EF4-FFF2-40B4-BE49-F238E27FC236}">
                      <a16:creationId xmlns:a16="http://schemas.microsoft.com/office/drawing/2014/main" id="{38ECE573-3478-18D4-F164-E3661A39782C}"/>
                    </a:ext>
                  </a:extLst>
                </p:cNvPr>
                <p:cNvPicPr/>
                <p:nvPr/>
              </p:nvPicPr>
              <p:blipFill>
                <a:blip r:embed="rId53"/>
                <a:stretch>
                  <a:fillRect/>
                </a:stretch>
              </p:blipFill>
              <p:spPr>
                <a:xfrm>
                  <a:off x="10246516" y="2313982"/>
                  <a:ext cx="291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F5C6558-F589-0FCF-F017-D9CE4A150B44}"/>
                    </a:ext>
                  </a:extLst>
                </p14:cNvPr>
                <p14:cNvContentPartPr/>
                <p14:nvPr/>
              </p14:nvContentPartPr>
              <p14:xfrm>
                <a:off x="10810996" y="2256742"/>
                <a:ext cx="208800" cy="122040"/>
              </p14:xfrm>
            </p:contentPart>
          </mc:Choice>
          <mc:Fallback xmlns="">
            <p:pic>
              <p:nvPicPr>
                <p:cNvPr id="34" name="Freihand 33">
                  <a:extLst>
                    <a:ext uri="{FF2B5EF4-FFF2-40B4-BE49-F238E27FC236}">
                      <a16:creationId xmlns:a16="http://schemas.microsoft.com/office/drawing/2014/main" id="{EF5C6558-F589-0FCF-F017-D9CE4A150B44}"/>
                    </a:ext>
                  </a:extLst>
                </p:cNvPr>
                <p:cNvPicPr/>
                <p:nvPr/>
              </p:nvPicPr>
              <p:blipFill>
                <a:blip r:embed="rId55"/>
                <a:stretch>
                  <a:fillRect/>
                </a:stretch>
              </p:blipFill>
              <p:spPr>
                <a:xfrm>
                  <a:off x="10806676" y="2252422"/>
                  <a:ext cx="217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856C242-1151-A6B6-DC3A-E7BB8AD6DE96}"/>
                    </a:ext>
                  </a:extLst>
                </p14:cNvPr>
                <p14:cNvContentPartPr/>
                <p14:nvPr/>
              </p14:nvContentPartPr>
              <p14:xfrm>
                <a:off x="11036716" y="2315062"/>
                <a:ext cx="135000" cy="56880"/>
              </p14:xfrm>
            </p:contentPart>
          </mc:Choice>
          <mc:Fallback xmlns="">
            <p:pic>
              <p:nvPicPr>
                <p:cNvPr id="35" name="Freihand 34">
                  <a:extLst>
                    <a:ext uri="{FF2B5EF4-FFF2-40B4-BE49-F238E27FC236}">
                      <a16:creationId xmlns:a16="http://schemas.microsoft.com/office/drawing/2014/main" id="{A856C242-1151-A6B6-DC3A-E7BB8AD6DE96}"/>
                    </a:ext>
                  </a:extLst>
                </p:cNvPr>
                <p:cNvPicPr/>
                <p:nvPr/>
              </p:nvPicPr>
              <p:blipFill>
                <a:blip r:embed="rId57"/>
                <a:stretch>
                  <a:fillRect/>
                </a:stretch>
              </p:blipFill>
              <p:spPr>
                <a:xfrm>
                  <a:off x="11032396" y="2310742"/>
                  <a:ext cx="143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66944C8D-02CB-3ADC-30C5-C99F91AA4D6B}"/>
                    </a:ext>
                  </a:extLst>
                </p14:cNvPr>
                <p14:cNvContentPartPr/>
                <p14:nvPr/>
              </p14:nvContentPartPr>
              <p14:xfrm>
                <a:off x="11187556" y="2191222"/>
                <a:ext cx="97560" cy="165600"/>
              </p14:xfrm>
            </p:contentPart>
          </mc:Choice>
          <mc:Fallback xmlns="">
            <p:pic>
              <p:nvPicPr>
                <p:cNvPr id="36" name="Freihand 35">
                  <a:extLst>
                    <a:ext uri="{FF2B5EF4-FFF2-40B4-BE49-F238E27FC236}">
                      <a16:creationId xmlns:a16="http://schemas.microsoft.com/office/drawing/2014/main" id="{66944C8D-02CB-3ADC-30C5-C99F91AA4D6B}"/>
                    </a:ext>
                  </a:extLst>
                </p:cNvPr>
                <p:cNvPicPr/>
                <p:nvPr/>
              </p:nvPicPr>
              <p:blipFill>
                <a:blip r:embed="rId59"/>
                <a:stretch>
                  <a:fillRect/>
                </a:stretch>
              </p:blipFill>
              <p:spPr>
                <a:xfrm>
                  <a:off x="11183236" y="2186902"/>
                  <a:ext cx="106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19B0FDBB-F23B-B516-22A2-6ABFBB02D2ED}"/>
                    </a:ext>
                  </a:extLst>
                </p14:cNvPr>
                <p14:cNvContentPartPr/>
                <p14:nvPr/>
              </p14:nvContentPartPr>
              <p14:xfrm>
                <a:off x="11311396" y="2171782"/>
                <a:ext cx="194400" cy="173160"/>
              </p14:xfrm>
            </p:contentPart>
          </mc:Choice>
          <mc:Fallback xmlns="">
            <p:pic>
              <p:nvPicPr>
                <p:cNvPr id="37" name="Freihand 36">
                  <a:extLst>
                    <a:ext uri="{FF2B5EF4-FFF2-40B4-BE49-F238E27FC236}">
                      <a16:creationId xmlns:a16="http://schemas.microsoft.com/office/drawing/2014/main" id="{19B0FDBB-F23B-B516-22A2-6ABFBB02D2ED}"/>
                    </a:ext>
                  </a:extLst>
                </p:cNvPr>
                <p:cNvPicPr/>
                <p:nvPr/>
              </p:nvPicPr>
              <p:blipFill>
                <a:blip r:embed="rId61"/>
                <a:stretch>
                  <a:fillRect/>
                </a:stretch>
              </p:blipFill>
              <p:spPr>
                <a:xfrm>
                  <a:off x="11307076" y="2167462"/>
                  <a:ext cx="203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28735164-1824-B0F8-3016-4096963ECD85}"/>
                    </a:ext>
                  </a:extLst>
                </p14:cNvPr>
                <p14:cNvContentPartPr/>
                <p14:nvPr/>
              </p14:nvContentPartPr>
              <p14:xfrm>
                <a:off x="11435956" y="2274022"/>
                <a:ext cx="38520" cy="52560"/>
              </p14:xfrm>
            </p:contentPart>
          </mc:Choice>
          <mc:Fallback xmlns="">
            <p:pic>
              <p:nvPicPr>
                <p:cNvPr id="38" name="Freihand 37">
                  <a:extLst>
                    <a:ext uri="{FF2B5EF4-FFF2-40B4-BE49-F238E27FC236}">
                      <a16:creationId xmlns:a16="http://schemas.microsoft.com/office/drawing/2014/main" id="{28735164-1824-B0F8-3016-4096963ECD85}"/>
                    </a:ext>
                  </a:extLst>
                </p:cNvPr>
                <p:cNvPicPr/>
                <p:nvPr/>
              </p:nvPicPr>
              <p:blipFill>
                <a:blip r:embed="rId63"/>
                <a:stretch>
                  <a:fillRect/>
                </a:stretch>
              </p:blipFill>
              <p:spPr>
                <a:xfrm>
                  <a:off x="11431636" y="2269702"/>
                  <a:ext cx="47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A696AB1A-DFCF-B205-24C0-E2AE28CA8CD8}"/>
                    </a:ext>
                  </a:extLst>
                </p14:cNvPr>
                <p14:cNvContentPartPr/>
                <p14:nvPr/>
              </p14:nvContentPartPr>
              <p14:xfrm>
                <a:off x="11524156" y="2259262"/>
                <a:ext cx="343440" cy="132480"/>
              </p14:xfrm>
            </p:contentPart>
          </mc:Choice>
          <mc:Fallback xmlns="">
            <p:pic>
              <p:nvPicPr>
                <p:cNvPr id="39" name="Freihand 38">
                  <a:extLst>
                    <a:ext uri="{FF2B5EF4-FFF2-40B4-BE49-F238E27FC236}">
                      <a16:creationId xmlns:a16="http://schemas.microsoft.com/office/drawing/2014/main" id="{A696AB1A-DFCF-B205-24C0-E2AE28CA8CD8}"/>
                    </a:ext>
                  </a:extLst>
                </p:cNvPr>
                <p:cNvPicPr/>
                <p:nvPr/>
              </p:nvPicPr>
              <p:blipFill>
                <a:blip r:embed="rId65"/>
                <a:stretch>
                  <a:fillRect/>
                </a:stretch>
              </p:blipFill>
              <p:spPr>
                <a:xfrm>
                  <a:off x="11519836" y="2254942"/>
                  <a:ext cx="352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E180C6DF-4E5D-3105-568C-E41D77C11758}"/>
                    </a:ext>
                  </a:extLst>
                </p14:cNvPr>
                <p14:cNvContentPartPr/>
                <p14:nvPr/>
              </p14:nvContentPartPr>
              <p14:xfrm>
                <a:off x="11891716" y="2142622"/>
                <a:ext cx="104040" cy="212040"/>
              </p14:xfrm>
            </p:contentPart>
          </mc:Choice>
          <mc:Fallback xmlns="">
            <p:pic>
              <p:nvPicPr>
                <p:cNvPr id="40" name="Freihand 39">
                  <a:extLst>
                    <a:ext uri="{FF2B5EF4-FFF2-40B4-BE49-F238E27FC236}">
                      <a16:creationId xmlns:a16="http://schemas.microsoft.com/office/drawing/2014/main" id="{E180C6DF-4E5D-3105-568C-E41D77C11758}"/>
                    </a:ext>
                  </a:extLst>
                </p:cNvPr>
                <p:cNvPicPr/>
                <p:nvPr/>
              </p:nvPicPr>
              <p:blipFill>
                <a:blip r:embed="rId67"/>
                <a:stretch>
                  <a:fillRect/>
                </a:stretch>
              </p:blipFill>
              <p:spPr>
                <a:xfrm>
                  <a:off x="11887396" y="2138302"/>
                  <a:ext cx="112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EF214443-70AF-DE2C-11AE-5388D75E9842}"/>
                    </a:ext>
                  </a:extLst>
                </p14:cNvPr>
                <p14:cNvContentPartPr/>
                <p14:nvPr/>
              </p14:nvContentPartPr>
              <p14:xfrm>
                <a:off x="9278116" y="2775142"/>
                <a:ext cx="237240" cy="68040"/>
              </p14:xfrm>
            </p:contentPart>
          </mc:Choice>
          <mc:Fallback xmlns="">
            <p:pic>
              <p:nvPicPr>
                <p:cNvPr id="41" name="Freihand 40">
                  <a:extLst>
                    <a:ext uri="{FF2B5EF4-FFF2-40B4-BE49-F238E27FC236}">
                      <a16:creationId xmlns:a16="http://schemas.microsoft.com/office/drawing/2014/main" id="{EF214443-70AF-DE2C-11AE-5388D75E9842}"/>
                    </a:ext>
                  </a:extLst>
                </p:cNvPr>
                <p:cNvPicPr/>
                <p:nvPr/>
              </p:nvPicPr>
              <p:blipFill>
                <a:blip r:embed="rId69"/>
                <a:stretch>
                  <a:fillRect/>
                </a:stretch>
              </p:blipFill>
              <p:spPr>
                <a:xfrm>
                  <a:off x="9273796" y="2770822"/>
                  <a:ext cx="245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B3156C9A-DF01-A203-03C1-36AF30CF3AF5}"/>
                    </a:ext>
                  </a:extLst>
                </p14:cNvPr>
                <p14:cNvContentPartPr/>
                <p14:nvPr/>
              </p14:nvContentPartPr>
              <p14:xfrm>
                <a:off x="9522196" y="2633662"/>
                <a:ext cx="23760" cy="36000"/>
              </p14:xfrm>
            </p:contentPart>
          </mc:Choice>
          <mc:Fallback xmlns="">
            <p:pic>
              <p:nvPicPr>
                <p:cNvPr id="42" name="Freihand 41">
                  <a:extLst>
                    <a:ext uri="{FF2B5EF4-FFF2-40B4-BE49-F238E27FC236}">
                      <a16:creationId xmlns:a16="http://schemas.microsoft.com/office/drawing/2014/main" id="{B3156C9A-DF01-A203-03C1-36AF30CF3AF5}"/>
                    </a:ext>
                  </a:extLst>
                </p:cNvPr>
                <p:cNvPicPr/>
                <p:nvPr/>
              </p:nvPicPr>
              <p:blipFill>
                <a:blip r:embed="rId71"/>
                <a:stretch>
                  <a:fillRect/>
                </a:stretch>
              </p:blipFill>
              <p:spPr>
                <a:xfrm>
                  <a:off x="9517876" y="2629342"/>
                  <a:ext cx="32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8963D398-2A05-AD89-9A08-EE7F9579FC75}"/>
                    </a:ext>
                  </a:extLst>
                </p14:cNvPr>
                <p14:cNvContentPartPr/>
                <p14:nvPr/>
              </p14:nvContentPartPr>
              <p14:xfrm>
                <a:off x="9748996" y="2664262"/>
                <a:ext cx="131760" cy="166680"/>
              </p14:xfrm>
            </p:contentPart>
          </mc:Choice>
          <mc:Fallback xmlns="">
            <p:pic>
              <p:nvPicPr>
                <p:cNvPr id="43" name="Freihand 42">
                  <a:extLst>
                    <a:ext uri="{FF2B5EF4-FFF2-40B4-BE49-F238E27FC236}">
                      <a16:creationId xmlns:a16="http://schemas.microsoft.com/office/drawing/2014/main" id="{8963D398-2A05-AD89-9A08-EE7F9579FC75}"/>
                    </a:ext>
                  </a:extLst>
                </p:cNvPr>
                <p:cNvPicPr/>
                <p:nvPr/>
              </p:nvPicPr>
              <p:blipFill>
                <a:blip r:embed="rId73"/>
                <a:stretch>
                  <a:fillRect/>
                </a:stretch>
              </p:blipFill>
              <p:spPr>
                <a:xfrm>
                  <a:off x="9744676" y="2659942"/>
                  <a:ext cx="140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089B1A71-FA7C-9928-5616-B350969F07A5}"/>
                    </a:ext>
                  </a:extLst>
                </p14:cNvPr>
                <p14:cNvContentPartPr/>
                <p14:nvPr/>
              </p14:nvContentPartPr>
              <p14:xfrm>
                <a:off x="9899476" y="2753542"/>
                <a:ext cx="227880" cy="68400"/>
              </p14:xfrm>
            </p:contentPart>
          </mc:Choice>
          <mc:Fallback xmlns="">
            <p:pic>
              <p:nvPicPr>
                <p:cNvPr id="44" name="Freihand 43">
                  <a:extLst>
                    <a:ext uri="{FF2B5EF4-FFF2-40B4-BE49-F238E27FC236}">
                      <a16:creationId xmlns:a16="http://schemas.microsoft.com/office/drawing/2014/main" id="{089B1A71-FA7C-9928-5616-B350969F07A5}"/>
                    </a:ext>
                  </a:extLst>
                </p:cNvPr>
                <p:cNvPicPr/>
                <p:nvPr/>
              </p:nvPicPr>
              <p:blipFill>
                <a:blip r:embed="rId75"/>
                <a:stretch>
                  <a:fillRect/>
                </a:stretch>
              </p:blipFill>
              <p:spPr>
                <a:xfrm>
                  <a:off x="9895156" y="2749222"/>
                  <a:ext cx="236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BF2CEB1E-72F5-0F2C-1673-08B46FCD7FD6}"/>
                    </a:ext>
                  </a:extLst>
                </p14:cNvPr>
                <p14:cNvContentPartPr/>
                <p14:nvPr/>
              </p14:nvContentPartPr>
              <p14:xfrm>
                <a:off x="10410676" y="2627182"/>
                <a:ext cx="86040" cy="185760"/>
              </p14:xfrm>
            </p:contentPart>
          </mc:Choice>
          <mc:Fallback xmlns="">
            <p:pic>
              <p:nvPicPr>
                <p:cNvPr id="45" name="Freihand 44">
                  <a:extLst>
                    <a:ext uri="{FF2B5EF4-FFF2-40B4-BE49-F238E27FC236}">
                      <a16:creationId xmlns:a16="http://schemas.microsoft.com/office/drawing/2014/main" id="{BF2CEB1E-72F5-0F2C-1673-08B46FCD7FD6}"/>
                    </a:ext>
                  </a:extLst>
                </p:cNvPr>
                <p:cNvPicPr/>
                <p:nvPr/>
              </p:nvPicPr>
              <p:blipFill>
                <a:blip r:embed="rId77"/>
                <a:stretch>
                  <a:fillRect/>
                </a:stretch>
              </p:blipFill>
              <p:spPr>
                <a:xfrm>
                  <a:off x="10406356" y="2622862"/>
                  <a:ext cx="94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3DF7F15D-3AC1-B4EE-F608-F4E5573ED2B3}"/>
                    </a:ext>
                  </a:extLst>
                </p14:cNvPr>
                <p14:cNvContentPartPr/>
                <p14:nvPr/>
              </p14:nvContentPartPr>
              <p14:xfrm>
                <a:off x="10561156" y="2654182"/>
                <a:ext cx="230400" cy="141120"/>
              </p14:xfrm>
            </p:contentPart>
          </mc:Choice>
          <mc:Fallback xmlns="">
            <p:pic>
              <p:nvPicPr>
                <p:cNvPr id="46" name="Freihand 45">
                  <a:extLst>
                    <a:ext uri="{FF2B5EF4-FFF2-40B4-BE49-F238E27FC236}">
                      <a16:creationId xmlns:a16="http://schemas.microsoft.com/office/drawing/2014/main" id="{3DF7F15D-3AC1-B4EE-F608-F4E5573ED2B3}"/>
                    </a:ext>
                  </a:extLst>
                </p:cNvPr>
                <p:cNvPicPr/>
                <p:nvPr/>
              </p:nvPicPr>
              <p:blipFill>
                <a:blip r:embed="rId79"/>
                <a:stretch>
                  <a:fillRect/>
                </a:stretch>
              </p:blipFill>
              <p:spPr>
                <a:xfrm>
                  <a:off x="10556836" y="2649862"/>
                  <a:ext cx="239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5D69FA98-2074-7719-57C9-C35DF3415CDF}"/>
                    </a:ext>
                  </a:extLst>
                </p14:cNvPr>
                <p14:cNvContentPartPr/>
                <p14:nvPr/>
              </p14:nvContentPartPr>
              <p14:xfrm>
                <a:off x="10857076" y="2654542"/>
                <a:ext cx="224280" cy="123120"/>
              </p14:xfrm>
            </p:contentPart>
          </mc:Choice>
          <mc:Fallback xmlns="">
            <p:pic>
              <p:nvPicPr>
                <p:cNvPr id="47" name="Freihand 46">
                  <a:extLst>
                    <a:ext uri="{FF2B5EF4-FFF2-40B4-BE49-F238E27FC236}">
                      <a16:creationId xmlns:a16="http://schemas.microsoft.com/office/drawing/2014/main" id="{5D69FA98-2074-7719-57C9-C35DF3415CDF}"/>
                    </a:ext>
                  </a:extLst>
                </p:cNvPr>
                <p:cNvPicPr/>
                <p:nvPr/>
              </p:nvPicPr>
              <p:blipFill>
                <a:blip r:embed="rId81"/>
                <a:stretch>
                  <a:fillRect/>
                </a:stretch>
              </p:blipFill>
              <p:spPr>
                <a:xfrm>
                  <a:off x="10852756" y="2650222"/>
                  <a:ext cx="232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6CBE5EE5-F0F5-9840-E693-EAF9B03A4E62}"/>
                    </a:ext>
                  </a:extLst>
                </p14:cNvPr>
                <p14:cNvContentPartPr/>
                <p14:nvPr/>
              </p14:nvContentPartPr>
              <p14:xfrm>
                <a:off x="11033116" y="2653822"/>
                <a:ext cx="78840" cy="25200"/>
              </p14:xfrm>
            </p:contentPart>
          </mc:Choice>
          <mc:Fallback xmlns="">
            <p:pic>
              <p:nvPicPr>
                <p:cNvPr id="48" name="Freihand 47">
                  <a:extLst>
                    <a:ext uri="{FF2B5EF4-FFF2-40B4-BE49-F238E27FC236}">
                      <a16:creationId xmlns:a16="http://schemas.microsoft.com/office/drawing/2014/main" id="{6CBE5EE5-F0F5-9840-E693-EAF9B03A4E62}"/>
                    </a:ext>
                  </a:extLst>
                </p:cNvPr>
                <p:cNvPicPr/>
                <p:nvPr/>
              </p:nvPicPr>
              <p:blipFill>
                <a:blip r:embed="rId83"/>
                <a:stretch>
                  <a:fillRect/>
                </a:stretch>
              </p:blipFill>
              <p:spPr>
                <a:xfrm>
                  <a:off x="11028796" y="2649502"/>
                  <a:ext cx="87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6FDE0EA9-C9DF-322A-427E-D4014F3A9DB0}"/>
                    </a:ext>
                  </a:extLst>
                </p14:cNvPr>
                <p14:cNvContentPartPr/>
                <p14:nvPr/>
              </p14:nvContentPartPr>
              <p14:xfrm>
                <a:off x="11097916" y="2681182"/>
                <a:ext cx="251640" cy="236160"/>
              </p14:xfrm>
            </p:contentPart>
          </mc:Choice>
          <mc:Fallback xmlns="">
            <p:pic>
              <p:nvPicPr>
                <p:cNvPr id="49" name="Freihand 48">
                  <a:extLst>
                    <a:ext uri="{FF2B5EF4-FFF2-40B4-BE49-F238E27FC236}">
                      <a16:creationId xmlns:a16="http://schemas.microsoft.com/office/drawing/2014/main" id="{6FDE0EA9-C9DF-322A-427E-D4014F3A9DB0}"/>
                    </a:ext>
                  </a:extLst>
                </p:cNvPr>
                <p:cNvPicPr/>
                <p:nvPr/>
              </p:nvPicPr>
              <p:blipFill>
                <a:blip r:embed="rId85"/>
                <a:stretch>
                  <a:fillRect/>
                </a:stretch>
              </p:blipFill>
              <p:spPr>
                <a:xfrm>
                  <a:off x="11093596" y="2676862"/>
                  <a:ext cx="260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163B4B17-84CD-AA82-AD6E-AD578978ACB1}"/>
                    </a:ext>
                  </a:extLst>
                </p14:cNvPr>
                <p14:cNvContentPartPr/>
                <p14:nvPr/>
              </p14:nvContentPartPr>
              <p14:xfrm>
                <a:off x="11391676" y="2573902"/>
                <a:ext cx="63360" cy="201960"/>
              </p14:xfrm>
            </p:contentPart>
          </mc:Choice>
          <mc:Fallback xmlns="">
            <p:pic>
              <p:nvPicPr>
                <p:cNvPr id="50" name="Freihand 49">
                  <a:extLst>
                    <a:ext uri="{FF2B5EF4-FFF2-40B4-BE49-F238E27FC236}">
                      <a16:creationId xmlns:a16="http://schemas.microsoft.com/office/drawing/2014/main" id="{163B4B17-84CD-AA82-AD6E-AD578978ACB1}"/>
                    </a:ext>
                  </a:extLst>
                </p:cNvPr>
                <p:cNvPicPr/>
                <p:nvPr/>
              </p:nvPicPr>
              <p:blipFill>
                <a:blip r:embed="rId87"/>
                <a:stretch>
                  <a:fillRect/>
                </a:stretch>
              </p:blipFill>
              <p:spPr>
                <a:xfrm>
                  <a:off x="11387356" y="2569582"/>
                  <a:ext cx="72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CB6D21FB-5B5D-A5B4-2C15-8AA4E5F457AE}"/>
                    </a:ext>
                  </a:extLst>
                </p14:cNvPr>
                <p14:cNvContentPartPr/>
                <p14:nvPr/>
              </p14:nvContentPartPr>
              <p14:xfrm>
                <a:off x="11465476" y="2538622"/>
                <a:ext cx="373320" cy="220320"/>
              </p14:xfrm>
            </p:contentPart>
          </mc:Choice>
          <mc:Fallback xmlns="">
            <p:pic>
              <p:nvPicPr>
                <p:cNvPr id="51" name="Freihand 50">
                  <a:extLst>
                    <a:ext uri="{FF2B5EF4-FFF2-40B4-BE49-F238E27FC236}">
                      <a16:creationId xmlns:a16="http://schemas.microsoft.com/office/drawing/2014/main" id="{CB6D21FB-5B5D-A5B4-2C15-8AA4E5F457AE}"/>
                    </a:ext>
                  </a:extLst>
                </p:cNvPr>
                <p:cNvPicPr/>
                <p:nvPr/>
              </p:nvPicPr>
              <p:blipFill>
                <a:blip r:embed="rId89"/>
                <a:stretch>
                  <a:fillRect/>
                </a:stretch>
              </p:blipFill>
              <p:spPr>
                <a:xfrm>
                  <a:off x="11461156" y="2534302"/>
                  <a:ext cx="381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9CBE5EE3-E2E9-6EBB-6D65-2CDE252BA9FF}"/>
                    </a:ext>
                  </a:extLst>
                </p14:cNvPr>
                <p14:cNvContentPartPr/>
                <p14:nvPr/>
              </p14:nvContentPartPr>
              <p14:xfrm>
                <a:off x="11832316" y="2568862"/>
                <a:ext cx="72000" cy="181080"/>
              </p14:xfrm>
            </p:contentPart>
          </mc:Choice>
          <mc:Fallback xmlns="">
            <p:pic>
              <p:nvPicPr>
                <p:cNvPr id="52" name="Freihand 51">
                  <a:extLst>
                    <a:ext uri="{FF2B5EF4-FFF2-40B4-BE49-F238E27FC236}">
                      <a16:creationId xmlns:a16="http://schemas.microsoft.com/office/drawing/2014/main" id="{9CBE5EE3-E2E9-6EBB-6D65-2CDE252BA9FF}"/>
                    </a:ext>
                  </a:extLst>
                </p:cNvPr>
                <p:cNvPicPr/>
                <p:nvPr/>
              </p:nvPicPr>
              <p:blipFill>
                <a:blip r:embed="rId91"/>
                <a:stretch>
                  <a:fillRect/>
                </a:stretch>
              </p:blipFill>
              <p:spPr>
                <a:xfrm>
                  <a:off x="11827996" y="2564542"/>
                  <a:ext cx="80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BE4247E5-C42C-2244-F54C-EC6E696D8345}"/>
                    </a:ext>
                  </a:extLst>
                </p14:cNvPr>
                <p14:cNvContentPartPr/>
                <p14:nvPr/>
              </p14:nvContentPartPr>
              <p14:xfrm>
                <a:off x="9351556" y="3116422"/>
                <a:ext cx="210600" cy="89280"/>
              </p14:xfrm>
            </p:contentPart>
          </mc:Choice>
          <mc:Fallback xmlns="">
            <p:pic>
              <p:nvPicPr>
                <p:cNvPr id="53" name="Freihand 52">
                  <a:extLst>
                    <a:ext uri="{FF2B5EF4-FFF2-40B4-BE49-F238E27FC236}">
                      <a16:creationId xmlns:a16="http://schemas.microsoft.com/office/drawing/2014/main" id="{BE4247E5-C42C-2244-F54C-EC6E696D8345}"/>
                    </a:ext>
                  </a:extLst>
                </p:cNvPr>
                <p:cNvPicPr/>
                <p:nvPr/>
              </p:nvPicPr>
              <p:blipFill>
                <a:blip r:embed="rId93"/>
                <a:stretch>
                  <a:fillRect/>
                </a:stretch>
              </p:blipFill>
              <p:spPr>
                <a:xfrm>
                  <a:off x="9347236" y="3112102"/>
                  <a:ext cx="219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C9E206C3-0AC4-F2C5-8D5C-51683DD4742C}"/>
                    </a:ext>
                  </a:extLst>
                </p14:cNvPr>
                <p14:cNvContentPartPr/>
                <p14:nvPr/>
              </p14:nvContentPartPr>
              <p14:xfrm>
                <a:off x="9566476" y="3030382"/>
                <a:ext cx="162360" cy="194040"/>
              </p14:xfrm>
            </p:contentPart>
          </mc:Choice>
          <mc:Fallback xmlns="">
            <p:pic>
              <p:nvPicPr>
                <p:cNvPr id="54" name="Freihand 53">
                  <a:extLst>
                    <a:ext uri="{FF2B5EF4-FFF2-40B4-BE49-F238E27FC236}">
                      <a16:creationId xmlns:a16="http://schemas.microsoft.com/office/drawing/2014/main" id="{C9E206C3-0AC4-F2C5-8D5C-51683DD4742C}"/>
                    </a:ext>
                  </a:extLst>
                </p:cNvPr>
                <p:cNvPicPr/>
                <p:nvPr/>
              </p:nvPicPr>
              <p:blipFill>
                <a:blip r:embed="rId95"/>
                <a:stretch>
                  <a:fillRect/>
                </a:stretch>
              </p:blipFill>
              <p:spPr>
                <a:xfrm>
                  <a:off x="9562156" y="3026062"/>
                  <a:ext cx="171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2E8A4519-6921-7A98-E925-E344BF77E286}"/>
                    </a:ext>
                  </a:extLst>
                </p14:cNvPr>
                <p14:cNvContentPartPr/>
                <p14:nvPr/>
              </p14:nvContentPartPr>
              <p14:xfrm>
                <a:off x="9746116" y="3018862"/>
                <a:ext cx="87120" cy="199440"/>
              </p14:xfrm>
            </p:contentPart>
          </mc:Choice>
          <mc:Fallback xmlns="">
            <p:pic>
              <p:nvPicPr>
                <p:cNvPr id="55" name="Freihand 54">
                  <a:extLst>
                    <a:ext uri="{FF2B5EF4-FFF2-40B4-BE49-F238E27FC236}">
                      <a16:creationId xmlns:a16="http://schemas.microsoft.com/office/drawing/2014/main" id="{2E8A4519-6921-7A98-E925-E344BF77E286}"/>
                    </a:ext>
                  </a:extLst>
                </p:cNvPr>
                <p:cNvPicPr/>
                <p:nvPr/>
              </p:nvPicPr>
              <p:blipFill>
                <a:blip r:embed="rId97"/>
                <a:stretch>
                  <a:fillRect/>
                </a:stretch>
              </p:blipFill>
              <p:spPr>
                <a:xfrm>
                  <a:off x="9741796" y="3014542"/>
                  <a:ext cx="95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6D87D89E-8D13-44F7-FE6C-F5F2E2E01566}"/>
                    </a:ext>
                  </a:extLst>
                </p14:cNvPr>
                <p14:cNvContentPartPr/>
                <p14:nvPr/>
              </p14:nvContentPartPr>
              <p14:xfrm>
                <a:off x="9858796" y="3111022"/>
                <a:ext cx="154440" cy="73080"/>
              </p14:xfrm>
            </p:contentPart>
          </mc:Choice>
          <mc:Fallback xmlns="">
            <p:pic>
              <p:nvPicPr>
                <p:cNvPr id="56" name="Freihand 55">
                  <a:extLst>
                    <a:ext uri="{FF2B5EF4-FFF2-40B4-BE49-F238E27FC236}">
                      <a16:creationId xmlns:a16="http://schemas.microsoft.com/office/drawing/2014/main" id="{6D87D89E-8D13-44F7-FE6C-F5F2E2E01566}"/>
                    </a:ext>
                  </a:extLst>
                </p:cNvPr>
                <p:cNvPicPr/>
                <p:nvPr/>
              </p:nvPicPr>
              <p:blipFill>
                <a:blip r:embed="rId99"/>
                <a:stretch>
                  <a:fillRect/>
                </a:stretch>
              </p:blipFill>
              <p:spPr>
                <a:xfrm>
                  <a:off x="9854476" y="3106702"/>
                  <a:ext cx="163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29E05230-87BC-7939-95A1-E7BAC4D400CB}"/>
                    </a:ext>
                  </a:extLst>
                </p14:cNvPr>
                <p14:cNvContentPartPr/>
                <p14:nvPr/>
              </p14:nvContentPartPr>
              <p14:xfrm>
                <a:off x="9977236" y="3094462"/>
                <a:ext cx="87120" cy="118080"/>
              </p14:xfrm>
            </p:contentPart>
          </mc:Choice>
          <mc:Fallback xmlns="">
            <p:pic>
              <p:nvPicPr>
                <p:cNvPr id="64" name="Freihand 63">
                  <a:extLst>
                    <a:ext uri="{FF2B5EF4-FFF2-40B4-BE49-F238E27FC236}">
                      <a16:creationId xmlns:a16="http://schemas.microsoft.com/office/drawing/2014/main" id="{29E05230-87BC-7939-95A1-E7BAC4D400CB}"/>
                    </a:ext>
                  </a:extLst>
                </p:cNvPr>
                <p:cNvPicPr/>
                <p:nvPr/>
              </p:nvPicPr>
              <p:blipFill>
                <a:blip r:embed="rId101"/>
                <a:stretch>
                  <a:fillRect/>
                </a:stretch>
              </p:blipFill>
              <p:spPr>
                <a:xfrm>
                  <a:off x="9972916" y="3090142"/>
                  <a:ext cx="95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8704D843-404D-5E5A-208F-8737D56C952A}"/>
                    </a:ext>
                  </a:extLst>
                </p14:cNvPr>
                <p14:cNvContentPartPr/>
                <p14:nvPr/>
              </p14:nvContentPartPr>
              <p14:xfrm>
                <a:off x="10076236" y="3140542"/>
                <a:ext cx="254880" cy="62640"/>
              </p14:xfrm>
            </p:contentPart>
          </mc:Choice>
          <mc:Fallback xmlns="">
            <p:pic>
              <p:nvPicPr>
                <p:cNvPr id="65" name="Freihand 64">
                  <a:extLst>
                    <a:ext uri="{FF2B5EF4-FFF2-40B4-BE49-F238E27FC236}">
                      <a16:creationId xmlns:a16="http://schemas.microsoft.com/office/drawing/2014/main" id="{8704D843-404D-5E5A-208F-8737D56C952A}"/>
                    </a:ext>
                  </a:extLst>
                </p:cNvPr>
                <p:cNvPicPr/>
                <p:nvPr/>
              </p:nvPicPr>
              <p:blipFill>
                <a:blip r:embed="rId103"/>
                <a:stretch>
                  <a:fillRect/>
                </a:stretch>
              </p:blipFill>
              <p:spPr>
                <a:xfrm>
                  <a:off x="10071916" y="3136222"/>
                  <a:ext cx="263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675B995D-80C0-F2D3-7E29-83F7FAD74C78}"/>
                    </a:ext>
                  </a:extLst>
                </p14:cNvPr>
                <p14:cNvContentPartPr/>
                <p14:nvPr/>
              </p14:nvContentPartPr>
              <p14:xfrm>
                <a:off x="10384756" y="3086542"/>
                <a:ext cx="169560" cy="97200"/>
              </p14:xfrm>
            </p:contentPart>
          </mc:Choice>
          <mc:Fallback xmlns="">
            <p:pic>
              <p:nvPicPr>
                <p:cNvPr id="66" name="Freihand 65">
                  <a:extLst>
                    <a:ext uri="{FF2B5EF4-FFF2-40B4-BE49-F238E27FC236}">
                      <a16:creationId xmlns:a16="http://schemas.microsoft.com/office/drawing/2014/main" id="{675B995D-80C0-F2D3-7E29-83F7FAD74C78}"/>
                    </a:ext>
                  </a:extLst>
                </p:cNvPr>
                <p:cNvPicPr/>
                <p:nvPr/>
              </p:nvPicPr>
              <p:blipFill>
                <a:blip r:embed="rId105"/>
                <a:stretch>
                  <a:fillRect/>
                </a:stretch>
              </p:blipFill>
              <p:spPr>
                <a:xfrm>
                  <a:off x="10380436" y="3082222"/>
                  <a:ext cx="17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ADDF8AC3-6282-44F6-826A-6CECFBE350BD}"/>
                    </a:ext>
                  </a:extLst>
                </p14:cNvPr>
                <p14:cNvContentPartPr/>
                <p14:nvPr/>
              </p14:nvContentPartPr>
              <p14:xfrm>
                <a:off x="10612276" y="3042982"/>
                <a:ext cx="124200" cy="106200"/>
              </p14:xfrm>
            </p:contentPart>
          </mc:Choice>
          <mc:Fallback xmlns="">
            <p:pic>
              <p:nvPicPr>
                <p:cNvPr id="67" name="Freihand 66">
                  <a:extLst>
                    <a:ext uri="{FF2B5EF4-FFF2-40B4-BE49-F238E27FC236}">
                      <a16:creationId xmlns:a16="http://schemas.microsoft.com/office/drawing/2014/main" id="{ADDF8AC3-6282-44F6-826A-6CECFBE350BD}"/>
                    </a:ext>
                  </a:extLst>
                </p:cNvPr>
                <p:cNvPicPr/>
                <p:nvPr/>
              </p:nvPicPr>
              <p:blipFill>
                <a:blip r:embed="rId107"/>
                <a:stretch>
                  <a:fillRect/>
                </a:stretch>
              </p:blipFill>
              <p:spPr>
                <a:xfrm>
                  <a:off x="10607956" y="3038662"/>
                  <a:ext cx="132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E224599F-045C-BFA2-ACF3-95B8670A326E}"/>
                    </a:ext>
                  </a:extLst>
                </p14:cNvPr>
                <p14:cNvContentPartPr/>
                <p14:nvPr/>
              </p14:nvContentPartPr>
              <p14:xfrm>
                <a:off x="10884076" y="3057022"/>
                <a:ext cx="434160" cy="73800"/>
              </p14:xfrm>
            </p:contentPart>
          </mc:Choice>
          <mc:Fallback xmlns="">
            <p:pic>
              <p:nvPicPr>
                <p:cNvPr id="68" name="Freihand 67">
                  <a:extLst>
                    <a:ext uri="{FF2B5EF4-FFF2-40B4-BE49-F238E27FC236}">
                      <a16:creationId xmlns:a16="http://schemas.microsoft.com/office/drawing/2014/main" id="{E224599F-045C-BFA2-ACF3-95B8670A326E}"/>
                    </a:ext>
                  </a:extLst>
                </p:cNvPr>
                <p:cNvPicPr/>
                <p:nvPr/>
              </p:nvPicPr>
              <p:blipFill>
                <a:blip r:embed="rId109"/>
                <a:stretch>
                  <a:fillRect/>
                </a:stretch>
              </p:blipFill>
              <p:spPr>
                <a:xfrm>
                  <a:off x="10879756" y="3052702"/>
                  <a:ext cx="442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5227073B-BA02-B4ED-3EAD-648EDEABFB7A}"/>
                    </a:ext>
                  </a:extLst>
                </p14:cNvPr>
                <p14:cNvContentPartPr/>
                <p14:nvPr/>
              </p14:nvContentPartPr>
              <p14:xfrm>
                <a:off x="11263876" y="2986462"/>
                <a:ext cx="12240" cy="7200"/>
              </p14:xfrm>
            </p:contentPart>
          </mc:Choice>
          <mc:Fallback xmlns="">
            <p:pic>
              <p:nvPicPr>
                <p:cNvPr id="69" name="Freihand 68">
                  <a:extLst>
                    <a:ext uri="{FF2B5EF4-FFF2-40B4-BE49-F238E27FC236}">
                      <a16:creationId xmlns:a16="http://schemas.microsoft.com/office/drawing/2014/main" id="{5227073B-BA02-B4ED-3EAD-648EDEABFB7A}"/>
                    </a:ext>
                  </a:extLst>
                </p:cNvPr>
                <p:cNvPicPr/>
                <p:nvPr/>
              </p:nvPicPr>
              <p:blipFill>
                <a:blip r:embed="rId111"/>
                <a:stretch>
                  <a:fillRect/>
                </a:stretch>
              </p:blipFill>
              <p:spPr>
                <a:xfrm>
                  <a:off x="11259556" y="2982142"/>
                  <a:ext cx="20880" cy="15840"/>
                </a:xfrm>
                <a:prstGeom prst="rect">
                  <a:avLst/>
                </a:prstGeom>
              </p:spPr>
            </p:pic>
          </mc:Fallback>
        </mc:AlternateContent>
      </p:grpSp>
      <p:grpSp>
        <p:nvGrpSpPr>
          <p:cNvPr id="86" name="Gruppieren 85">
            <a:extLst>
              <a:ext uri="{FF2B5EF4-FFF2-40B4-BE49-F238E27FC236}">
                <a16:creationId xmlns:a16="http://schemas.microsoft.com/office/drawing/2014/main" id="{C7BD339B-7B72-4235-2C67-CFE193931F27}"/>
              </a:ext>
            </a:extLst>
          </p:cNvPr>
          <p:cNvGrpSpPr/>
          <p:nvPr/>
        </p:nvGrpSpPr>
        <p:grpSpPr>
          <a:xfrm>
            <a:off x="9347236" y="3310822"/>
            <a:ext cx="2493720" cy="366840"/>
            <a:chOff x="9347236" y="3310822"/>
            <a:chExt cx="2493720" cy="366840"/>
          </a:xfrm>
        </p:grpSpPr>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7224CF31-E69B-336E-0B5E-65740D10479F}"/>
                    </a:ext>
                  </a:extLst>
                </p14:cNvPr>
                <p14:cNvContentPartPr/>
                <p14:nvPr/>
              </p14:nvContentPartPr>
              <p14:xfrm>
                <a:off x="9388636" y="3506662"/>
                <a:ext cx="23040" cy="171000"/>
              </p14:xfrm>
            </p:contentPart>
          </mc:Choice>
          <mc:Fallback xmlns="">
            <p:pic>
              <p:nvPicPr>
                <p:cNvPr id="70" name="Freihand 69">
                  <a:extLst>
                    <a:ext uri="{FF2B5EF4-FFF2-40B4-BE49-F238E27FC236}">
                      <a16:creationId xmlns:a16="http://schemas.microsoft.com/office/drawing/2014/main" id="{7224CF31-E69B-336E-0B5E-65740D10479F}"/>
                    </a:ext>
                  </a:extLst>
                </p:cNvPr>
                <p:cNvPicPr/>
                <p:nvPr/>
              </p:nvPicPr>
              <p:blipFill>
                <a:blip r:embed="rId113"/>
                <a:stretch>
                  <a:fillRect/>
                </a:stretch>
              </p:blipFill>
              <p:spPr>
                <a:xfrm>
                  <a:off x="9384316" y="3502342"/>
                  <a:ext cx="31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4ABF68B8-9432-C3BF-E381-0ECEF58663F4}"/>
                    </a:ext>
                  </a:extLst>
                </p14:cNvPr>
                <p14:cNvContentPartPr/>
                <p14:nvPr/>
              </p14:nvContentPartPr>
              <p14:xfrm>
                <a:off x="9347236" y="3420262"/>
                <a:ext cx="357840" cy="221760"/>
              </p14:xfrm>
            </p:contentPart>
          </mc:Choice>
          <mc:Fallback xmlns="">
            <p:pic>
              <p:nvPicPr>
                <p:cNvPr id="71" name="Freihand 70">
                  <a:extLst>
                    <a:ext uri="{FF2B5EF4-FFF2-40B4-BE49-F238E27FC236}">
                      <a16:creationId xmlns:a16="http://schemas.microsoft.com/office/drawing/2014/main" id="{4ABF68B8-9432-C3BF-E381-0ECEF58663F4}"/>
                    </a:ext>
                  </a:extLst>
                </p:cNvPr>
                <p:cNvPicPr/>
                <p:nvPr/>
              </p:nvPicPr>
              <p:blipFill>
                <a:blip r:embed="rId115"/>
                <a:stretch>
                  <a:fillRect/>
                </a:stretch>
              </p:blipFill>
              <p:spPr>
                <a:xfrm>
                  <a:off x="9342916" y="3415942"/>
                  <a:ext cx="366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57814447-77B0-4B7D-4D24-C9B4AC7602D0}"/>
                    </a:ext>
                  </a:extLst>
                </p14:cNvPr>
                <p14:cNvContentPartPr/>
                <p14:nvPr/>
              </p14:nvContentPartPr>
              <p14:xfrm>
                <a:off x="9736756" y="3484702"/>
                <a:ext cx="122400" cy="135720"/>
              </p14:xfrm>
            </p:contentPart>
          </mc:Choice>
          <mc:Fallback xmlns="">
            <p:pic>
              <p:nvPicPr>
                <p:cNvPr id="72" name="Freihand 71">
                  <a:extLst>
                    <a:ext uri="{FF2B5EF4-FFF2-40B4-BE49-F238E27FC236}">
                      <a16:creationId xmlns:a16="http://schemas.microsoft.com/office/drawing/2014/main" id="{57814447-77B0-4B7D-4D24-C9B4AC7602D0}"/>
                    </a:ext>
                  </a:extLst>
                </p:cNvPr>
                <p:cNvPicPr/>
                <p:nvPr/>
              </p:nvPicPr>
              <p:blipFill>
                <a:blip r:embed="rId117"/>
                <a:stretch>
                  <a:fillRect/>
                </a:stretch>
              </p:blipFill>
              <p:spPr>
                <a:xfrm>
                  <a:off x="9732436" y="3480382"/>
                  <a:ext cx="131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CF52716E-534B-5363-F779-67598724C564}"/>
                    </a:ext>
                  </a:extLst>
                </p14:cNvPr>
                <p14:cNvContentPartPr/>
                <p14:nvPr/>
              </p14:nvContentPartPr>
              <p14:xfrm>
                <a:off x="9847996" y="3428542"/>
                <a:ext cx="263160" cy="204840"/>
              </p14:xfrm>
            </p:contentPart>
          </mc:Choice>
          <mc:Fallback xmlns="">
            <p:pic>
              <p:nvPicPr>
                <p:cNvPr id="73" name="Freihand 72">
                  <a:extLst>
                    <a:ext uri="{FF2B5EF4-FFF2-40B4-BE49-F238E27FC236}">
                      <a16:creationId xmlns:a16="http://schemas.microsoft.com/office/drawing/2014/main" id="{CF52716E-534B-5363-F779-67598724C564}"/>
                    </a:ext>
                  </a:extLst>
                </p:cNvPr>
                <p:cNvPicPr/>
                <p:nvPr/>
              </p:nvPicPr>
              <p:blipFill>
                <a:blip r:embed="rId119"/>
                <a:stretch>
                  <a:fillRect/>
                </a:stretch>
              </p:blipFill>
              <p:spPr>
                <a:xfrm>
                  <a:off x="9843676" y="3424222"/>
                  <a:ext cx="271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B0CA3CED-E4A7-72EA-0734-9C4CFF845E58}"/>
                    </a:ext>
                  </a:extLst>
                </p14:cNvPr>
                <p14:cNvContentPartPr/>
                <p14:nvPr/>
              </p14:nvContentPartPr>
              <p14:xfrm>
                <a:off x="10229236" y="3402982"/>
                <a:ext cx="294120" cy="217440"/>
              </p14:xfrm>
            </p:contentPart>
          </mc:Choice>
          <mc:Fallback xmlns="">
            <p:pic>
              <p:nvPicPr>
                <p:cNvPr id="74" name="Freihand 73">
                  <a:extLst>
                    <a:ext uri="{FF2B5EF4-FFF2-40B4-BE49-F238E27FC236}">
                      <a16:creationId xmlns:a16="http://schemas.microsoft.com/office/drawing/2014/main" id="{B0CA3CED-E4A7-72EA-0734-9C4CFF845E58}"/>
                    </a:ext>
                  </a:extLst>
                </p:cNvPr>
                <p:cNvPicPr/>
                <p:nvPr/>
              </p:nvPicPr>
              <p:blipFill>
                <a:blip r:embed="rId121"/>
                <a:stretch>
                  <a:fillRect/>
                </a:stretch>
              </p:blipFill>
              <p:spPr>
                <a:xfrm>
                  <a:off x="10224916" y="3398662"/>
                  <a:ext cx="302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4CF642C2-96FA-1BC9-0159-89ECDC0592AD}"/>
                    </a:ext>
                  </a:extLst>
                </p14:cNvPr>
                <p14:cNvContentPartPr/>
                <p14:nvPr/>
              </p14:nvContentPartPr>
              <p14:xfrm>
                <a:off x="10539196" y="3453742"/>
                <a:ext cx="114480" cy="151920"/>
              </p14:xfrm>
            </p:contentPart>
          </mc:Choice>
          <mc:Fallback xmlns="">
            <p:pic>
              <p:nvPicPr>
                <p:cNvPr id="75" name="Freihand 74">
                  <a:extLst>
                    <a:ext uri="{FF2B5EF4-FFF2-40B4-BE49-F238E27FC236}">
                      <a16:creationId xmlns:a16="http://schemas.microsoft.com/office/drawing/2014/main" id="{4CF642C2-96FA-1BC9-0159-89ECDC0592AD}"/>
                    </a:ext>
                  </a:extLst>
                </p:cNvPr>
                <p:cNvPicPr/>
                <p:nvPr/>
              </p:nvPicPr>
              <p:blipFill>
                <a:blip r:embed="rId123"/>
                <a:stretch>
                  <a:fillRect/>
                </a:stretch>
              </p:blipFill>
              <p:spPr>
                <a:xfrm>
                  <a:off x="10534876" y="3449422"/>
                  <a:ext cx="123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CD87F378-54CE-8A40-C363-88F16014184C}"/>
                    </a:ext>
                  </a:extLst>
                </p14:cNvPr>
                <p14:cNvContentPartPr/>
                <p14:nvPr/>
              </p14:nvContentPartPr>
              <p14:xfrm>
                <a:off x="10686796" y="3389302"/>
                <a:ext cx="27000" cy="153000"/>
              </p14:xfrm>
            </p:contentPart>
          </mc:Choice>
          <mc:Fallback xmlns="">
            <p:pic>
              <p:nvPicPr>
                <p:cNvPr id="76" name="Freihand 75">
                  <a:extLst>
                    <a:ext uri="{FF2B5EF4-FFF2-40B4-BE49-F238E27FC236}">
                      <a16:creationId xmlns:a16="http://schemas.microsoft.com/office/drawing/2014/main" id="{CD87F378-54CE-8A40-C363-88F16014184C}"/>
                    </a:ext>
                  </a:extLst>
                </p:cNvPr>
                <p:cNvPicPr/>
                <p:nvPr/>
              </p:nvPicPr>
              <p:blipFill>
                <a:blip r:embed="rId125"/>
                <a:stretch>
                  <a:fillRect/>
                </a:stretch>
              </p:blipFill>
              <p:spPr>
                <a:xfrm>
                  <a:off x="10682476" y="3384982"/>
                  <a:ext cx="3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A6A27E39-74C9-5717-EA34-B7CC0BF40170}"/>
                    </a:ext>
                  </a:extLst>
                </p14:cNvPr>
                <p14:cNvContentPartPr/>
                <p14:nvPr/>
              </p14:nvContentPartPr>
              <p14:xfrm>
                <a:off x="10542436" y="3339982"/>
                <a:ext cx="20160" cy="251640"/>
              </p14:xfrm>
            </p:contentPart>
          </mc:Choice>
          <mc:Fallback xmlns="">
            <p:pic>
              <p:nvPicPr>
                <p:cNvPr id="77" name="Freihand 76">
                  <a:extLst>
                    <a:ext uri="{FF2B5EF4-FFF2-40B4-BE49-F238E27FC236}">
                      <a16:creationId xmlns:a16="http://schemas.microsoft.com/office/drawing/2014/main" id="{A6A27E39-74C9-5717-EA34-B7CC0BF40170}"/>
                    </a:ext>
                  </a:extLst>
                </p:cNvPr>
                <p:cNvPicPr/>
                <p:nvPr/>
              </p:nvPicPr>
              <p:blipFill>
                <a:blip r:embed="rId127"/>
                <a:stretch>
                  <a:fillRect/>
                </a:stretch>
              </p:blipFill>
              <p:spPr>
                <a:xfrm>
                  <a:off x="10538116" y="3335662"/>
                  <a:ext cx="28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F748A53C-F5A3-2722-0939-C16FB9454DD0}"/>
                    </a:ext>
                  </a:extLst>
                </p14:cNvPr>
                <p14:cNvContentPartPr/>
                <p14:nvPr/>
              </p14:nvContentPartPr>
              <p14:xfrm>
                <a:off x="10673836" y="3355822"/>
                <a:ext cx="79920" cy="238680"/>
              </p14:xfrm>
            </p:contentPart>
          </mc:Choice>
          <mc:Fallback xmlns="">
            <p:pic>
              <p:nvPicPr>
                <p:cNvPr id="78" name="Freihand 77">
                  <a:extLst>
                    <a:ext uri="{FF2B5EF4-FFF2-40B4-BE49-F238E27FC236}">
                      <a16:creationId xmlns:a16="http://schemas.microsoft.com/office/drawing/2014/main" id="{F748A53C-F5A3-2722-0939-C16FB9454DD0}"/>
                    </a:ext>
                  </a:extLst>
                </p:cNvPr>
                <p:cNvPicPr/>
                <p:nvPr/>
              </p:nvPicPr>
              <p:blipFill>
                <a:blip r:embed="rId129"/>
                <a:stretch>
                  <a:fillRect/>
                </a:stretch>
              </p:blipFill>
              <p:spPr>
                <a:xfrm>
                  <a:off x="10669516" y="3351502"/>
                  <a:ext cx="88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C533F178-9355-1D90-683B-7A9B071CA32D}"/>
                    </a:ext>
                  </a:extLst>
                </p14:cNvPr>
                <p14:cNvContentPartPr/>
                <p14:nvPr/>
              </p14:nvContentPartPr>
              <p14:xfrm>
                <a:off x="10922596" y="3436462"/>
                <a:ext cx="394560" cy="93960"/>
              </p14:xfrm>
            </p:contentPart>
          </mc:Choice>
          <mc:Fallback xmlns="">
            <p:pic>
              <p:nvPicPr>
                <p:cNvPr id="79" name="Freihand 78">
                  <a:extLst>
                    <a:ext uri="{FF2B5EF4-FFF2-40B4-BE49-F238E27FC236}">
                      <a16:creationId xmlns:a16="http://schemas.microsoft.com/office/drawing/2014/main" id="{C533F178-9355-1D90-683B-7A9B071CA32D}"/>
                    </a:ext>
                  </a:extLst>
                </p:cNvPr>
                <p:cNvPicPr/>
                <p:nvPr/>
              </p:nvPicPr>
              <p:blipFill>
                <a:blip r:embed="rId131"/>
                <a:stretch>
                  <a:fillRect/>
                </a:stretch>
              </p:blipFill>
              <p:spPr>
                <a:xfrm>
                  <a:off x="10918276" y="3432142"/>
                  <a:ext cx="40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1DC27724-A7A7-8682-535E-B6F5A5881777}"/>
                    </a:ext>
                  </a:extLst>
                </p14:cNvPr>
                <p14:cNvContentPartPr/>
                <p14:nvPr/>
              </p14:nvContentPartPr>
              <p14:xfrm>
                <a:off x="11377636" y="3436822"/>
                <a:ext cx="35280" cy="48240"/>
              </p14:xfrm>
            </p:contentPart>
          </mc:Choice>
          <mc:Fallback xmlns="">
            <p:pic>
              <p:nvPicPr>
                <p:cNvPr id="80" name="Freihand 79">
                  <a:extLst>
                    <a:ext uri="{FF2B5EF4-FFF2-40B4-BE49-F238E27FC236}">
                      <a16:creationId xmlns:a16="http://schemas.microsoft.com/office/drawing/2014/main" id="{1DC27724-A7A7-8682-535E-B6F5A5881777}"/>
                    </a:ext>
                  </a:extLst>
                </p:cNvPr>
                <p:cNvPicPr/>
                <p:nvPr/>
              </p:nvPicPr>
              <p:blipFill>
                <a:blip r:embed="rId133"/>
                <a:stretch>
                  <a:fillRect/>
                </a:stretch>
              </p:blipFill>
              <p:spPr>
                <a:xfrm>
                  <a:off x="11373316" y="3432502"/>
                  <a:ext cx="43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0D383FB1-3597-54A1-0DE8-CA329A5AE736}"/>
                    </a:ext>
                  </a:extLst>
                </p14:cNvPr>
                <p14:cNvContentPartPr/>
                <p14:nvPr/>
              </p14:nvContentPartPr>
              <p14:xfrm>
                <a:off x="11428396" y="3310822"/>
                <a:ext cx="412560" cy="166320"/>
              </p14:xfrm>
            </p:contentPart>
          </mc:Choice>
          <mc:Fallback xmlns="">
            <p:pic>
              <p:nvPicPr>
                <p:cNvPr id="81" name="Freihand 80">
                  <a:extLst>
                    <a:ext uri="{FF2B5EF4-FFF2-40B4-BE49-F238E27FC236}">
                      <a16:creationId xmlns:a16="http://schemas.microsoft.com/office/drawing/2014/main" id="{0D383FB1-3597-54A1-0DE8-CA329A5AE736}"/>
                    </a:ext>
                  </a:extLst>
                </p:cNvPr>
                <p:cNvPicPr/>
                <p:nvPr/>
              </p:nvPicPr>
              <p:blipFill>
                <a:blip r:embed="rId135"/>
                <a:stretch>
                  <a:fillRect/>
                </a:stretch>
              </p:blipFill>
              <p:spPr>
                <a:xfrm>
                  <a:off x="11424076" y="3306502"/>
                  <a:ext cx="421200" cy="174960"/>
                </a:xfrm>
                <a:prstGeom prst="rect">
                  <a:avLst/>
                </a:prstGeom>
              </p:spPr>
            </p:pic>
          </mc:Fallback>
        </mc:AlternateContent>
      </p:grpSp>
      <p:grpSp>
        <p:nvGrpSpPr>
          <p:cNvPr id="101" name="Gruppieren 100">
            <a:extLst>
              <a:ext uri="{FF2B5EF4-FFF2-40B4-BE49-F238E27FC236}">
                <a16:creationId xmlns:a16="http://schemas.microsoft.com/office/drawing/2014/main" id="{BE3B2C80-3755-B48D-5288-9169F89A937D}"/>
              </a:ext>
            </a:extLst>
          </p:cNvPr>
          <p:cNvGrpSpPr/>
          <p:nvPr/>
        </p:nvGrpSpPr>
        <p:grpSpPr>
          <a:xfrm>
            <a:off x="9396196" y="3727702"/>
            <a:ext cx="2439000" cy="428040"/>
            <a:chOff x="9396196" y="3727702"/>
            <a:chExt cx="2439000" cy="428040"/>
          </a:xfrm>
        </p:grpSpPr>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23E299FB-01F4-1466-222C-AFF6EE6D2E80}"/>
                    </a:ext>
                  </a:extLst>
                </p14:cNvPr>
                <p14:cNvContentPartPr/>
                <p14:nvPr/>
              </p14:nvContentPartPr>
              <p14:xfrm>
                <a:off x="9396196" y="3835702"/>
                <a:ext cx="281160" cy="188280"/>
              </p14:xfrm>
            </p:contentPart>
          </mc:Choice>
          <mc:Fallback xmlns="">
            <p:pic>
              <p:nvPicPr>
                <p:cNvPr id="82" name="Freihand 81">
                  <a:extLst>
                    <a:ext uri="{FF2B5EF4-FFF2-40B4-BE49-F238E27FC236}">
                      <a16:creationId xmlns:a16="http://schemas.microsoft.com/office/drawing/2014/main" id="{23E299FB-01F4-1466-222C-AFF6EE6D2E80}"/>
                    </a:ext>
                  </a:extLst>
                </p:cNvPr>
                <p:cNvPicPr/>
                <p:nvPr/>
              </p:nvPicPr>
              <p:blipFill>
                <a:blip r:embed="rId137"/>
                <a:stretch>
                  <a:fillRect/>
                </a:stretch>
              </p:blipFill>
              <p:spPr>
                <a:xfrm>
                  <a:off x="9391876" y="3831382"/>
                  <a:ext cx="289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824CB2A6-3397-336A-08F2-767FC66B17E4}"/>
                    </a:ext>
                  </a:extLst>
                </p14:cNvPr>
                <p14:cNvContentPartPr/>
                <p14:nvPr/>
              </p14:nvContentPartPr>
              <p14:xfrm>
                <a:off x="9738556" y="3760462"/>
                <a:ext cx="196200" cy="223200"/>
              </p14:xfrm>
            </p:contentPart>
          </mc:Choice>
          <mc:Fallback xmlns="">
            <p:pic>
              <p:nvPicPr>
                <p:cNvPr id="83" name="Freihand 82">
                  <a:extLst>
                    <a:ext uri="{FF2B5EF4-FFF2-40B4-BE49-F238E27FC236}">
                      <a16:creationId xmlns:a16="http://schemas.microsoft.com/office/drawing/2014/main" id="{824CB2A6-3397-336A-08F2-767FC66B17E4}"/>
                    </a:ext>
                  </a:extLst>
                </p:cNvPr>
                <p:cNvPicPr/>
                <p:nvPr/>
              </p:nvPicPr>
              <p:blipFill>
                <a:blip r:embed="rId139"/>
                <a:stretch>
                  <a:fillRect/>
                </a:stretch>
              </p:blipFill>
              <p:spPr>
                <a:xfrm>
                  <a:off x="9734236" y="3756142"/>
                  <a:ext cx="204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24A691A7-0A0C-4949-1D91-A282430C25C7}"/>
                    </a:ext>
                  </a:extLst>
                </p14:cNvPr>
                <p14:cNvContentPartPr/>
                <p14:nvPr/>
              </p14:nvContentPartPr>
              <p14:xfrm>
                <a:off x="9997396" y="3819502"/>
                <a:ext cx="265320" cy="74880"/>
              </p14:xfrm>
            </p:contentPart>
          </mc:Choice>
          <mc:Fallback xmlns="">
            <p:pic>
              <p:nvPicPr>
                <p:cNvPr id="84" name="Freihand 83">
                  <a:extLst>
                    <a:ext uri="{FF2B5EF4-FFF2-40B4-BE49-F238E27FC236}">
                      <a16:creationId xmlns:a16="http://schemas.microsoft.com/office/drawing/2014/main" id="{24A691A7-0A0C-4949-1D91-A282430C25C7}"/>
                    </a:ext>
                  </a:extLst>
                </p:cNvPr>
                <p:cNvPicPr/>
                <p:nvPr/>
              </p:nvPicPr>
              <p:blipFill>
                <a:blip r:embed="rId141"/>
                <a:stretch>
                  <a:fillRect/>
                </a:stretch>
              </p:blipFill>
              <p:spPr>
                <a:xfrm>
                  <a:off x="9993076" y="3815182"/>
                  <a:ext cx="273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FB9ADE44-6076-A4B9-C47F-6C6936A2EF77}"/>
                    </a:ext>
                  </a:extLst>
                </p14:cNvPr>
                <p14:cNvContentPartPr/>
                <p14:nvPr/>
              </p14:nvContentPartPr>
              <p14:xfrm>
                <a:off x="10415716" y="3727702"/>
                <a:ext cx="104040" cy="183960"/>
              </p14:xfrm>
            </p:contentPart>
          </mc:Choice>
          <mc:Fallback xmlns="">
            <p:pic>
              <p:nvPicPr>
                <p:cNvPr id="88" name="Freihand 87">
                  <a:extLst>
                    <a:ext uri="{FF2B5EF4-FFF2-40B4-BE49-F238E27FC236}">
                      <a16:creationId xmlns:a16="http://schemas.microsoft.com/office/drawing/2014/main" id="{FB9ADE44-6076-A4B9-C47F-6C6936A2EF77}"/>
                    </a:ext>
                  </a:extLst>
                </p:cNvPr>
                <p:cNvPicPr/>
                <p:nvPr/>
              </p:nvPicPr>
              <p:blipFill>
                <a:blip r:embed="rId143"/>
                <a:stretch>
                  <a:fillRect/>
                </a:stretch>
              </p:blipFill>
              <p:spPr>
                <a:xfrm>
                  <a:off x="10411396" y="3723382"/>
                  <a:ext cx="112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3213FA9B-EAC2-2ADE-6ED5-351224B23768}"/>
                    </a:ext>
                  </a:extLst>
                </p14:cNvPr>
                <p14:cNvContentPartPr/>
                <p14:nvPr/>
              </p14:nvContentPartPr>
              <p14:xfrm>
                <a:off x="10526236" y="3762622"/>
                <a:ext cx="129600" cy="149760"/>
              </p14:xfrm>
            </p:contentPart>
          </mc:Choice>
          <mc:Fallback xmlns="">
            <p:pic>
              <p:nvPicPr>
                <p:cNvPr id="89" name="Freihand 88">
                  <a:extLst>
                    <a:ext uri="{FF2B5EF4-FFF2-40B4-BE49-F238E27FC236}">
                      <a16:creationId xmlns:a16="http://schemas.microsoft.com/office/drawing/2014/main" id="{3213FA9B-EAC2-2ADE-6ED5-351224B23768}"/>
                    </a:ext>
                  </a:extLst>
                </p:cNvPr>
                <p:cNvPicPr/>
                <p:nvPr/>
              </p:nvPicPr>
              <p:blipFill>
                <a:blip r:embed="rId145"/>
                <a:stretch>
                  <a:fillRect/>
                </a:stretch>
              </p:blipFill>
              <p:spPr>
                <a:xfrm>
                  <a:off x="10521916" y="3758302"/>
                  <a:ext cx="138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34355577-B62B-D75E-A4B7-5F1E27B21BAB}"/>
                    </a:ext>
                  </a:extLst>
                </p14:cNvPr>
                <p14:cNvContentPartPr/>
                <p14:nvPr/>
              </p14:nvContentPartPr>
              <p14:xfrm>
                <a:off x="10677076" y="3737062"/>
                <a:ext cx="120240" cy="155160"/>
              </p14:xfrm>
            </p:contentPart>
          </mc:Choice>
          <mc:Fallback xmlns="">
            <p:pic>
              <p:nvPicPr>
                <p:cNvPr id="90" name="Freihand 89">
                  <a:extLst>
                    <a:ext uri="{FF2B5EF4-FFF2-40B4-BE49-F238E27FC236}">
                      <a16:creationId xmlns:a16="http://schemas.microsoft.com/office/drawing/2014/main" id="{34355577-B62B-D75E-A4B7-5F1E27B21BAB}"/>
                    </a:ext>
                  </a:extLst>
                </p:cNvPr>
                <p:cNvPicPr/>
                <p:nvPr/>
              </p:nvPicPr>
              <p:blipFill>
                <a:blip r:embed="rId147"/>
                <a:stretch>
                  <a:fillRect/>
                </a:stretch>
              </p:blipFill>
              <p:spPr>
                <a:xfrm>
                  <a:off x="10672756" y="3732742"/>
                  <a:ext cx="128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6CC8C118-1C68-1081-623C-208C2F4066AA}"/>
                    </a:ext>
                  </a:extLst>
                </p14:cNvPr>
                <p14:cNvContentPartPr/>
                <p14:nvPr/>
              </p14:nvContentPartPr>
              <p14:xfrm>
                <a:off x="10829356" y="3777022"/>
                <a:ext cx="144000" cy="114480"/>
              </p14:xfrm>
            </p:contentPart>
          </mc:Choice>
          <mc:Fallback xmlns="">
            <p:pic>
              <p:nvPicPr>
                <p:cNvPr id="91" name="Freihand 90">
                  <a:extLst>
                    <a:ext uri="{FF2B5EF4-FFF2-40B4-BE49-F238E27FC236}">
                      <a16:creationId xmlns:a16="http://schemas.microsoft.com/office/drawing/2014/main" id="{6CC8C118-1C68-1081-623C-208C2F4066AA}"/>
                    </a:ext>
                  </a:extLst>
                </p:cNvPr>
                <p:cNvPicPr/>
                <p:nvPr/>
              </p:nvPicPr>
              <p:blipFill>
                <a:blip r:embed="rId149"/>
                <a:stretch>
                  <a:fillRect/>
                </a:stretch>
              </p:blipFill>
              <p:spPr>
                <a:xfrm>
                  <a:off x="10825036" y="3772702"/>
                  <a:ext cx="152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0907794D-A30F-F30B-6FC6-3029FBA62222}"/>
                    </a:ext>
                  </a:extLst>
                </p14:cNvPr>
                <p14:cNvContentPartPr/>
                <p14:nvPr/>
              </p14:nvContentPartPr>
              <p14:xfrm>
                <a:off x="10700836" y="3995542"/>
                <a:ext cx="105480" cy="160200"/>
              </p14:xfrm>
            </p:contentPart>
          </mc:Choice>
          <mc:Fallback xmlns="">
            <p:pic>
              <p:nvPicPr>
                <p:cNvPr id="92" name="Freihand 91">
                  <a:extLst>
                    <a:ext uri="{FF2B5EF4-FFF2-40B4-BE49-F238E27FC236}">
                      <a16:creationId xmlns:a16="http://schemas.microsoft.com/office/drawing/2014/main" id="{0907794D-A30F-F30B-6FC6-3029FBA62222}"/>
                    </a:ext>
                  </a:extLst>
                </p:cNvPr>
                <p:cNvPicPr/>
                <p:nvPr/>
              </p:nvPicPr>
              <p:blipFill>
                <a:blip r:embed="rId151"/>
                <a:stretch>
                  <a:fillRect/>
                </a:stretch>
              </p:blipFill>
              <p:spPr>
                <a:xfrm>
                  <a:off x="10696516" y="3991222"/>
                  <a:ext cx="114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6738DA93-6A79-ABA1-5247-B987F2A3AF9A}"/>
                    </a:ext>
                  </a:extLst>
                </p14:cNvPr>
                <p14:cNvContentPartPr/>
                <p14:nvPr/>
              </p14:nvContentPartPr>
              <p14:xfrm>
                <a:off x="10844836" y="4016782"/>
                <a:ext cx="119160" cy="110880"/>
              </p14:xfrm>
            </p:contentPart>
          </mc:Choice>
          <mc:Fallback xmlns="">
            <p:pic>
              <p:nvPicPr>
                <p:cNvPr id="93" name="Freihand 92">
                  <a:extLst>
                    <a:ext uri="{FF2B5EF4-FFF2-40B4-BE49-F238E27FC236}">
                      <a16:creationId xmlns:a16="http://schemas.microsoft.com/office/drawing/2014/main" id="{6738DA93-6A79-ABA1-5247-B987F2A3AF9A}"/>
                    </a:ext>
                  </a:extLst>
                </p:cNvPr>
                <p:cNvPicPr/>
                <p:nvPr/>
              </p:nvPicPr>
              <p:blipFill>
                <a:blip r:embed="rId153"/>
                <a:stretch>
                  <a:fillRect/>
                </a:stretch>
              </p:blipFill>
              <p:spPr>
                <a:xfrm>
                  <a:off x="10840516" y="4012462"/>
                  <a:ext cx="127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DECE607D-4685-878C-DD00-AF12EEBDF1F3}"/>
                    </a:ext>
                  </a:extLst>
                </p14:cNvPr>
                <p14:cNvContentPartPr/>
                <p14:nvPr/>
              </p14:nvContentPartPr>
              <p14:xfrm>
                <a:off x="10980196" y="3954862"/>
                <a:ext cx="273240" cy="154440"/>
              </p14:xfrm>
            </p:contentPart>
          </mc:Choice>
          <mc:Fallback xmlns="">
            <p:pic>
              <p:nvPicPr>
                <p:cNvPr id="94" name="Freihand 93">
                  <a:extLst>
                    <a:ext uri="{FF2B5EF4-FFF2-40B4-BE49-F238E27FC236}">
                      <a16:creationId xmlns:a16="http://schemas.microsoft.com/office/drawing/2014/main" id="{DECE607D-4685-878C-DD00-AF12EEBDF1F3}"/>
                    </a:ext>
                  </a:extLst>
                </p:cNvPr>
                <p:cNvPicPr/>
                <p:nvPr/>
              </p:nvPicPr>
              <p:blipFill>
                <a:blip r:embed="rId155"/>
                <a:stretch>
                  <a:fillRect/>
                </a:stretch>
              </p:blipFill>
              <p:spPr>
                <a:xfrm>
                  <a:off x="10975876" y="3950542"/>
                  <a:ext cx="281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DC5A4DB7-E0C6-6124-B260-5AB3A61356C7}"/>
                    </a:ext>
                  </a:extLst>
                </p14:cNvPr>
                <p14:cNvContentPartPr/>
                <p14:nvPr/>
              </p14:nvContentPartPr>
              <p14:xfrm>
                <a:off x="11235796" y="3908422"/>
                <a:ext cx="13320" cy="30960"/>
              </p14:xfrm>
            </p:contentPart>
          </mc:Choice>
          <mc:Fallback xmlns="">
            <p:pic>
              <p:nvPicPr>
                <p:cNvPr id="96" name="Freihand 95">
                  <a:extLst>
                    <a:ext uri="{FF2B5EF4-FFF2-40B4-BE49-F238E27FC236}">
                      <a16:creationId xmlns:a16="http://schemas.microsoft.com/office/drawing/2014/main" id="{DC5A4DB7-E0C6-6124-B260-5AB3A61356C7}"/>
                    </a:ext>
                  </a:extLst>
                </p:cNvPr>
                <p:cNvPicPr/>
                <p:nvPr/>
              </p:nvPicPr>
              <p:blipFill>
                <a:blip r:embed="rId157"/>
                <a:stretch>
                  <a:fillRect/>
                </a:stretch>
              </p:blipFill>
              <p:spPr>
                <a:xfrm>
                  <a:off x="11231476" y="3904102"/>
                  <a:ext cx="21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497775BD-4172-F36C-BEE7-9992B1286CEE}"/>
                    </a:ext>
                  </a:extLst>
                </p14:cNvPr>
                <p14:cNvContentPartPr/>
                <p14:nvPr/>
              </p14:nvContentPartPr>
              <p14:xfrm>
                <a:off x="11272516" y="3945142"/>
                <a:ext cx="88920" cy="154080"/>
              </p14:xfrm>
            </p:contentPart>
          </mc:Choice>
          <mc:Fallback xmlns="">
            <p:pic>
              <p:nvPicPr>
                <p:cNvPr id="97" name="Freihand 96">
                  <a:extLst>
                    <a:ext uri="{FF2B5EF4-FFF2-40B4-BE49-F238E27FC236}">
                      <a16:creationId xmlns:a16="http://schemas.microsoft.com/office/drawing/2014/main" id="{497775BD-4172-F36C-BEE7-9992B1286CEE}"/>
                    </a:ext>
                  </a:extLst>
                </p:cNvPr>
                <p:cNvPicPr/>
                <p:nvPr/>
              </p:nvPicPr>
              <p:blipFill>
                <a:blip r:embed="rId159"/>
                <a:stretch>
                  <a:fillRect/>
                </a:stretch>
              </p:blipFill>
              <p:spPr>
                <a:xfrm>
                  <a:off x="11268196" y="3940822"/>
                  <a:ext cx="97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BD30AF0F-EE76-4EEC-B4BF-9DEA85FC73A2}"/>
                    </a:ext>
                  </a:extLst>
                </p14:cNvPr>
                <p14:cNvContentPartPr/>
                <p14:nvPr/>
              </p14:nvContentPartPr>
              <p14:xfrm>
                <a:off x="11390956" y="3998062"/>
                <a:ext cx="238320" cy="103680"/>
              </p14:xfrm>
            </p:contentPart>
          </mc:Choice>
          <mc:Fallback xmlns="">
            <p:pic>
              <p:nvPicPr>
                <p:cNvPr id="98" name="Freihand 97">
                  <a:extLst>
                    <a:ext uri="{FF2B5EF4-FFF2-40B4-BE49-F238E27FC236}">
                      <a16:creationId xmlns:a16="http://schemas.microsoft.com/office/drawing/2014/main" id="{BD30AF0F-EE76-4EEC-B4BF-9DEA85FC73A2}"/>
                    </a:ext>
                  </a:extLst>
                </p:cNvPr>
                <p:cNvPicPr/>
                <p:nvPr/>
              </p:nvPicPr>
              <p:blipFill>
                <a:blip r:embed="rId161"/>
                <a:stretch>
                  <a:fillRect/>
                </a:stretch>
              </p:blipFill>
              <p:spPr>
                <a:xfrm>
                  <a:off x="11386636" y="3993742"/>
                  <a:ext cx="246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F3D7AD57-61A3-306E-934D-550D82B6A236}"/>
                    </a:ext>
                  </a:extLst>
                </p14:cNvPr>
                <p14:cNvContentPartPr/>
                <p14:nvPr/>
              </p14:nvContentPartPr>
              <p14:xfrm>
                <a:off x="11813236" y="3744262"/>
                <a:ext cx="21960" cy="285840"/>
              </p14:xfrm>
            </p:contentPart>
          </mc:Choice>
          <mc:Fallback xmlns="">
            <p:pic>
              <p:nvPicPr>
                <p:cNvPr id="99" name="Freihand 98">
                  <a:extLst>
                    <a:ext uri="{FF2B5EF4-FFF2-40B4-BE49-F238E27FC236}">
                      <a16:creationId xmlns:a16="http://schemas.microsoft.com/office/drawing/2014/main" id="{F3D7AD57-61A3-306E-934D-550D82B6A236}"/>
                    </a:ext>
                  </a:extLst>
                </p:cNvPr>
                <p:cNvPicPr/>
                <p:nvPr/>
              </p:nvPicPr>
              <p:blipFill>
                <a:blip r:embed="rId163"/>
                <a:stretch>
                  <a:fillRect/>
                </a:stretch>
              </p:blipFill>
              <p:spPr>
                <a:xfrm>
                  <a:off x="11808916" y="3739942"/>
                  <a:ext cx="306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A36D2199-E59A-C12A-4B5D-7F8200BC14CB}"/>
                    </a:ext>
                  </a:extLst>
                </p14:cNvPr>
                <p14:cNvContentPartPr/>
                <p14:nvPr/>
              </p14:nvContentPartPr>
              <p14:xfrm>
                <a:off x="11792716" y="4127662"/>
                <a:ext cx="15840" cy="3960"/>
              </p14:xfrm>
            </p:contentPart>
          </mc:Choice>
          <mc:Fallback xmlns="">
            <p:pic>
              <p:nvPicPr>
                <p:cNvPr id="100" name="Freihand 99">
                  <a:extLst>
                    <a:ext uri="{FF2B5EF4-FFF2-40B4-BE49-F238E27FC236}">
                      <a16:creationId xmlns:a16="http://schemas.microsoft.com/office/drawing/2014/main" id="{A36D2199-E59A-C12A-4B5D-7F8200BC14CB}"/>
                    </a:ext>
                  </a:extLst>
                </p:cNvPr>
                <p:cNvPicPr/>
                <p:nvPr/>
              </p:nvPicPr>
              <p:blipFill>
                <a:blip r:embed="rId165"/>
                <a:stretch>
                  <a:fillRect/>
                </a:stretch>
              </p:blipFill>
              <p:spPr>
                <a:xfrm>
                  <a:off x="11788396" y="4123342"/>
                  <a:ext cx="2448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08" name="Freihand 107">
                <a:extLst>
                  <a:ext uri="{FF2B5EF4-FFF2-40B4-BE49-F238E27FC236}">
                    <a16:creationId xmlns:a16="http://schemas.microsoft.com/office/drawing/2014/main" id="{E19D1A3E-8C88-91AF-A303-C905333F7C6E}"/>
                  </a:ext>
                </a:extLst>
              </p14:cNvPr>
              <p14:cNvContentPartPr/>
              <p14:nvPr/>
            </p14:nvContentPartPr>
            <p14:xfrm>
              <a:off x="1486636" y="1015822"/>
              <a:ext cx="1098720" cy="438840"/>
            </p14:xfrm>
          </p:contentPart>
        </mc:Choice>
        <mc:Fallback xmlns="">
          <p:pic>
            <p:nvPicPr>
              <p:cNvPr id="108" name="Freihand 107">
                <a:extLst>
                  <a:ext uri="{FF2B5EF4-FFF2-40B4-BE49-F238E27FC236}">
                    <a16:creationId xmlns:a16="http://schemas.microsoft.com/office/drawing/2014/main" id="{E19D1A3E-8C88-91AF-A303-C905333F7C6E}"/>
                  </a:ext>
                </a:extLst>
              </p:cNvPr>
              <p:cNvPicPr/>
              <p:nvPr/>
            </p:nvPicPr>
            <p:blipFill>
              <a:blip r:embed="rId167"/>
              <a:stretch>
                <a:fillRect/>
              </a:stretch>
            </p:blipFill>
            <p:spPr>
              <a:xfrm>
                <a:off x="1482316" y="1011502"/>
                <a:ext cx="11073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Freihand 108">
                <a:extLst>
                  <a:ext uri="{FF2B5EF4-FFF2-40B4-BE49-F238E27FC236}">
                    <a16:creationId xmlns:a16="http://schemas.microsoft.com/office/drawing/2014/main" id="{3B658C6F-C7A8-9B7D-5A1D-94FBBEEF88DB}"/>
                  </a:ext>
                </a:extLst>
              </p14:cNvPr>
              <p14:cNvContentPartPr/>
              <p14:nvPr/>
            </p14:nvContentPartPr>
            <p14:xfrm>
              <a:off x="4634836" y="974422"/>
              <a:ext cx="1037160" cy="855720"/>
            </p14:xfrm>
          </p:contentPart>
        </mc:Choice>
        <mc:Fallback xmlns="">
          <p:pic>
            <p:nvPicPr>
              <p:cNvPr id="109" name="Freihand 108">
                <a:extLst>
                  <a:ext uri="{FF2B5EF4-FFF2-40B4-BE49-F238E27FC236}">
                    <a16:creationId xmlns:a16="http://schemas.microsoft.com/office/drawing/2014/main" id="{3B658C6F-C7A8-9B7D-5A1D-94FBBEEF88DB}"/>
                  </a:ext>
                </a:extLst>
              </p:cNvPr>
              <p:cNvPicPr/>
              <p:nvPr/>
            </p:nvPicPr>
            <p:blipFill>
              <a:blip r:embed="rId169"/>
              <a:stretch>
                <a:fillRect/>
              </a:stretch>
            </p:blipFill>
            <p:spPr>
              <a:xfrm>
                <a:off x="4630516" y="970102"/>
                <a:ext cx="1045800" cy="864360"/>
              </a:xfrm>
              <a:prstGeom prst="rect">
                <a:avLst/>
              </a:prstGeom>
            </p:spPr>
          </p:pic>
        </mc:Fallback>
      </mc:AlternateContent>
      <p:grpSp>
        <p:nvGrpSpPr>
          <p:cNvPr id="116" name="Gruppieren 115">
            <a:extLst>
              <a:ext uri="{FF2B5EF4-FFF2-40B4-BE49-F238E27FC236}">
                <a16:creationId xmlns:a16="http://schemas.microsoft.com/office/drawing/2014/main" id="{BF018DF6-F743-D375-4E42-699D63CE98DB}"/>
              </a:ext>
            </a:extLst>
          </p:cNvPr>
          <p:cNvGrpSpPr/>
          <p:nvPr/>
        </p:nvGrpSpPr>
        <p:grpSpPr>
          <a:xfrm>
            <a:off x="4854076" y="1245862"/>
            <a:ext cx="1661400" cy="1582920"/>
            <a:chOff x="4854076" y="1245862"/>
            <a:chExt cx="1661400" cy="1582920"/>
          </a:xfrm>
        </p:grpSpPr>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DDCD7219-E6B6-2240-F11D-55EFEEFED12B}"/>
                    </a:ext>
                  </a:extLst>
                </p14:cNvPr>
                <p14:cNvContentPartPr/>
                <p14:nvPr/>
              </p14:nvContentPartPr>
              <p14:xfrm>
                <a:off x="5598196" y="2120662"/>
                <a:ext cx="879840" cy="47160"/>
              </p14:xfrm>
            </p:contentPart>
          </mc:Choice>
          <mc:Fallback xmlns="">
            <p:pic>
              <p:nvPicPr>
                <p:cNvPr id="102" name="Freihand 101">
                  <a:extLst>
                    <a:ext uri="{FF2B5EF4-FFF2-40B4-BE49-F238E27FC236}">
                      <a16:creationId xmlns:a16="http://schemas.microsoft.com/office/drawing/2014/main" id="{DDCD7219-E6B6-2240-F11D-55EFEEFED12B}"/>
                    </a:ext>
                  </a:extLst>
                </p:cNvPr>
                <p:cNvPicPr/>
                <p:nvPr/>
              </p:nvPicPr>
              <p:blipFill>
                <a:blip r:embed="rId171"/>
                <a:stretch>
                  <a:fillRect/>
                </a:stretch>
              </p:blipFill>
              <p:spPr>
                <a:xfrm>
                  <a:off x="5593876" y="2116342"/>
                  <a:ext cx="88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D9E4C1EF-B8B0-0EAC-0504-EE053BB5006B}"/>
                    </a:ext>
                  </a:extLst>
                </p14:cNvPr>
                <p14:cNvContentPartPr/>
                <p14:nvPr/>
              </p14:nvContentPartPr>
              <p14:xfrm>
                <a:off x="6213076" y="2097982"/>
                <a:ext cx="302400" cy="209880"/>
              </p14:xfrm>
            </p:contentPart>
          </mc:Choice>
          <mc:Fallback xmlns="">
            <p:pic>
              <p:nvPicPr>
                <p:cNvPr id="103" name="Freihand 102">
                  <a:extLst>
                    <a:ext uri="{FF2B5EF4-FFF2-40B4-BE49-F238E27FC236}">
                      <a16:creationId xmlns:a16="http://schemas.microsoft.com/office/drawing/2014/main" id="{D9E4C1EF-B8B0-0EAC-0504-EE053BB5006B}"/>
                    </a:ext>
                  </a:extLst>
                </p:cNvPr>
                <p:cNvPicPr/>
                <p:nvPr/>
              </p:nvPicPr>
              <p:blipFill>
                <a:blip r:embed="rId173"/>
                <a:stretch>
                  <a:fillRect/>
                </a:stretch>
              </p:blipFill>
              <p:spPr>
                <a:xfrm>
                  <a:off x="6208756" y="2093662"/>
                  <a:ext cx="311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7DF48E93-6466-AF29-B905-D2B76B525429}"/>
                    </a:ext>
                  </a:extLst>
                </p14:cNvPr>
                <p14:cNvContentPartPr/>
                <p14:nvPr/>
              </p14:nvContentPartPr>
              <p14:xfrm>
                <a:off x="5573356" y="2380582"/>
                <a:ext cx="793080" cy="42120"/>
              </p14:xfrm>
            </p:contentPart>
          </mc:Choice>
          <mc:Fallback xmlns="">
            <p:pic>
              <p:nvPicPr>
                <p:cNvPr id="105" name="Freihand 104">
                  <a:extLst>
                    <a:ext uri="{FF2B5EF4-FFF2-40B4-BE49-F238E27FC236}">
                      <a16:creationId xmlns:a16="http://schemas.microsoft.com/office/drawing/2014/main" id="{7DF48E93-6466-AF29-B905-D2B76B525429}"/>
                    </a:ext>
                  </a:extLst>
                </p:cNvPr>
                <p:cNvPicPr/>
                <p:nvPr/>
              </p:nvPicPr>
              <p:blipFill>
                <a:blip r:embed="rId175"/>
                <a:stretch>
                  <a:fillRect/>
                </a:stretch>
              </p:blipFill>
              <p:spPr>
                <a:xfrm>
                  <a:off x="5569036" y="2376262"/>
                  <a:ext cx="801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01A6CB78-876D-405A-490F-8E2BEBB9CEFB}"/>
                    </a:ext>
                  </a:extLst>
                </p14:cNvPr>
                <p14:cNvContentPartPr/>
                <p14:nvPr/>
              </p14:nvContentPartPr>
              <p14:xfrm>
                <a:off x="6206236" y="2321182"/>
                <a:ext cx="113400" cy="226080"/>
              </p14:xfrm>
            </p:contentPart>
          </mc:Choice>
          <mc:Fallback xmlns="">
            <p:pic>
              <p:nvPicPr>
                <p:cNvPr id="106" name="Freihand 105">
                  <a:extLst>
                    <a:ext uri="{FF2B5EF4-FFF2-40B4-BE49-F238E27FC236}">
                      <a16:creationId xmlns:a16="http://schemas.microsoft.com/office/drawing/2014/main" id="{01A6CB78-876D-405A-490F-8E2BEBB9CEFB}"/>
                    </a:ext>
                  </a:extLst>
                </p:cNvPr>
                <p:cNvPicPr/>
                <p:nvPr/>
              </p:nvPicPr>
              <p:blipFill>
                <a:blip r:embed="rId177"/>
                <a:stretch>
                  <a:fillRect/>
                </a:stretch>
              </p:blipFill>
              <p:spPr>
                <a:xfrm>
                  <a:off x="6201916" y="2316862"/>
                  <a:ext cx="122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Freihand 109">
                  <a:extLst>
                    <a:ext uri="{FF2B5EF4-FFF2-40B4-BE49-F238E27FC236}">
                      <a16:creationId xmlns:a16="http://schemas.microsoft.com/office/drawing/2014/main" id="{8D6424DB-B0F1-B714-81DE-4E2977560983}"/>
                    </a:ext>
                  </a:extLst>
                </p14:cNvPr>
                <p14:cNvContentPartPr/>
                <p14:nvPr/>
              </p14:nvContentPartPr>
              <p14:xfrm>
                <a:off x="4854076" y="2566342"/>
                <a:ext cx="596880" cy="262440"/>
              </p14:xfrm>
            </p:contentPart>
          </mc:Choice>
          <mc:Fallback xmlns="">
            <p:pic>
              <p:nvPicPr>
                <p:cNvPr id="110" name="Freihand 109">
                  <a:extLst>
                    <a:ext uri="{FF2B5EF4-FFF2-40B4-BE49-F238E27FC236}">
                      <a16:creationId xmlns:a16="http://schemas.microsoft.com/office/drawing/2014/main" id="{8D6424DB-B0F1-B714-81DE-4E2977560983}"/>
                    </a:ext>
                  </a:extLst>
                </p:cNvPr>
                <p:cNvPicPr/>
                <p:nvPr/>
              </p:nvPicPr>
              <p:blipFill>
                <a:blip r:embed="rId179"/>
                <a:stretch>
                  <a:fillRect/>
                </a:stretch>
              </p:blipFill>
              <p:spPr>
                <a:xfrm>
                  <a:off x="4849756" y="2562022"/>
                  <a:ext cx="605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Freihand 110">
                  <a:extLst>
                    <a:ext uri="{FF2B5EF4-FFF2-40B4-BE49-F238E27FC236}">
                      <a16:creationId xmlns:a16="http://schemas.microsoft.com/office/drawing/2014/main" id="{29B73375-C479-38BC-88D9-49195B873762}"/>
                    </a:ext>
                  </a:extLst>
                </p14:cNvPr>
                <p14:cNvContentPartPr/>
                <p14:nvPr/>
              </p14:nvContentPartPr>
              <p14:xfrm>
                <a:off x="5546716" y="1865782"/>
                <a:ext cx="212400" cy="912960"/>
              </p14:xfrm>
            </p:contentPart>
          </mc:Choice>
          <mc:Fallback xmlns="">
            <p:pic>
              <p:nvPicPr>
                <p:cNvPr id="111" name="Freihand 110">
                  <a:extLst>
                    <a:ext uri="{FF2B5EF4-FFF2-40B4-BE49-F238E27FC236}">
                      <a16:creationId xmlns:a16="http://schemas.microsoft.com/office/drawing/2014/main" id="{29B73375-C479-38BC-88D9-49195B873762}"/>
                    </a:ext>
                  </a:extLst>
                </p:cNvPr>
                <p:cNvPicPr/>
                <p:nvPr/>
              </p:nvPicPr>
              <p:blipFill>
                <a:blip r:embed="rId181"/>
                <a:stretch>
                  <a:fillRect/>
                </a:stretch>
              </p:blipFill>
              <p:spPr>
                <a:xfrm>
                  <a:off x="5542396" y="1861462"/>
                  <a:ext cx="22104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2" name="Freihand 111">
                  <a:extLst>
                    <a:ext uri="{FF2B5EF4-FFF2-40B4-BE49-F238E27FC236}">
                      <a16:creationId xmlns:a16="http://schemas.microsoft.com/office/drawing/2014/main" id="{7492CBFC-E602-16AE-4464-B2323FF554A0}"/>
                    </a:ext>
                  </a:extLst>
                </p14:cNvPr>
                <p14:cNvContentPartPr/>
                <p14:nvPr/>
              </p14:nvContentPartPr>
              <p14:xfrm>
                <a:off x="5514676" y="1775062"/>
                <a:ext cx="172440" cy="282600"/>
              </p14:xfrm>
            </p:contentPart>
          </mc:Choice>
          <mc:Fallback xmlns="">
            <p:pic>
              <p:nvPicPr>
                <p:cNvPr id="112" name="Freihand 111">
                  <a:extLst>
                    <a:ext uri="{FF2B5EF4-FFF2-40B4-BE49-F238E27FC236}">
                      <a16:creationId xmlns:a16="http://schemas.microsoft.com/office/drawing/2014/main" id="{7492CBFC-E602-16AE-4464-B2323FF554A0}"/>
                    </a:ext>
                  </a:extLst>
                </p:cNvPr>
                <p:cNvPicPr/>
                <p:nvPr/>
              </p:nvPicPr>
              <p:blipFill>
                <a:blip r:embed="rId183"/>
                <a:stretch>
                  <a:fillRect/>
                </a:stretch>
              </p:blipFill>
              <p:spPr>
                <a:xfrm>
                  <a:off x="5510356" y="1770742"/>
                  <a:ext cx="1810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284A90CA-BD3A-F30C-75FD-AA1E8FA1FB34}"/>
                    </a:ext>
                  </a:extLst>
                </p14:cNvPr>
                <p14:cNvContentPartPr/>
                <p14:nvPr/>
              </p14:nvContentPartPr>
              <p14:xfrm>
                <a:off x="5595676" y="1362862"/>
                <a:ext cx="286200" cy="1442520"/>
              </p14:xfrm>
            </p:contentPart>
          </mc:Choice>
          <mc:Fallback xmlns="">
            <p:pic>
              <p:nvPicPr>
                <p:cNvPr id="114" name="Freihand 113">
                  <a:extLst>
                    <a:ext uri="{FF2B5EF4-FFF2-40B4-BE49-F238E27FC236}">
                      <a16:creationId xmlns:a16="http://schemas.microsoft.com/office/drawing/2014/main" id="{284A90CA-BD3A-F30C-75FD-AA1E8FA1FB34}"/>
                    </a:ext>
                  </a:extLst>
                </p:cNvPr>
                <p:cNvPicPr/>
                <p:nvPr/>
              </p:nvPicPr>
              <p:blipFill>
                <a:blip r:embed="rId185"/>
                <a:stretch>
                  <a:fillRect/>
                </a:stretch>
              </p:blipFill>
              <p:spPr>
                <a:xfrm>
                  <a:off x="5591356" y="1358542"/>
                  <a:ext cx="294840" cy="1451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EC3C3A63-3AAC-00CE-2AE1-7FFE7DDAB6FF}"/>
                    </a:ext>
                  </a:extLst>
                </p14:cNvPr>
                <p14:cNvContentPartPr/>
                <p14:nvPr/>
              </p14:nvContentPartPr>
              <p14:xfrm>
                <a:off x="5544916" y="1245862"/>
                <a:ext cx="185760" cy="205920"/>
              </p14:xfrm>
            </p:contentPart>
          </mc:Choice>
          <mc:Fallback xmlns="">
            <p:pic>
              <p:nvPicPr>
                <p:cNvPr id="115" name="Freihand 114">
                  <a:extLst>
                    <a:ext uri="{FF2B5EF4-FFF2-40B4-BE49-F238E27FC236}">
                      <a16:creationId xmlns:a16="http://schemas.microsoft.com/office/drawing/2014/main" id="{EC3C3A63-3AAC-00CE-2AE1-7FFE7DDAB6FF}"/>
                    </a:ext>
                  </a:extLst>
                </p:cNvPr>
                <p:cNvPicPr/>
                <p:nvPr/>
              </p:nvPicPr>
              <p:blipFill>
                <a:blip r:embed="rId187"/>
                <a:stretch>
                  <a:fillRect/>
                </a:stretch>
              </p:blipFill>
              <p:spPr>
                <a:xfrm>
                  <a:off x="5540596" y="1241542"/>
                  <a:ext cx="194400" cy="214560"/>
                </a:xfrm>
                <a:prstGeom prst="rect">
                  <a:avLst/>
                </a:prstGeom>
              </p:spPr>
            </p:pic>
          </mc:Fallback>
        </mc:AlternateContent>
      </p:grpSp>
    </p:spTree>
    <p:extLst>
      <p:ext uri="{BB962C8B-B14F-4D97-AF65-F5344CB8AC3E}">
        <p14:creationId xmlns:p14="http://schemas.microsoft.com/office/powerpoint/2010/main" val="7952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4449571" cy="492867"/>
          </a:xfrm>
          <a:prstGeom prst="rect">
            <a:avLst/>
          </a:prstGeom>
          <a:noFill/>
        </p:spPr>
        <p:txBody>
          <a:bodyPr wrap="square" rtlCol="0">
            <a:noAutofit/>
          </a:bodyPr>
          <a:lstStyle/>
          <a:p>
            <a:pPr algn="ctr"/>
            <a:r>
              <a:rPr lang="en-US" sz="2400" b="1"/>
              <a:t>Bundestagswahl</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8695113" cy="6207630"/>
          </a:xfrm>
          <a:prstGeom prst="rect">
            <a:avLst/>
          </a:prstGeom>
          <a:noFill/>
        </p:spPr>
        <p:txBody>
          <a:bodyPr wrap="square">
            <a:noAutofit/>
          </a:bodyPr>
          <a:lstStyle/>
          <a:p>
            <a:pPr marL="285750" indent="-285750">
              <a:buFont typeface="Arial" panose="020B0604020202020204" pitchFamily="34" charset="0"/>
              <a:buChar char="•"/>
            </a:pPr>
            <a:r>
              <a:rPr lang="de-DE" sz="1600" b="1">
                <a:solidFill>
                  <a:srgbClr val="000000"/>
                </a:solidFill>
                <a:latin typeface="arial" panose="020B0604020202020204" pitchFamily="34" charset="0"/>
              </a:rPr>
              <a:t>Alle Wahlberechtigten haben zwei Stimmen:</a:t>
            </a:r>
            <a:r>
              <a:rPr lang="de-DE" sz="1600" b="0" i="0">
                <a:solidFill>
                  <a:srgbClr val="000000"/>
                </a:solidFill>
                <a:effectLst/>
                <a:latin typeface="arial" panose="020B0604020202020204" pitchFamily="34" charset="0"/>
              </a:rPr>
              <a:t> Die Erststimme für den Direktkandidaten ihres Wahlkreises (299 Wahlkreise) und die Zweitstimme für die Liste einer Partei über die im Prinzip weitere 299 Sitze im Bundestag verteilt werden.</a:t>
            </a:r>
          </a:p>
          <a:p>
            <a:pPr marL="285750" indent="-285750">
              <a:buFont typeface="Arial" panose="020B0604020202020204" pitchFamily="34" charset="0"/>
              <a:buChar char="•"/>
            </a:pP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Die Zweitstimme bestimmt den proportionalen Anteil der Sitze, die eine Partei im Bundestag erhält.</a:t>
            </a:r>
          </a:p>
          <a:p>
            <a:pPr marL="742950" lvl="1" indent="-285750">
              <a:buFont typeface="Arial" panose="020B0604020202020204" pitchFamily="34" charset="0"/>
              <a:buChar char="•"/>
            </a:pPr>
            <a:r>
              <a:rPr lang="de-DE" sz="1600">
                <a:solidFill>
                  <a:srgbClr val="000000"/>
                </a:solidFill>
                <a:latin typeface="arial" panose="020B0604020202020204" pitchFamily="34" charset="0"/>
              </a:rPr>
              <a:t>Problem: Dadurch entstehen Überhangmandate, wenn aufgrund der Direktmandate eine Partei  mehr Sitze im Bundestag hätte, als ihr nach dem Anteil aus dem Zweitstimmenergebnis zustünden. Da die Direktmandate nicht gestrichen werden, vergößert sich um die Überhangmandate die Sitzanzahl des Bundestags.</a:t>
            </a: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a:solidFill>
                  <a:srgbClr val="000000"/>
                </a:solidFill>
                <a:latin typeface="arial" panose="020B0604020202020204" pitchFamily="34" charset="0"/>
              </a:rPr>
              <a:t>Sperrklausel (Ausnahme SSW!): Eine Partei zieht nur in den Bundestag ein, wenn sie mindestens 5% der Zweitstimmen erhält oder mindestens 3 Direktmandate erreicht hat.</a:t>
            </a:r>
          </a:p>
          <a:p>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Da mittlerweile 8 Parteien im Bundestag vertreten sind mit einem maximalen Stimmenanteil von gut 25,7% (SPD), von den 299 Direktmandaten aber 264 auf SPD und CDU/CSU entfallen ist die Sitzanzahl des Bundestages durch die Überhangmandate auf 736 angewachsen.</a:t>
            </a:r>
          </a:p>
          <a:p>
            <a:pPr marL="285750" indent="-285750">
              <a:buFont typeface="Wingdings" panose="05000000000000000000" pitchFamily="2" charset="2"/>
              <a:buChar char="Ø"/>
            </a:pPr>
            <a:endParaRPr lang="de-DE" sz="1600"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komplexen Systems von Erst- und Zweitstimme und der grundsätzlichen Problematik einen Anteilswert auf eine ganze Zahl von Sitzen zu verteilen, kann es zu </a:t>
            </a:r>
            <a:r>
              <a:rPr lang="de-DE" sz="1600" i="0">
                <a:solidFill>
                  <a:srgbClr val="000000"/>
                </a:solidFill>
                <a:effectLst/>
                <a:latin typeface="arial" panose="020B0604020202020204" pitchFamily="34" charset="0"/>
                <a:hlinkClick r:id="rId3"/>
              </a:rPr>
              <a:t>negativen Stimmengewichten </a:t>
            </a:r>
            <a:r>
              <a:rPr lang="de-DE" sz="1600" i="0">
                <a:solidFill>
                  <a:srgbClr val="000000"/>
                </a:solidFill>
                <a:effectLst/>
                <a:latin typeface="arial" panose="020B0604020202020204" pitchFamily="34" charset="0"/>
              </a:rPr>
              <a:t>kommen</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E80A06A-62EA-91FF-DC00-0472C33412D3}"/>
                  </a:ext>
                </a:extLst>
              </p14:cNvPr>
              <p14:cNvContentPartPr/>
              <p14:nvPr/>
            </p14:nvContentPartPr>
            <p14:xfrm>
              <a:off x="2634316" y="696142"/>
              <a:ext cx="2058480" cy="138600"/>
            </p14:xfrm>
          </p:contentPart>
        </mc:Choice>
        <mc:Fallback xmlns="">
          <p:pic>
            <p:nvPicPr>
              <p:cNvPr id="2" name="Freihand 1">
                <a:extLst>
                  <a:ext uri="{FF2B5EF4-FFF2-40B4-BE49-F238E27FC236}">
                    <a16:creationId xmlns:a16="http://schemas.microsoft.com/office/drawing/2014/main" id="{1E80A06A-62EA-91FF-DC00-0472C33412D3}"/>
                  </a:ext>
                </a:extLst>
              </p:cNvPr>
              <p:cNvPicPr/>
              <p:nvPr/>
            </p:nvPicPr>
            <p:blipFill>
              <a:blip r:embed="rId5"/>
              <a:stretch>
                <a:fillRect/>
              </a:stretch>
            </p:blipFill>
            <p:spPr>
              <a:xfrm>
                <a:off x="2629996" y="691822"/>
                <a:ext cx="2067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9395571-D504-E07D-87F5-DC0897C393BF}"/>
                  </a:ext>
                </a:extLst>
              </p14:cNvPr>
              <p14:cNvContentPartPr/>
              <p14:nvPr/>
            </p14:nvContentPartPr>
            <p14:xfrm>
              <a:off x="2083516" y="1013302"/>
              <a:ext cx="623520" cy="59400"/>
            </p14:xfrm>
          </p:contentPart>
        </mc:Choice>
        <mc:Fallback xmlns="">
          <p:pic>
            <p:nvPicPr>
              <p:cNvPr id="4" name="Freihand 3">
                <a:extLst>
                  <a:ext uri="{FF2B5EF4-FFF2-40B4-BE49-F238E27FC236}">
                    <a16:creationId xmlns:a16="http://schemas.microsoft.com/office/drawing/2014/main" id="{B9395571-D504-E07D-87F5-DC0897C393BF}"/>
                  </a:ext>
                </a:extLst>
              </p:cNvPr>
              <p:cNvPicPr/>
              <p:nvPr/>
            </p:nvPicPr>
            <p:blipFill>
              <a:blip r:embed="rId7"/>
              <a:stretch>
                <a:fillRect/>
              </a:stretch>
            </p:blipFill>
            <p:spPr>
              <a:xfrm>
                <a:off x="2079196" y="1008982"/>
                <a:ext cx="632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2A57A00-A6DE-A4E7-6517-CF570B0EA87B}"/>
                  </a:ext>
                </a:extLst>
              </p14:cNvPr>
              <p14:cNvContentPartPr/>
              <p14:nvPr/>
            </p14:nvContentPartPr>
            <p14:xfrm>
              <a:off x="7223596" y="5249422"/>
              <a:ext cx="819360" cy="140760"/>
            </p14:xfrm>
          </p:contentPart>
        </mc:Choice>
        <mc:Fallback xmlns="">
          <p:pic>
            <p:nvPicPr>
              <p:cNvPr id="6" name="Freihand 5">
                <a:extLst>
                  <a:ext uri="{FF2B5EF4-FFF2-40B4-BE49-F238E27FC236}">
                    <a16:creationId xmlns:a16="http://schemas.microsoft.com/office/drawing/2014/main" id="{82A57A00-A6DE-A4E7-6517-CF570B0EA87B}"/>
                  </a:ext>
                </a:extLst>
              </p:cNvPr>
              <p:cNvPicPr/>
              <p:nvPr/>
            </p:nvPicPr>
            <p:blipFill>
              <a:blip r:embed="rId9"/>
              <a:stretch>
                <a:fillRect/>
              </a:stretch>
            </p:blipFill>
            <p:spPr>
              <a:xfrm>
                <a:off x="7219276" y="5245102"/>
                <a:ext cx="828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D953932-2EFC-40B6-BB8A-28F3D2B910CA}"/>
                  </a:ext>
                </a:extLst>
              </p14:cNvPr>
              <p14:cNvContentPartPr/>
              <p14:nvPr/>
            </p14:nvContentPartPr>
            <p14:xfrm>
              <a:off x="243196" y="6087502"/>
              <a:ext cx="3046320" cy="554760"/>
            </p14:xfrm>
          </p:contentPart>
        </mc:Choice>
        <mc:Fallback xmlns="">
          <p:pic>
            <p:nvPicPr>
              <p:cNvPr id="7" name="Freihand 6">
                <a:extLst>
                  <a:ext uri="{FF2B5EF4-FFF2-40B4-BE49-F238E27FC236}">
                    <a16:creationId xmlns:a16="http://schemas.microsoft.com/office/drawing/2014/main" id="{ED953932-2EFC-40B6-BB8A-28F3D2B910CA}"/>
                  </a:ext>
                </a:extLst>
              </p:cNvPr>
              <p:cNvPicPr/>
              <p:nvPr/>
            </p:nvPicPr>
            <p:blipFill>
              <a:blip r:embed="rId11"/>
              <a:stretch>
                <a:fillRect/>
              </a:stretch>
            </p:blipFill>
            <p:spPr>
              <a:xfrm>
                <a:off x="238876" y="6083182"/>
                <a:ext cx="3054960" cy="563400"/>
              </a:xfrm>
              <a:prstGeom prst="rect">
                <a:avLst/>
              </a:prstGeom>
            </p:spPr>
          </p:pic>
        </mc:Fallback>
      </mc:AlternateContent>
    </p:spTree>
    <p:extLst>
      <p:ext uri="{BB962C8B-B14F-4D97-AF65-F5344CB8AC3E}">
        <p14:creationId xmlns:p14="http://schemas.microsoft.com/office/powerpoint/2010/main" val="216521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99394" y="35895"/>
            <a:ext cx="11963400" cy="492867"/>
          </a:xfrm>
          <a:prstGeom prst="rect">
            <a:avLst/>
          </a:prstGeom>
          <a:noFill/>
        </p:spPr>
        <p:txBody>
          <a:bodyPr wrap="square" rtlCol="0">
            <a:noAutofit/>
          </a:bodyPr>
          <a:lstStyle/>
          <a:p>
            <a:pPr algn="ctr"/>
            <a:r>
              <a:rPr lang="en-US" sz="2400" b="1" dirty="0" err="1"/>
              <a:t>Bundestagswahl</a:t>
            </a:r>
            <a:r>
              <a:rPr lang="en-US" sz="2400" b="1" dirty="0"/>
              <a:t> 2021</a:t>
            </a:r>
          </a:p>
        </p:txBody>
      </p:sp>
      <p:pic>
        <p:nvPicPr>
          <p:cNvPr id="3" name="Grafik 2"/>
          <p:cNvPicPr>
            <a:picLocks noChangeAspect="1"/>
          </p:cNvPicPr>
          <p:nvPr/>
        </p:nvPicPr>
        <p:blipFill>
          <a:blip r:embed="rId3"/>
          <a:stretch>
            <a:fillRect/>
          </a:stretch>
        </p:blipFill>
        <p:spPr>
          <a:xfrm>
            <a:off x="0" y="376097"/>
            <a:ext cx="10695954" cy="3850832"/>
          </a:xfrm>
          <a:prstGeom prst="rect">
            <a:avLst/>
          </a:prstGeom>
        </p:spPr>
      </p:pic>
      <p:sp>
        <p:nvSpPr>
          <p:cNvPr id="4" name="Rechteck 3"/>
          <p:cNvSpPr/>
          <p:nvPr/>
        </p:nvSpPr>
        <p:spPr>
          <a:xfrm>
            <a:off x="460074" y="4578077"/>
            <a:ext cx="8839201" cy="369332"/>
          </a:xfrm>
          <a:prstGeom prst="rect">
            <a:avLst/>
          </a:prstGeom>
        </p:spPr>
        <p:txBody>
          <a:bodyPr wrap="square">
            <a:spAutoFit/>
          </a:bodyPr>
          <a:lstStyle/>
          <a:p>
            <a:r>
              <a:rPr lang="de-DE" dirty="0">
                <a:hlinkClick r:id="rId4"/>
              </a:rPr>
              <a:t>https://www.bundeswahlleiter.de/bundestagswahlen/2021/ergebnisse/bund-99.html#sitze2</a:t>
            </a:r>
            <a:endParaRPr lang="de-DE" dirty="0"/>
          </a:p>
        </p:txBody>
      </p:sp>
      <p:sp>
        <p:nvSpPr>
          <p:cNvPr id="5" name="Rechteck 4">
            <a:extLst>
              <a:ext uri="{FF2B5EF4-FFF2-40B4-BE49-F238E27FC236}">
                <a16:creationId xmlns:a16="http://schemas.microsoft.com/office/drawing/2014/main" id="{5FE509D1-41EC-2D51-272A-020059F816AA}"/>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79734AC-2BC3-73FB-3827-3A58B3045834}"/>
                  </a:ext>
                </a:extLst>
              </p14:cNvPr>
              <p14:cNvContentPartPr/>
              <p14:nvPr/>
            </p14:nvContentPartPr>
            <p14:xfrm>
              <a:off x="8077156" y="1711342"/>
              <a:ext cx="743760" cy="2669400"/>
            </p14:xfrm>
          </p:contentPart>
        </mc:Choice>
        <mc:Fallback xmlns="">
          <p:pic>
            <p:nvPicPr>
              <p:cNvPr id="2" name="Freihand 1">
                <a:extLst>
                  <a:ext uri="{FF2B5EF4-FFF2-40B4-BE49-F238E27FC236}">
                    <a16:creationId xmlns:a16="http://schemas.microsoft.com/office/drawing/2014/main" id="{C79734AC-2BC3-73FB-3827-3A58B3045834}"/>
                  </a:ext>
                </a:extLst>
              </p:cNvPr>
              <p:cNvPicPr/>
              <p:nvPr/>
            </p:nvPicPr>
            <p:blipFill>
              <a:blip r:embed="rId6"/>
              <a:stretch>
                <a:fillRect/>
              </a:stretch>
            </p:blipFill>
            <p:spPr>
              <a:xfrm>
                <a:off x="8072836" y="1707022"/>
                <a:ext cx="752400" cy="267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8DC980C-3346-F35A-5A65-3BA3558C8952}"/>
                  </a:ext>
                </a:extLst>
              </p14:cNvPr>
              <p14:cNvContentPartPr/>
              <p14:nvPr/>
            </p14:nvContentPartPr>
            <p14:xfrm>
              <a:off x="5157196" y="1989262"/>
              <a:ext cx="651960" cy="369720"/>
            </p14:xfrm>
          </p:contentPart>
        </mc:Choice>
        <mc:Fallback xmlns="">
          <p:pic>
            <p:nvPicPr>
              <p:cNvPr id="6" name="Freihand 5">
                <a:extLst>
                  <a:ext uri="{FF2B5EF4-FFF2-40B4-BE49-F238E27FC236}">
                    <a16:creationId xmlns:a16="http://schemas.microsoft.com/office/drawing/2014/main" id="{98DC980C-3346-F35A-5A65-3BA3558C8952}"/>
                  </a:ext>
                </a:extLst>
              </p:cNvPr>
              <p:cNvPicPr/>
              <p:nvPr/>
            </p:nvPicPr>
            <p:blipFill>
              <a:blip r:embed="rId8"/>
              <a:stretch>
                <a:fillRect/>
              </a:stretch>
            </p:blipFill>
            <p:spPr>
              <a:xfrm>
                <a:off x="5152876" y="1984942"/>
                <a:ext cx="6606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54E6BC1-C053-7F13-2B8F-0D390A0212E7}"/>
                  </a:ext>
                </a:extLst>
              </p14:cNvPr>
              <p14:cNvContentPartPr/>
              <p14:nvPr/>
            </p14:nvContentPartPr>
            <p14:xfrm>
              <a:off x="9639196" y="1962622"/>
              <a:ext cx="623160" cy="310680"/>
            </p14:xfrm>
          </p:contentPart>
        </mc:Choice>
        <mc:Fallback xmlns="">
          <p:pic>
            <p:nvPicPr>
              <p:cNvPr id="7" name="Freihand 6">
                <a:extLst>
                  <a:ext uri="{FF2B5EF4-FFF2-40B4-BE49-F238E27FC236}">
                    <a16:creationId xmlns:a16="http://schemas.microsoft.com/office/drawing/2014/main" id="{554E6BC1-C053-7F13-2B8F-0D390A0212E7}"/>
                  </a:ext>
                </a:extLst>
              </p:cNvPr>
              <p:cNvPicPr/>
              <p:nvPr/>
            </p:nvPicPr>
            <p:blipFill>
              <a:blip r:embed="rId10"/>
              <a:stretch>
                <a:fillRect/>
              </a:stretch>
            </p:blipFill>
            <p:spPr>
              <a:xfrm>
                <a:off x="9634876" y="1958302"/>
                <a:ext cx="6318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D02B793-59A5-C825-80F9-CA7A41DAEC26}"/>
                  </a:ext>
                </a:extLst>
              </p14:cNvPr>
              <p14:cNvContentPartPr/>
              <p14:nvPr/>
            </p14:nvContentPartPr>
            <p14:xfrm>
              <a:off x="5151436" y="2311102"/>
              <a:ext cx="660600" cy="302040"/>
            </p14:xfrm>
          </p:contentPart>
        </mc:Choice>
        <mc:Fallback xmlns="">
          <p:pic>
            <p:nvPicPr>
              <p:cNvPr id="8" name="Freihand 7">
                <a:extLst>
                  <a:ext uri="{FF2B5EF4-FFF2-40B4-BE49-F238E27FC236}">
                    <a16:creationId xmlns:a16="http://schemas.microsoft.com/office/drawing/2014/main" id="{0D02B793-59A5-C825-80F9-CA7A41DAEC26}"/>
                  </a:ext>
                </a:extLst>
              </p:cNvPr>
              <p:cNvPicPr/>
              <p:nvPr/>
            </p:nvPicPr>
            <p:blipFill>
              <a:blip r:embed="rId12"/>
              <a:stretch>
                <a:fillRect/>
              </a:stretch>
            </p:blipFill>
            <p:spPr>
              <a:xfrm>
                <a:off x="5147116" y="2306782"/>
                <a:ext cx="669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3970F99B-379C-0149-6FAA-40B58E3CCD46}"/>
                  </a:ext>
                </a:extLst>
              </p14:cNvPr>
              <p14:cNvContentPartPr/>
              <p14:nvPr/>
            </p14:nvContentPartPr>
            <p14:xfrm>
              <a:off x="9535156" y="2298142"/>
              <a:ext cx="694440" cy="287640"/>
            </p14:xfrm>
          </p:contentPart>
        </mc:Choice>
        <mc:Fallback xmlns="">
          <p:pic>
            <p:nvPicPr>
              <p:cNvPr id="9" name="Freihand 8">
                <a:extLst>
                  <a:ext uri="{FF2B5EF4-FFF2-40B4-BE49-F238E27FC236}">
                    <a16:creationId xmlns:a16="http://schemas.microsoft.com/office/drawing/2014/main" id="{3970F99B-379C-0149-6FAA-40B58E3CCD46}"/>
                  </a:ext>
                </a:extLst>
              </p:cNvPr>
              <p:cNvPicPr/>
              <p:nvPr/>
            </p:nvPicPr>
            <p:blipFill>
              <a:blip r:embed="rId14"/>
              <a:stretch>
                <a:fillRect/>
              </a:stretch>
            </p:blipFill>
            <p:spPr>
              <a:xfrm>
                <a:off x="9530836" y="2293822"/>
                <a:ext cx="7030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653C7B7-E64A-0555-D1A5-D57E904DED1F}"/>
                  </a:ext>
                </a:extLst>
              </p14:cNvPr>
              <p14:cNvContentPartPr/>
              <p14:nvPr/>
            </p14:nvContentPartPr>
            <p14:xfrm>
              <a:off x="2846356" y="2070622"/>
              <a:ext cx="646200" cy="2183400"/>
            </p14:xfrm>
          </p:contentPart>
        </mc:Choice>
        <mc:Fallback xmlns="">
          <p:pic>
            <p:nvPicPr>
              <p:cNvPr id="11" name="Freihand 10">
                <a:extLst>
                  <a:ext uri="{FF2B5EF4-FFF2-40B4-BE49-F238E27FC236}">
                    <a16:creationId xmlns:a16="http://schemas.microsoft.com/office/drawing/2014/main" id="{A653C7B7-E64A-0555-D1A5-D57E904DED1F}"/>
                  </a:ext>
                </a:extLst>
              </p:cNvPr>
              <p:cNvPicPr/>
              <p:nvPr/>
            </p:nvPicPr>
            <p:blipFill>
              <a:blip r:embed="rId16"/>
              <a:stretch>
                <a:fillRect/>
              </a:stretch>
            </p:blipFill>
            <p:spPr>
              <a:xfrm>
                <a:off x="2842036" y="2066302"/>
                <a:ext cx="654840" cy="219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ACA1B42-5C09-360F-C744-2E2871282505}"/>
                  </a:ext>
                </a:extLst>
              </p14:cNvPr>
              <p14:cNvContentPartPr/>
              <p14:nvPr/>
            </p14:nvContentPartPr>
            <p14:xfrm>
              <a:off x="5255476" y="2018062"/>
              <a:ext cx="700920" cy="2131560"/>
            </p14:xfrm>
          </p:contentPart>
        </mc:Choice>
        <mc:Fallback xmlns="">
          <p:pic>
            <p:nvPicPr>
              <p:cNvPr id="12" name="Freihand 11">
                <a:extLst>
                  <a:ext uri="{FF2B5EF4-FFF2-40B4-BE49-F238E27FC236}">
                    <a16:creationId xmlns:a16="http://schemas.microsoft.com/office/drawing/2014/main" id="{4ACA1B42-5C09-360F-C744-2E2871282505}"/>
                  </a:ext>
                </a:extLst>
              </p:cNvPr>
              <p:cNvPicPr/>
              <p:nvPr/>
            </p:nvPicPr>
            <p:blipFill>
              <a:blip r:embed="rId18"/>
              <a:stretch>
                <a:fillRect/>
              </a:stretch>
            </p:blipFill>
            <p:spPr>
              <a:xfrm>
                <a:off x="5251156" y="2013742"/>
                <a:ext cx="709560" cy="2140200"/>
              </a:xfrm>
              <a:prstGeom prst="rect">
                <a:avLst/>
              </a:prstGeom>
            </p:spPr>
          </p:pic>
        </mc:Fallback>
      </mc:AlternateContent>
    </p:spTree>
    <p:extLst>
      <p:ext uri="{BB962C8B-B14F-4D97-AF65-F5344CB8AC3E}">
        <p14:creationId xmlns:p14="http://schemas.microsoft.com/office/powerpoint/2010/main" val="111879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6021600" cy="492867"/>
          </a:xfrm>
          <a:prstGeom prst="rect">
            <a:avLst/>
          </a:prstGeom>
          <a:noFill/>
        </p:spPr>
        <p:txBody>
          <a:bodyPr wrap="square" rtlCol="0">
            <a:noAutofit/>
          </a:bodyPr>
          <a:lstStyle/>
          <a:p>
            <a:pPr algn="ctr"/>
            <a:r>
              <a:rPr lang="en-US" sz="2400" b="1"/>
              <a:t>Bundestagswahl – Wahlrechtsreform </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8695113" cy="6207630"/>
          </a:xfrm>
          <a:prstGeom prst="rect">
            <a:avLst/>
          </a:prstGeom>
          <a:noFill/>
        </p:spPr>
        <p:txBody>
          <a:bodyPr wrap="square">
            <a:noAutofit/>
          </a:bodyPr>
          <a:lstStyle/>
          <a:p>
            <a:pPr marL="285750" indent="-285750">
              <a:buFont typeface="Arial" panose="020B0604020202020204" pitchFamily="34" charset="0"/>
              <a:buChar char="•"/>
            </a:pPr>
            <a:r>
              <a:rPr lang="de-DE" sz="1600">
                <a:solidFill>
                  <a:srgbClr val="000000"/>
                </a:solidFill>
                <a:latin typeface="arial" panose="020B0604020202020204" pitchFamily="34" charset="0"/>
              </a:rPr>
              <a:t>Streichung der Ausnahmeregelung über 3 Direktmandate</a:t>
            </a:r>
          </a:p>
          <a:p>
            <a:pPr marL="285750" indent="-285750">
              <a:buFont typeface="Arial" panose="020B0604020202020204" pitchFamily="34" charset="0"/>
              <a:buChar char="•"/>
            </a:pPr>
            <a:endParaRPr lang="de-DE" sz="1600">
              <a:solidFill>
                <a:srgbClr val="000000"/>
              </a:solidFill>
              <a:latin typeface="arial" panose="020B0604020202020204" pitchFamily="34" charset="0"/>
            </a:endParaRPr>
          </a:p>
          <a:p>
            <a:pPr marL="285750" indent="-285750">
              <a:buFont typeface="Arial" panose="020B0604020202020204" pitchFamily="34" charset="0"/>
              <a:buChar char="•"/>
            </a:pPr>
            <a:r>
              <a:rPr lang="de-DE" sz="1600">
                <a:solidFill>
                  <a:srgbClr val="000000"/>
                </a:solidFill>
                <a:latin typeface="arial" panose="020B0604020202020204" pitchFamily="34" charset="0"/>
              </a:rPr>
              <a:t>Die Anzahl der Bundestagsmandate wird auf 630 begrenzt. Die direkt gewählten Kandidaten ziehen nur in den Bundestag ein, falls alle Mandate durch das Zweitstimmenergebnis abgedeckt sind. Ist dies nicht der Fall fallen sukzessive die Direktkandidaten mit dem niedrigsten relativen Stimmenanteil in ihrem Wahlkreis weg, bis der Anteil gemäß des Zweitstimmenanteils der Partei erreicht ist.</a:t>
            </a:r>
          </a:p>
          <a:p>
            <a:pPr marL="285750" indent="-285750">
              <a:buFont typeface="Arial" panose="020B0604020202020204" pitchFamily="34" charset="0"/>
              <a:buChar char="•"/>
            </a:pPr>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Aktuell würde dadurch die LINKE nicht mehr im Bundestag verteten sein.</a:t>
            </a:r>
          </a:p>
          <a:p>
            <a:pPr marL="285750" indent="-285750">
              <a:buFont typeface="Wingdings" panose="05000000000000000000" pitchFamily="2" charset="2"/>
              <a:buChar char="Ø"/>
            </a:pPr>
            <a:endParaRPr lang="de-DE" sz="1600">
              <a:solidFill>
                <a:srgbClr val="000000"/>
              </a:solidFill>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Manche Wahlkreise hätten keine direkte Vertreterin mehr im Bundestag.</a:t>
            </a:r>
          </a:p>
          <a:p>
            <a:pPr marL="285750" indent="-285750">
              <a:buFont typeface="Wingdings" panose="05000000000000000000" pitchFamily="2" charset="2"/>
              <a:buChar char="Ø"/>
            </a:pPr>
            <a:endParaRPr lang="de-DE" sz="1600">
              <a:solidFill>
                <a:srgbClr val="000000"/>
              </a:solidFill>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Die CSU mit einem derzeitigen Stimmenanteil von 5,2% gemessen an der bundesweiten Stimmenzahl könnte in der Zukunft aus dem Bundestag fallen.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77BB3A0-79CD-EDBF-BF62-55592A01C028}"/>
                  </a:ext>
                </a:extLst>
              </p14:cNvPr>
              <p14:cNvContentPartPr/>
              <p14:nvPr/>
            </p14:nvContentPartPr>
            <p14:xfrm>
              <a:off x="3925276" y="883342"/>
              <a:ext cx="2269800" cy="77400"/>
            </p14:xfrm>
          </p:contentPart>
        </mc:Choice>
        <mc:Fallback xmlns="">
          <p:pic>
            <p:nvPicPr>
              <p:cNvPr id="2" name="Freihand 1">
                <a:extLst>
                  <a:ext uri="{FF2B5EF4-FFF2-40B4-BE49-F238E27FC236}">
                    <a16:creationId xmlns:a16="http://schemas.microsoft.com/office/drawing/2014/main" id="{577BB3A0-79CD-EDBF-BF62-55592A01C028}"/>
                  </a:ext>
                </a:extLst>
              </p:cNvPr>
              <p:cNvPicPr/>
              <p:nvPr/>
            </p:nvPicPr>
            <p:blipFill>
              <a:blip r:embed="rId4"/>
              <a:stretch>
                <a:fillRect/>
              </a:stretch>
            </p:blipFill>
            <p:spPr>
              <a:xfrm>
                <a:off x="3920956" y="879022"/>
                <a:ext cx="2278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D14122D-3F1C-EEEB-5998-273E840A000F}"/>
                  </a:ext>
                </a:extLst>
              </p14:cNvPr>
              <p14:cNvContentPartPr/>
              <p14:nvPr/>
            </p14:nvContentPartPr>
            <p14:xfrm>
              <a:off x="4327756" y="1329022"/>
              <a:ext cx="1278360" cy="66960"/>
            </p14:xfrm>
          </p:contentPart>
        </mc:Choice>
        <mc:Fallback xmlns="">
          <p:pic>
            <p:nvPicPr>
              <p:cNvPr id="4" name="Freihand 3">
                <a:extLst>
                  <a:ext uri="{FF2B5EF4-FFF2-40B4-BE49-F238E27FC236}">
                    <a16:creationId xmlns:a16="http://schemas.microsoft.com/office/drawing/2014/main" id="{BD14122D-3F1C-EEEB-5998-273E840A000F}"/>
                  </a:ext>
                </a:extLst>
              </p:cNvPr>
              <p:cNvPicPr/>
              <p:nvPr/>
            </p:nvPicPr>
            <p:blipFill>
              <a:blip r:embed="rId6"/>
              <a:stretch>
                <a:fillRect/>
              </a:stretch>
            </p:blipFill>
            <p:spPr>
              <a:xfrm>
                <a:off x="4323436" y="1324702"/>
                <a:ext cx="1287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64B92A9-5303-F286-3EA1-F55B302282A1}"/>
                  </a:ext>
                </a:extLst>
              </p14:cNvPr>
              <p14:cNvContentPartPr/>
              <p14:nvPr/>
            </p14:nvContentPartPr>
            <p14:xfrm>
              <a:off x="2530276" y="2777662"/>
              <a:ext cx="1210320" cy="749160"/>
            </p14:xfrm>
          </p:contentPart>
        </mc:Choice>
        <mc:Fallback xmlns="">
          <p:pic>
            <p:nvPicPr>
              <p:cNvPr id="6" name="Freihand 5">
                <a:extLst>
                  <a:ext uri="{FF2B5EF4-FFF2-40B4-BE49-F238E27FC236}">
                    <a16:creationId xmlns:a16="http://schemas.microsoft.com/office/drawing/2014/main" id="{B64B92A9-5303-F286-3EA1-F55B302282A1}"/>
                  </a:ext>
                </a:extLst>
              </p:cNvPr>
              <p:cNvPicPr/>
              <p:nvPr/>
            </p:nvPicPr>
            <p:blipFill>
              <a:blip r:embed="rId8"/>
              <a:stretch>
                <a:fillRect/>
              </a:stretch>
            </p:blipFill>
            <p:spPr>
              <a:xfrm>
                <a:off x="2525956" y="2773342"/>
                <a:ext cx="121896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063EE92-AA56-F937-7A75-F4887657B150}"/>
                  </a:ext>
                </a:extLst>
              </p14:cNvPr>
              <p14:cNvContentPartPr/>
              <p14:nvPr/>
            </p14:nvContentPartPr>
            <p14:xfrm>
              <a:off x="3315796" y="3399742"/>
              <a:ext cx="1999440" cy="560880"/>
            </p14:xfrm>
          </p:contentPart>
        </mc:Choice>
        <mc:Fallback xmlns="">
          <p:pic>
            <p:nvPicPr>
              <p:cNvPr id="7" name="Freihand 6">
                <a:extLst>
                  <a:ext uri="{FF2B5EF4-FFF2-40B4-BE49-F238E27FC236}">
                    <a16:creationId xmlns:a16="http://schemas.microsoft.com/office/drawing/2014/main" id="{2063EE92-AA56-F937-7A75-F4887657B150}"/>
                  </a:ext>
                </a:extLst>
              </p:cNvPr>
              <p:cNvPicPr/>
              <p:nvPr/>
            </p:nvPicPr>
            <p:blipFill>
              <a:blip r:embed="rId10"/>
              <a:stretch>
                <a:fillRect/>
              </a:stretch>
            </p:blipFill>
            <p:spPr>
              <a:xfrm>
                <a:off x="3311476" y="3395422"/>
                <a:ext cx="20080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071055A-AC6E-3E48-CE87-D01D2FDF5C00}"/>
                  </a:ext>
                </a:extLst>
              </p14:cNvPr>
              <p14:cNvContentPartPr/>
              <p14:nvPr/>
            </p14:nvContentPartPr>
            <p14:xfrm>
              <a:off x="760156" y="4206142"/>
              <a:ext cx="558360" cy="118440"/>
            </p14:xfrm>
          </p:contentPart>
        </mc:Choice>
        <mc:Fallback xmlns="">
          <p:pic>
            <p:nvPicPr>
              <p:cNvPr id="8" name="Freihand 7">
                <a:extLst>
                  <a:ext uri="{FF2B5EF4-FFF2-40B4-BE49-F238E27FC236}">
                    <a16:creationId xmlns:a16="http://schemas.microsoft.com/office/drawing/2014/main" id="{B071055A-AC6E-3E48-CE87-D01D2FDF5C00}"/>
                  </a:ext>
                </a:extLst>
              </p:cNvPr>
              <p:cNvPicPr/>
              <p:nvPr/>
            </p:nvPicPr>
            <p:blipFill>
              <a:blip r:embed="rId12"/>
              <a:stretch>
                <a:fillRect/>
              </a:stretch>
            </p:blipFill>
            <p:spPr>
              <a:xfrm>
                <a:off x="755836" y="4201822"/>
                <a:ext cx="567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7BF1934-EA94-A3FC-A7EF-C927E289B9CF}"/>
                  </a:ext>
                </a:extLst>
              </p14:cNvPr>
              <p14:cNvContentPartPr/>
              <p14:nvPr/>
            </p14:nvContentPartPr>
            <p14:xfrm>
              <a:off x="4755796" y="3779542"/>
              <a:ext cx="594360" cy="573840"/>
            </p14:xfrm>
          </p:contentPart>
        </mc:Choice>
        <mc:Fallback xmlns="">
          <p:pic>
            <p:nvPicPr>
              <p:cNvPr id="9" name="Freihand 8">
                <a:extLst>
                  <a:ext uri="{FF2B5EF4-FFF2-40B4-BE49-F238E27FC236}">
                    <a16:creationId xmlns:a16="http://schemas.microsoft.com/office/drawing/2014/main" id="{47BF1934-EA94-A3FC-A7EF-C927E289B9CF}"/>
                  </a:ext>
                </a:extLst>
              </p:cNvPr>
              <p:cNvPicPr/>
              <p:nvPr/>
            </p:nvPicPr>
            <p:blipFill>
              <a:blip r:embed="rId14"/>
              <a:stretch>
                <a:fillRect/>
              </a:stretch>
            </p:blipFill>
            <p:spPr>
              <a:xfrm>
                <a:off x="4751476" y="3775222"/>
                <a:ext cx="603000" cy="582480"/>
              </a:xfrm>
              <a:prstGeom prst="rect">
                <a:avLst/>
              </a:prstGeom>
            </p:spPr>
          </p:pic>
        </mc:Fallback>
      </mc:AlternateContent>
    </p:spTree>
    <p:extLst>
      <p:ext uri="{BB962C8B-B14F-4D97-AF65-F5344CB8AC3E}">
        <p14:creationId xmlns:p14="http://schemas.microsoft.com/office/powerpoint/2010/main" val="292155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In den 1970er Jahren hat sich als Kritik an der etablierten volkswirtschaftlichen Theorie – sowohl der Neoklassik, als auch des Keynesianismus – eine neue Denkrichtung etabliert, die die besondere Bedeutung von Institutionen betont.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Eine Diskussion der Bedeutung von Institutionen findet sich allerdings auch schon bei den Klassikern:</a:t>
            </a: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Eigentumsschutz (J. Locke, 1632 – 1704)</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Bedeutung der Gewohnheiten und Bräuche für die Bildung von Marktpreisen (J. S. Mill, 1806 – 1873, später bei F.A. von Hayek, 1899 – 1992)</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Zuweisung von Eigentumsrechten als Voraussetzung für die</a:t>
            </a:r>
          </a:p>
          <a:p>
            <a:r>
              <a:rPr lang="de-DE" sz="2200" dirty="0">
                <a:latin typeface="Times New Roman" panose="02020603050405020304" pitchFamily="18" charset="0"/>
                <a:cs typeface="Times New Roman" panose="02020603050405020304" pitchFamily="18" charset="0"/>
              </a:rPr>
              <a:t>Funktionsfähigkeit des Marktprozesses – </a:t>
            </a:r>
            <a:r>
              <a:rPr lang="de-DE" sz="2200" dirty="0" err="1">
                <a:latin typeface="Times New Roman" panose="02020603050405020304" pitchFamily="18" charset="0"/>
                <a:cs typeface="Times New Roman" panose="02020603050405020304" pitchFamily="18" charset="0"/>
              </a:rPr>
              <a:t>Coase</a:t>
            </a:r>
            <a:r>
              <a:rPr lang="de-DE" sz="2200" dirty="0">
                <a:latin typeface="Times New Roman" panose="02020603050405020304" pitchFamily="18" charset="0"/>
                <a:cs typeface="Times New Roman" panose="02020603050405020304" pitchFamily="18" charset="0"/>
              </a:rPr>
              <a:t> Theorem*</a:t>
            </a:r>
          </a:p>
          <a:p>
            <a:r>
              <a:rPr lang="de-DE" sz="2200" dirty="0">
                <a:latin typeface="Times New Roman" panose="02020603050405020304" pitchFamily="18" charset="0"/>
                <a:cs typeface="Times New Roman" panose="02020603050405020304" pitchFamily="18" charset="0"/>
              </a:rPr>
              <a:t>(R.H. </a:t>
            </a:r>
            <a:r>
              <a:rPr lang="de-DE" sz="2200" dirty="0" err="1">
                <a:latin typeface="Times New Roman" panose="02020603050405020304" pitchFamily="18" charset="0"/>
                <a:cs typeface="Times New Roman" panose="02020603050405020304" pitchFamily="18" charset="0"/>
              </a:rPr>
              <a:t>Coase</a:t>
            </a:r>
            <a:r>
              <a:rPr lang="de-DE" sz="2200" dirty="0">
                <a:latin typeface="Times New Roman" panose="02020603050405020304" pitchFamily="18" charset="0"/>
                <a:cs typeface="Times New Roman" panose="02020603050405020304" pitchFamily="18" charset="0"/>
              </a:rPr>
              <a:t>, 1910 – 2013) → dies kann als erste formale Analyse</a:t>
            </a:r>
          </a:p>
          <a:p>
            <a:r>
              <a:rPr lang="de-DE" sz="2200" dirty="0">
                <a:latin typeface="Times New Roman" panose="02020603050405020304" pitchFamily="18" charset="0"/>
                <a:cs typeface="Times New Roman" panose="02020603050405020304" pitchFamily="18" charset="0"/>
              </a:rPr>
              <a:t>einer Institution im Sinne der sich später etablierenden</a:t>
            </a:r>
          </a:p>
          <a:p>
            <a:r>
              <a:rPr lang="de-DE" sz="2200" dirty="0">
                <a:latin typeface="Times New Roman" panose="02020603050405020304" pitchFamily="18" charset="0"/>
                <a:cs typeface="Times New Roman" panose="02020603050405020304" pitchFamily="18" charset="0"/>
              </a:rPr>
              <a:t>Neuen Institutionentheorie angesehen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R. H. </a:t>
            </a:r>
            <a:r>
              <a:rPr lang="en-US" sz="1400" dirty="0" err="1">
                <a:latin typeface="Times New Roman" panose="02020603050405020304" pitchFamily="18" charset="0"/>
                <a:cs typeface="Times New Roman" panose="02020603050405020304" pitchFamily="18" charset="0"/>
              </a:rPr>
              <a:t>Coase</a:t>
            </a:r>
            <a:r>
              <a:rPr lang="en-US" sz="1400" dirty="0">
                <a:latin typeface="Times New Roman" panose="02020603050405020304" pitchFamily="18" charset="0"/>
                <a:cs typeface="Times New Roman" panose="02020603050405020304" pitchFamily="18" charset="0"/>
              </a:rPr>
              <a:t> (1937) The Nature of the Firm., </a:t>
            </a:r>
            <a:r>
              <a:rPr lang="en-US" sz="1400" dirty="0" err="1">
                <a:latin typeface="Times New Roman" panose="02020603050405020304" pitchFamily="18" charset="0"/>
                <a:cs typeface="Times New Roman" panose="02020603050405020304" pitchFamily="18" charset="0"/>
              </a:rPr>
              <a:t>Economica</a:t>
            </a:r>
            <a:r>
              <a:rPr lang="en-US" sz="1400" dirty="0">
                <a:latin typeface="Times New Roman" panose="02020603050405020304" pitchFamily="18" charset="0"/>
                <a:cs typeface="Times New Roman" panose="02020603050405020304" pitchFamily="18" charset="0"/>
              </a:rPr>
              <a:t>,  Band 4, </a:t>
            </a:r>
            <a:r>
              <a:rPr lang="en-US" sz="1400" dirty="0" err="1">
                <a:latin typeface="Times New Roman" panose="02020603050405020304" pitchFamily="18" charset="0"/>
                <a:cs typeface="Times New Roman" panose="02020603050405020304" pitchFamily="18" charset="0"/>
              </a:rPr>
              <a:t>Nr</a:t>
            </a:r>
            <a:r>
              <a:rPr lang="en-US" sz="1400" dirty="0">
                <a:latin typeface="Times New Roman" panose="02020603050405020304" pitchFamily="18" charset="0"/>
                <a:cs typeface="Times New Roman" panose="02020603050405020304" pitchFamily="18" charset="0"/>
              </a:rPr>
              <a:t>. 16, November</a:t>
            </a:r>
            <a:endParaRPr lang="de-DE" sz="1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E41DCF6-AE60-738A-242B-AD9A6B834913}"/>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0A2029C-8DA2-A0DB-0C42-F854066470CD}"/>
                  </a:ext>
                </a:extLst>
              </p14:cNvPr>
              <p14:cNvContentPartPr/>
              <p14:nvPr/>
            </p14:nvContentPartPr>
            <p14:xfrm>
              <a:off x="332476" y="2361502"/>
              <a:ext cx="2159640" cy="951840"/>
            </p14:xfrm>
          </p:contentPart>
        </mc:Choice>
        <mc:Fallback xmlns="">
          <p:pic>
            <p:nvPicPr>
              <p:cNvPr id="2" name="Freihand 1">
                <a:extLst>
                  <a:ext uri="{FF2B5EF4-FFF2-40B4-BE49-F238E27FC236}">
                    <a16:creationId xmlns:a16="http://schemas.microsoft.com/office/drawing/2014/main" id="{F0A2029C-8DA2-A0DB-0C42-F854066470CD}"/>
                  </a:ext>
                </a:extLst>
              </p:cNvPr>
              <p:cNvPicPr/>
              <p:nvPr/>
            </p:nvPicPr>
            <p:blipFill>
              <a:blip r:embed="rId3"/>
              <a:stretch>
                <a:fillRect/>
              </a:stretch>
            </p:blipFill>
            <p:spPr>
              <a:xfrm>
                <a:off x="328156" y="2357182"/>
                <a:ext cx="2168280" cy="960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D7480B4-9691-E9FE-5F19-8C4CF1B82436}"/>
                  </a:ext>
                </a:extLst>
              </p14:cNvPr>
              <p14:cNvContentPartPr/>
              <p14:nvPr/>
            </p14:nvContentPartPr>
            <p14:xfrm>
              <a:off x="483316" y="3649582"/>
              <a:ext cx="3509640" cy="79560"/>
            </p14:xfrm>
          </p:contentPart>
        </mc:Choice>
        <mc:Fallback xmlns="">
          <p:pic>
            <p:nvPicPr>
              <p:cNvPr id="3" name="Freihand 2">
                <a:extLst>
                  <a:ext uri="{FF2B5EF4-FFF2-40B4-BE49-F238E27FC236}">
                    <a16:creationId xmlns:a16="http://schemas.microsoft.com/office/drawing/2014/main" id="{CD7480B4-9691-E9FE-5F19-8C4CF1B82436}"/>
                  </a:ext>
                </a:extLst>
              </p:cNvPr>
              <p:cNvPicPr/>
              <p:nvPr/>
            </p:nvPicPr>
            <p:blipFill>
              <a:blip r:embed="rId5"/>
              <a:stretch>
                <a:fillRect/>
              </a:stretch>
            </p:blipFill>
            <p:spPr>
              <a:xfrm>
                <a:off x="478996" y="3645262"/>
                <a:ext cx="3518280" cy="88200"/>
              </a:xfrm>
              <a:prstGeom prst="rect">
                <a:avLst/>
              </a:prstGeom>
            </p:spPr>
          </p:pic>
        </mc:Fallback>
      </mc:AlternateContent>
      <p:grpSp>
        <p:nvGrpSpPr>
          <p:cNvPr id="9" name="Gruppieren 8">
            <a:extLst>
              <a:ext uri="{FF2B5EF4-FFF2-40B4-BE49-F238E27FC236}">
                <a16:creationId xmlns:a16="http://schemas.microsoft.com/office/drawing/2014/main" id="{9FC3002E-DC80-4A6E-DB38-ADB6E24A681D}"/>
              </a:ext>
            </a:extLst>
          </p:cNvPr>
          <p:cNvGrpSpPr/>
          <p:nvPr/>
        </p:nvGrpSpPr>
        <p:grpSpPr>
          <a:xfrm>
            <a:off x="1629196" y="3303982"/>
            <a:ext cx="2493720" cy="587880"/>
            <a:chOff x="1629196" y="3303982"/>
            <a:chExt cx="2493720" cy="587880"/>
          </a:xfrm>
        </p:grpSpPr>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8ADE5D47-65BC-1238-49ED-C21F00E97A2D}"/>
                    </a:ext>
                  </a:extLst>
                </p14:cNvPr>
                <p14:cNvContentPartPr/>
                <p14:nvPr/>
              </p14:nvContentPartPr>
              <p14:xfrm>
                <a:off x="1629196" y="3303982"/>
                <a:ext cx="1141200" cy="587880"/>
              </p14:xfrm>
            </p:contentPart>
          </mc:Choice>
          <mc:Fallback xmlns="">
            <p:pic>
              <p:nvPicPr>
                <p:cNvPr id="6" name="Freihand 5">
                  <a:extLst>
                    <a:ext uri="{FF2B5EF4-FFF2-40B4-BE49-F238E27FC236}">
                      <a16:creationId xmlns:a16="http://schemas.microsoft.com/office/drawing/2014/main" id="{8ADE5D47-65BC-1238-49ED-C21F00E97A2D}"/>
                    </a:ext>
                  </a:extLst>
                </p:cNvPr>
                <p:cNvPicPr/>
                <p:nvPr/>
              </p:nvPicPr>
              <p:blipFill>
                <a:blip r:embed="rId7"/>
                <a:stretch>
                  <a:fillRect/>
                </a:stretch>
              </p:blipFill>
              <p:spPr>
                <a:xfrm>
                  <a:off x="1624876" y="3299662"/>
                  <a:ext cx="11498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B581741-C294-83D9-40EB-4727DE1050D9}"/>
                    </a:ext>
                  </a:extLst>
                </p14:cNvPr>
                <p14:cNvContentPartPr/>
                <p14:nvPr/>
              </p14:nvContentPartPr>
              <p14:xfrm>
                <a:off x="3122476" y="3793582"/>
                <a:ext cx="753120" cy="50040"/>
              </p14:xfrm>
            </p:contentPart>
          </mc:Choice>
          <mc:Fallback xmlns="">
            <p:pic>
              <p:nvPicPr>
                <p:cNvPr id="7" name="Freihand 6">
                  <a:extLst>
                    <a:ext uri="{FF2B5EF4-FFF2-40B4-BE49-F238E27FC236}">
                      <a16:creationId xmlns:a16="http://schemas.microsoft.com/office/drawing/2014/main" id="{FB581741-C294-83D9-40EB-4727DE1050D9}"/>
                    </a:ext>
                  </a:extLst>
                </p:cNvPr>
                <p:cNvPicPr/>
                <p:nvPr/>
              </p:nvPicPr>
              <p:blipFill>
                <a:blip r:embed="rId9"/>
                <a:stretch>
                  <a:fillRect/>
                </a:stretch>
              </p:blipFill>
              <p:spPr>
                <a:xfrm>
                  <a:off x="3118156" y="3789262"/>
                  <a:ext cx="761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BC67A0A-C217-B313-CB96-7E3AB9AE3C6C}"/>
                    </a:ext>
                  </a:extLst>
                </p14:cNvPr>
                <p14:cNvContentPartPr/>
                <p14:nvPr/>
              </p14:nvContentPartPr>
              <p14:xfrm>
                <a:off x="2649796" y="3410542"/>
                <a:ext cx="1473120" cy="270360"/>
              </p14:xfrm>
            </p:contentPart>
          </mc:Choice>
          <mc:Fallback xmlns="">
            <p:pic>
              <p:nvPicPr>
                <p:cNvPr id="8" name="Freihand 7">
                  <a:extLst>
                    <a:ext uri="{FF2B5EF4-FFF2-40B4-BE49-F238E27FC236}">
                      <a16:creationId xmlns:a16="http://schemas.microsoft.com/office/drawing/2014/main" id="{BBC67A0A-C217-B313-CB96-7E3AB9AE3C6C}"/>
                    </a:ext>
                  </a:extLst>
                </p:cNvPr>
                <p:cNvPicPr/>
                <p:nvPr/>
              </p:nvPicPr>
              <p:blipFill>
                <a:blip r:embed="rId11"/>
                <a:stretch>
                  <a:fillRect/>
                </a:stretch>
              </p:blipFill>
              <p:spPr>
                <a:xfrm>
                  <a:off x="2645476" y="3406222"/>
                  <a:ext cx="1481760" cy="27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2B48477-014D-6EC5-9046-DBD814163518}"/>
                  </a:ext>
                </a:extLst>
              </p14:cNvPr>
              <p14:cNvContentPartPr/>
              <p14:nvPr/>
            </p14:nvContentPartPr>
            <p14:xfrm>
              <a:off x="4801516" y="5046742"/>
              <a:ext cx="2012760" cy="40320"/>
            </p14:xfrm>
          </p:contentPart>
        </mc:Choice>
        <mc:Fallback xmlns="">
          <p:pic>
            <p:nvPicPr>
              <p:cNvPr id="12" name="Freihand 11">
                <a:extLst>
                  <a:ext uri="{FF2B5EF4-FFF2-40B4-BE49-F238E27FC236}">
                    <a16:creationId xmlns:a16="http://schemas.microsoft.com/office/drawing/2014/main" id="{B2B48477-014D-6EC5-9046-DBD814163518}"/>
                  </a:ext>
                </a:extLst>
              </p:cNvPr>
              <p:cNvPicPr/>
              <p:nvPr/>
            </p:nvPicPr>
            <p:blipFill>
              <a:blip r:embed="rId13"/>
              <a:stretch>
                <a:fillRect/>
              </a:stretch>
            </p:blipFill>
            <p:spPr>
              <a:xfrm>
                <a:off x="4797196" y="5042422"/>
                <a:ext cx="2021400" cy="48960"/>
              </a:xfrm>
              <a:prstGeom prst="rect">
                <a:avLst/>
              </a:prstGeom>
            </p:spPr>
          </p:pic>
        </mc:Fallback>
      </mc:AlternateContent>
      <p:grpSp>
        <p:nvGrpSpPr>
          <p:cNvPr id="31" name="Gruppieren 30">
            <a:extLst>
              <a:ext uri="{FF2B5EF4-FFF2-40B4-BE49-F238E27FC236}">
                <a16:creationId xmlns:a16="http://schemas.microsoft.com/office/drawing/2014/main" id="{CEFE38F6-8F73-5B3C-7FF6-6C6E9EA2E2E5}"/>
              </a:ext>
            </a:extLst>
          </p:cNvPr>
          <p:cNvGrpSpPr/>
          <p:nvPr/>
        </p:nvGrpSpPr>
        <p:grpSpPr>
          <a:xfrm>
            <a:off x="6937756" y="3727702"/>
            <a:ext cx="3605040" cy="1205280"/>
            <a:chOff x="6937756" y="3727702"/>
            <a:chExt cx="3605040" cy="1205280"/>
          </a:xfrm>
        </p:grpSpPr>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2EF6FAB0-79E2-D94B-AD5D-7CF443CF920E}"/>
                    </a:ext>
                  </a:extLst>
                </p14:cNvPr>
                <p14:cNvContentPartPr/>
                <p14:nvPr/>
              </p14:nvContentPartPr>
              <p14:xfrm>
                <a:off x="7045036" y="4266622"/>
                <a:ext cx="725760" cy="588240"/>
              </p14:xfrm>
            </p:contentPart>
          </mc:Choice>
          <mc:Fallback xmlns="">
            <p:pic>
              <p:nvPicPr>
                <p:cNvPr id="13" name="Freihand 12">
                  <a:extLst>
                    <a:ext uri="{FF2B5EF4-FFF2-40B4-BE49-F238E27FC236}">
                      <a16:creationId xmlns:a16="http://schemas.microsoft.com/office/drawing/2014/main" id="{2EF6FAB0-79E2-D94B-AD5D-7CF443CF920E}"/>
                    </a:ext>
                  </a:extLst>
                </p:cNvPr>
                <p:cNvPicPr/>
                <p:nvPr/>
              </p:nvPicPr>
              <p:blipFill>
                <a:blip r:embed="rId15"/>
                <a:stretch>
                  <a:fillRect/>
                </a:stretch>
              </p:blipFill>
              <p:spPr>
                <a:xfrm>
                  <a:off x="7040716" y="4262302"/>
                  <a:ext cx="73440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40AE77D4-346D-31A1-09AE-DE98FC6794F0}"/>
                    </a:ext>
                  </a:extLst>
                </p14:cNvPr>
                <p14:cNvContentPartPr/>
                <p14:nvPr/>
              </p14:nvContentPartPr>
              <p14:xfrm>
                <a:off x="6937756" y="4673782"/>
                <a:ext cx="360720" cy="259200"/>
              </p14:xfrm>
            </p:contentPart>
          </mc:Choice>
          <mc:Fallback xmlns="">
            <p:pic>
              <p:nvPicPr>
                <p:cNvPr id="14" name="Freihand 13">
                  <a:extLst>
                    <a:ext uri="{FF2B5EF4-FFF2-40B4-BE49-F238E27FC236}">
                      <a16:creationId xmlns:a16="http://schemas.microsoft.com/office/drawing/2014/main" id="{40AE77D4-346D-31A1-09AE-DE98FC6794F0}"/>
                    </a:ext>
                  </a:extLst>
                </p:cNvPr>
                <p:cNvPicPr/>
                <p:nvPr/>
              </p:nvPicPr>
              <p:blipFill>
                <a:blip r:embed="rId17"/>
                <a:stretch>
                  <a:fillRect/>
                </a:stretch>
              </p:blipFill>
              <p:spPr>
                <a:xfrm>
                  <a:off x="6933436" y="4669462"/>
                  <a:ext cx="369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0A107230-2A9F-C731-4CB5-067A4C205A58}"/>
                    </a:ext>
                  </a:extLst>
                </p14:cNvPr>
                <p14:cNvContentPartPr/>
                <p14:nvPr/>
              </p14:nvContentPartPr>
              <p14:xfrm>
                <a:off x="7945036" y="3882142"/>
                <a:ext cx="407160" cy="327960"/>
              </p14:xfrm>
            </p:contentPart>
          </mc:Choice>
          <mc:Fallback xmlns="">
            <p:pic>
              <p:nvPicPr>
                <p:cNvPr id="15" name="Freihand 14">
                  <a:extLst>
                    <a:ext uri="{FF2B5EF4-FFF2-40B4-BE49-F238E27FC236}">
                      <a16:creationId xmlns:a16="http://schemas.microsoft.com/office/drawing/2014/main" id="{0A107230-2A9F-C731-4CB5-067A4C205A58}"/>
                    </a:ext>
                  </a:extLst>
                </p:cNvPr>
                <p:cNvPicPr/>
                <p:nvPr/>
              </p:nvPicPr>
              <p:blipFill>
                <a:blip r:embed="rId19"/>
                <a:stretch>
                  <a:fillRect/>
                </a:stretch>
              </p:blipFill>
              <p:spPr>
                <a:xfrm>
                  <a:off x="7940716" y="3877822"/>
                  <a:ext cx="415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B11CCF8-77D5-19AB-45E2-C39F872C757B}"/>
                    </a:ext>
                  </a:extLst>
                </p14:cNvPr>
                <p14:cNvContentPartPr/>
                <p14:nvPr/>
              </p14:nvContentPartPr>
              <p14:xfrm>
                <a:off x="8476036" y="3962782"/>
                <a:ext cx="7560" cy="8640"/>
              </p14:xfrm>
            </p:contentPart>
          </mc:Choice>
          <mc:Fallback xmlns="">
            <p:pic>
              <p:nvPicPr>
                <p:cNvPr id="16" name="Freihand 15">
                  <a:extLst>
                    <a:ext uri="{FF2B5EF4-FFF2-40B4-BE49-F238E27FC236}">
                      <a16:creationId xmlns:a16="http://schemas.microsoft.com/office/drawing/2014/main" id="{DB11CCF8-77D5-19AB-45E2-C39F872C757B}"/>
                    </a:ext>
                  </a:extLst>
                </p:cNvPr>
                <p:cNvPicPr/>
                <p:nvPr/>
              </p:nvPicPr>
              <p:blipFill>
                <a:blip r:embed="rId21"/>
                <a:stretch>
                  <a:fillRect/>
                </a:stretch>
              </p:blipFill>
              <p:spPr>
                <a:xfrm>
                  <a:off x="8471716" y="3958462"/>
                  <a:ext cx="16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63DFFCF2-7A7E-1BB9-BBD2-4FF96644E6D7}"/>
                    </a:ext>
                  </a:extLst>
                </p14:cNvPr>
                <p14:cNvContentPartPr/>
                <p14:nvPr/>
              </p14:nvContentPartPr>
              <p14:xfrm>
                <a:off x="8683756" y="3767302"/>
                <a:ext cx="159840" cy="188280"/>
              </p14:xfrm>
            </p:contentPart>
          </mc:Choice>
          <mc:Fallback xmlns="">
            <p:pic>
              <p:nvPicPr>
                <p:cNvPr id="18" name="Freihand 17">
                  <a:extLst>
                    <a:ext uri="{FF2B5EF4-FFF2-40B4-BE49-F238E27FC236}">
                      <a16:creationId xmlns:a16="http://schemas.microsoft.com/office/drawing/2014/main" id="{63DFFCF2-7A7E-1BB9-BBD2-4FF96644E6D7}"/>
                    </a:ext>
                  </a:extLst>
                </p:cNvPr>
                <p:cNvPicPr/>
                <p:nvPr/>
              </p:nvPicPr>
              <p:blipFill>
                <a:blip r:embed="rId23"/>
                <a:stretch>
                  <a:fillRect/>
                </a:stretch>
              </p:blipFill>
              <p:spPr>
                <a:xfrm>
                  <a:off x="8679436" y="3762982"/>
                  <a:ext cx="16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224BC0A1-0FF1-0602-513D-77EC4260088B}"/>
                    </a:ext>
                  </a:extLst>
                </p14:cNvPr>
                <p14:cNvContentPartPr/>
                <p14:nvPr/>
              </p14:nvContentPartPr>
              <p14:xfrm>
                <a:off x="8910556" y="3771622"/>
                <a:ext cx="124560" cy="154800"/>
              </p14:xfrm>
            </p:contentPart>
          </mc:Choice>
          <mc:Fallback xmlns="">
            <p:pic>
              <p:nvPicPr>
                <p:cNvPr id="19" name="Freihand 18">
                  <a:extLst>
                    <a:ext uri="{FF2B5EF4-FFF2-40B4-BE49-F238E27FC236}">
                      <a16:creationId xmlns:a16="http://schemas.microsoft.com/office/drawing/2014/main" id="{224BC0A1-0FF1-0602-513D-77EC4260088B}"/>
                    </a:ext>
                  </a:extLst>
                </p:cNvPr>
                <p:cNvPicPr/>
                <p:nvPr/>
              </p:nvPicPr>
              <p:blipFill>
                <a:blip r:embed="rId25"/>
                <a:stretch>
                  <a:fillRect/>
                </a:stretch>
              </p:blipFill>
              <p:spPr>
                <a:xfrm>
                  <a:off x="8906236" y="3767302"/>
                  <a:ext cx="133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23E6496-BBE2-91A1-30FC-EBE336D5EE37}"/>
                    </a:ext>
                  </a:extLst>
                </p14:cNvPr>
                <p14:cNvContentPartPr/>
                <p14:nvPr/>
              </p14:nvContentPartPr>
              <p14:xfrm>
                <a:off x="9113236" y="3895102"/>
                <a:ext cx="113760" cy="105840"/>
              </p14:xfrm>
            </p:contentPart>
          </mc:Choice>
          <mc:Fallback xmlns="">
            <p:pic>
              <p:nvPicPr>
                <p:cNvPr id="20" name="Freihand 19">
                  <a:extLst>
                    <a:ext uri="{FF2B5EF4-FFF2-40B4-BE49-F238E27FC236}">
                      <a16:creationId xmlns:a16="http://schemas.microsoft.com/office/drawing/2014/main" id="{123E6496-BBE2-91A1-30FC-EBE336D5EE37}"/>
                    </a:ext>
                  </a:extLst>
                </p:cNvPr>
                <p:cNvPicPr/>
                <p:nvPr/>
              </p:nvPicPr>
              <p:blipFill>
                <a:blip r:embed="rId27"/>
                <a:stretch>
                  <a:fillRect/>
                </a:stretch>
              </p:blipFill>
              <p:spPr>
                <a:xfrm>
                  <a:off x="9108916" y="3890782"/>
                  <a:ext cx="122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57A0F0BA-7B9A-DD2A-8C50-59377E900BA0}"/>
                    </a:ext>
                  </a:extLst>
                </p14:cNvPr>
                <p14:cNvContentPartPr/>
                <p14:nvPr/>
              </p14:nvContentPartPr>
              <p14:xfrm>
                <a:off x="9302596" y="3858022"/>
                <a:ext cx="109080" cy="13680"/>
              </p14:xfrm>
            </p:contentPart>
          </mc:Choice>
          <mc:Fallback xmlns="">
            <p:pic>
              <p:nvPicPr>
                <p:cNvPr id="21" name="Freihand 20">
                  <a:extLst>
                    <a:ext uri="{FF2B5EF4-FFF2-40B4-BE49-F238E27FC236}">
                      <a16:creationId xmlns:a16="http://schemas.microsoft.com/office/drawing/2014/main" id="{57A0F0BA-7B9A-DD2A-8C50-59377E900BA0}"/>
                    </a:ext>
                  </a:extLst>
                </p:cNvPr>
                <p:cNvPicPr/>
                <p:nvPr/>
              </p:nvPicPr>
              <p:blipFill>
                <a:blip r:embed="rId29"/>
                <a:stretch>
                  <a:fillRect/>
                </a:stretch>
              </p:blipFill>
              <p:spPr>
                <a:xfrm>
                  <a:off x="9298276" y="3853702"/>
                  <a:ext cx="11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79101D8E-9D8C-C687-4BDB-0C4BA0F5FBAE}"/>
                    </a:ext>
                  </a:extLst>
                </p14:cNvPr>
                <p14:cNvContentPartPr/>
                <p14:nvPr/>
              </p14:nvContentPartPr>
              <p14:xfrm>
                <a:off x="9471436" y="3751462"/>
                <a:ext cx="257400" cy="166320"/>
              </p14:xfrm>
            </p:contentPart>
          </mc:Choice>
          <mc:Fallback xmlns="">
            <p:pic>
              <p:nvPicPr>
                <p:cNvPr id="22" name="Freihand 21">
                  <a:extLst>
                    <a:ext uri="{FF2B5EF4-FFF2-40B4-BE49-F238E27FC236}">
                      <a16:creationId xmlns:a16="http://schemas.microsoft.com/office/drawing/2014/main" id="{79101D8E-9D8C-C687-4BDB-0C4BA0F5FBAE}"/>
                    </a:ext>
                  </a:extLst>
                </p:cNvPr>
                <p:cNvPicPr/>
                <p:nvPr/>
              </p:nvPicPr>
              <p:blipFill>
                <a:blip r:embed="rId31"/>
                <a:stretch>
                  <a:fillRect/>
                </a:stretch>
              </p:blipFill>
              <p:spPr>
                <a:xfrm>
                  <a:off x="9467116" y="3747142"/>
                  <a:ext cx="266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5635057D-BEC7-798C-C0A2-63C89067736E}"/>
                    </a:ext>
                  </a:extLst>
                </p14:cNvPr>
                <p14:cNvContentPartPr/>
                <p14:nvPr/>
              </p14:nvContentPartPr>
              <p14:xfrm>
                <a:off x="9685996" y="3750022"/>
                <a:ext cx="48240" cy="19080"/>
              </p14:xfrm>
            </p:contentPart>
          </mc:Choice>
          <mc:Fallback xmlns="">
            <p:pic>
              <p:nvPicPr>
                <p:cNvPr id="23" name="Freihand 22">
                  <a:extLst>
                    <a:ext uri="{FF2B5EF4-FFF2-40B4-BE49-F238E27FC236}">
                      <a16:creationId xmlns:a16="http://schemas.microsoft.com/office/drawing/2014/main" id="{5635057D-BEC7-798C-C0A2-63C89067736E}"/>
                    </a:ext>
                  </a:extLst>
                </p:cNvPr>
                <p:cNvPicPr/>
                <p:nvPr/>
              </p:nvPicPr>
              <p:blipFill>
                <a:blip r:embed="rId33"/>
                <a:stretch>
                  <a:fillRect/>
                </a:stretch>
              </p:blipFill>
              <p:spPr>
                <a:xfrm>
                  <a:off x="9681676" y="3745702"/>
                  <a:ext cx="56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F21E1988-EF5E-48F0-D46F-70F5AFA860EB}"/>
                    </a:ext>
                  </a:extLst>
                </p14:cNvPr>
                <p14:cNvContentPartPr/>
                <p14:nvPr/>
              </p14:nvContentPartPr>
              <p14:xfrm>
                <a:off x="9666916" y="3817702"/>
                <a:ext cx="142920" cy="116280"/>
              </p14:xfrm>
            </p:contentPart>
          </mc:Choice>
          <mc:Fallback xmlns="">
            <p:pic>
              <p:nvPicPr>
                <p:cNvPr id="24" name="Freihand 23">
                  <a:extLst>
                    <a:ext uri="{FF2B5EF4-FFF2-40B4-BE49-F238E27FC236}">
                      <a16:creationId xmlns:a16="http://schemas.microsoft.com/office/drawing/2014/main" id="{F21E1988-EF5E-48F0-D46F-70F5AFA860EB}"/>
                    </a:ext>
                  </a:extLst>
                </p:cNvPr>
                <p:cNvPicPr/>
                <p:nvPr/>
              </p:nvPicPr>
              <p:blipFill>
                <a:blip r:embed="rId35"/>
                <a:stretch>
                  <a:fillRect/>
                </a:stretch>
              </p:blipFill>
              <p:spPr>
                <a:xfrm>
                  <a:off x="9662596" y="3813382"/>
                  <a:ext cx="151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C13CE283-277A-BB37-7CEB-7E8120FABBDB}"/>
                    </a:ext>
                  </a:extLst>
                </p14:cNvPr>
                <p14:cNvContentPartPr/>
                <p14:nvPr/>
              </p14:nvContentPartPr>
              <p14:xfrm>
                <a:off x="9680596" y="3887902"/>
                <a:ext cx="149040" cy="19440"/>
              </p14:xfrm>
            </p:contentPart>
          </mc:Choice>
          <mc:Fallback xmlns="">
            <p:pic>
              <p:nvPicPr>
                <p:cNvPr id="25" name="Freihand 24">
                  <a:extLst>
                    <a:ext uri="{FF2B5EF4-FFF2-40B4-BE49-F238E27FC236}">
                      <a16:creationId xmlns:a16="http://schemas.microsoft.com/office/drawing/2014/main" id="{C13CE283-277A-BB37-7CEB-7E8120FABBDB}"/>
                    </a:ext>
                  </a:extLst>
                </p:cNvPr>
                <p:cNvPicPr/>
                <p:nvPr/>
              </p:nvPicPr>
              <p:blipFill>
                <a:blip r:embed="rId37"/>
                <a:stretch>
                  <a:fillRect/>
                </a:stretch>
              </p:blipFill>
              <p:spPr>
                <a:xfrm>
                  <a:off x="9676276" y="3883582"/>
                  <a:ext cx="157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72E036F-901C-9E09-3278-BFCC74DC9CAF}"/>
                    </a:ext>
                  </a:extLst>
                </p14:cNvPr>
                <p14:cNvContentPartPr/>
                <p14:nvPr/>
              </p14:nvContentPartPr>
              <p14:xfrm>
                <a:off x="9808036" y="3847942"/>
                <a:ext cx="234360" cy="80280"/>
              </p14:xfrm>
            </p:contentPart>
          </mc:Choice>
          <mc:Fallback xmlns="">
            <p:pic>
              <p:nvPicPr>
                <p:cNvPr id="26" name="Freihand 25">
                  <a:extLst>
                    <a:ext uri="{FF2B5EF4-FFF2-40B4-BE49-F238E27FC236}">
                      <a16:creationId xmlns:a16="http://schemas.microsoft.com/office/drawing/2014/main" id="{F72E036F-901C-9E09-3278-BFCC74DC9CAF}"/>
                    </a:ext>
                  </a:extLst>
                </p:cNvPr>
                <p:cNvPicPr/>
                <p:nvPr/>
              </p:nvPicPr>
              <p:blipFill>
                <a:blip r:embed="rId39"/>
                <a:stretch>
                  <a:fillRect/>
                </a:stretch>
              </p:blipFill>
              <p:spPr>
                <a:xfrm>
                  <a:off x="9803716" y="3843622"/>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21C2F700-6221-24B6-5B39-144F46DF99C4}"/>
                    </a:ext>
                  </a:extLst>
                </p14:cNvPr>
                <p14:cNvContentPartPr/>
                <p14:nvPr/>
              </p14:nvContentPartPr>
              <p14:xfrm>
                <a:off x="10038796" y="3822742"/>
                <a:ext cx="138240" cy="114480"/>
              </p14:xfrm>
            </p:contentPart>
          </mc:Choice>
          <mc:Fallback xmlns="">
            <p:pic>
              <p:nvPicPr>
                <p:cNvPr id="27" name="Freihand 26">
                  <a:extLst>
                    <a:ext uri="{FF2B5EF4-FFF2-40B4-BE49-F238E27FC236}">
                      <a16:creationId xmlns:a16="http://schemas.microsoft.com/office/drawing/2014/main" id="{21C2F700-6221-24B6-5B39-144F46DF99C4}"/>
                    </a:ext>
                  </a:extLst>
                </p:cNvPr>
                <p:cNvPicPr/>
                <p:nvPr/>
              </p:nvPicPr>
              <p:blipFill>
                <a:blip r:embed="rId41"/>
                <a:stretch>
                  <a:fillRect/>
                </a:stretch>
              </p:blipFill>
              <p:spPr>
                <a:xfrm>
                  <a:off x="10034476" y="3818422"/>
                  <a:ext cx="146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27FE26D4-2897-E67E-2F33-A28EE5BD3C09}"/>
                    </a:ext>
                  </a:extLst>
                </p14:cNvPr>
                <p14:cNvContentPartPr/>
                <p14:nvPr/>
              </p14:nvContentPartPr>
              <p14:xfrm>
                <a:off x="10200796" y="3843622"/>
                <a:ext cx="160200" cy="57600"/>
              </p14:xfrm>
            </p:contentPart>
          </mc:Choice>
          <mc:Fallback xmlns="">
            <p:pic>
              <p:nvPicPr>
                <p:cNvPr id="28" name="Freihand 27">
                  <a:extLst>
                    <a:ext uri="{FF2B5EF4-FFF2-40B4-BE49-F238E27FC236}">
                      <a16:creationId xmlns:a16="http://schemas.microsoft.com/office/drawing/2014/main" id="{27FE26D4-2897-E67E-2F33-A28EE5BD3C09}"/>
                    </a:ext>
                  </a:extLst>
                </p:cNvPr>
                <p:cNvPicPr/>
                <p:nvPr/>
              </p:nvPicPr>
              <p:blipFill>
                <a:blip r:embed="rId43"/>
                <a:stretch>
                  <a:fillRect/>
                </a:stretch>
              </p:blipFill>
              <p:spPr>
                <a:xfrm>
                  <a:off x="10196476" y="3839302"/>
                  <a:ext cx="168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A511C308-A1AE-786C-8D6D-6A482440F439}"/>
                    </a:ext>
                  </a:extLst>
                </p14:cNvPr>
                <p14:cNvContentPartPr/>
                <p14:nvPr/>
              </p14:nvContentPartPr>
              <p14:xfrm>
                <a:off x="9635956" y="3727702"/>
                <a:ext cx="15840" cy="6480"/>
              </p14:xfrm>
            </p:contentPart>
          </mc:Choice>
          <mc:Fallback xmlns="">
            <p:pic>
              <p:nvPicPr>
                <p:cNvPr id="29" name="Freihand 28">
                  <a:extLst>
                    <a:ext uri="{FF2B5EF4-FFF2-40B4-BE49-F238E27FC236}">
                      <a16:creationId xmlns:a16="http://schemas.microsoft.com/office/drawing/2014/main" id="{A511C308-A1AE-786C-8D6D-6A482440F439}"/>
                    </a:ext>
                  </a:extLst>
                </p:cNvPr>
                <p:cNvPicPr/>
                <p:nvPr/>
              </p:nvPicPr>
              <p:blipFill>
                <a:blip r:embed="rId45"/>
                <a:stretch>
                  <a:fillRect/>
                </a:stretch>
              </p:blipFill>
              <p:spPr>
                <a:xfrm>
                  <a:off x="9631636" y="3723382"/>
                  <a:ext cx="24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1BEE8A51-F9BB-B844-6921-FA7C3938E26C}"/>
                    </a:ext>
                  </a:extLst>
                </p14:cNvPr>
                <p14:cNvContentPartPr/>
                <p14:nvPr/>
              </p14:nvContentPartPr>
              <p14:xfrm>
                <a:off x="8585836" y="3997702"/>
                <a:ext cx="1956960" cy="152280"/>
              </p14:xfrm>
            </p:contentPart>
          </mc:Choice>
          <mc:Fallback xmlns="">
            <p:pic>
              <p:nvPicPr>
                <p:cNvPr id="30" name="Freihand 29">
                  <a:extLst>
                    <a:ext uri="{FF2B5EF4-FFF2-40B4-BE49-F238E27FC236}">
                      <a16:creationId xmlns:a16="http://schemas.microsoft.com/office/drawing/2014/main" id="{1BEE8A51-F9BB-B844-6921-FA7C3938E26C}"/>
                    </a:ext>
                  </a:extLst>
                </p:cNvPr>
                <p:cNvPicPr/>
                <p:nvPr/>
              </p:nvPicPr>
              <p:blipFill>
                <a:blip r:embed="rId47"/>
                <a:stretch>
                  <a:fillRect/>
                </a:stretch>
              </p:blipFill>
              <p:spPr>
                <a:xfrm>
                  <a:off x="8581516" y="3993382"/>
                  <a:ext cx="1965600" cy="160920"/>
                </a:xfrm>
                <a:prstGeom prst="rect">
                  <a:avLst/>
                </a:prstGeom>
              </p:spPr>
            </p:pic>
          </mc:Fallback>
        </mc:AlternateContent>
      </p:grpSp>
    </p:spTree>
    <p:extLst>
      <p:ext uri="{BB962C8B-B14F-4D97-AF65-F5344CB8AC3E}">
        <p14:creationId xmlns:p14="http://schemas.microsoft.com/office/powerpoint/2010/main" val="4193089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Der Begriff als solcher ist derart umfassend, dass eine knappe Definition schwierig bis unmöglich ist.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Im weiteren soll unter </a:t>
            </a: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b="1" dirty="0">
                <a:latin typeface="Times New Roman" panose="02020603050405020304" pitchFamily="18" charset="0"/>
                <a:cs typeface="Times New Roman" panose="02020603050405020304" pitchFamily="18" charset="0"/>
              </a:rPr>
              <a:t>Institutionen </a:t>
            </a:r>
            <a:r>
              <a:rPr lang="de-DE" sz="2200" spc="70" dirty="0">
                <a:solidFill>
                  <a:srgbClr val="0A0A0A"/>
                </a:solidFill>
                <a:latin typeface="Times New Roman"/>
                <a:cs typeface="Times New Roman"/>
              </a:rPr>
              <a:t>ein </a:t>
            </a:r>
            <a:r>
              <a:rPr lang="de-DE" sz="2200" spc="85" dirty="0">
                <a:solidFill>
                  <a:srgbClr val="0A0A0A"/>
                </a:solidFill>
                <a:latin typeface="Times New Roman"/>
                <a:cs typeface="Times New Roman"/>
              </a:rPr>
              <a:t>System </a:t>
            </a:r>
            <a:r>
              <a:rPr lang="de-DE" sz="2200" spc="105" dirty="0">
                <a:solidFill>
                  <a:srgbClr val="0A0A0A"/>
                </a:solidFill>
                <a:latin typeface="Times New Roman"/>
                <a:cs typeface="Times New Roman"/>
              </a:rPr>
              <a:t>von  </a:t>
            </a:r>
            <a:r>
              <a:rPr lang="de-DE" sz="2200" spc="70" dirty="0">
                <a:solidFill>
                  <a:srgbClr val="0A0A0A"/>
                </a:solidFill>
                <a:latin typeface="Times New Roman"/>
                <a:cs typeface="Times New Roman"/>
              </a:rPr>
              <a:t>formellen </a:t>
            </a:r>
            <a:r>
              <a:rPr lang="de-DE" sz="2200" spc="95" dirty="0">
                <a:solidFill>
                  <a:srgbClr val="0A0A0A"/>
                </a:solidFill>
                <a:latin typeface="Times New Roman"/>
                <a:cs typeface="Times New Roman"/>
              </a:rPr>
              <a:t>oder </a:t>
            </a:r>
            <a:r>
              <a:rPr lang="de-DE" sz="2200" spc="75" dirty="0">
                <a:solidFill>
                  <a:srgbClr val="0A0A0A"/>
                </a:solidFill>
                <a:latin typeface="Times New Roman"/>
                <a:cs typeface="Times New Roman"/>
              </a:rPr>
              <a:t>informellen Regeln, </a:t>
            </a:r>
            <a:r>
              <a:rPr lang="de-DE" sz="2200" spc="60" dirty="0">
                <a:solidFill>
                  <a:srgbClr val="0A0A0A"/>
                </a:solidFill>
                <a:latin typeface="Times New Roman"/>
                <a:cs typeface="Times New Roman"/>
              </a:rPr>
              <a:t>inklusive </a:t>
            </a:r>
            <a:r>
              <a:rPr lang="de-DE" sz="2200" spc="80" dirty="0">
                <a:solidFill>
                  <a:srgbClr val="0A0A0A"/>
                </a:solidFill>
                <a:latin typeface="Times New Roman"/>
                <a:cs typeface="Times New Roman"/>
              </a:rPr>
              <a:t>der  </a:t>
            </a:r>
            <a:r>
              <a:rPr lang="de-DE" sz="2200" spc="75" dirty="0">
                <a:solidFill>
                  <a:srgbClr val="0A0A0A"/>
                </a:solidFill>
                <a:latin typeface="Times New Roman"/>
                <a:cs typeface="Times New Roman"/>
              </a:rPr>
              <a:t>Methoden </a:t>
            </a:r>
            <a:r>
              <a:rPr lang="de-DE" sz="2200" spc="65" dirty="0">
                <a:solidFill>
                  <a:srgbClr val="0A0A0A"/>
                </a:solidFill>
                <a:latin typeface="Times New Roman"/>
                <a:cs typeface="Times New Roman"/>
              </a:rPr>
              <a:t>ihrer</a:t>
            </a:r>
            <a:r>
              <a:rPr lang="de-DE" sz="2200" spc="250" dirty="0">
                <a:solidFill>
                  <a:srgbClr val="0A0A0A"/>
                </a:solidFill>
                <a:latin typeface="Times New Roman"/>
                <a:cs typeface="Times New Roman"/>
              </a:rPr>
              <a:t> </a:t>
            </a:r>
            <a:r>
              <a:rPr lang="de-DE" sz="2200" spc="65" dirty="0">
                <a:solidFill>
                  <a:srgbClr val="0A0A0A"/>
                </a:solidFill>
                <a:latin typeface="Times New Roman"/>
                <a:cs typeface="Times New Roman"/>
              </a:rPr>
              <a:t>Durchsetzung, verstanden werden</a:t>
            </a:r>
            <a:endParaRPr lang="de-DE" sz="2200" b="1" spc="65" dirty="0">
              <a:solidFill>
                <a:srgbClr val="0A0A0A"/>
              </a:solidFill>
              <a:latin typeface="Times New Roman"/>
              <a:cs typeface="Times New Roman"/>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b="1" spc="80" dirty="0">
                <a:solidFill>
                  <a:srgbClr val="0A0A0A"/>
                </a:solidFill>
                <a:latin typeface="Times New Roman"/>
                <a:cs typeface="Times New Roman"/>
              </a:rPr>
              <a:t>Formelle </a:t>
            </a:r>
            <a:r>
              <a:rPr lang="de-DE" sz="2200" b="1" spc="70" dirty="0">
                <a:solidFill>
                  <a:srgbClr val="0A0A0A"/>
                </a:solidFill>
                <a:latin typeface="Times New Roman"/>
                <a:cs typeface="Times New Roman"/>
              </a:rPr>
              <a:t>Regeln</a:t>
            </a:r>
            <a:r>
              <a:rPr lang="de-DE" sz="2200" spc="70" dirty="0">
                <a:solidFill>
                  <a:srgbClr val="0A0A0A"/>
                </a:solidFill>
                <a:latin typeface="Times New Roman"/>
                <a:cs typeface="Times New Roman"/>
              </a:rPr>
              <a:t> </a:t>
            </a:r>
            <a:r>
              <a:rPr lang="de-DE" sz="2200" spc="85" dirty="0">
                <a:solidFill>
                  <a:srgbClr val="0A0A0A"/>
                </a:solidFill>
                <a:latin typeface="Times New Roman"/>
                <a:cs typeface="Times New Roman"/>
              </a:rPr>
              <a:t>sind heutzutage meistens </a:t>
            </a:r>
            <a:r>
              <a:rPr lang="de-DE" sz="2200" spc="55" dirty="0">
                <a:solidFill>
                  <a:srgbClr val="0A0A0A"/>
                </a:solidFill>
                <a:latin typeface="Times New Roman"/>
                <a:cs typeface="Times New Roman"/>
              </a:rPr>
              <a:t>schriftlich </a:t>
            </a:r>
            <a:r>
              <a:rPr lang="de-DE" sz="2200" spc="60" dirty="0">
                <a:solidFill>
                  <a:srgbClr val="0A0A0A"/>
                </a:solidFill>
                <a:latin typeface="Times New Roman"/>
                <a:cs typeface="Times New Roman"/>
              </a:rPr>
              <a:t>verfasst und können</a:t>
            </a:r>
          </a:p>
          <a:p>
            <a:pPr marL="342900" indent="-342900">
              <a:buFont typeface="Arial" panose="020B0604020202020204" pitchFamily="34" charset="0"/>
              <a:buChar char="•"/>
            </a:pPr>
            <a:endParaRPr lang="de-DE" sz="2200" spc="60" dirty="0">
              <a:solidFill>
                <a:srgbClr val="0A0A0A"/>
              </a:solidFill>
              <a:latin typeface="Times New Roman"/>
              <a:cs typeface="Times New Roman"/>
            </a:endParaRPr>
          </a:p>
          <a:p>
            <a:pPr marL="800100" lvl="1" indent="-342900">
              <a:buFont typeface="Wingdings" panose="05000000000000000000" pitchFamily="2" charset="2"/>
              <a:buChar char="§"/>
            </a:pPr>
            <a:r>
              <a:rPr lang="de-DE" sz="2200" spc="60" dirty="0">
                <a:solidFill>
                  <a:srgbClr val="0A0A0A"/>
                </a:solidFill>
                <a:latin typeface="Times New Roman"/>
                <a:cs typeface="Times New Roman"/>
              </a:rPr>
              <a:t>zum einen von</a:t>
            </a:r>
            <a:r>
              <a:rPr lang="de-DE" sz="2200" spc="110" dirty="0">
                <a:solidFill>
                  <a:srgbClr val="0A0A0A"/>
                </a:solidFill>
                <a:latin typeface="Times New Roman"/>
                <a:cs typeface="Times New Roman"/>
              </a:rPr>
              <a:t> </a:t>
            </a:r>
            <a:r>
              <a:rPr lang="de-DE" sz="2200" spc="70" dirty="0">
                <a:solidFill>
                  <a:srgbClr val="0A0A0A"/>
                </a:solidFill>
                <a:latin typeface="Times New Roman"/>
                <a:cs typeface="Times New Roman"/>
              </a:rPr>
              <a:t>Staaten oder überstaatlichen Organisationen </a:t>
            </a:r>
            <a:r>
              <a:rPr lang="de-DE" sz="2200" spc="60" dirty="0">
                <a:solidFill>
                  <a:srgbClr val="0A0A0A"/>
                </a:solidFill>
                <a:latin typeface="Times New Roman"/>
                <a:cs typeface="Times New Roman"/>
              </a:rPr>
              <a:t>eingesetzt, garantiert </a:t>
            </a:r>
            <a:r>
              <a:rPr lang="de-DE" sz="2200" spc="90" dirty="0">
                <a:solidFill>
                  <a:srgbClr val="0A0A0A"/>
                </a:solidFill>
                <a:latin typeface="Times New Roman"/>
                <a:cs typeface="Times New Roman"/>
              </a:rPr>
              <a:t>und </a:t>
            </a:r>
            <a:r>
              <a:rPr lang="de-DE" sz="2200" spc="70" dirty="0">
                <a:solidFill>
                  <a:srgbClr val="0A0A0A"/>
                </a:solidFill>
                <a:latin typeface="Times New Roman"/>
                <a:cs typeface="Times New Roman"/>
              </a:rPr>
              <a:t>gerichtlich </a:t>
            </a:r>
            <a:r>
              <a:rPr lang="de-DE" sz="2200" spc="55" dirty="0">
                <a:solidFill>
                  <a:srgbClr val="0A0A0A"/>
                </a:solidFill>
                <a:latin typeface="Times New Roman"/>
                <a:cs typeface="Times New Roman"/>
              </a:rPr>
              <a:t>durchsetzbar sein,</a:t>
            </a:r>
          </a:p>
          <a:p>
            <a:pPr marL="800100" lvl="1" indent="-342900">
              <a:buFont typeface="Wingdings" panose="05000000000000000000" pitchFamily="2" charset="2"/>
              <a:buChar char="§"/>
            </a:pPr>
            <a:endParaRPr lang="de-DE" sz="2200" spc="55" dirty="0">
              <a:solidFill>
                <a:srgbClr val="0A0A0A"/>
              </a:solidFill>
              <a:latin typeface="Times New Roman"/>
              <a:cs typeface="Times New Roman"/>
            </a:endParaRPr>
          </a:p>
          <a:p>
            <a:pPr marL="800100" lvl="1" indent="-342900">
              <a:buFont typeface="Wingdings" panose="05000000000000000000" pitchFamily="2" charset="2"/>
              <a:buChar char="§"/>
            </a:pPr>
            <a:r>
              <a:rPr lang="de-DE" sz="2200" spc="55" dirty="0">
                <a:solidFill>
                  <a:srgbClr val="0A0A0A"/>
                </a:solidFill>
                <a:latin typeface="Times New Roman"/>
                <a:cs typeface="Times New Roman"/>
              </a:rPr>
              <a:t>zum anderen</a:t>
            </a:r>
            <a:r>
              <a:rPr lang="de-DE" sz="2200" spc="70" dirty="0">
                <a:solidFill>
                  <a:srgbClr val="0A0A0A"/>
                </a:solidFill>
                <a:latin typeface="Times New Roman"/>
                <a:cs typeface="Times New Roman"/>
              </a:rPr>
              <a:t> Vereinbarungen </a:t>
            </a:r>
            <a:r>
              <a:rPr lang="de-DE" sz="2200" spc="80" dirty="0">
                <a:solidFill>
                  <a:srgbClr val="0A0A0A"/>
                </a:solidFill>
                <a:latin typeface="Times New Roman"/>
                <a:cs typeface="Times New Roman"/>
              </a:rPr>
              <a:t>zwischen  </a:t>
            </a:r>
            <a:r>
              <a:rPr lang="de-DE" sz="2200" spc="75" dirty="0">
                <a:solidFill>
                  <a:srgbClr val="0A0A0A"/>
                </a:solidFill>
                <a:latin typeface="Times New Roman"/>
                <a:cs typeface="Times New Roman"/>
              </a:rPr>
              <a:t>privaten Unternehmen</a:t>
            </a:r>
          </a:p>
          <a:p>
            <a:pPr lvl="1"/>
            <a:r>
              <a:rPr lang="de-DE" sz="2200" spc="75" dirty="0">
                <a:solidFill>
                  <a:srgbClr val="0A0A0A"/>
                </a:solidFill>
                <a:latin typeface="Times New Roman"/>
                <a:cs typeface="Times New Roman"/>
              </a:rPr>
              <a:t>     und/oder Personen sein.</a:t>
            </a:r>
          </a:p>
          <a:p>
            <a:pPr marL="342900" indent="-342900">
              <a:buFont typeface="Arial" panose="020B0604020202020204" pitchFamily="34" charset="0"/>
              <a:buChar char="•"/>
            </a:pPr>
            <a:endParaRPr lang="de-DE" sz="2200" spc="75" dirty="0">
              <a:solidFill>
                <a:srgbClr val="0A0A0A"/>
              </a:solidFill>
              <a:latin typeface="Times New Roman"/>
              <a:cs typeface="Times New Roman"/>
            </a:endParaRPr>
          </a:p>
          <a:p>
            <a:pPr marL="342900" indent="-342900">
              <a:buFont typeface="Arial" panose="020B0604020202020204" pitchFamily="34" charset="0"/>
              <a:buChar char="•"/>
            </a:pPr>
            <a:r>
              <a:rPr lang="de-DE" sz="2200" b="1" dirty="0">
                <a:latin typeface="Times New Roman" panose="02020603050405020304" pitchFamily="18" charset="0"/>
                <a:cs typeface="Times New Roman" panose="02020603050405020304" pitchFamily="18" charset="0"/>
              </a:rPr>
              <a:t>Informelle Regeln </a:t>
            </a:r>
            <a:r>
              <a:rPr lang="de-DE" sz="2200" dirty="0">
                <a:latin typeface="Times New Roman" panose="02020603050405020304" pitchFamily="18" charset="0"/>
                <a:cs typeface="Times New Roman" panose="02020603050405020304" pitchFamily="18" charset="0"/>
              </a:rPr>
              <a:t>dagegen basieren oftmals auf  Gewohnheiten und</a:t>
            </a:r>
          </a:p>
          <a:p>
            <a:r>
              <a:rPr lang="de-DE" sz="2200" dirty="0">
                <a:latin typeface="Times New Roman" panose="02020603050405020304" pitchFamily="18" charset="0"/>
                <a:cs typeface="Times New Roman" panose="02020603050405020304" pitchFamily="18" charset="0"/>
              </a:rPr>
              <a:t>     Bräuchen und werden mitunter über soziale  Sanktionen durchgesetzt</a:t>
            </a: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8805A8C-7CA4-9480-355D-7A114ADD6016}"/>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CD3FFAB8-CE89-E6C6-48BD-B75B4E5A5455}"/>
                  </a:ext>
                </a:extLst>
              </p14:cNvPr>
              <p14:cNvContentPartPr/>
              <p14:nvPr/>
            </p14:nvContentPartPr>
            <p14:xfrm>
              <a:off x="378556" y="2329396"/>
              <a:ext cx="1565280" cy="84240"/>
            </p14:xfrm>
          </p:contentPart>
        </mc:Choice>
        <mc:Fallback xmlns="">
          <p:pic>
            <p:nvPicPr>
              <p:cNvPr id="2" name="Freihand 1">
                <a:extLst>
                  <a:ext uri="{FF2B5EF4-FFF2-40B4-BE49-F238E27FC236}">
                    <a16:creationId xmlns:a16="http://schemas.microsoft.com/office/drawing/2014/main" id="{CD3FFAB8-CE89-E6C6-48BD-B75B4E5A5455}"/>
                  </a:ext>
                </a:extLst>
              </p:cNvPr>
              <p:cNvPicPr/>
              <p:nvPr/>
            </p:nvPicPr>
            <p:blipFill>
              <a:blip r:embed="rId3"/>
              <a:stretch>
                <a:fillRect/>
              </a:stretch>
            </p:blipFill>
            <p:spPr>
              <a:xfrm>
                <a:off x="374236" y="2325076"/>
                <a:ext cx="1573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5341DB1-EF46-D22C-5445-4BF9B7AF2820}"/>
                  </a:ext>
                </a:extLst>
              </p14:cNvPr>
              <p14:cNvContentPartPr/>
              <p14:nvPr/>
            </p14:nvContentPartPr>
            <p14:xfrm>
              <a:off x="5835796" y="1805596"/>
              <a:ext cx="2409840" cy="773280"/>
            </p14:xfrm>
          </p:contentPart>
        </mc:Choice>
        <mc:Fallback xmlns="">
          <p:pic>
            <p:nvPicPr>
              <p:cNvPr id="3" name="Freihand 2">
                <a:extLst>
                  <a:ext uri="{FF2B5EF4-FFF2-40B4-BE49-F238E27FC236}">
                    <a16:creationId xmlns:a16="http://schemas.microsoft.com/office/drawing/2014/main" id="{F5341DB1-EF46-D22C-5445-4BF9B7AF2820}"/>
                  </a:ext>
                </a:extLst>
              </p:cNvPr>
              <p:cNvPicPr/>
              <p:nvPr/>
            </p:nvPicPr>
            <p:blipFill>
              <a:blip r:embed="rId5"/>
              <a:stretch>
                <a:fillRect/>
              </a:stretch>
            </p:blipFill>
            <p:spPr>
              <a:xfrm>
                <a:off x="5831476" y="1801276"/>
                <a:ext cx="241848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1EA69F55-D87A-4424-BBEE-4894A4ED3E61}"/>
                  </a:ext>
                </a:extLst>
              </p14:cNvPr>
              <p14:cNvContentPartPr/>
              <p14:nvPr/>
            </p14:nvContentPartPr>
            <p14:xfrm>
              <a:off x="493036" y="3461236"/>
              <a:ext cx="6129360" cy="112320"/>
            </p14:xfrm>
          </p:contentPart>
        </mc:Choice>
        <mc:Fallback xmlns="">
          <p:pic>
            <p:nvPicPr>
              <p:cNvPr id="6" name="Freihand 5">
                <a:extLst>
                  <a:ext uri="{FF2B5EF4-FFF2-40B4-BE49-F238E27FC236}">
                    <a16:creationId xmlns:a16="http://schemas.microsoft.com/office/drawing/2014/main" id="{1EA69F55-D87A-4424-BBEE-4894A4ED3E61}"/>
                  </a:ext>
                </a:extLst>
              </p:cNvPr>
              <p:cNvPicPr/>
              <p:nvPr/>
            </p:nvPicPr>
            <p:blipFill>
              <a:blip r:embed="rId7"/>
              <a:stretch>
                <a:fillRect/>
              </a:stretch>
            </p:blipFill>
            <p:spPr>
              <a:xfrm>
                <a:off x="488716" y="3456916"/>
                <a:ext cx="6138000" cy="120960"/>
              </a:xfrm>
              <a:prstGeom prst="rect">
                <a:avLst/>
              </a:prstGeom>
            </p:spPr>
          </p:pic>
        </mc:Fallback>
      </mc:AlternateContent>
      <p:grpSp>
        <p:nvGrpSpPr>
          <p:cNvPr id="14" name="Gruppieren 13">
            <a:extLst>
              <a:ext uri="{FF2B5EF4-FFF2-40B4-BE49-F238E27FC236}">
                <a16:creationId xmlns:a16="http://schemas.microsoft.com/office/drawing/2014/main" id="{C15E8ED3-637C-9117-C45B-BDEC72824CBD}"/>
              </a:ext>
            </a:extLst>
          </p:cNvPr>
          <p:cNvGrpSpPr/>
          <p:nvPr/>
        </p:nvGrpSpPr>
        <p:grpSpPr>
          <a:xfrm>
            <a:off x="2618476" y="4005916"/>
            <a:ext cx="5067360" cy="150480"/>
            <a:chOff x="2618476" y="4005916"/>
            <a:chExt cx="5067360" cy="15048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0C7BE9E-EDD4-A4E8-0CB5-0B3865FDE849}"/>
                    </a:ext>
                  </a:extLst>
                </p14:cNvPr>
                <p14:cNvContentPartPr/>
                <p14:nvPr/>
              </p14:nvContentPartPr>
              <p14:xfrm>
                <a:off x="2618476" y="4144156"/>
                <a:ext cx="12600" cy="12240"/>
              </p14:xfrm>
            </p:contentPart>
          </mc:Choice>
          <mc:Fallback xmlns="">
            <p:pic>
              <p:nvPicPr>
                <p:cNvPr id="7" name="Freihand 6">
                  <a:extLst>
                    <a:ext uri="{FF2B5EF4-FFF2-40B4-BE49-F238E27FC236}">
                      <a16:creationId xmlns:a16="http://schemas.microsoft.com/office/drawing/2014/main" id="{20C7BE9E-EDD4-A4E8-0CB5-0B3865FDE849}"/>
                    </a:ext>
                  </a:extLst>
                </p:cNvPr>
                <p:cNvPicPr/>
                <p:nvPr/>
              </p:nvPicPr>
              <p:blipFill>
                <a:blip r:embed="rId9"/>
                <a:stretch>
                  <a:fillRect/>
                </a:stretch>
              </p:blipFill>
              <p:spPr>
                <a:xfrm>
                  <a:off x="2614156" y="4139836"/>
                  <a:ext cx="2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C982857-BEFF-682E-D11D-1D51EE414EA4}"/>
                    </a:ext>
                  </a:extLst>
                </p14:cNvPr>
                <p14:cNvContentPartPr/>
                <p14:nvPr/>
              </p14:nvContentPartPr>
              <p14:xfrm>
                <a:off x="2651956" y="4131196"/>
                <a:ext cx="111240" cy="16560"/>
              </p14:xfrm>
            </p:contentPart>
          </mc:Choice>
          <mc:Fallback xmlns="">
            <p:pic>
              <p:nvPicPr>
                <p:cNvPr id="8" name="Freihand 7">
                  <a:extLst>
                    <a:ext uri="{FF2B5EF4-FFF2-40B4-BE49-F238E27FC236}">
                      <a16:creationId xmlns:a16="http://schemas.microsoft.com/office/drawing/2014/main" id="{6C982857-BEFF-682E-D11D-1D51EE414EA4}"/>
                    </a:ext>
                  </a:extLst>
                </p:cNvPr>
                <p:cNvPicPr/>
                <p:nvPr/>
              </p:nvPicPr>
              <p:blipFill>
                <a:blip r:embed="rId11"/>
                <a:stretch>
                  <a:fillRect/>
                </a:stretch>
              </p:blipFill>
              <p:spPr>
                <a:xfrm>
                  <a:off x="2647636" y="4126876"/>
                  <a:ext cx="119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1D8B9CD5-731A-DE96-A241-24F75428E81C}"/>
                    </a:ext>
                  </a:extLst>
                </p14:cNvPr>
                <p14:cNvContentPartPr/>
                <p14:nvPr/>
              </p14:nvContentPartPr>
              <p14:xfrm>
                <a:off x="2770756" y="4005916"/>
                <a:ext cx="1630440" cy="89640"/>
              </p14:xfrm>
            </p:contentPart>
          </mc:Choice>
          <mc:Fallback xmlns="">
            <p:pic>
              <p:nvPicPr>
                <p:cNvPr id="9" name="Freihand 8">
                  <a:extLst>
                    <a:ext uri="{FF2B5EF4-FFF2-40B4-BE49-F238E27FC236}">
                      <a16:creationId xmlns:a16="http://schemas.microsoft.com/office/drawing/2014/main" id="{1D8B9CD5-731A-DE96-A241-24F75428E81C}"/>
                    </a:ext>
                  </a:extLst>
                </p:cNvPr>
                <p:cNvPicPr/>
                <p:nvPr/>
              </p:nvPicPr>
              <p:blipFill>
                <a:blip r:embed="rId13"/>
                <a:stretch>
                  <a:fillRect/>
                </a:stretch>
              </p:blipFill>
              <p:spPr>
                <a:xfrm>
                  <a:off x="2766436" y="4001596"/>
                  <a:ext cx="1639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63D23E71-2BAB-F8F7-FB13-3083FC1E51CE}"/>
                    </a:ext>
                  </a:extLst>
                </p14:cNvPr>
                <p14:cNvContentPartPr/>
                <p14:nvPr/>
              </p14:nvContentPartPr>
              <p14:xfrm>
                <a:off x="4546276" y="4014556"/>
                <a:ext cx="3139560" cy="29160"/>
              </p14:xfrm>
            </p:contentPart>
          </mc:Choice>
          <mc:Fallback xmlns="">
            <p:pic>
              <p:nvPicPr>
                <p:cNvPr id="13" name="Freihand 12">
                  <a:extLst>
                    <a:ext uri="{FF2B5EF4-FFF2-40B4-BE49-F238E27FC236}">
                      <a16:creationId xmlns:a16="http://schemas.microsoft.com/office/drawing/2014/main" id="{63D23E71-2BAB-F8F7-FB13-3083FC1E51CE}"/>
                    </a:ext>
                  </a:extLst>
                </p:cNvPr>
                <p:cNvPicPr/>
                <p:nvPr/>
              </p:nvPicPr>
              <p:blipFill>
                <a:blip r:embed="rId15"/>
                <a:stretch>
                  <a:fillRect/>
                </a:stretch>
              </p:blipFill>
              <p:spPr>
                <a:xfrm>
                  <a:off x="4541956" y="4010236"/>
                  <a:ext cx="31482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1AE061CB-A0EB-6320-CD69-FBEDCEE3FEE4}"/>
                  </a:ext>
                </a:extLst>
              </p14:cNvPr>
              <p14:cNvContentPartPr/>
              <p14:nvPr/>
            </p14:nvContentPartPr>
            <p14:xfrm>
              <a:off x="774196" y="4378516"/>
              <a:ext cx="1383120" cy="48600"/>
            </p14:xfrm>
          </p:contentPart>
        </mc:Choice>
        <mc:Fallback xmlns="">
          <p:pic>
            <p:nvPicPr>
              <p:cNvPr id="15" name="Freihand 14">
                <a:extLst>
                  <a:ext uri="{FF2B5EF4-FFF2-40B4-BE49-F238E27FC236}">
                    <a16:creationId xmlns:a16="http://schemas.microsoft.com/office/drawing/2014/main" id="{1AE061CB-A0EB-6320-CD69-FBEDCEE3FEE4}"/>
                  </a:ext>
                </a:extLst>
              </p:cNvPr>
              <p:cNvPicPr/>
              <p:nvPr/>
            </p:nvPicPr>
            <p:blipFill>
              <a:blip r:embed="rId17"/>
              <a:stretch>
                <a:fillRect/>
              </a:stretch>
            </p:blipFill>
            <p:spPr>
              <a:xfrm>
                <a:off x="769876" y="4374196"/>
                <a:ext cx="1391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69673AA0-5EC4-50CF-27BC-661700C03262}"/>
                  </a:ext>
                </a:extLst>
              </p14:cNvPr>
              <p14:cNvContentPartPr/>
              <p14:nvPr/>
            </p14:nvContentPartPr>
            <p14:xfrm>
              <a:off x="1607956" y="5025436"/>
              <a:ext cx="3807720" cy="144720"/>
            </p14:xfrm>
          </p:contentPart>
        </mc:Choice>
        <mc:Fallback xmlns="">
          <p:pic>
            <p:nvPicPr>
              <p:cNvPr id="16" name="Freihand 15">
                <a:extLst>
                  <a:ext uri="{FF2B5EF4-FFF2-40B4-BE49-F238E27FC236}">
                    <a16:creationId xmlns:a16="http://schemas.microsoft.com/office/drawing/2014/main" id="{69673AA0-5EC4-50CF-27BC-661700C03262}"/>
                  </a:ext>
                </a:extLst>
              </p:cNvPr>
              <p:cNvPicPr/>
              <p:nvPr/>
            </p:nvPicPr>
            <p:blipFill>
              <a:blip r:embed="rId19"/>
              <a:stretch>
                <a:fillRect/>
              </a:stretch>
            </p:blipFill>
            <p:spPr>
              <a:xfrm>
                <a:off x="1603636" y="5021116"/>
                <a:ext cx="3816360" cy="153360"/>
              </a:xfrm>
              <a:prstGeom prst="rect">
                <a:avLst/>
              </a:prstGeom>
            </p:spPr>
          </p:pic>
        </mc:Fallback>
      </mc:AlternateContent>
      <p:grpSp>
        <p:nvGrpSpPr>
          <p:cNvPr id="37" name="Gruppieren 36">
            <a:extLst>
              <a:ext uri="{FF2B5EF4-FFF2-40B4-BE49-F238E27FC236}">
                <a16:creationId xmlns:a16="http://schemas.microsoft.com/office/drawing/2014/main" id="{2B7C3447-768C-1030-E844-F7BD1D3B9749}"/>
              </a:ext>
            </a:extLst>
          </p:cNvPr>
          <p:cNvGrpSpPr/>
          <p:nvPr/>
        </p:nvGrpSpPr>
        <p:grpSpPr>
          <a:xfrm>
            <a:off x="277756" y="5227036"/>
            <a:ext cx="8108280" cy="1422720"/>
            <a:chOff x="277756" y="5227036"/>
            <a:chExt cx="8108280" cy="1422720"/>
          </a:xfrm>
        </p:grpSpPr>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C8DA0277-CDA1-017C-8DFB-688BC4009CFE}"/>
                    </a:ext>
                  </a:extLst>
                </p14:cNvPr>
                <p14:cNvContentPartPr/>
                <p14:nvPr/>
              </p14:nvContentPartPr>
              <p14:xfrm>
                <a:off x="465316" y="5993476"/>
                <a:ext cx="7920720" cy="99360"/>
              </p14:xfrm>
            </p:contentPart>
          </mc:Choice>
          <mc:Fallback xmlns="">
            <p:pic>
              <p:nvPicPr>
                <p:cNvPr id="17" name="Freihand 16">
                  <a:extLst>
                    <a:ext uri="{FF2B5EF4-FFF2-40B4-BE49-F238E27FC236}">
                      <a16:creationId xmlns:a16="http://schemas.microsoft.com/office/drawing/2014/main" id="{C8DA0277-CDA1-017C-8DFB-688BC4009CFE}"/>
                    </a:ext>
                  </a:extLst>
                </p:cNvPr>
                <p:cNvPicPr/>
                <p:nvPr/>
              </p:nvPicPr>
              <p:blipFill>
                <a:blip r:embed="rId21"/>
                <a:stretch>
                  <a:fillRect/>
                </a:stretch>
              </p:blipFill>
              <p:spPr>
                <a:xfrm>
                  <a:off x="460996" y="5989156"/>
                  <a:ext cx="7929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93DA24D3-C4BC-2D36-D41A-3779EE72099F}"/>
                    </a:ext>
                  </a:extLst>
                </p14:cNvPr>
                <p14:cNvContentPartPr/>
                <p14:nvPr/>
              </p14:nvContentPartPr>
              <p14:xfrm>
                <a:off x="490516" y="6311356"/>
                <a:ext cx="7740000" cy="142560"/>
              </p14:xfrm>
            </p:contentPart>
          </mc:Choice>
          <mc:Fallback xmlns="">
            <p:pic>
              <p:nvPicPr>
                <p:cNvPr id="18" name="Freihand 17">
                  <a:extLst>
                    <a:ext uri="{FF2B5EF4-FFF2-40B4-BE49-F238E27FC236}">
                      <a16:creationId xmlns:a16="http://schemas.microsoft.com/office/drawing/2014/main" id="{93DA24D3-C4BC-2D36-D41A-3779EE72099F}"/>
                    </a:ext>
                  </a:extLst>
                </p:cNvPr>
                <p:cNvPicPr/>
                <p:nvPr/>
              </p:nvPicPr>
              <p:blipFill>
                <a:blip r:embed="rId23"/>
                <a:stretch>
                  <a:fillRect/>
                </a:stretch>
              </p:blipFill>
              <p:spPr>
                <a:xfrm>
                  <a:off x="486196" y="6307036"/>
                  <a:ext cx="7748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E2E8A7B6-5DD2-BDBC-DFA2-FC3E0CB87A2A}"/>
                    </a:ext>
                  </a:extLst>
                </p14:cNvPr>
                <p14:cNvContentPartPr/>
                <p14:nvPr/>
              </p14:nvContentPartPr>
              <p14:xfrm>
                <a:off x="7430596" y="5691436"/>
                <a:ext cx="82800" cy="42840"/>
              </p14:xfrm>
            </p:contentPart>
          </mc:Choice>
          <mc:Fallback xmlns="">
            <p:pic>
              <p:nvPicPr>
                <p:cNvPr id="19" name="Freihand 18">
                  <a:extLst>
                    <a:ext uri="{FF2B5EF4-FFF2-40B4-BE49-F238E27FC236}">
                      <a16:creationId xmlns:a16="http://schemas.microsoft.com/office/drawing/2014/main" id="{E2E8A7B6-5DD2-BDBC-DFA2-FC3E0CB87A2A}"/>
                    </a:ext>
                  </a:extLst>
                </p:cNvPr>
                <p:cNvPicPr/>
                <p:nvPr/>
              </p:nvPicPr>
              <p:blipFill>
                <a:blip r:embed="rId25"/>
                <a:stretch>
                  <a:fillRect/>
                </a:stretch>
              </p:blipFill>
              <p:spPr>
                <a:xfrm>
                  <a:off x="7426276" y="5687116"/>
                  <a:ext cx="91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72B2B299-981C-7744-7237-586FCA5BDE2E}"/>
                    </a:ext>
                  </a:extLst>
                </p14:cNvPr>
                <p14:cNvContentPartPr/>
                <p14:nvPr/>
              </p14:nvContentPartPr>
              <p14:xfrm>
                <a:off x="5872156" y="5638876"/>
                <a:ext cx="2097000" cy="535320"/>
              </p14:xfrm>
            </p:contentPart>
          </mc:Choice>
          <mc:Fallback xmlns="">
            <p:pic>
              <p:nvPicPr>
                <p:cNvPr id="20" name="Freihand 19">
                  <a:extLst>
                    <a:ext uri="{FF2B5EF4-FFF2-40B4-BE49-F238E27FC236}">
                      <a16:creationId xmlns:a16="http://schemas.microsoft.com/office/drawing/2014/main" id="{72B2B299-981C-7744-7237-586FCA5BDE2E}"/>
                    </a:ext>
                  </a:extLst>
                </p:cNvPr>
                <p:cNvPicPr/>
                <p:nvPr/>
              </p:nvPicPr>
              <p:blipFill>
                <a:blip r:embed="rId27"/>
                <a:stretch>
                  <a:fillRect/>
                </a:stretch>
              </p:blipFill>
              <p:spPr>
                <a:xfrm>
                  <a:off x="5867836" y="5634556"/>
                  <a:ext cx="210564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E0C8DAF9-E450-2ABF-9985-FBF339A51FAC}"/>
                    </a:ext>
                  </a:extLst>
                </p14:cNvPr>
                <p14:cNvContentPartPr/>
                <p14:nvPr/>
              </p14:nvContentPartPr>
              <p14:xfrm>
                <a:off x="277756" y="5986996"/>
                <a:ext cx="1489320" cy="662760"/>
              </p14:xfrm>
            </p:contentPart>
          </mc:Choice>
          <mc:Fallback xmlns="">
            <p:pic>
              <p:nvPicPr>
                <p:cNvPr id="22" name="Freihand 21">
                  <a:extLst>
                    <a:ext uri="{FF2B5EF4-FFF2-40B4-BE49-F238E27FC236}">
                      <a16:creationId xmlns:a16="http://schemas.microsoft.com/office/drawing/2014/main" id="{E0C8DAF9-E450-2ABF-9985-FBF339A51FAC}"/>
                    </a:ext>
                  </a:extLst>
                </p:cNvPr>
                <p:cNvPicPr/>
                <p:nvPr/>
              </p:nvPicPr>
              <p:blipFill>
                <a:blip r:embed="rId29"/>
                <a:stretch>
                  <a:fillRect/>
                </a:stretch>
              </p:blipFill>
              <p:spPr>
                <a:xfrm>
                  <a:off x="273436" y="5982676"/>
                  <a:ext cx="149796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3701FB24-9A8A-8667-50E5-41C5A101272F}"/>
                    </a:ext>
                  </a:extLst>
                </p14:cNvPr>
                <p14:cNvContentPartPr/>
                <p14:nvPr/>
              </p14:nvContentPartPr>
              <p14:xfrm>
                <a:off x="2003596" y="5702596"/>
                <a:ext cx="3983040" cy="527040"/>
              </p14:xfrm>
            </p:contentPart>
          </mc:Choice>
          <mc:Fallback xmlns="">
            <p:pic>
              <p:nvPicPr>
                <p:cNvPr id="24" name="Freihand 23">
                  <a:extLst>
                    <a:ext uri="{FF2B5EF4-FFF2-40B4-BE49-F238E27FC236}">
                      <a16:creationId xmlns:a16="http://schemas.microsoft.com/office/drawing/2014/main" id="{3701FB24-9A8A-8667-50E5-41C5A101272F}"/>
                    </a:ext>
                  </a:extLst>
                </p:cNvPr>
                <p:cNvPicPr/>
                <p:nvPr/>
              </p:nvPicPr>
              <p:blipFill>
                <a:blip r:embed="rId31"/>
                <a:stretch>
                  <a:fillRect/>
                </a:stretch>
              </p:blipFill>
              <p:spPr>
                <a:xfrm>
                  <a:off x="1999276" y="5698276"/>
                  <a:ext cx="399168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67DC9A1C-4FA4-E213-438D-85A76860D1BE}"/>
                    </a:ext>
                  </a:extLst>
                </p14:cNvPr>
                <p14:cNvContentPartPr/>
                <p14:nvPr/>
              </p14:nvContentPartPr>
              <p14:xfrm>
                <a:off x="4424956" y="5439796"/>
                <a:ext cx="142200" cy="190800"/>
              </p14:xfrm>
            </p:contentPart>
          </mc:Choice>
          <mc:Fallback xmlns="">
            <p:pic>
              <p:nvPicPr>
                <p:cNvPr id="25" name="Freihand 24">
                  <a:extLst>
                    <a:ext uri="{FF2B5EF4-FFF2-40B4-BE49-F238E27FC236}">
                      <a16:creationId xmlns:a16="http://schemas.microsoft.com/office/drawing/2014/main" id="{67DC9A1C-4FA4-E213-438D-85A76860D1BE}"/>
                    </a:ext>
                  </a:extLst>
                </p:cNvPr>
                <p:cNvPicPr/>
                <p:nvPr/>
              </p:nvPicPr>
              <p:blipFill>
                <a:blip r:embed="rId33"/>
                <a:stretch>
                  <a:fillRect/>
                </a:stretch>
              </p:blipFill>
              <p:spPr>
                <a:xfrm>
                  <a:off x="4420636" y="5435476"/>
                  <a:ext cx="150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49E55020-F4D9-F8F9-66F8-2BB233F59634}"/>
                    </a:ext>
                  </a:extLst>
                </p14:cNvPr>
                <p14:cNvContentPartPr/>
                <p14:nvPr/>
              </p14:nvContentPartPr>
              <p14:xfrm>
                <a:off x="4615036" y="5359156"/>
                <a:ext cx="251280" cy="381240"/>
              </p14:xfrm>
            </p:contentPart>
          </mc:Choice>
          <mc:Fallback xmlns="">
            <p:pic>
              <p:nvPicPr>
                <p:cNvPr id="27" name="Freihand 26">
                  <a:extLst>
                    <a:ext uri="{FF2B5EF4-FFF2-40B4-BE49-F238E27FC236}">
                      <a16:creationId xmlns:a16="http://schemas.microsoft.com/office/drawing/2014/main" id="{49E55020-F4D9-F8F9-66F8-2BB233F59634}"/>
                    </a:ext>
                  </a:extLst>
                </p:cNvPr>
                <p:cNvPicPr/>
                <p:nvPr/>
              </p:nvPicPr>
              <p:blipFill>
                <a:blip r:embed="rId35"/>
                <a:stretch>
                  <a:fillRect/>
                </a:stretch>
              </p:blipFill>
              <p:spPr>
                <a:xfrm>
                  <a:off x="4610716" y="5354836"/>
                  <a:ext cx="25992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EB35523-434D-D289-C48B-6D03537A7277}"/>
                    </a:ext>
                  </a:extLst>
                </p14:cNvPr>
                <p14:cNvContentPartPr/>
                <p14:nvPr/>
              </p14:nvContentPartPr>
              <p14:xfrm>
                <a:off x="4936156" y="5569396"/>
                <a:ext cx="21600" cy="20520"/>
              </p14:xfrm>
            </p:contentPart>
          </mc:Choice>
          <mc:Fallback xmlns="">
            <p:pic>
              <p:nvPicPr>
                <p:cNvPr id="28" name="Freihand 27">
                  <a:extLst>
                    <a:ext uri="{FF2B5EF4-FFF2-40B4-BE49-F238E27FC236}">
                      <a16:creationId xmlns:a16="http://schemas.microsoft.com/office/drawing/2014/main" id="{9EB35523-434D-D289-C48B-6D03537A7277}"/>
                    </a:ext>
                  </a:extLst>
                </p:cNvPr>
                <p:cNvPicPr/>
                <p:nvPr/>
              </p:nvPicPr>
              <p:blipFill>
                <a:blip r:embed="rId37"/>
                <a:stretch>
                  <a:fillRect/>
                </a:stretch>
              </p:blipFill>
              <p:spPr>
                <a:xfrm>
                  <a:off x="4931836" y="5565076"/>
                  <a:ext cx="30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CBE9E6C5-6BEE-9DCF-F295-F322E723D100}"/>
                    </a:ext>
                  </a:extLst>
                </p14:cNvPr>
                <p14:cNvContentPartPr/>
                <p14:nvPr/>
              </p14:nvContentPartPr>
              <p14:xfrm>
                <a:off x="5177716" y="5318476"/>
                <a:ext cx="137160" cy="237960"/>
              </p14:xfrm>
            </p:contentPart>
          </mc:Choice>
          <mc:Fallback xmlns="">
            <p:pic>
              <p:nvPicPr>
                <p:cNvPr id="29" name="Freihand 28">
                  <a:extLst>
                    <a:ext uri="{FF2B5EF4-FFF2-40B4-BE49-F238E27FC236}">
                      <a16:creationId xmlns:a16="http://schemas.microsoft.com/office/drawing/2014/main" id="{CBE9E6C5-6BEE-9DCF-F295-F322E723D100}"/>
                    </a:ext>
                  </a:extLst>
                </p:cNvPr>
                <p:cNvPicPr/>
                <p:nvPr/>
              </p:nvPicPr>
              <p:blipFill>
                <a:blip r:embed="rId39"/>
                <a:stretch>
                  <a:fillRect/>
                </a:stretch>
              </p:blipFill>
              <p:spPr>
                <a:xfrm>
                  <a:off x="5173396" y="5314156"/>
                  <a:ext cx="145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B61D2BDE-89C0-7D14-4C64-048359F1E003}"/>
                    </a:ext>
                  </a:extLst>
                </p14:cNvPr>
                <p14:cNvContentPartPr/>
                <p14:nvPr/>
              </p14:nvContentPartPr>
              <p14:xfrm>
                <a:off x="5215516" y="5427916"/>
                <a:ext cx="105120" cy="69840"/>
              </p14:xfrm>
            </p:contentPart>
          </mc:Choice>
          <mc:Fallback xmlns="">
            <p:pic>
              <p:nvPicPr>
                <p:cNvPr id="30" name="Freihand 29">
                  <a:extLst>
                    <a:ext uri="{FF2B5EF4-FFF2-40B4-BE49-F238E27FC236}">
                      <a16:creationId xmlns:a16="http://schemas.microsoft.com/office/drawing/2014/main" id="{B61D2BDE-89C0-7D14-4C64-048359F1E003}"/>
                    </a:ext>
                  </a:extLst>
                </p:cNvPr>
                <p:cNvPicPr/>
                <p:nvPr/>
              </p:nvPicPr>
              <p:blipFill>
                <a:blip r:embed="rId41"/>
                <a:stretch>
                  <a:fillRect/>
                </a:stretch>
              </p:blipFill>
              <p:spPr>
                <a:xfrm>
                  <a:off x="5211196" y="5423596"/>
                  <a:ext cx="113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67110949-E1E6-08D1-58DA-3CF96493661D}"/>
                    </a:ext>
                  </a:extLst>
                </p14:cNvPr>
                <p14:cNvContentPartPr/>
                <p14:nvPr/>
              </p14:nvContentPartPr>
              <p14:xfrm>
                <a:off x="5389036" y="5455996"/>
                <a:ext cx="114480" cy="81360"/>
              </p14:xfrm>
            </p:contentPart>
          </mc:Choice>
          <mc:Fallback xmlns="">
            <p:pic>
              <p:nvPicPr>
                <p:cNvPr id="31" name="Freihand 30">
                  <a:extLst>
                    <a:ext uri="{FF2B5EF4-FFF2-40B4-BE49-F238E27FC236}">
                      <a16:creationId xmlns:a16="http://schemas.microsoft.com/office/drawing/2014/main" id="{67110949-E1E6-08D1-58DA-3CF96493661D}"/>
                    </a:ext>
                  </a:extLst>
                </p:cNvPr>
                <p:cNvPicPr/>
                <p:nvPr/>
              </p:nvPicPr>
              <p:blipFill>
                <a:blip r:embed="rId43"/>
                <a:stretch>
                  <a:fillRect/>
                </a:stretch>
              </p:blipFill>
              <p:spPr>
                <a:xfrm>
                  <a:off x="5384716" y="5451676"/>
                  <a:ext cx="123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DBCCC2B6-267B-A12A-DF7F-5C4615B55ED2}"/>
                    </a:ext>
                  </a:extLst>
                </p14:cNvPr>
                <p14:cNvContentPartPr/>
                <p14:nvPr/>
              </p14:nvContentPartPr>
              <p14:xfrm>
                <a:off x="5521156" y="5416756"/>
                <a:ext cx="119160" cy="323280"/>
              </p14:xfrm>
            </p:contentPart>
          </mc:Choice>
          <mc:Fallback xmlns="">
            <p:pic>
              <p:nvPicPr>
                <p:cNvPr id="32" name="Freihand 31">
                  <a:extLst>
                    <a:ext uri="{FF2B5EF4-FFF2-40B4-BE49-F238E27FC236}">
                      <a16:creationId xmlns:a16="http://schemas.microsoft.com/office/drawing/2014/main" id="{DBCCC2B6-267B-A12A-DF7F-5C4615B55ED2}"/>
                    </a:ext>
                  </a:extLst>
                </p:cNvPr>
                <p:cNvPicPr/>
                <p:nvPr/>
              </p:nvPicPr>
              <p:blipFill>
                <a:blip r:embed="rId45"/>
                <a:stretch>
                  <a:fillRect/>
                </a:stretch>
              </p:blipFill>
              <p:spPr>
                <a:xfrm>
                  <a:off x="5516836" y="5412436"/>
                  <a:ext cx="1278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DC6CF4DF-4B37-FCE2-0001-01807296052E}"/>
                    </a:ext>
                  </a:extLst>
                </p14:cNvPr>
                <p14:cNvContentPartPr/>
                <p14:nvPr/>
              </p14:nvContentPartPr>
              <p14:xfrm>
                <a:off x="5650756" y="5359876"/>
                <a:ext cx="92880" cy="132840"/>
              </p14:xfrm>
            </p:contentPart>
          </mc:Choice>
          <mc:Fallback xmlns="">
            <p:pic>
              <p:nvPicPr>
                <p:cNvPr id="33" name="Freihand 32">
                  <a:extLst>
                    <a:ext uri="{FF2B5EF4-FFF2-40B4-BE49-F238E27FC236}">
                      <a16:creationId xmlns:a16="http://schemas.microsoft.com/office/drawing/2014/main" id="{DC6CF4DF-4B37-FCE2-0001-01807296052E}"/>
                    </a:ext>
                  </a:extLst>
                </p:cNvPr>
                <p:cNvPicPr/>
                <p:nvPr/>
              </p:nvPicPr>
              <p:blipFill>
                <a:blip r:embed="rId47"/>
                <a:stretch>
                  <a:fillRect/>
                </a:stretch>
              </p:blipFill>
              <p:spPr>
                <a:xfrm>
                  <a:off x="5646436" y="5355556"/>
                  <a:ext cx="101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B9A7C530-2632-4E58-8B43-15C4AA243CBD}"/>
                    </a:ext>
                  </a:extLst>
                </p14:cNvPr>
                <p14:cNvContentPartPr/>
                <p14:nvPr/>
              </p14:nvContentPartPr>
              <p14:xfrm>
                <a:off x="5763076" y="5227036"/>
                <a:ext cx="163440" cy="261000"/>
              </p14:xfrm>
            </p:contentPart>
          </mc:Choice>
          <mc:Fallback xmlns="">
            <p:pic>
              <p:nvPicPr>
                <p:cNvPr id="34" name="Freihand 33">
                  <a:extLst>
                    <a:ext uri="{FF2B5EF4-FFF2-40B4-BE49-F238E27FC236}">
                      <a16:creationId xmlns:a16="http://schemas.microsoft.com/office/drawing/2014/main" id="{B9A7C530-2632-4E58-8B43-15C4AA243CBD}"/>
                    </a:ext>
                  </a:extLst>
                </p:cNvPr>
                <p:cNvPicPr/>
                <p:nvPr/>
              </p:nvPicPr>
              <p:blipFill>
                <a:blip r:embed="rId49"/>
                <a:stretch>
                  <a:fillRect/>
                </a:stretch>
              </p:blipFill>
              <p:spPr>
                <a:xfrm>
                  <a:off x="5758756" y="5222716"/>
                  <a:ext cx="172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C4E7F277-3895-4767-8B3D-10B5924E42FC}"/>
                    </a:ext>
                  </a:extLst>
                </p14:cNvPr>
                <p14:cNvContentPartPr/>
                <p14:nvPr/>
              </p14:nvContentPartPr>
              <p14:xfrm>
                <a:off x="4439356" y="5965396"/>
                <a:ext cx="2595960" cy="513720"/>
              </p14:xfrm>
            </p:contentPart>
          </mc:Choice>
          <mc:Fallback xmlns="">
            <p:pic>
              <p:nvPicPr>
                <p:cNvPr id="36" name="Freihand 35">
                  <a:extLst>
                    <a:ext uri="{FF2B5EF4-FFF2-40B4-BE49-F238E27FC236}">
                      <a16:creationId xmlns:a16="http://schemas.microsoft.com/office/drawing/2014/main" id="{C4E7F277-3895-4767-8B3D-10B5924E42FC}"/>
                    </a:ext>
                  </a:extLst>
                </p:cNvPr>
                <p:cNvPicPr/>
                <p:nvPr/>
              </p:nvPicPr>
              <p:blipFill>
                <a:blip r:embed="rId51"/>
                <a:stretch>
                  <a:fillRect/>
                </a:stretch>
              </p:blipFill>
              <p:spPr>
                <a:xfrm>
                  <a:off x="4435036" y="5961076"/>
                  <a:ext cx="2604600" cy="522360"/>
                </a:xfrm>
                <a:prstGeom prst="rect">
                  <a:avLst/>
                </a:prstGeom>
              </p:spPr>
            </p:pic>
          </mc:Fallback>
        </mc:AlternateContent>
      </p:grpSp>
    </p:spTree>
    <p:extLst>
      <p:ext uri="{BB962C8B-B14F-4D97-AF65-F5344CB8AC3E}">
        <p14:creationId xmlns:p14="http://schemas.microsoft.com/office/powerpoint/2010/main" val="403062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6621" y="1052540"/>
            <a:ext cx="12172950" cy="453361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Institutionen haben den Zweck menschliches Verhalten in eine bestimmte Richtung zu steuern </a:t>
            </a:r>
            <a:r>
              <a:rPr lang="de-DE" sz="1600" dirty="0">
                <a:latin typeface="Times New Roman" panose="02020603050405020304" pitchFamily="18" charset="0"/>
                <a:cs typeface="Times New Roman" panose="02020603050405020304" pitchFamily="18" charset="0"/>
              </a:rPr>
              <a:t>(vgl. R.H. Thaler, Nobelpreis 2017, </a:t>
            </a:r>
            <a:r>
              <a:rPr lang="de-DE" sz="1600" dirty="0">
                <a:latin typeface="Times New Roman" panose="02020603050405020304" pitchFamily="18" charset="0"/>
                <a:cs typeface="Times New Roman" panose="02020603050405020304" pitchFamily="18" charset="0"/>
                <a:hlinkClick r:id="rId2"/>
              </a:rPr>
              <a:t>Nobel </a:t>
            </a:r>
            <a:r>
              <a:rPr lang="de-DE" sz="1600" dirty="0" err="1">
                <a:latin typeface="Times New Roman" panose="02020603050405020304" pitchFamily="18" charset="0"/>
                <a:cs typeface="Times New Roman" panose="02020603050405020304" pitchFamily="18" charset="0"/>
                <a:hlinkClick r:id="rId2"/>
              </a:rPr>
              <a:t>Lecture</a:t>
            </a:r>
            <a:r>
              <a:rPr lang="de-DE" sz="1600" dirty="0">
                <a:latin typeface="Times New Roman" panose="02020603050405020304" pitchFamily="18" charset="0"/>
                <a:cs typeface="Times New Roman" panose="02020603050405020304" pitchFamily="18" charset="0"/>
                <a:hlinkClick r:id="rId2"/>
              </a:rPr>
              <a:t>: </a:t>
            </a:r>
            <a:r>
              <a:rPr lang="en-US" sz="1600" dirty="0">
                <a:latin typeface="Times New Roman" panose="02020603050405020304" pitchFamily="18" charset="0"/>
                <a:cs typeface="Times New Roman" panose="02020603050405020304" pitchFamily="18" charset="0"/>
                <a:hlinkClick r:id="rId2"/>
              </a:rPr>
              <a:t>From Cashews to Nudges: The Evolution of Behavioral Economics</a:t>
            </a:r>
            <a:r>
              <a:rPr lang="en-US" sz="16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Institutionen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ordnen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alltägliche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Tätigkeiten</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reduzieren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damit</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Unsicherheit</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menschlichem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Handeln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Institutionen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regeln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Anreizstruktur</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einer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Gesellschaft</a:t>
            </a:r>
            <a:r>
              <a:rPr lang="en-US" sz="24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vgl</a:t>
            </a:r>
            <a:r>
              <a:rPr lang="en-US" sz="1600" dirty="0">
                <a:latin typeface="Times New Roman" panose="02020603050405020304" pitchFamily="18" charset="0"/>
                <a:cs typeface="Times New Roman" panose="02020603050405020304" pitchFamily="18" charset="0"/>
              </a:rPr>
              <a:t>. D. North, </a:t>
            </a:r>
            <a:r>
              <a:rPr lang="en-US" sz="1600" dirty="0" err="1">
                <a:latin typeface="Times New Roman" panose="02020603050405020304" pitchFamily="18" charset="0"/>
                <a:cs typeface="Times New Roman" panose="02020603050405020304" pitchFamily="18" charset="0"/>
              </a:rPr>
              <a:t>Nobelprize</a:t>
            </a:r>
            <a:r>
              <a:rPr lang="en-US" sz="1600" dirty="0">
                <a:latin typeface="Times New Roman" panose="02020603050405020304" pitchFamily="18" charset="0"/>
                <a:cs typeface="Times New Roman" panose="02020603050405020304" pitchFamily="18" charset="0"/>
              </a:rPr>
              <a:t> 1993, </a:t>
            </a:r>
            <a:r>
              <a:rPr lang="en-US" sz="1600" dirty="0">
                <a:latin typeface="Times New Roman" panose="02020603050405020304" pitchFamily="18" charset="0"/>
                <a:cs typeface="Times New Roman" panose="02020603050405020304" pitchFamily="18" charset="0"/>
                <a:hlinkClick r:id="rId3"/>
              </a:rPr>
              <a:t>Nobel Lecture: Economic Performance through Time</a:t>
            </a:r>
            <a:r>
              <a:rPr lang="en-US" sz="1600" dirty="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8AB0B09B-F0ED-E8C9-9979-8CB3B6C0D576}"/>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F282AF2-7743-7F47-4934-D2CE263001C6}"/>
                  </a:ext>
                </a:extLst>
              </p14:cNvPr>
              <p14:cNvContentPartPr/>
              <p14:nvPr/>
            </p14:nvContentPartPr>
            <p14:xfrm>
              <a:off x="571516" y="1430836"/>
              <a:ext cx="11434320" cy="65880"/>
            </p14:xfrm>
          </p:contentPart>
        </mc:Choice>
        <mc:Fallback xmlns="">
          <p:pic>
            <p:nvPicPr>
              <p:cNvPr id="2" name="Freihand 1">
                <a:extLst>
                  <a:ext uri="{FF2B5EF4-FFF2-40B4-BE49-F238E27FC236}">
                    <a16:creationId xmlns:a16="http://schemas.microsoft.com/office/drawing/2014/main" id="{FF282AF2-7743-7F47-4934-D2CE263001C6}"/>
                  </a:ext>
                </a:extLst>
              </p:cNvPr>
              <p:cNvPicPr/>
              <p:nvPr/>
            </p:nvPicPr>
            <p:blipFill>
              <a:blip r:embed="rId5"/>
              <a:stretch>
                <a:fillRect/>
              </a:stretch>
            </p:blipFill>
            <p:spPr>
              <a:xfrm>
                <a:off x="567196" y="1426516"/>
                <a:ext cx="11442960" cy="74520"/>
              </a:xfrm>
              <a:prstGeom prst="rect">
                <a:avLst/>
              </a:prstGeom>
            </p:spPr>
          </p:pic>
        </mc:Fallback>
      </mc:AlternateContent>
      <p:grpSp>
        <p:nvGrpSpPr>
          <p:cNvPr id="20" name="Gruppieren 19">
            <a:extLst>
              <a:ext uri="{FF2B5EF4-FFF2-40B4-BE49-F238E27FC236}">
                <a16:creationId xmlns:a16="http://schemas.microsoft.com/office/drawing/2014/main" id="{BF178E22-749F-B4B3-FA1A-CAA0907D8A55}"/>
              </a:ext>
            </a:extLst>
          </p:cNvPr>
          <p:cNvGrpSpPr/>
          <p:nvPr/>
        </p:nvGrpSpPr>
        <p:grpSpPr>
          <a:xfrm>
            <a:off x="7478836" y="206836"/>
            <a:ext cx="2476080" cy="934200"/>
            <a:chOff x="7478836" y="206836"/>
            <a:chExt cx="2476080" cy="9342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CBE6EF0-0264-04FD-05FD-F3FC0722FAB2}"/>
                    </a:ext>
                  </a:extLst>
                </p14:cNvPr>
                <p14:cNvContentPartPr/>
                <p14:nvPr/>
              </p14:nvContentPartPr>
              <p14:xfrm>
                <a:off x="7599796" y="658636"/>
                <a:ext cx="543600" cy="395280"/>
              </p14:xfrm>
            </p:contentPart>
          </mc:Choice>
          <mc:Fallback xmlns="">
            <p:pic>
              <p:nvPicPr>
                <p:cNvPr id="3" name="Freihand 2">
                  <a:extLst>
                    <a:ext uri="{FF2B5EF4-FFF2-40B4-BE49-F238E27FC236}">
                      <a16:creationId xmlns:a16="http://schemas.microsoft.com/office/drawing/2014/main" id="{ECBE6EF0-0264-04FD-05FD-F3FC0722FAB2}"/>
                    </a:ext>
                  </a:extLst>
                </p:cNvPr>
                <p:cNvPicPr/>
                <p:nvPr/>
              </p:nvPicPr>
              <p:blipFill>
                <a:blip r:embed="rId7"/>
                <a:stretch>
                  <a:fillRect/>
                </a:stretch>
              </p:blipFill>
              <p:spPr>
                <a:xfrm>
                  <a:off x="7595476" y="654316"/>
                  <a:ext cx="5522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B781D3AD-27BF-FDEA-1556-3DE488A52160}"/>
                    </a:ext>
                  </a:extLst>
                </p14:cNvPr>
                <p14:cNvContentPartPr/>
                <p14:nvPr/>
              </p14:nvContentPartPr>
              <p14:xfrm>
                <a:off x="7478836" y="939076"/>
                <a:ext cx="412920" cy="201960"/>
              </p14:xfrm>
            </p:contentPart>
          </mc:Choice>
          <mc:Fallback xmlns="">
            <p:pic>
              <p:nvPicPr>
                <p:cNvPr id="6" name="Freihand 5">
                  <a:extLst>
                    <a:ext uri="{FF2B5EF4-FFF2-40B4-BE49-F238E27FC236}">
                      <a16:creationId xmlns:a16="http://schemas.microsoft.com/office/drawing/2014/main" id="{B781D3AD-27BF-FDEA-1556-3DE488A52160}"/>
                    </a:ext>
                  </a:extLst>
                </p:cNvPr>
                <p:cNvPicPr/>
                <p:nvPr/>
              </p:nvPicPr>
              <p:blipFill>
                <a:blip r:embed="rId9"/>
                <a:stretch>
                  <a:fillRect/>
                </a:stretch>
              </p:blipFill>
              <p:spPr>
                <a:xfrm>
                  <a:off x="7474516" y="934756"/>
                  <a:ext cx="421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C58D4F0E-A3C3-DC3F-5862-742DCE76DD63}"/>
                    </a:ext>
                  </a:extLst>
                </p14:cNvPr>
                <p14:cNvContentPartPr/>
                <p14:nvPr/>
              </p14:nvContentPartPr>
              <p14:xfrm>
                <a:off x="8293876" y="498796"/>
                <a:ext cx="16920" cy="237600"/>
              </p14:xfrm>
            </p:contentPart>
          </mc:Choice>
          <mc:Fallback xmlns="">
            <p:pic>
              <p:nvPicPr>
                <p:cNvPr id="8" name="Freihand 7">
                  <a:extLst>
                    <a:ext uri="{FF2B5EF4-FFF2-40B4-BE49-F238E27FC236}">
                      <a16:creationId xmlns:a16="http://schemas.microsoft.com/office/drawing/2014/main" id="{C58D4F0E-A3C3-DC3F-5862-742DCE76DD63}"/>
                    </a:ext>
                  </a:extLst>
                </p:cNvPr>
                <p:cNvPicPr/>
                <p:nvPr/>
              </p:nvPicPr>
              <p:blipFill>
                <a:blip r:embed="rId11"/>
                <a:stretch>
                  <a:fillRect/>
                </a:stretch>
              </p:blipFill>
              <p:spPr>
                <a:xfrm>
                  <a:off x="8289556" y="494476"/>
                  <a:ext cx="25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A92D8F4-EA36-8679-E132-B77CCA8C734A}"/>
                    </a:ext>
                  </a:extLst>
                </p14:cNvPr>
                <p14:cNvContentPartPr/>
                <p14:nvPr/>
              </p14:nvContentPartPr>
              <p14:xfrm>
                <a:off x="8290996" y="480436"/>
                <a:ext cx="160560" cy="234360"/>
              </p14:xfrm>
            </p:contentPart>
          </mc:Choice>
          <mc:Fallback xmlns="">
            <p:pic>
              <p:nvPicPr>
                <p:cNvPr id="9" name="Freihand 8">
                  <a:extLst>
                    <a:ext uri="{FF2B5EF4-FFF2-40B4-BE49-F238E27FC236}">
                      <a16:creationId xmlns:a16="http://schemas.microsoft.com/office/drawing/2014/main" id="{8A92D8F4-EA36-8679-E132-B77CCA8C734A}"/>
                    </a:ext>
                  </a:extLst>
                </p:cNvPr>
                <p:cNvPicPr/>
                <p:nvPr/>
              </p:nvPicPr>
              <p:blipFill>
                <a:blip r:embed="rId13"/>
                <a:stretch>
                  <a:fillRect/>
                </a:stretch>
              </p:blipFill>
              <p:spPr>
                <a:xfrm>
                  <a:off x="8286676" y="476116"/>
                  <a:ext cx="169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988268F0-56CE-5DE5-5BAC-ED9A4EB4269A}"/>
                    </a:ext>
                  </a:extLst>
                </p14:cNvPr>
                <p14:cNvContentPartPr/>
                <p14:nvPr/>
              </p14:nvContentPartPr>
              <p14:xfrm>
                <a:off x="8539756" y="570436"/>
                <a:ext cx="188280" cy="137880"/>
              </p14:xfrm>
            </p:contentPart>
          </mc:Choice>
          <mc:Fallback xmlns="">
            <p:pic>
              <p:nvPicPr>
                <p:cNvPr id="12" name="Freihand 11">
                  <a:extLst>
                    <a:ext uri="{FF2B5EF4-FFF2-40B4-BE49-F238E27FC236}">
                      <a16:creationId xmlns:a16="http://schemas.microsoft.com/office/drawing/2014/main" id="{988268F0-56CE-5DE5-5BAC-ED9A4EB4269A}"/>
                    </a:ext>
                  </a:extLst>
                </p:cNvPr>
                <p:cNvPicPr/>
                <p:nvPr/>
              </p:nvPicPr>
              <p:blipFill>
                <a:blip r:embed="rId15"/>
                <a:stretch>
                  <a:fillRect/>
                </a:stretch>
              </p:blipFill>
              <p:spPr>
                <a:xfrm>
                  <a:off x="8535436" y="566116"/>
                  <a:ext cx="196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5D97BCE8-82A7-97C9-5EB8-173064ADAA11}"/>
                    </a:ext>
                  </a:extLst>
                </p14:cNvPr>
                <p14:cNvContentPartPr/>
                <p14:nvPr/>
              </p14:nvContentPartPr>
              <p14:xfrm>
                <a:off x="8791036" y="464236"/>
                <a:ext cx="190080" cy="195120"/>
              </p14:xfrm>
            </p:contentPart>
          </mc:Choice>
          <mc:Fallback xmlns="">
            <p:pic>
              <p:nvPicPr>
                <p:cNvPr id="13" name="Freihand 12">
                  <a:extLst>
                    <a:ext uri="{FF2B5EF4-FFF2-40B4-BE49-F238E27FC236}">
                      <a16:creationId xmlns:a16="http://schemas.microsoft.com/office/drawing/2014/main" id="{5D97BCE8-82A7-97C9-5EB8-173064ADAA11}"/>
                    </a:ext>
                  </a:extLst>
                </p:cNvPr>
                <p:cNvPicPr/>
                <p:nvPr/>
              </p:nvPicPr>
              <p:blipFill>
                <a:blip r:embed="rId17"/>
                <a:stretch>
                  <a:fillRect/>
                </a:stretch>
              </p:blipFill>
              <p:spPr>
                <a:xfrm>
                  <a:off x="8786716" y="459916"/>
                  <a:ext cx="198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A4C44098-708A-3E81-DFE0-65320F1649CC}"/>
                    </a:ext>
                  </a:extLst>
                </p14:cNvPr>
                <p14:cNvContentPartPr/>
                <p14:nvPr/>
              </p14:nvContentPartPr>
              <p14:xfrm>
                <a:off x="8987956" y="491596"/>
                <a:ext cx="165240" cy="246960"/>
              </p14:xfrm>
            </p:contentPart>
          </mc:Choice>
          <mc:Fallback xmlns="">
            <p:pic>
              <p:nvPicPr>
                <p:cNvPr id="14" name="Freihand 13">
                  <a:extLst>
                    <a:ext uri="{FF2B5EF4-FFF2-40B4-BE49-F238E27FC236}">
                      <a16:creationId xmlns:a16="http://schemas.microsoft.com/office/drawing/2014/main" id="{A4C44098-708A-3E81-DFE0-65320F1649CC}"/>
                    </a:ext>
                  </a:extLst>
                </p:cNvPr>
                <p:cNvPicPr/>
                <p:nvPr/>
              </p:nvPicPr>
              <p:blipFill>
                <a:blip r:embed="rId19"/>
                <a:stretch>
                  <a:fillRect/>
                </a:stretch>
              </p:blipFill>
              <p:spPr>
                <a:xfrm>
                  <a:off x="8983636" y="487276"/>
                  <a:ext cx="173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8BA449AC-2E77-D647-7271-65006FCD2B32}"/>
                    </a:ext>
                  </a:extLst>
                </p14:cNvPr>
                <p14:cNvContentPartPr/>
                <p14:nvPr/>
              </p14:nvContentPartPr>
              <p14:xfrm>
                <a:off x="9131596" y="494116"/>
                <a:ext cx="306360" cy="91440"/>
              </p14:xfrm>
            </p:contentPart>
          </mc:Choice>
          <mc:Fallback xmlns="">
            <p:pic>
              <p:nvPicPr>
                <p:cNvPr id="16" name="Freihand 15">
                  <a:extLst>
                    <a:ext uri="{FF2B5EF4-FFF2-40B4-BE49-F238E27FC236}">
                      <a16:creationId xmlns:a16="http://schemas.microsoft.com/office/drawing/2014/main" id="{8BA449AC-2E77-D647-7271-65006FCD2B32}"/>
                    </a:ext>
                  </a:extLst>
                </p:cNvPr>
                <p:cNvPicPr/>
                <p:nvPr/>
              </p:nvPicPr>
              <p:blipFill>
                <a:blip r:embed="rId21"/>
                <a:stretch>
                  <a:fillRect/>
                </a:stretch>
              </p:blipFill>
              <p:spPr>
                <a:xfrm>
                  <a:off x="9127276" y="489796"/>
                  <a:ext cx="315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ED1340BF-D78B-B4B1-76D2-2665FB89E22A}"/>
                    </a:ext>
                  </a:extLst>
                </p14:cNvPr>
                <p14:cNvContentPartPr/>
                <p14:nvPr/>
              </p14:nvContentPartPr>
              <p14:xfrm>
                <a:off x="9474676" y="450556"/>
                <a:ext cx="151920" cy="275400"/>
              </p14:xfrm>
            </p:contentPart>
          </mc:Choice>
          <mc:Fallback xmlns="">
            <p:pic>
              <p:nvPicPr>
                <p:cNvPr id="17" name="Freihand 16">
                  <a:extLst>
                    <a:ext uri="{FF2B5EF4-FFF2-40B4-BE49-F238E27FC236}">
                      <a16:creationId xmlns:a16="http://schemas.microsoft.com/office/drawing/2014/main" id="{ED1340BF-D78B-B4B1-76D2-2665FB89E22A}"/>
                    </a:ext>
                  </a:extLst>
                </p:cNvPr>
                <p:cNvPicPr/>
                <p:nvPr/>
              </p:nvPicPr>
              <p:blipFill>
                <a:blip r:embed="rId23"/>
                <a:stretch>
                  <a:fillRect/>
                </a:stretch>
              </p:blipFill>
              <p:spPr>
                <a:xfrm>
                  <a:off x="9470356" y="446236"/>
                  <a:ext cx="1605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F1797BFF-CF8A-0DC4-3AAA-F522AE466504}"/>
                    </a:ext>
                  </a:extLst>
                </p14:cNvPr>
                <p14:cNvContentPartPr/>
                <p14:nvPr/>
              </p14:nvContentPartPr>
              <p14:xfrm>
                <a:off x="9336076" y="273796"/>
                <a:ext cx="33480" cy="20520"/>
              </p14:xfrm>
            </p:contentPart>
          </mc:Choice>
          <mc:Fallback xmlns="">
            <p:pic>
              <p:nvPicPr>
                <p:cNvPr id="18" name="Freihand 17">
                  <a:extLst>
                    <a:ext uri="{FF2B5EF4-FFF2-40B4-BE49-F238E27FC236}">
                      <a16:creationId xmlns:a16="http://schemas.microsoft.com/office/drawing/2014/main" id="{F1797BFF-CF8A-0DC4-3AAA-F522AE466504}"/>
                    </a:ext>
                  </a:extLst>
                </p:cNvPr>
                <p:cNvPicPr/>
                <p:nvPr/>
              </p:nvPicPr>
              <p:blipFill>
                <a:blip r:embed="rId25"/>
                <a:stretch>
                  <a:fillRect/>
                </a:stretch>
              </p:blipFill>
              <p:spPr>
                <a:xfrm>
                  <a:off x="9331756" y="269476"/>
                  <a:ext cx="42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70D0A623-86A1-2944-D7EC-4004614A9D30}"/>
                    </a:ext>
                  </a:extLst>
                </p14:cNvPr>
                <p14:cNvContentPartPr/>
                <p14:nvPr/>
              </p14:nvContentPartPr>
              <p14:xfrm>
                <a:off x="8081836" y="206836"/>
                <a:ext cx="1873080" cy="760680"/>
              </p14:xfrm>
            </p:contentPart>
          </mc:Choice>
          <mc:Fallback xmlns="">
            <p:pic>
              <p:nvPicPr>
                <p:cNvPr id="19" name="Freihand 18">
                  <a:extLst>
                    <a:ext uri="{FF2B5EF4-FFF2-40B4-BE49-F238E27FC236}">
                      <a16:creationId xmlns:a16="http://schemas.microsoft.com/office/drawing/2014/main" id="{70D0A623-86A1-2944-D7EC-4004614A9D30}"/>
                    </a:ext>
                  </a:extLst>
                </p:cNvPr>
                <p:cNvPicPr/>
                <p:nvPr/>
              </p:nvPicPr>
              <p:blipFill>
                <a:blip r:embed="rId27"/>
                <a:stretch>
                  <a:fillRect/>
                </a:stretch>
              </p:blipFill>
              <p:spPr>
                <a:xfrm>
                  <a:off x="8077516" y="202516"/>
                  <a:ext cx="1881720" cy="769320"/>
                </a:xfrm>
                <a:prstGeom prst="rect">
                  <a:avLst/>
                </a:prstGeom>
              </p:spPr>
            </p:pic>
          </mc:Fallback>
        </mc:AlternateContent>
      </p:grpSp>
      <p:grpSp>
        <p:nvGrpSpPr>
          <p:cNvPr id="28" name="Gruppieren 27">
            <a:extLst>
              <a:ext uri="{FF2B5EF4-FFF2-40B4-BE49-F238E27FC236}">
                <a16:creationId xmlns:a16="http://schemas.microsoft.com/office/drawing/2014/main" id="{EE302436-660A-4BAB-691A-4BFF9B44E06C}"/>
              </a:ext>
            </a:extLst>
          </p:cNvPr>
          <p:cNvGrpSpPr/>
          <p:nvPr/>
        </p:nvGrpSpPr>
        <p:grpSpPr>
          <a:xfrm>
            <a:off x="10162996" y="191716"/>
            <a:ext cx="1823400" cy="430560"/>
            <a:chOff x="10162996" y="191716"/>
            <a:chExt cx="1823400" cy="430560"/>
          </a:xfrm>
        </p:grpSpPr>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20A43539-2CF4-EEB1-E043-48956532607B}"/>
                    </a:ext>
                  </a:extLst>
                </p14:cNvPr>
                <p14:cNvContentPartPr/>
                <p14:nvPr/>
              </p14:nvContentPartPr>
              <p14:xfrm>
                <a:off x="10162996" y="274876"/>
                <a:ext cx="385920" cy="277920"/>
              </p14:xfrm>
            </p:contentPart>
          </mc:Choice>
          <mc:Fallback xmlns="">
            <p:pic>
              <p:nvPicPr>
                <p:cNvPr id="21" name="Freihand 20">
                  <a:extLst>
                    <a:ext uri="{FF2B5EF4-FFF2-40B4-BE49-F238E27FC236}">
                      <a16:creationId xmlns:a16="http://schemas.microsoft.com/office/drawing/2014/main" id="{20A43539-2CF4-EEB1-E043-48956532607B}"/>
                    </a:ext>
                  </a:extLst>
                </p:cNvPr>
                <p:cNvPicPr/>
                <p:nvPr/>
              </p:nvPicPr>
              <p:blipFill>
                <a:blip r:embed="rId29"/>
                <a:stretch>
                  <a:fillRect/>
                </a:stretch>
              </p:blipFill>
              <p:spPr>
                <a:xfrm>
                  <a:off x="10158676" y="270556"/>
                  <a:ext cx="394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BB5B6E74-22A8-1B97-17A0-532C57538069}"/>
                    </a:ext>
                  </a:extLst>
                </p14:cNvPr>
                <p14:cNvContentPartPr/>
                <p14:nvPr/>
              </p14:nvContentPartPr>
              <p14:xfrm>
                <a:off x="10662676" y="426796"/>
                <a:ext cx="38520" cy="27720"/>
              </p14:xfrm>
            </p:contentPart>
          </mc:Choice>
          <mc:Fallback xmlns="">
            <p:pic>
              <p:nvPicPr>
                <p:cNvPr id="22" name="Freihand 21">
                  <a:extLst>
                    <a:ext uri="{FF2B5EF4-FFF2-40B4-BE49-F238E27FC236}">
                      <a16:creationId xmlns:a16="http://schemas.microsoft.com/office/drawing/2014/main" id="{BB5B6E74-22A8-1B97-17A0-532C57538069}"/>
                    </a:ext>
                  </a:extLst>
                </p:cNvPr>
                <p:cNvPicPr/>
                <p:nvPr/>
              </p:nvPicPr>
              <p:blipFill>
                <a:blip r:embed="rId31"/>
                <a:stretch>
                  <a:fillRect/>
                </a:stretch>
              </p:blipFill>
              <p:spPr>
                <a:xfrm>
                  <a:off x="10658356" y="422476"/>
                  <a:ext cx="4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6C439964-E2A5-D056-C255-41E5B8D7D971}"/>
                    </a:ext>
                  </a:extLst>
                </p14:cNvPr>
                <p14:cNvContentPartPr/>
                <p14:nvPr/>
              </p14:nvContentPartPr>
              <p14:xfrm>
                <a:off x="10887676" y="253636"/>
                <a:ext cx="252720" cy="185760"/>
              </p14:xfrm>
            </p:contentPart>
          </mc:Choice>
          <mc:Fallback xmlns="">
            <p:pic>
              <p:nvPicPr>
                <p:cNvPr id="23" name="Freihand 22">
                  <a:extLst>
                    <a:ext uri="{FF2B5EF4-FFF2-40B4-BE49-F238E27FC236}">
                      <a16:creationId xmlns:a16="http://schemas.microsoft.com/office/drawing/2014/main" id="{6C439964-E2A5-D056-C255-41E5B8D7D971}"/>
                    </a:ext>
                  </a:extLst>
                </p:cNvPr>
                <p:cNvPicPr/>
                <p:nvPr/>
              </p:nvPicPr>
              <p:blipFill>
                <a:blip r:embed="rId33"/>
                <a:stretch>
                  <a:fillRect/>
                </a:stretch>
              </p:blipFill>
              <p:spPr>
                <a:xfrm>
                  <a:off x="10883356" y="249316"/>
                  <a:ext cx="261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188FBA25-96C0-70A2-C68C-962A16D1DD51}"/>
                    </a:ext>
                  </a:extLst>
                </p14:cNvPr>
                <p14:cNvContentPartPr/>
                <p14:nvPr/>
              </p14:nvContentPartPr>
              <p14:xfrm>
                <a:off x="11181796" y="275596"/>
                <a:ext cx="204840" cy="136080"/>
              </p14:xfrm>
            </p:contentPart>
          </mc:Choice>
          <mc:Fallback xmlns="">
            <p:pic>
              <p:nvPicPr>
                <p:cNvPr id="24" name="Freihand 23">
                  <a:extLst>
                    <a:ext uri="{FF2B5EF4-FFF2-40B4-BE49-F238E27FC236}">
                      <a16:creationId xmlns:a16="http://schemas.microsoft.com/office/drawing/2014/main" id="{188FBA25-96C0-70A2-C68C-962A16D1DD51}"/>
                    </a:ext>
                  </a:extLst>
                </p:cNvPr>
                <p:cNvPicPr/>
                <p:nvPr/>
              </p:nvPicPr>
              <p:blipFill>
                <a:blip r:embed="rId35"/>
                <a:stretch>
                  <a:fillRect/>
                </a:stretch>
              </p:blipFill>
              <p:spPr>
                <a:xfrm>
                  <a:off x="11177476" y="271276"/>
                  <a:ext cx="213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579E6357-2745-DC95-0DA4-6237F4F1FACF}"/>
                    </a:ext>
                  </a:extLst>
                </p14:cNvPr>
                <p14:cNvContentPartPr/>
                <p14:nvPr/>
              </p14:nvContentPartPr>
              <p14:xfrm>
                <a:off x="11349196" y="191716"/>
                <a:ext cx="594000" cy="345960"/>
              </p14:xfrm>
            </p:contentPart>
          </mc:Choice>
          <mc:Fallback xmlns="">
            <p:pic>
              <p:nvPicPr>
                <p:cNvPr id="26" name="Freihand 25">
                  <a:extLst>
                    <a:ext uri="{FF2B5EF4-FFF2-40B4-BE49-F238E27FC236}">
                      <a16:creationId xmlns:a16="http://schemas.microsoft.com/office/drawing/2014/main" id="{579E6357-2745-DC95-0DA4-6237F4F1FACF}"/>
                    </a:ext>
                  </a:extLst>
                </p:cNvPr>
                <p:cNvPicPr/>
                <p:nvPr/>
              </p:nvPicPr>
              <p:blipFill>
                <a:blip r:embed="rId37"/>
                <a:stretch>
                  <a:fillRect/>
                </a:stretch>
              </p:blipFill>
              <p:spPr>
                <a:xfrm>
                  <a:off x="11344876" y="187396"/>
                  <a:ext cx="6026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98745878-F96A-2409-8CA8-64800DD9E072}"/>
                    </a:ext>
                  </a:extLst>
                </p14:cNvPr>
                <p14:cNvContentPartPr/>
                <p14:nvPr/>
              </p14:nvContentPartPr>
              <p14:xfrm>
                <a:off x="10865356" y="431116"/>
                <a:ext cx="1121040" cy="191160"/>
              </p14:xfrm>
            </p:contentPart>
          </mc:Choice>
          <mc:Fallback xmlns="">
            <p:pic>
              <p:nvPicPr>
                <p:cNvPr id="27" name="Freihand 26">
                  <a:extLst>
                    <a:ext uri="{FF2B5EF4-FFF2-40B4-BE49-F238E27FC236}">
                      <a16:creationId xmlns:a16="http://schemas.microsoft.com/office/drawing/2014/main" id="{98745878-F96A-2409-8CA8-64800DD9E072}"/>
                    </a:ext>
                  </a:extLst>
                </p:cNvPr>
                <p:cNvPicPr/>
                <p:nvPr/>
              </p:nvPicPr>
              <p:blipFill>
                <a:blip r:embed="rId39"/>
                <a:stretch>
                  <a:fillRect/>
                </a:stretch>
              </p:blipFill>
              <p:spPr>
                <a:xfrm>
                  <a:off x="10861036" y="426796"/>
                  <a:ext cx="112968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586BC2C1-BD69-D332-8B57-2BB6ACC172C9}"/>
                  </a:ext>
                </a:extLst>
              </p14:cNvPr>
              <p14:cNvContentPartPr/>
              <p14:nvPr/>
            </p14:nvContentPartPr>
            <p14:xfrm>
              <a:off x="3045436" y="2806396"/>
              <a:ext cx="2512080" cy="86760"/>
            </p14:xfrm>
          </p:contentPart>
        </mc:Choice>
        <mc:Fallback xmlns="">
          <p:pic>
            <p:nvPicPr>
              <p:cNvPr id="30" name="Freihand 29">
                <a:extLst>
                  <a:ext uri="{FF2B5EF4-FFF2-40B4-BE49-F238E27FC236}">
                    <a16:creationId xmlns:a16="http://schemas.microsoft.com/office/drawing/2014/main" id="{586BC2C1-BD69-D332-8B57-2BB6ACC172C9}"/>
                  </a:ext>
                </a:extLst>
              </p:cNvPr>
              <p:cNvPicPr/>
              <p:nvPr/>
            </p:nvPicPr>
            <p:blipFill>
              <a:blip r:embed="rId41"/>
              <a:stretch>
                <a:fillRect/>
              </a:stretch>
            </p:blipFill>
            <p:spPr>
              <a:xfrm>
                <a:off x="3041116" y="2802076"/>
                <a:ext cx="2520720" cy="95400"/>
              </a:xfrm>
              <a:prstGeom prst="rect">
                <a:avLst/>
              </a:prstGeom>
            </p:spPr>
          </p:pic>
        </mc:Fallback>
      </mc:AlternateContent>
      <p:grpSp>
        <p:nvGrpSpPr>
          <p:cNvPr id="54" name="Gruppieren 53">
            <a:extLst>
              <a:ext uri="{FF2B5EF4-FFF2-40B4-BE49-F238E27FC236}">
                <a16:creationId xmlns:a16="http://schemas.microsoft.com/office/drawing/2014/main" id="{C46E42EA-01DF-794C-20A6-B09340651664}"/>
              </a:ext>
            </a:extLst>
          </p:cNvPr>
          <p:cNvGrpSpPr/>
          <p:nvPr/>
        </p:nvGrpSpPr>
        <p:grpSpPr>
          <a:xfrm>
            <a:off x="6142156" y="2808196"/>
            <a:ext cx="5759640" cy="644400"/>
            <a:chOff x="6142156" y="2808196"/>
            <a:chExt cx="5759640" cy="64440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ECDA0D75-BD09-82B0-0B94-CB981D8DD218}"/>
                    </a:ext>
                  </a:extLst>
                </p14:cNvPr>
                <p14:cNvContentPartPr/>
                <p14:nvPr/>
              </p14:nvContentPartPr>
              <p14:xfrm>
                <a:off x="8504476" y="2808196"/>
                <a:ext cx="1838160" cy="52560"/>
              </p14:xfrm>
            </p:contentPart>
          </mc:Choice>
          <mc:Fallback xmlns="">
            <p:pic>
              <p:nvPicPr>
                <p:cNvPr id="29" name="Freihand 28">
                  <a:extLst>
                    <a:ext uri="{FF2B5EF4-FFF2-40B4-BE49-F238E27FC236}">
                      <a16:creationId xmlns:a16="http://schemas.microsoft.com/office/drawing/2014/main" id="{ECDA0D75-BD09-82B0-0B94-CB981D8DD218}"/>
                    </a:ext>
                  </a:extLst>
                </p:cNvPr>
                <p:cNvPicPr/>
                <p:nvPr/>
              </p:nvPicPr>
              <p:blipFill>
                <a:blip r:embed="rId43"/>
                <a:stretch>
                  <a:fillRect/>
                </a:stretch>
              </p:blipFill>
              <p:spPr>
                <a:xfrm>
                  <a:off x="8500156" y="2803876"/>
                  <a:ext cx="1846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E0AA2F93-E222-9A5C-B183-7AC6538E11D5}"/>
                    </a:ext>
                  </a:extLst>
                </p14:cNvPr>
                <p14:cNvContentPartPr/>
                <p14:nvPr/>
              </p14:nvContentPartPr>
              <p14:xfrm>
                <a:off x="6142156" y="3038236"/>
                <a:ext cx="318600" cy="93960"/>
              </p14:xfrm>
            </p:contentPart>
          </mc:Choice>
          <mc:Fallback xmlns="">
            <p:pic>
              <p:nvPicPr>
                <p:cNvPr id="31" name="Freihand 30">
                  <a:extLst>
                    <a:ext uri="{FF2B5EF4-FFF2-40B4-BE49-F238E27FC236}">
                      <a16:creationId xmlns:a16="http://schemas.microsoft.com/office/drawing/2014/main" id="{E0AA2F93-E222-9A5C-B183-7AC6538E11D5}"/>
                    </a:ext>
                  </a:extLst>
                </p:cNvPr>
                <p:cNvPicPr/>
                <p:nvPr/>
              </p:nvPicPr>
              <p:blipFill>
                <a:blip r:embed="rId45"/>
                <a:stretch>
                  <a:fillRect/>
                </a:stretch>
              </p:blipFill>
              <p:spPr>
                <a:xfrm>
                  <a:off x="6137836" y="3033916"/>
                  <a:ext cx="32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89C58DD3-682A-695A-220F-002864D40025}"/>
                    </a:ext>
                  </a:extLst>
                </p14:cNvPr>
                <p14:cNvContentPartPr/>
                <p14:nvPr/>
              </p14:nvContentPartPr>
              <p14:xfrm>
                <a:off x="6457876" y="2987476"/>
                <a:ext cx="73080" cy="207720"/>
              </p14:xfrm>
            </p:contentPart>
          </mc:Choice>
          <mc:Fallback xmlns="">
            <p:pic>
              <p:nvPicPr>
                <p:cNvPr id="32" name="Freihand 31">
                  <a:extLst>
                    <a:ext uri="{FF2B5EF4-FFF2-40B4-BE49-F238E27FC236}">
                      <a16:creationId xmlns:a16="http://schemas.microsoft.com/office/drawing/2014/main" id="{89C58DD3-682A-695A-220F-002864D40025}"/>
                    </a:ext>
                  </a:extLst>
                </p:cNvPr>
                <p:cNvPicPr/>
                <p:nvPr/>
              </p:nvPicPr>
              <p:blipFill>
                <a:blip r:embed="rId47"/>
                <a:stretch>
                  <a:fillRect/>
                </a:stretch>
              </p:blipFill>
              <p:spPr>
                <a:xfrm>
                  <a:off x="6453556" y="2983156"/>
                  <a:ext cx="81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52FE5C4C-EDDC-8349-202D-B2AE44FCC040}"/>
                    </a:ext>
                  </a:extLst>
                </p14:cNvPr>
                <p14:cNvContentPartPr/>
                <p14:nvPr/>
              </p14:nvContentPartPr>
              <p14:xfrm>
                <a:off x="6729676" y="2976676"/>
                <a:ext cx="176400" cy="194760"/>
              </p14:xfrm>
            </p:contentPart>
          </mc:Choice>
          <mc:Fallback xmlns="">
            <p:pic>
              <p:nvPicPr>
                <p:cNvPr id="33" name="Freihand 32">
                  <a:extLst>
                    <a:ext uri="{FF2B5EF4-FFF2-40B4-BE49-F238E27FC236}">
                      <a16:creationId xmlns:a16="http://schemas.microsoft.com/office/drawing/2014/main" id="{52FE5C4C-EDDC-8349-202D-B2AE44FCC040}"/>
                    </a:ext>
                  </a:extLst>
                </p:cNvPr>
                <p:cNvPicPr/>
                <p:nvPr/>
              </p:nvPicPr>
              <p:blipFill>
                <a:blip r:embed="rId49"/>
                <a:stretch>
                  <a:fillRect/>
                </a:stretch>
              </p:blipFill>
              <p:spPr>
                <a:xfrm>
                  <a:off x="6725356" y="2972356"/>
                  <a:ext cx="185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C0B71397-3EC1-DB73-0600-EE1A7CD278D1}"/>
                    </a:ext>
                  </a:extLst>
                </p14:cNvPr>
                <p14:cNvContentPartPr/>
                <p14:nvPr/>
              </p14:nvContentPartPr>
              <p14:xfrm>
                <a:off x="6901036" y="3042196"/>
                <a:ext cx="313920" cy="104400"/>
              </p14:xfrm>
            </p:contentPart>
          </mc:Choice>
          <mc:Fallback xmlns="">
            <p:pic>
              <p:nvPicPr>
                <p:cNvPr id="34" name="Freihand 33">
                  <a:extLst>
                    <a:ext uri="{FF2B5EF4-FFF2-40B4-BE49-F238E27FC236}">
                      <a16:creationId xmlns:a16="http://schemas.microsoft.com/office/drawing/2014/main" id="{C0B71397-3EC1-DB73-0600-EE1A7CD278D1}"/>
                    </a:ext>
                  </a:extLst>
                </p:cNvPr>
                <p:cNvPicPr/>
                <p:nvPr/>
              </p:nvPicPr>
              <p:blipFill>
                <a:blip r:embed="rId51"/>
                <a:stretch>
                  <a:fillRect/>
                </a:stretch>
              </p:blipFill>
              <p:spPr>
                <a:xfrm>
                  <a:off x="6896716" y="3037876"/>
                  <a:ext cx="322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0BDD0CE0-D575-A6EE-FA29-C0F0F648CE77}"/>
                    </a:ext>
                  </a:extLst>
                </p14:cNvPr>
                <p14:cNvContentPartPr/>
                <p14:nvPr/>
              </p14:nvContentPartPr>
              <p14:xfrm>
                <a:off x="7264636" y="2982436"/>
                <a:ext cx="196920" cy="151920"/>
              </p14:xfrm>
            </p:contentPart>
          </mc:Choice>
          <mc:Fallback xmlns="">
            <p:pic>
              <p:nvPicPr>
                <p:cNvPr id="35" name="Freihand 34">
                  <a:extLst>
                    <a:ext uri="{FF2B5EF4-FFF2-40B4-BE49-F238E27FC236}">
                      <a16:creationId xmlns:a16="http://schemas.microsoft.com/office/drawing/2014/main" id="{0BDD0CE0-D575-A6EE-FA29-C0F0F648CE77}"/>
                    </a:ext>
                  </a:extLst>
                </p:cNvPr>
                <p:cNvPicPr/>
                <p:nvPr/>
              </p:nvPicPr>
              <p:blipFill>
                <a:blip r:embed="rId53"/>
                <a:stretch>
                  <a:fillRect/>
                </a:stretch>
              </p:blipFill>
              <p:spPr>
                <a:xfrm>
                  <a:off x="7260316" y="2978116"/>
                  <a:ext cx="205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F3AC4D1C-6217-A399-E018-83E8427D792F}"/>
                    </a:ext>
                  </a:extLst>
                </p14:cNvPr>
                <p14:cNvContentPartPr/>
                <p14:nvPr/>
              </p14:nvContentPartPr>
              <p14:xfrm>
                <a:off x="7417996" y="3051916"/>
                <a:ext cx="423000" cy="239040"/>
              </p14:xfrm>
            </p:contentPart>
          </mc:Choice>
          <mc:Fallback xmlns="">
            <p:pic>
              <p:nvPicPr>
                <p:cNvPr id="36" name="Freihand 35">
                  <a:extLst>
                    <a:ext uri="{FF2B5EF4-FFF2-40B4-BE49-F238E27FC236}">
                      <a16:creationId xmlns:a16="http://schemas.microsoft.com/office/drawing/2014/main" id="{F3AC4D1C-6217-A399-E018-83E8427D792F}"/>
                    </a:ext>
                  </a:extLst>
                </p:cNvPr>
                <p:cNvPicPr/>
                <p:nvPr/>
              </p:nvPicPr>
              <p:blipFill>
                <a:blip r:embed="rId55"/>
                <a:stretch>
                  <a:fillRect/>
                </a:stretch>
              </p:blipFill>
              <p:spPr>
                <a:xfrm>
                  <a:off x="7413676" y="3047596"/>
                  <a:ext cx="4316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4FB7A08E-36DB-F2AA-1F6D-328B8E4401C8}"/>
                    </a:ext>
                  </a:extLst>
                </p14:cNvPr>
                <p14:cNvContentPartPr/>
                <p14:nvPr/>
              </p14:nvContentPartPr>
              <p14:xfrm>
                <a:off x="8047996" y="3001516"/>
                <a:ext cx="362520" cy="149040"/>
              </p14:xfrm>
            </p:contentPart>
          </mc:Choice>
          <mc:Fallback xmlns="">
            <p:pic>
              <p:nvPicPr>
                <p:cNvPr id="37" name="Freihand 36">
                  <a:extLst>
                    <a:ext uri="{FF2B5EF4-FFF2-40B4-BE49-F238E27FC236}">
                      <a16:creationId xmlns:a16="http://schemas.microsoft.com/office/drawing/2014/main" id="{4FB7A08E-36DB-F2AA-1F6D-328B8E4401C8}"/>
                    </a:ext>
                  </a:extLst>
                </p:cNvPr>
                <p:cNvPicPr/>
                <p:nvPr/>
              </p:nvPicPr>
              <p:blipFill>
                <a:blip r:embed="rId57"/>
                <a:stretch>
                  <a:fillRect/>
                </a:stretch>
              </p:blipFill>
              <p:spPr>
                <a:xfrm>
                  <a:off x="8043676" y="2997196"/>
                  <a:ext cx="371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281FE53E-5A54-1617-0B64-EDAF1A2F7D80}"/>
                    </a:ext>
                  </a:extLst>
                </p14:cNvPr>
                <p14:cNvContentPartPr/>
                <p14:nvPr/>
              </p14:nvContentPartPr>
              <p14:xfrm>
                <a:off x="8701396" y="3002596"/>
                <a:ext cx="37440" cy="182520"/>
              </p14:xfrm>
            </p:contentPart>
          </mc:Choice>
          <mc:Fallback xmlns="">
            <p:pic>
              <p:nvPicPr>
                <p:cNvPr id="38" name="Freihand 37">
                  <a:extLst>
                    <a:ext uri="{FF2B5EF4-FFF2-40B4-BE49-F238E27FC236}">
                      <a16:creationId xmlns:a16="http://schemas.microsoft.com/office/drawing/2014/main" id="{281FE53E-5A54-1617-0B64-EDAF1A2F7D80}"/>
                    </a:ext>
                  </a:extLst>
                </p:cNvPr>
                <p:cNvPicPr/>
                <p:nvPr/>
              </p:nvPicPr>
              <p:blipFill>
                <a:blip r:embed="rId59"/>
                <a:stretch>
                  <a:fillRect/>
                </a:stretch>
              </p:blipFill>
              <p:spPr>
                <a:xfrm>
                  <a:off x="8697076" y="2998276"/>
                  <a:ext cx="46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221729C9-5F78-167A-E17A-A0BE5A82D7D8}"/>
                    </a:ext>
                  </a:extLst>
                </p14:cNvPr>
                <p14:cNvContentPartPr/>
                <p14:nvPr/>
              </p14:nvContentPartPr>
              <p14:xfrm>
                <a:off x="8610676" y="2961916"/>
                <a:ext cx="195480" cy="38880"/>
              </p14:xfrm>
            </p:contentPart>
          </mc:Choice>
          <mc:Fallback xmlns="">
            <p:pic>
              <p:nvPicPr>
                <p:cNvPr id="39" name="Freihand 38">
                  <a:extLst>
                    <a:ext uri="{FF2B5EF4-FFF2-40B4-BE49-F238E27FC236}">
                      <a16:creationId xmlns:a16="http://schemas.microsoft.com/office/drawing/2014/main" id="{221729C9-5F78-167A-E17A-A0BE5A82D7D8}"/>
                    </a:ext>
                  </a:extLst>
                </p:cNvPr>
                <p:cNvPicPr/>
                <p:nvPr/>
              </p:nvPicPr>
              <p:blipFill>
                <a:blip r:embed="rId61"/>
                <a:stretch>
                  <a:fillRect/>
                </a:stretch>
              </p:blipFill>
              <p:spPr>
                <a:xfrm>
                  <a:off x="8606356" y="2957596"/>
                  <a:ext cx="20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FC2A7717-74ED-8052-0A34-5671AAF8AAFC}"/>
                    </a:ext>
                  </a:extLst>
                </p14:cNvPr>
                <p14:cNvContentPartPr/>
                <p14:nvPr/>
              </p14:nvContentPartPr>
              <p14:xfrm>
                <a:off x="8867356" y="3051916"/>
                <a:ext cx="420840" cy="149760"/>
              </p14:xfrm>
            </p:contentPart>
          </mc:Choice>
          <mc:Fallback xmlns="">
            <p:pic>
              <p:nvPicPr>
                <p:cNvPr id="40" name="Freihand 39">
                  <a:extLst>
                    <a:ext uri="{FF2B5EF4-FFF2-40B4-BE49-F238E27FC236}">
                      <a16:creationId xmlns:a16="http://schemas.microsoft.com/office/drawing/2014/main" id="{FC2A7717-74ED-8052-0A34-5671AAF8AAFC}"/>
                    </a:ext>
                  </a:extLst>
                </p:cNvPr>
                <p:cNvPicPr/>
                <p:nvPr/>
              </p:nvPicPr>
              <p:blipFill>
                <a:blip r:embed="rId63"/>
                <a:stretch>
                  <a:fillRect/>
                </a:stretch>
              </p:blipFill>
              <p:spPr>
                <a:xfrm>
                  <a:off x="8863036" y="3047596"/>
                  <a:ext cx="429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6BC674A7-7761-59EB-2ADB-49A90BD94C1B}"/>
                    </a:ext>
                  </a:extLst>
                </p14:cNvPr>
                <p14:cNvContentPartPr/>
                <p14:nvPr/>
              </p14:nvContentPartPr>
              <p14:xfrm>
                <a:off x="9317716" y="3046156"/>
                <a:ext cx="64080" cy="120600"/>
              </p14:xfrm>
            </p:contentPart>
          </mc:Choice>
          <mc:Fallback xmlns="">
            <p:pic>
              <p:nvPicPr>
                <p:cNvPr id="41" name="Freihand 40">
                  <a:extLst>
                    <a:ext uri="{FF2B5EF4-FFF2-40B4-BE49-F238E27FC236}">
                      <a16:creationId xmlns:a16="http://schemas.microsoft.com/office/drawing/2014/main" id="{6BC674A7-7761-59EB-2ADB-49A90BD94C1B}"/>
                    </a:ext>
                  </a:extLst>
                </p:cNvPr>
                <p:cNvPicPr/>
                <p:nvPr/>
              </p:nvPicPr>
              <p:blipFill>
                <a:blip r:embed="rId65"/>
                <a:stretch>
                  <a:fillRect/>
                </a:stretch>
              </p:blipFill>
              <p:spPr>
                <a:xfrm>
                  <a:off x="9313396" y="3041836"/>
                  <a:ext cx="72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B123B91B-FFA2-B2E0-15E2-93033A159F1C}"/>
                    </a:ext>
                  </a:extLst>
                </p14:cNvPr>
                <p14:cNvContentPartPr/>
                <p14:nvPr/>
              </p14:nvContentPartPr>
              <p14:xfrm>
                <a:off x="9430036" y="2982796"/>
                <a:ext cx="282600" cy="172800"/>
              </p14:xfrm>
            </p:contentPart>
          </mc:Choice>
          <mc:Fallback xmlns="">
            <p:pic>
              <p:nvPicPr>
                <p:cNvPr id="42" name="Freihand 41">
                  <a:extLst>
                    <a:ext uri="{FF2B5EF4-FFF2-40B4-BE49-F238E27FC236}">
                      <a16:creationId xmlns:a16="http://schemas.microsoft.com/office/drawing/2014/main" id="{B123B91B-FFA2-B2E0-15E2-93033A159F1C}"/>
                    </a:ext>
                  </a:extLst>
                </p:cNvPr>
                <p:cNvPicPr/>
                <p:nvPr/>
              </p:nvPicPr>
              <p:blipFill>
                <a:blip r:embed="rId67"/>
                <a:stretch>
                  <a:fillRect/>
                </a:stretch>
              </p:blipFill>
              <p:spPr>
                <a:xfrm>
                  <a:off x="9425716" y="2978476"/>
                  <a:ext cx="29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2128A3FD-E1E0-3425-8E4D-DD5D4A52713B}"/>
                    </a:ext>
                  </a:extLst>
                </p14:cNvPr>
                <p14:cNvContentPartPr/>
                <p14:nvPr/>
              </p14:nvContentPartPr>
              <p14:xfrm>
                <a:off x="9673036" y="3092236"/>
                <a:ext cx="78120" cy="49320"/>
              </p14:xfrm>
            </p:contentPart>
          </mc:Choice>
          <mc:Fallback xmlns="">
            <p:pic>
              <p:nvPicPr>
                <p:cNvPr id="43" name="Freihand 42">
                  <a:extLst>
                    <a:ext uri="{FF2B5EF4-FFF2-40B4-BE49-F238E27FC236}">
                      <a16:creationId xmlns:a16="http://schemas.microsoft.com/office/drawing/2014/main" id="{2128A3FD-E1E0-3425-8E4D-DD5D4A52713B}"/>
                    </a:ext>
                  </a:extLst>
                </p:cNvPr>
                <p:cNvPicPr/>
                <p:nvPr/>
              </p:nvPicPr>
              <p:blipFill>
                <a:blip r:embed="rId69"/>
                <a:stretch>
                  <a:fillRect/>
                </a:stretch>
              </p:blipFill>
              <p:spPr>
                <a:xfrm>
                  <a:off x="9668716" y="3087916"/>
                  <a:ext cx="86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19CAC488-8E5E-F21D-2227-7FC6206CF638}"/>
                    </a:ext>
                  </a:extLst>
                </p14:cNvPr>
                <p14:cNvContentPartPr/>
                <p14:nvPr/>
              </p14:nvContentPartPr>
              <p14:xfrm>
                <a:off x="9766276" y="2998636"/>
                <a:ext cx="186120" cy="167760"/>
              </p14:xfrm>
            </p:contentPart>
          </mc:Choice>
          <mc:Fallback xmlns="">
            <p:pic>
              <p:nvPicPr>
                <p:cNvPr id="44" name="Freihand 43">
                  <a:extLst>
                    <a:ext uri="{FF2B5EF4-FFF2-40B4-BE49-F238E27FC236}">
                      <a16:creationId xmlns:a16="http://schemas.microsoft.com/office/drawing/2014/main" id="{19CAC488-8E5E-F21D-2227-7FC6206CF638}"/>
                    </a:ext>
                  </a:extLst>
                </p:cNvPr>
                <p:cNvPicPr/>
                <p:nvPr/>
              </p:nvPicPr>
              <p:blipFill>
                <a:blip r:embed="rId71"/>
                <a:stretch>
                  <a:fillRect/>
                </a:stretch>
              </p:blipFill>
              <p:spPr>
                <a:xfrm>
                  <a:off x="9761956" y="2994316"/>
                  <a:ext cx="194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1D0D2D11-C238-468F-C6D9-558CFAF76584}"/>
                    </a:ext>
                  </a:extLst>
                </p14:cNvPr>
                <p14:cNvContentPartPr/>
                <p14:nvPr/>
              </p14:nvContentPartPr>
              <p14:xfrm>
                <a:off x="9936556" y="2987116"/>
                <a:ext cx="365400" cy="116280"/>
              </p14:xfrm>
            </p:contentPart>
          </mc:Choice>
          <mc:Fallback xmlns="">
            <p:pic>
              <p:nvPicPr>
                <p:cNvPr id="45" name="Freihand 44">
                  <a:extLst>
                    <a:ext uri="{FF2B5EF4-FFF2-40B4-BE49-F238E27FC236}">
                      <a16:creationId xmlns:a16="http://schemas.microsoft.com/office/drawing/2014/main" id="{1D0D2D11-C238-468F-C6D9-558CFAF76584}"/>
                    </a:ext>
                  </a:extLst>
                </p:cNvPr>
                <p:cNvPicPr/>
                <p:nvPr/>
              </p:nvPicPr>
              <p:blipFill>
                <a:blip r:embed="rId73"/>
                <a:stretch>
                  <a:fillRect/>
                </a:stretch>
              </p:blipFill>
              <p:spPr>
                <a:xfrm>
                  <a:off x="9932236" y="2982796"/>
                  <a:ext cx="37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17BF3447-993D-886F-A8D3-849F566CF49E}"/>
                    </a:ext>
                  </a:extLst>
                </p14:cNvPr>
                <p14:cNvContentPartPr/>
                <p14:nvPr/>
              </p14:nvContentPartPr>
              <p14:xfrm>
                <a:off x="10346956" y="3003316"/>
                <a:ext cx="80640" cy="95040"/>
              </p14:xfrm>
            </p:contentPart>
          </mc:Choice>
          <mc:Fallback xmlns="">
            <p:pic>
              <p:nvPicPr>
                <p:cNvPr id="47" name="Freihand 46">
                  <a:extLst>
                    <a:ext uri="{FF2B5EF4-FFF2-40B4-BE49-F238E27FC236}">
                      <a16:creationId xmlns:a16="http://schemas.microsoft.com/office/drawing/2014/main" id="{17BF3447-993D-886F-A8D3-849F566CF49E}"/>
                    </a:ext>
                  </a:extLst>
                </p:cNvPr>
                <p:cNvPicPr/>
                <p:nvPr/>
              </p:nvPicPr>
              <p:blipFill>
                <a:blip r:embed="rId75"/>
                <a:stretch>
                  <a:fillRect/>
                </a:stretch>
              </p:blipFill>
              <p:spPr>
                <a:xfrm>
                  <a:off x="10342636" y="2998996"/>
                  <a:ext cx="89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2116DC9A-1949-7D28-8B9A-F035B4CD0C2A}"/>
                    </a:ext>
                  </a:extLst>
                </p14:cNvPr>
                <p14:cNvContentPartPr/>
                <p14:nvPr/>
              </p14:nvContentPartPr>
              <p14:xfrm>
                <a:off x="10510036" y="2922316"/>
                <a:ext cx="142200" cy="122040"/>
              </p14:xfrm>
            </p:contentPart>
          </mc:Choice>
          <mc:Fallback xmlns="">
            <p:pic>
              <p:nvPicPr>
                <p:cNvPr id="48" name="Freihand 47">
                  <a:extLst>
                    <a:ext uri="{FF2B5EF4-FFF2-40B4-BE49-F238E27FC236}">
                      <a16:creationId xmlns:a16="http://schemas.microsoft.com/office/drawing/2014/main" id="{2116DC9A-1949-7D28-8B9A-F035B4CD0C2A}"/>
                    </a:ext>
                  </a:extLst>
                </p:cNvPr>
                <p:cNvPicPr/>
                <p:nvPr/>
              </p:nvPicPr>
              <p:blipFill>
                <a:blip r:embed="rId77"/>
                <a:stretch>
                  <a:fillRect/>
                </a:stretch>
              </p:blipFill>
              <p:spPr>
                <a:xfrm>
                  <a:off x="10505716" y="2917996"/>
                  <a:ext cx="150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B92F0327-3053-F2BE-CEB1-9F7E9C410B82}"/>
                    </a:ext>
                  </a:extLst>
                </p14:cNvPr>
                <p14:cNvContentPartPr/>
                <p14:nvPr/>
              </p14:nvContentPartPr>
              <p14:xfrm>
                <a:off x="10576636" y="3000076"/>
                <a:ext cx="198000" cy="101160"/>
              </p14:xfrm>
            </p:contentPart>
          </mc:Choice>
          <mc:Fallback xmlns="">
            <p:pic>
              <p:nvPicPr>
                <p:cNvPr id="49" name="Freihand 48">
                  <a:extLst>
                    <a:ext uri="{FF2B5EF4-FFF2-40B4-BE49-F238E27FC236}">
                      <a16:creationId xmlns:a16="http://schemas.microsoft.com/office/drawing/2014/main" id="{B92F0327-3053-F2BE-CEB1-9F7E9C410B82}"/>
                    </a:ext>
                  </a:extLst>
                </p:cNvPr>
                <p:cNvPicPr/>
                <p:nvPr/>
              </p:nvPicPr>
              <p:blipFill>
                <a:blip r:embed="rId79"/>
                <a:stretch>
                  <a:fillRect/>
                </a:stretch>
              </p:blipFill>
              <p:spPr>
                <a:xfrm>
                  <a:off x="10572316" y="2995756"/>
                  <a:ext cx="206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D1F87331-C579-8048-AE0F-2263F56F3045}"/>
                    </a:ext>
                  </a:extLst>
                </p14:cNvPr>
                <p14:cNvContentPartPr/>
                <p14:nvPr/>
              </p14:nvContentPartPr>
              <p14:xfrm>
                <a:off x="10794796" y="2993596"/>
                <a:ext cx="93600" cy="104040"/>
              </p14:xfrm>
            </p:contentPart>
          </mc:Choice>
          <mc:Fallback xmlns="">
            <p:pic>
              <p:nvPicPr>
                <p:cNvPr id="50" name="Freihand 49">
                  <a:extLst>
                    <a:ext uri="{FF2B5EF4-FFF2-40B4-BE49-F238E27FC236}">
                      <a16:creationId xmlns:a16="http://schemas.microsoft.com/office/drawing/2014/main" id="{D1F87331-C579-8048-AE0F-2263F56F3045}"/>
                    </a:ext>
                  </a:extLst>
                </p:cNvPr>
                <p:cNvPicPr/>
                <p:nvPr/>
              </p:nvPicPr>
              <p:blipFill>
                <a:blip r:embed="rId81"/>
                <a:stretch>
                  <a:fillRect/>
                </a:stretch>
              </p:blipFill>
              <p:spPr>
                <a:xfrm>
                  <a:off x="10790476" y="2989276"/>
                  <a:ext cx="102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CF5AACBF-C4EB-34DE-85BC-6223BC78979A}"/>
                    </a:ext>
                  </a:extLst>
                </p14:cNvPr>
                <p14:cNvContentPartPr/>
                <p14:nvPr/>
              </p14:nvContentPartPr>
              <p14:xfrm>
                <a:off x="10910356" y="2852116"/>
                <a:ext cx="104760" cy="224280"/>
              </p14:xfrm>
            </p:contentPart>
          </mc:Choice>
          <mc:Fallback xmlns="">
            <p:pic>
              <p:nvPicPr>
                <p:cNvPr id="51" name="Freihand 50">
                  <a:extLst>
                    <a:ext uri="{FF2B5EF4-FFF2-40B4-BE49-F238E27FC236}">
                      <a16:creationId xmlns:a16="http://schemas.microsoft.com/office/drawing/2014/main" id="{CF5AACBF-C4EB-34DE-85BC-6223BC78979A}"/>
                    </a:ext>
                  </a:extLst>
                </p:cNvPr>
                <p:cNvPicPr/>
                <p:nvPr/>
              </p:nvPicPr>
              <p:blipFill>
                <a:blip r:embed="rId83"/>
                <a:stretch>
                  <a:fillRect/>
                </a:stretch>
              </p:blipFill>
              <p:spPr>
                <a:xfrm>
                  <a:off x="10906036" y="2847796"/>
                  <a:ext cx="113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362B6650-2B0F-9177-7AC5-15DF6A3F6050}"/>
                    </a:ext>
                  </a:extLst>
                </p14:cNvPr>
                <p14:cNvContentPartPr/>
                <p14:nvPr/>
              </p14:nvContentPartPr>
              <p14:xfrm>
                <a:off x="11016556" y="2929516"/>
                <a:ext cx="340560" cy="110520"/>
              </p14:xfrm>
            </p:contentPart>
          </mc:Choice>
          <mc:Fallback xmlns="">
            <p:pic>
              <p:nvPicPr>
                <p:cNvPr id="52" name="Freihand 51">
                  <a:extLst>
                    <a:ext uri="{FF2B5EF4-FFF2-40B4-BE49-F238E27FC236}">
                      <a16:creationId xmlns:a16="http://schemas.microsoft.com/office/drawing/2014/main" id="{362B6650-2B0F-9177-7AC5-15DF6A3F6050}"/>
                    </a:ext>
                  </a:extLst>
                </p:cNvPr>
                <p:cNvPicPr/>
                <p:nvPr/>
              </p:nvPicPr>
              <p:blipFill>
                <a:blip r:embed="rId85"/>
                <a:stretch>
                  <a:fillRect/>
                </a:stretch>
              </p:blipFill>
              <p:spPr>
                <a:xfrm>
                  <a:off x="11012236" y="2925196"/>
                  <a:ext cx="349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B5AEC17B-8D0C-441E-E3F6-2EACB2605DF2}"/>
                    </a:ext>
                  </a:extLst>
                </p14:cNvPr>
                <p14:cNvContentPartPr/>
                <p14:nvPr/>
              </p14:nvContentPartPr>
              <p14:xfrm>
                <a:off x="8553796" y="3171076"/>
                <a:ext cx="3348000" cy="281520"/>
              </p14:xfrm>
            </p:contentPart>
          </mc:Choice>
          <mc:Fallback xmlns="">
            <p:pic>
              <p:nvPicPr>
                <p:cNvPr id="53" name="Freihand 52">
                  <a:extLst>
                    <a:ext uri="{FF2B5EF4-FFF2-40B4-BE49-F238E27FC236}">
                      <a16:creationId xmlns:a16="http://schemas.microsoft.com/office/drawing/2014/main" id="{B5AEC17B-8D0C-441E-E3F6-2EACB2605DF2}"/>
                    </a:ext>
                  </a:extLst>
                </p:cNvPr>
                <p:cNvPicPr/>
                <p:nvPr/>
              </p:nvPicPr>
              <p:blipFill>
                <a:blip r:embed="rId87"/>
                <a:stretch>
                  <a:fillRect/>
                </a:stretch>
              </p:blipFill>
              <p:spPr>
                <a:xfrm>
                  <a:off x="8549476" y="3166756"/>
                  <a:ext cx="3356640" cy="29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F6ED59E8-31E9-26E6-5B52-48EF94F0329F}"/>
                  </a:ext>
                </a:extLst>
              </p14:cNvPr>
              <p14:cNvContentPartPr/>
              <p14:nvPr/>
            </p14:nvContentPartPr>
            <p14:xfrm>
              <a:off x="2026636" y="4195276"/>
              <a:ext cx="6035760" cy="156960"/>
            </p14:xfrm>
          </p:contentPart>
        </mc:Choice>
        <mc:Fallback xmlns="">
          <p:pic>
            <p:nvPicPr>
              <p:cNvPr id="55" name="Freihand 54">
                <a:extLst>
                  <a:ext uri="{FF2B5EF4-FFF2-40B4-BE49-F238E27FC236}">
                    <a16:creationId xmlns:a16="http://schemas.microsoft.com/office/drawing/2014/main" id="{F6ED59E8-31E9-26E6-5B52-48EF94F0329F}"/>
                  </a:ext>
                </a:extLst>
              </p:cNvPr>
              <p:cNvPicPr/>
              <p:nvPr/>
            </p:nvPicPr>
            <p:blipFill>
              <a:blip r:embed="rId89"/>
              <a:stretch>
                <a:fillRect/>
              </a:stretch>
            </p:blipFill>
            <p:spPr>
              <a:xfrm>
                <a:off x="2022316" y="4190956"/>
                <a:ext cx="6044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103D2D06-494D-B5DA-8D00-F6B3A8F20C8E}"/>
                  </a:ext>
                </a:extLst>
              </p14:cNvPr>
              <p14:cNvContentPartPr/>
              <p14:nvPr/>
            </p14:nvContentPartPr>
            <p14:xfrm>
              <a:off x="3027436" y="3903676"/>
              <a:ext cx="1458000" cy="1078560"/>
            </p14:xfrm>
          </p:contentPart>
        </mc:Choice>
        <mc:Fallback xmlns="">
          <p:pic>
            <p:nvPicPr>
              <p:cNvPr id="56" name="Freihand 55">
                <a:extLst>
                  <a:ext uri="{FF2B5EF4-FFF2-40B4-BE49-F238E27FC236}">
                    <a16:creationId xmlns:a16="http://schemas.microsoft.com/office/drawing/2014/main" id="{103D2D06-494D-B5DA-8D00-F6B3A8F20C8E}"/>
                  </a:ext>
                </a:extLst>
              </p:cNvPr>
              <p:cNvPicPr/>
              <p:nvPr/>
            </p:nvPicPr>
            <p:blipFill>
              <a:blip r:embed="rId91"/>
              <a:stretch>
                <a:fillRect/>
              </a:stretch>
            </p:blipFill>
            <p:spPr>
              <a:xfrm>
                <a:off x="3023116" y="3899356"/>
                <a:ext cx="146664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1A724D13-D522-FAFD-DF04-D562ADE2F98C}"/>
                  </a:ext>
                </a:extLst>
              </p14:cNvPr>
              <p14:cNvContentPartPr/>
              <p14:nvPr/>
            </p14:nvContentPartPr>
            <p14:xfrm>
              <a:off x="3263236" y="1214476"/>
              <a:ext cx="1650240" cy="864000"/>
            </p14:xfrm>
          </p:contentPart>
        </mc:Choice>
        <mc:Fallback xmlns="">
          <p:pic>
            <p:nvPicPr>
              <p:cNvPr id="57" name="Freihand 56">
                <a:extLst>
                  <a:ext uri="{FF2B5EF4-FFF2-40B4-BE49-F238E27FC236}">
                    <a16:creationId xmlns:a16="http://schemas.microsoft.com/office/drawing/2014/main" id="{1A724D13-D522-FAFD-DF04-D562ADE2F98C}"/>
                  </a:ext>
                </a:extLst>
              </p:cNvPr>
              <p:cNvPicPr/>
              <p:nvPr/>
            </p:nvPicPr>
            <p:blipFill>
              <a:blip r:embed="rId93"/>
              <a:stretch>
                <a:fillRect/>
              </a:stretch>
            </p:blipFill>
            <p:spPr>
              <a:xfrm>
                <a:off x="3258916" y="1210156"/>
                <a:ext cx="1658880" cy="872640"/>
              </a:xfrm>
              <a:prstGeom prst="rect">
                <a:avLst/>
              </a:prstGeom>
            </p:spPr>
          </p:pic>
        </mc:Fallback>
      </mc:AlternateContent>
      <p:grpSp>
        <p:nvGrpSpPr>
          <p:cNvPr id="75" name="Gruppieren 74">
            <a:extLst>
              <a:ext uri="{FF2B5EF4-FFF2-40B4-BE49-F238E27FC236}">
                <a16:creationId xmlns:a16="http://schemas.microsoft.com/office/drawing/2014/main" id="{8C6B28A4-77CB-C8CD-DD2B-E3D6D0FA5835}"/>
              </a:ext>
            </a:extLst>
          </p:cNvPr>
          <p:cNvGrpSpPr/>
          <p:nvPr/>
        </p:nvGrpSpPr>
        <p:grpSpPr>
          <a:xfrm>
            <a:off x="3671116" y="4777036"/>
            <a:ext cx="2991960" cy="747000"/>
            <a:chOff x="3671116" y="4777036"/>
            <a:chExt cx="2991960" cy="747000"/>
          </a:xfrm>
        </p:grpSpPr>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4CFE3023-B3FA-95AC-BC65-5DD6669FA8CB}"/>
                    </a:ext>
                  </a:extLst>
                </p14:cNvPr>
                <p14:cNvContentPartPr/>
                <p14:nvPr/>
              </p14:nvContentPartPr>
              <p14:xfrm>
                <a:off x="3671116" y="5339716"/>
                <a:ext cx="246960" cy="184320"/>
              </p14:xfrm>
            </p:contentPart>
          </mc:Choice>
          <mc:Fallback xmlns="">
            <p:pic>
              <p:nvPicPr>
                <p:cNvPr id="58" name="Freihand 57">
                  <a:extLst>
                    <a:ext uri="{FF2B5EF4-FFF2-40B4-BE49-F238E27FC236}">
                      <a16:creationId xmlns:a16="http://schemas.microsoft.com/office/drawing/2014/main" id="{4CFE3023-B3FA-95AC-BC65-5DD6669FA8CB}"/>
                    </a:ext>
                  </a:extLst>
                </p:cNvPr>
                <p:cNvPicPr/>
                <p:nvPr/>
              </p:nvPicPr>
              <p:blipFill>
                <a:blip r:embed="rId95"/>
                <a:stretch>
                  <a:fillRect/>
                </a:stretch>
              </p:blipFill>
              <p:spPr>
                <a:xfrm>
                  <a:off x="3666796" y="5335396"/>
                  <a:ext cx="255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01A962C2-6C97-4C03-5A3D-883EBBBE7E46}"/>
                    </a:ext>
                  </a:extLst>
                </p14:cNvPr>
                <p14:cNvContentPartPr/>
                <p14:nvPr/>
              </p14:nvContentPartPr>
              <p14:xfrm>
                <a:off x="4006276" y="5297236"/>
                <a:ext cx="179280" cy="142560"/>
              </p14:xfrm>
            </p:contentPart>
          </mc:Choice>
          <mc:Fallback xmlns="">
            <p:pic>
              <p:nvPicPr>
                <p:cNvPr id="59" name="Freihand 58">
                  <a:extLst>
                    <a:ext uri="{FF2B5EF4-FFF2-40B4-BE49-F238E27FC236}">
                      <a16:creationId xmlns:a16="http://schemas.microsoft.com/office/drawing/2014/main" id="{01A962C2-6C97-4C03-5A3D-883EBBBE7E46}"/>
                    </a:ext>
                  </a:extLst>
                </p:cNvPr>
                <p:cNvPicPr/>
                <p:nvPr/>
              </p:nvPicPr>
              <p:blipFill>
                <a:blip r:embed="rId97"/>
                <a:stretch>
                  <a:fillRect/>
                </a:stretch>
              </p:blipFill>
              <p:spPr>
                <a:xfrm>
                  <a:off x="4001956" y="5292916"/>
                  <a:ext cx="187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81584EDF-E0C2-241F-3E24-6E0857CD322C}"/>
                    </a:ext>
                  </a:extLst>
                </p14:cNvPr>
                <p14:cNvContentPartPr/>
                <p14:nvPr/>
              </p14:nvContentPartPr>
              <p14:xfrm>
                <a:off x="4246756" y="5249356"/>
                <a:ext cx="196560" cy="142920"/>
              </p14:xfrm>
            </p:contentPart>
          </mc:Choice>
          <mc:Fallback xmlns="">
            <p:pic>
              <p:nvPicPr>
                <p:cNvPr id="60" name="Freihand 59">
                  <a:extLst>
                    <a:ext uri="{FF2B5EF4-FFF2-40B4-BE49-F238E27FC236}">
                      <a16:creationId xmlns:a16="http://schemas.microsoft.com/office/drawing/2014/main" id="{81584EDF-E0C2-241F-3E24-6E0857CD322C}"/>
                    </a:ext>
                  </a:extLst>
                </p:cNvPr>
                <p:cNvPicPr/>
                <p:nvPr/>
              </p:nvPicPr>
              <p:blipFill>
                <a:blip r:embed="rId99"/>
                <a:stretch>
                  <a:fillRect/>
                </a:stretch>
              </p:blipFill>
              <p:spPr>
                <a:xfrm>
                  <a:off x="4242436" y="5245036"/>
                  <a:ext cx="205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E9191824-5E86-4DD4-8D73-AC1722D4C453}"/>
                    </a:ext>
                  </a:extLst>
                </p14:cNvPr>
                <p14:cNvContentPartPr/>
                <p14:nvPr/>
              </p14:nvContentPartPr>
              <p14:xfrm>
                <a:off x="4612156" y="5335036"/>
                <a:ext cx="13320" cy="26280"/>
              </p14:xfrm>
            </p:contentPart>
          </mc:Choice>
          <mc:Fallback xmlns="">
            <p:pic>
              <p:nvPicPr>
                <p:cNvPr id="61" name="Freihand 60">
                  <a:extLst>
                    <a:ext uri="{FF2B5EF4-FFF2-40B4-BE49-F238E27FC236}">
                      <a16:creationId xmlns:a16="http://schemas.microsoft.com/office/drawing/2014/main" id="{E9191824-5E86-4DD4-8D73-AC1722D4C453}"/>
                    </a:ext>
                  </a:extLst>
                </p:cNvPr>
                <p:cNvPicPr/>
                <p:nvPr/>
              </p:nvPicPr>
              <p:blipFill>
                <a:blip r:embed="rId101"/>
                <a:stretch>
                  <a:fillRect/>
                </a:stretch>
              </p:blipFill>
              <p:spPr>
                <a:xfrm>
                  <a:off x="4607836" y="5330716"/>
                  <a:ext cx="21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1D34140B-5431-C377-7C16-505EA1C9582F}"/>
                    </a:ext>
                  </a:extLst>
                </p14:cNvPr>
                <p14:cNvContentPartPr/>
                <p14:nvPr/>
              </p14:nvContentPartPr>
              <p14:xfrm>
                <a:off x="4741036" y="5206156"/>
                <a:ext cx="139680" cy="97200"/>
              </p14:xfrm>
            </p:contentPart>
          </mc:Choice>
          <mc:Fallback xmlns="">
            <p:pic>
              <p:nvPicPr>
                <p:cNvPr id="62" name="Freihand 61">
                  <a:extLst>
                    <a:ext uri="{FF2B5EF4-FFF2-40B4-BE49-F238E27FC236}">
                      <a16:creationId xmlns:a16="http://schemas.microsoft.com/office/drawing/2014/main" id="{1D34140B-5431-C377-7C16-505EA1C9582F}"/>
                    </a:ext>
                  </a:extLst>
                </p:cNvPr>
                <p:cNvPicPr/>
                <p:nvPr/>
              </p:nvPicPr>
              <p:blipFill>
                <a:blip r:embed="rId103"/>
                <a:stretch>
                  <a:fillRect/>
                </a:stretch>
              </p:blipFill>
              <p:spPr>
                <a:xfrm>
                  <a:off x="4736716" y="5201836"/>
                  <a:ext cx="148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6AE3BE21-3B49-F3E2-056B-6290B470335E}"/>
                    </a:ext>
                  </a:extLst>
                </p14:cNvPr>
                <p14:cNvContentPartPr/>
                <p14:nvPr/>
              </p14:nvContentPartPr>
              <p14:xfrm>
                <a:off x="4934356" y="5120116"/>
                <a:ext cx="93240" cy="172800"/>
              </p14:xfrm>
            </p:contentPart>
          </mc:Choice>
          <mc:Fallback xmlns="">
            <p:pic>
              <p:nvPicPr>
                <p:cNvPr id="63" name="Freihand 62">
                  <a:extLst>
                    <a:ext uri="{FF2B5EF4-FFF2-40B4-BE49-F238E27FC236}">
                      <a16:creationId xmlns:a16="http://schemas.microsoft.com/office/drawing/2014/main" id="{6AE3BE21-3B49-F3E2-056B-6290B470335E}"/>
                    </a:ext>
                  </a:extLst>
                </p:cNvPr>
                <p:cNvPicPr/>
                <p:nvPr/>
              </p:nvPicPr>
              <p:blipFill>
                <a:blip r:embed="rId105"/>
                <a:stretch>
                  <a:fillRect/>
                </a:stretch>
              </p:blipFill>
              <p:spPr>
                <a:xfrm>
                  <a:off x="4930036" y="5115796"/>
                  <a:ext cx="101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899EA33B-1E13-D98B-7FA6-036FA4BCBC8D}"/>
                    </a:ext>
                  </a:extLst>
                </p14:cNvPr>
                <p14:cNvContentPartPr/>
                <p14:nvPr/>
              </p14:nvContentPartPr>
              <p14:xfrm>
                <a:off x="5097796" y="5011396"/>
                <a:ext cx="114840" cy="224640"/>
              </p14:xfrm>
            </p:contentPart>
          </mc:Choice>
          <mc:Fallback xmlns="">
            <p:pic>
              <p:nvPicPr>
                <p:cNvPr id="64" name="Freihand 63">
                  <a:extLst>
                    <a:ext uri="{FF2B5EF4-FFF2-40B4-BE49-F238E27FC236}">
                      <a16:creationId xmlns:a16="http://schemas.microsoft.com/office/drawing/2014/main" id="{899EA33B-1E13-D98B-7FA6-036FA4BCBC8D}"/>
                    </a:ext>
                  </a:extLst>
                </p:cNvPr>
                <p:cNvPicPr/>
                <p:nvPr/>
              </p:nvPicPr>
              <p:blipFill>
                <a:blip r:embed="rId107"/>
                <a:stretch>
                  <a:fillRect/>
                </a:stretch>
              </p:blipFill>
              <p:spPr>
                <a:xfrm>
                  <a:off x="5093476" y="5007076"/>
                  <a:ext cx="123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0B7B13F6-258D-FD38-F431-B668A7773D48}"/>
                    </a:ext>
                  </a:extLst>
                </p14:cNvPr>
                <p14:cNvContentPartPr/>
                <p14:nvPr/>
              </p14:nvContentPartPr>
              <p14:xfrm>
                <a:off x="5244316" y="5071516"/>
                <a:ext cx="116280" cy="130320"/>
              </p14:xfrm>
            </p:contentPart>
          </mc:Choice>
          <mc:Fallback xmlns="">
            <p:pic>
              <p:nvPicPr>
                <p:cNvPr id="65" name="Freihand 64">
                  <a:extLst>
                    <a:ext uri="{FF2B5EF4-FFF2-40B4-BE49-F238E27FC236}">
                      <a16:creationId xmlns:a16="http://schemas.microsoft.com/office/drawing/2014/main" id="{0B7B13F6-258D-FD38-F431-B668A7773D48}"/>
                    </a:ext>
                  </a:extLst>
                </p:cNvPr>
                <p:cNvPicPr/>
                <p:nvPr/>
              </p:nvPicPr>
              <p:blipFill>
                <a:blip r:embed="rId109"/>
                <a:stretch>
                  <a:fillRect/>
                </a:stretch>
              </p:blipFill>
              <p:spPr>
                <a:xfrm>
                  <a:off x="5239996" y="5067196"/>
                  <a:ext cx="124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39D73B71-87F8-16CB-88C2-8AC6319F0027}"/>
                    </a:ext>
                  </a:extLst>
                </p14:cNvPr>
                <p14:cNvContentPartPr/>
                <p14:nvPr/>
              </p14:nvContentPartPr>
              <p14:xfrm>
                <a:off x="5363836" y="5041276"/>
                <a:ext cx="72360" cy="254520"/>
              </p14:xfrm>
            </p:contentPart>
          </mc:Choice>
          <mc:Fallback xmlns="">
            <p:pic>
              <p:nvPicPr>
                <p:cNvPr id="66" name="Freihand 65">
                  <a:extLst>
                    <a:ext uri="{FF2B5EF4-FFF2-40B4-BE49-F238E27FC236}">
                      <a16:creationId xmlns:a16="http://schemas.microsoft.com/office/drawing/2014/main" id="{39D73B71-87F8-16CB-88C2-8AC6319F0027}"/>
                    </a:ext>
                  </a:extLst>
                </p:cNvPr>
                <p:cNvPicPr/>
                <p:nvPr/>
              </p:nvPicPr>
              <p:blipFill>
                <a:blip r:embed="rId111"/>
                <a:stretch>
                  <a:fillRect/>
                </a:stretch>
              </p:blipFill>
              <p:spPr>
                <a:xfrm>
                  <a:off x="5359516" y="5036956"/>
                  <a:ext cx="81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45431FB6-48F3-7D77-4425-9878A80F93DF}"/>
                    </a:ext>
                  </a:extLst>
                </p14:cNvPr>
                <p14:cNvContentPartPr/>
                <p14:nvPr/>
              </p14:nvContentPartPr>
              <p14:xfrm>
                <a:off x="5475076" y="5026876"/>
                <a:ext cx="44280" cy="107280"/>
              </p14:xfrm>
            </p:contentPart>
          </mc:Choice>
          <mc:Fallback xmlns="">
            <p:pic>
              <p:nvPicPr>
                <p:cNvPr id="67" name="Freihand 66">
                  <a:extLst>
                    <a:ext uri="{FF2B5EF4-FFF2-40B4-BE49-F238E27FC236}">
                      <a16:creationId xmlns:a16="http://schemas.microsoft.com/office/drawing/2014/main" id="{45431FB6-48F3-7D77-4425-9878A80F93DF}"/>
                    </a:ext>
                  </a:extLst>
                </p:cNvPr>
                <p:cNvPicPr/>
                <p:nvPr/>
              </p:nvPicPr>
              <p:blipFill>
                <a:blip r:embed="rId113"/>
                <a:stretch>
                  <a:fillRect/>
                </a:stretch>
              </p:blipFill>
              <p:spPr>
                <a:xfrm>
                  <a:off x="5470756" y="5022556"/>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29E3C7D8-C679-AA50-09C6-CD9B2FD42930}"/>
                    </a:ext>
                  </a:extLst>
                </p14:cNvPr>
                <p14:cNvContentPartPr/>
                <p14:nvPr/>
              </p14:nvContentPartPr>
              <p14:xfrm>
                <a:off x="5526556" y="5022556"/>
                <a:ext cx="43560" cy="87480"/>
              </p14:xfrm>
            </p:contentPart>
          </mc:Choice>
          <mc:Fallback xmlns="">
            <p:pic>
              <p:nvPicPr>
                <p:cNvPr id="68" name="Freihand 67">
                  <a:extLst>
                    <a:ext uri="{FF2B5EF4-FFF2-40B4-BE49-F238E27FC236}">
                      <a16:creationId xmlns:a16="http://schemas.microsoft.com/office/drawing/2014/main" id="{29E3C7D8-C679-AA50-09C6-CD9B2FD42930}"/>
                    </a:ext>
                  </a:extLst>
                </p:cNvPr>
                <p:cNvPicPr/>
                <p:nvPr/>
              </p:nvPicPr>
              <p:blipFill>
                <a:blip r:embed="rId115"/>
                <a:stretch>
                  <a:fillRect/>
                </a:stretch>
              </p:blipFill>
              <p:spPr>
                <a:xfrm>
                  <a:off x="5522236" y="5018236"/>
                  <a:ext cx="52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DD51F2D6-87CC-9335-AC94-B60816400DA7}"/>
                    </a:ext>
                  </a:extLst>
                </p14:cNvPr>
                <p14:cNvContentPartPr/>
                <p14:nvPr/>
              </p14:nvContentPartPr>
              <p14:xfrm>
                <a:off x="5599636" y="4982236"/>
                <a:ext cx="28800" cy="113400"/>
              </p14:xfrm>
            </p:contentPart>
          </mc:Choice>
          <mc:Fallback xmlns="">
            <p:pic>
              <p:nvPicPr>
                <p:cNvPr id="69" name="Freihand 68">
                  <a:extLst>
                    <a:ext uri="{FF2B5EF4-FFF2-40B4-BE49-F238E27FC236}">
                      <a16:creationId xmlns:a16="http://schemas.microsoft.com/office/drawing/2014/main" id="{DD51F2D6-87CC-9335-AC94-B60816400DA7}"/>
                    </a:ext>
                  </a:extLst>
                </p:cNvPr>
                <p:cNvPicPr/>
                <p:nvPr/>
              </p:nvPicPr>
              <p:blipFill>
                <a:blip r:embed="rId117"/>
                <a:stretch>
                  <a:fillRect/>
                </a:stretch>
              </p:blipFill>
              <p:spPr>
                <a:xfrm>
                  <a:off x="5595316" y="4977916"/>
                  <a:ext cx="37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061C5C7B-F915-953A-579E-081087F396FB}"/>
                    </a:ext>
                  </a:extLst>
                </p14:cNvPr>
                <p14:cNvContentPartPr/>
                <p14:nvPr/>
              </p14:nvContentPartPr>
              <p14:xfrm>
                <a:off x="5592436" y="4941916"/>
                <a:ext cx="218160" cy="126720"/>
              </p14:xfrm>
            </p:contentPart>
          </mc:Choice>
          <mc:Fallback xmlns="">
            <p:pic>
              <p:nvPicPr>
                <p:cNvPr id="70" name="Freihand 69">
                  <a:extLst>
                    <a:ext uri="{FF2B5EF4-FFF2-40B4-BE49-F238E27FC236}">
                      <a16:creationId xmlns:a16="http://schemas.microsoft.com/office/drawing/2014/main" id="{061C5C7B-F915-953A-579E-081087F396FB}"/>
                    </a:ext>
                  </a:extLst>
                </p:cNvPr>
                <p:cNvPicPr/>
                <p:nvPr/>
              </p:nvPicPr>
              <p:blipFill>
                <a:blip r:embed="rId119"/>
                <a:stretch>
                  <a:fillRect/>
                </a:stretch>
              </p:blipFill>
              <p:spPr>
                <a:xfrm>
                  <a:off x="5588116" y="4937596"/>
                  <a:ext cx="226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520AB6B-EC7D-58C2-49EE-30459F38B13B}"/>
                    </a:ext>
                  </a:extLst>
                </p14:cNvPr>
                <p14:cNvContentPartPr/>
                <p14:nvPr/>
              </p14:nvContentPartPr>
              <p14:xfrm>
                <a:off x="5732476" y="4883596"/>
                <a:ext cx="235800" cy="153720"/>
              </p14:xfrm>
            </p:contentPart>
          </mc:Choice>
          <mc:Fallback xmlns="">
            <p:pic>
              <p:nvPicPr>
                <p:cNvPr id="71" name="Freihand 70">
                  <a:extLst>
                    <a:ext uri="{FF2B5EF4-FFF2-40B4-BE49-F238E27FC236}">
                      <a16:creationId xmlns:a16="http://schemas.microsoft.com/office/drawing/2014/main" id="{F520AB6B-EC7D-58C2-49EE-30459F38B13B}"/>
                    </a:ext>
                  </a:extLst>
                </p:cNvPr>
                <p:cNvPicPr/>
                <p:nvPr/>
              </p:nvPicPr>
              <p:blipFill>
                <a:blip r:embed="rId121"/>
                <a:stretch>
                  <a:fillRect/>
                </a:stretch>
              </p:blipFill>
              <p:spPr>
                <a:xfrm>
                  <a:off x="5728156" y="4879276"/>
                  <a:ext cx="244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CA138316-E290-D546-E4ED-D57A92F5825E}"/>
                    </a:ext>
                  </a:extLst>
                </p14:cNvPr>
                <p14:cNvContentPartPr/>
                <p14:nvPr/>
              </p14:nvContentPartPr>
              <p14:xfrm>
                <a:off x="6054316" y="4980076"/>
                <a:ext cx="10800" cy="47160"/>
              </p14:xfrm>
            </p:contentPart>
          </mc:Choice>
          <mc:Fallback xmlns="">
            <p:pic>
              <p:nvPicPr>
                <p:cNvPr id="72" name="Freihand 71">
                  <a:extLst>
                    <a:ext uri="{FF2B5EF4-FFF2-40B4-BE49-F238E27FC236}">
                      <a16:creationId xmlns:a16="http://schemas.microsoft.com/office/drawing/2014/main" id="{CA138316-E290-D546-E4ED-D57A92F5825E}"/>
                    </a:ext>
                  </a:extLst>
                </p:cNvPr>
                <p:cNvPicPr/>
                <p:nvPr/>
              </p:nvPicPr>
              <p:blipFill>
                <a:blip r:embed="rId123"/>
                <a:stretch>
                  <a:fillRect/>
                </a:stretch>
              </p:blipFill>
              <p:spPr>
                <a:xfrm>
                  <a:off x="6049996" y="4975756"/>
                  <a:ext cx="19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86DD9183-1D72-DCF3-533B-61D873EB33F6}"/>
                    </a:ext>
                  </a:extLst>
                </p14:cNvPr>
                <p14:cNvContentPartPr/>
                <p14:nvPr/>
              </p14:nvContentPartPr>
              <p14:xfrm>
                <a:off x="6179956" y="4843276"/>
                <a:ext cx="74160" cy="156600"/>
              </p14:xfrm>
            </p:contentPart>
          </mc:Choice>
          <mc:Fallback xmlns="">
            <p:pic>
              <p:nvPicPr>
                <p:cNvPr id="73" name="Freihand 72">
                  <a:extLst>
                    <a:ext uri="{FF2B5EF4-FFF2-40B4-BE49-F238E27FC236}">
                      <a16:creationId xmlns:a16="http://schemas.microsoft.com/office/drawing/2014/main" id="{86DD9183-1D72-DCF3-533B-61D873EB33F6}"/>
                    </a:ext>
                  </a:extLst>
                </p:cNvPr>
                <p:cNvPicPr/>
                <p:nvPr/>
              </p:nvPicPr>
              <p:blipFill>
                <a:blip r:embed="rId125"/>
                <a:stretch>
                  <a:fillRect/>
                </a:stretch>
              </p:blipFill>
              <p:spPr>
                <a:xfrm>
                  <a:off x="6175636" y="4838956"/>
                  <a:ext cx="82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2D1465DE-BA9A-A51E-0678-9366A387CA81}"/>
                    </a:ext>
                  </a:extLst>
                </p14:cNvPr>
                <p14:cNvContentPartPr/>
                <p14:nvPr/>
              </p14:nvContentPartPr>
              <p14:xfrm>
                <a:off x="6260596" y="4777036"/>
                <a:ext cx="402480" cy="373320"/>
              </p14:xfrm>
            </p:contentPart>
          </mc:Choice>
          <mc:Fallback xmlns="">
            <p:pic>
              <p:nvPicPr>
                <p:cNvPr id="74" name="Freihand 73">
                  <a:extLst>
                    <a:ext uri="{FF2B5EF4-FFF2-40B4-BE49-F238E27FC236}">
                      <a16:creationId xmlns:a16="http://schemas.microsoft.com/office/drawing/2014/main" id="{2D1465DE-BA9A-A51E-0678-9366A387CA81}"/>
                    </a:ext>
                  </a:extLst>
                </p:cNvPr>
                <p:cNvPicPr/>
                <p:nvPr/>
              </p:nvPicPr>
              <p:blipFill>
                <a:blip r:embed="rId127"/>
                <a:stretch>
                  <a:fillRect/>
                </a:stretch>
              </p:blipFill>
              <p:spPr>
                <a:xfrm>
                  <a:off x="6256276" y="4772716"/>
                  <a:ext cx="411120" cy="381960"/>
                </a:xfrm>
                <a:prstGeom prst="rect">
                  <a:avLst/>
                </a:prstGeom>
              </p:spPr>
            </p:pic>
          </mc:Fallback>
        </mc:AlternateContent>
      </p:grpSp>
    </p:spTree>
    <p:extLst>
      <p:ext uri="{BB962C8B-B14F-4D97-AF65-F5344CB8AC3E}">
        <p14:creationId xmlns:p14="http://schemas.microsoft.com/office/powerpoint/2010/main" val="71460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Traditionelle </a:t>
            </a:r>
            <a:r>
              <a:rPr lang="de-DE" sz="2800">
                <a:latin typeface="Times New Roman" panose="02020603050405020304" pitchFamily="18" charset="0"/>
                <a:cs typeface="Times New Roman" panose="02020603050405020304" pitchFamily="18" charset="0"/>
              </a:rPr>
              <a:t>ökonomischen Theorie  </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Fundamentale Bedeutung in der Neuen Institutionenökonomie wird den Transaktionskosten entgegengebracht.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Zwar ist man sich auch in der traditionellen ökonomischen Theorie bewusst, dass jede Handlung – z.B. der einfache Tausch von zwei Gütern – mit Transaktionskosten verbunden ist (vgl. die Begründung für die Einführung von Geld als fundamentales Tauschgut in der Entwicklung der Menschheit!), jedoch wird von diesen Transaktionskosten meistens abstrahiert, bzw. wird Ihnen nur eine nachgelagerte Bedeutung beigemessen.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Bei der theoretischen Ableitung des Marktgleichgewichts und den</a:t>
            </a:r>
          </a:p>
          <a:p>
            <a:r>
              <a:rPr lang="de-DE" sz="2400" dirty="0">
                <a:latin typeface="Times New Roman" panose="02020603050405020304" pitchFamily="18" charset="0"/>
                <a:cs typeface="Times New Roman" panose="02020603050405020304" pitchFamily="18" charset="0"/>
              </a:rPr>
              <a:t>     beiden Hauptsätzen der Wohlfahrtstheorie werden Transaktions- </a:t>
            </a:r>
          </a:p>
          <a:p>
            <a:r>
              <a:rPr lang="de-DE" sz="2400" dirty="0">
                <a:latin typeface="Times New Roman" panose="02020603050405020304" pitchFamily="18" charset="0"/>
                <a:cs typeface="Times New Roman" panose="02020603050405020304" pitchFamily="18" charset="0"/>
              </a:rPr>
              <a:t>     kosten nicht berücksichtigt, bzw. es wird angenommen, dass diese</a:t>
            </a:r>
          </a:p>
          <a:p>
            <a:r>
              <a:rPr lang="de-DE" sz="2400" dirty="0">
                <a:latin typeface="Times New Roman" panose="02020603050405020304" pitchFamily="18" charset="0"/>
                <a:cs typeface="Times New Roman" panose="02020603050405020304" pitchFamily="18" charset="0"/>
              </a:rPr>
              <a:t>     in den Marktpreisen enthalten sind.</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Überblick: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15/16 (4. Auflage)</a:t>
            </a:r>
          </a:p>
        </p:txBody>
      </p:sp>
      <p:sp>
        <p:nvSpPr>
          <p:cNvPr id="5" name="Rechteck 4">
            <a:extLst>
              <a:ext uri="{FF2B5EF4-FFF2-40B4-BE49-F238E27FC236}">
                <a16:creationId xmlns:a16="http://schemas.microsoft.com/office/drawing/2014/main" id="{C3C37E33-FB1F-15DA-5E9C-8FDFDB6153AF}"/>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B49DCDC-FC7B-CFC2-32F3-D1CC2DD158AE}"/>
                  </a:ext>
                </a:extLst>
              </p14:cNvPr>
              <p14:cNvContentPartPr/>
              <p14:nvPr/>
            </p14:nvContentPartPr>
            <p14:xfrm>
              <a:off x="2027716" y="464564"/>
              <a:ext cx="2475360" cy="67320"/>
            </p14:xfrm>
          </p:contentPart>
        </mc:Choice>
        <mc:Fallback xmlns="">
          <p:pic>
            <p:nvPicPr>
              <p:cNvPr id="2" name="Freihand 1">
                <a:extLst>
                  <a:ext uri="{FF2B5EF4-FFF2-40B4-BE49-F238E27FC236}">
                    <a16:creationId xmlns:a16="http://schemas.microsoft.com/office/drawing/2014/main" id="{4B49DCDC-FC7B-CFC2-32F3-D1CC2DD158AE}"/>
                  </a:ext>
                </a:extLst>
              </p:cNvPr>
              <p:cNvPicPr/>
              <p:nvPr/>
            </p:nvPicPr>
            <p:blipFill>
              <a:blip r:embed="rId3"/>
              <a:stretch>
                <a:fillRect/>
              </a:stretch>
            </p:blipFill>
            <p:spPr>
              <a:xfrm>
                <a:off x="2023396" y="460244"/>
                <a:ext cx="2484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543CCDA-C27A-083B-B275-5D81CAFD0F0E}"/>
                  </a:ext>
                </a:extLst>
              </p14:cNvPr>
              <p14:cNvContentPartPr/>
              <p14:nvPr/>
            </p14:nvContentPartPr>
            <p14:xfrm>
              <a:off x="4138396" y="2440244"/>
              <a:ext cx="4809240" cy="125640"/>
            </p14:xfrm>
          </p:contentPart>
        </mc:Choice>
        <mc:Fallback xmlns="">
          <p:pic>
            <p:nvPicPr>
              <p:cNvPr id="3" name="Freihand 2">
                <a:extLst>
                  <a:ext uri="{FF2B5EF4-FFF2-40B4-BE49-F238E27FC236}">
                    <a16:creationId xmlns:a16="http://schemas.microsoft.com/office/drawing/2014/main" id="{8543CCDA-C27A-083B-B275-5D81CAFD0F0E}"/>
                  </a:ext>
                </a:extLst>
              </p:cNvPr>
              <p:cNvPicPr/>
              <p:nvPr/>
            </p:nvPicPr>
            <p:blipFill>
              <a:blip r:embed="rId5"/>
              <a:stretch>
                <a:fillRect/>
              </a:stretch>
            </p:blipFill>
            <p:spPr>
              <a:xfrm>
                <a:off x="4134076" y="2435924"/>
                <a:ext cx="4817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9EA3FA1C-F572-23CD-12BF-D45D121CB45B}"/>
                  </a:ext>
                </a:extLst>
              </p14:cNvPr>
              <p14:cNvContentPartPr/>
              <p14:nvPr/>
            </p14:nvContentPartPr>
            <p14:xfrm>
              <a:off x="1443436" y="5308004"/>
              <a:ext cx="3783240" cy="85680"/>
            </p14:xfrm>
          </p:contentPart>
        </mc:Choice>
        <mc:Fallback xmlns="">
          <p:pic>
            <p:nvPicPr>
              <p:cNvPr id="6" name="Freihand 5">
                <a:extLst>
                  <a:ext uri="{FF2B5EF4-FFF2-40B4-BE49-F238E27FC236}">
                    <a16:creationId xmlns:a16="http://schemas.microsoft.com/office/drawing/2014/main" id="{9EA3FA1C-F572-23CD-12BF-D45D121CB45B}"/>
                  </a:ext>
                </a:extLst>
              </p:cNvPr>
              <p:cNvPicPr/>
              <p:nvPr/>
            </p:nvPicPr>
            <p:blipFill>
              <a:blip r:embed="rId7"/>
              <a:stretch>
                <a:fillRect/>
              </a:stretch>
            </p:blipFill>
            <p:spPr>
              <a:xfrm>
                <a:off x="1439116" y="5303684"/>
                <a:ext cx="3791880" cy="94320"/>
              </a:xfrm>
              <a:prstGeom prst="rect">
                <a:avLst/>
              </a:prstGeom>
            </p:spPr>
          </p:pic>
        </mc:Fallback>
      </mc:AlternateContent>
    </p:spTree>
    <p:extLst>
      <p:ext uri="{BB962C8B-B14F-4D97-AF65-F5344CB8AC3E}">
        <p14:creationId xmlns:p14="http://schemas.microsoft.com/office/powerpoint/2010/main" val="210869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a:t>Banzhaf</a:t>
            </a:r>
            <a:r>
              <a:rPr lang="de-DE" sz="2903" dirty="0"/>
              <a:t> Power 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a:t>Betrachte</a:t>
            </a:r>
            <a:r>
              <a:rPr lang="en-US" sz="2177" dirty="0"/>
              <a:t> </a:t>
            </a:r>
            <a:r>
              <a:rPr lang="en-US" sz="2177" dirty="0" err="1"/>
              <a:t>eine</a:t>
            </a:r>
            <a:r>
              <a:rPr lang="en-US" sz="2177" dirty="0"/>
              <a:t> System </a:t>
            </a:r>
            <a:r>
              <a:rPr lang="en-US" sz="2177" dirty="0" err="1"/>
              <a:t>mit</a:t>
            </a:r>
            <a:r>
              <a:rPr lang="en-US" sz="2177" dirty="0"/>
              <a:t> N </a:t>
            </a:r>
            <a:r>
              <a:rPr lang="en-US" sz="2177" dirty="0" err="1"/>
              <a:t>Spielern</a:t>
            </a:r>
            <a:r>
              <a:rPr lang="en-US" sz="2177" dirty="0"/>
              <a:t>:</a:t>
            </a:r>
          </a:p>
          <a:p>
            <a:endParaRPr lang="en-US" sz="2177" dirty="0"/>
          </a:p>
          <a:p>
            <a:pPr marL="414772" indent="-414772">
              <a:buFont typeface="+mj-lt"/>
              <a:buAutoNum type="arabicPeriod"/>
            </a:pPr>
            <a:r>
              <a:rPr lang="en-US" sz="2177" dirty="0" err="1"/>
              <a:t>Finde</a:t>
            </a:r>
            <a:r>
              <a:rPr lang="en-US" sz="2177" dirty="0"/>
              <a:t> </a:t>
            </a:r>
            <a:r>
              <a:rPr lang="en-US" sz="2177" dirty="0" err="1"/>
              <a:t>alle</a:t>
            </a:r>
            <a:r>
              <a:rPr lang="en-US" sz="2177" dirty="0"/>
              <a:t> </a:t>
            </a:r>
            <a:r>
              <a:rPr lang="en-US" sz="2177" dirty="0" err="1"/>
              <a:t>Gewinnkoalitionen</a:t>
            </a:r>
            <a:r>
              <a:rPr lang="en-US" sz="2177" dirty="0"/>
              <a:t>.</a:t>
            </a:r>
          </a:p>
          <a:p>
            <a:pPr marL="414772" indent="-414772">
              <a:buFont typeface="+mj-lt"/>
              <a:buAutoNum type="arabicPeriod"/>
            </a:pPr>
            <a:r>
              <a:rPr lang="en-US" sz="2177" dirty="0" err="1"/>
              <a:t>Bestimme</a:t>
            </a:r>
            <a:r>
              <a:rPr lang="en-US" sz="2177" dirty="0"/>
              <a:t> </a:t>
            </a:r>
            <a:r>
              <a:rPr lang="en-US" sz="2177" dirty="0" err="1"/>
              <a:t>für</a:t>
            </a:r>
            <a:r>
              <a:rPr lang="en-US" sz="2177" dirty="0"/>
              <a:t> </a:t>
            </a:r>
            <a:r>
              <a:rPr lang="en-US" sz="2177" dirty="0" err="1"/>
              <a:t>jede</a:t>
            </a:r>
            <a:r>
              <a:rPr lang="en-US" sz="2177" dirty="0"/>
              <a:t> </a:t>
            </a:r>
            <a:r>
              <a:rPr lang="en-US" sz="2177" dirty="0" err="1"/>
              <a:t>Gewinnkoalition</a:t>
            </a:r>
            <a:r>
              <a:rPr lang="en-US" sz="2177" dirty="0"/>
              <a:t> die </a:t>
            </a:r>
            <a:r>
              <a:rPr lang="en-US" sz="2177" dirty="0" err="1"/>
              <a:t>kritischen</a:t>
            </a:r>
            <a:r>
              <a:rPr lang="en-US" sz="2177" dirty="0"/>
              <a:t> </a:t>
            </a:r>
            <a:r>
              <a:rPr lang="en-US" sz="2177" dirty="0" err="1"/>
              <a:t>Spieler</a:t>
            </a:r>
            <a:r>
              <a:rPr lang="en-US" sz="2177" dirty="0"/>
              <a:t>.</a:t>
            </a:r>
          </a:p>
          <a:p>
            <a:pPr marL="414772" indent="-414772">
              <a:buFont typeface="+mj-lt"/>
              <a:buAutoNum type="arabicPeriod"/>
            </a:pPr>
            <a:r>
              <a:rPr lang="de-DE" sz="2177" dirty="0"/>
              <a:t>Bestimme für alle Spieler den kritischen Wert B</a:t>
            </a:r>
            <a:r>
              <a:rPr lang="de-DE" sz="2177" baseline="-25000" dirty="0"/>
              <a:t>i</a:t>
            </a:r>
            <a:r>
              <a:rPr lang="de-DE" sz="2177" dirty="0"/>
              <a:t> .</a:t>
            </a:r>
          </a:p>
          <a:p>
            <a:pPr marL="414772" indent="-414772">
              <a:buFont typeface="+mj-lt"/>
              <a:buAutoNum type="arabicPeriod"/>
            </a:pPr>
            <a:r>
              <a:rPr lang="en-US" sz="2177" dirty="0"/>
              <a:t>Banzhaf power index: </a:t>
            </a:r>
            <a:r>
              <a:rPr lang="el-GR" sz="2177" dirty="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 für Spieler i</a:t>
            </a:r>
          </a:p>
          <a:p>
            <a:endParaRPr lang="de-DE" sz="2177" dirty="0"/>
          </a:p>
          <a:p>
            <a:pPr marL="311079" indent="-311079">
              <a:buFont typeface="Arial" panose="020B0604020202020204" pitchFamily="34" charset="0"/>
              <a:buChar char="•"/>
            </a:pPr>
            <a:r>
              <a:rPr lang="en-US" sz="2177" dirty="0"/>
              <a:t>Die Banzhaf power </a:t>
            </a:r>
            <a:r>
              <a:rPr lang="en-US" sz="2177" dirty="0" err="1"/>
              <a:t>Verteilung</a:t>
            </a:r>
            <a:r>
              <a:rPr lang="en-US" sz="2177" dirty="0"/>
              <a:t> </a:t>
            </a:r>
            <a:r>
              <a:rPr lang="en-US" sz="2177" dirty="0" err="1"/>
              <a:t>ist</a:t>
            </a:r>
            <a:r>
              <a:rPr lang="en-US" sz="2177" dirty="0"/>
              <a:t> die </a:t>
            </a:r>
            <a:r>
              <a:rPr lang="en-US" sz="2177" dirty="0" err="1"/>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
        <p:nvSpPr>
          <p:cNvPr id="7" name="Rechteck 6">
            <a:extLst>
              <a:ext uri="{FF2B5EF4-FFF2-40B4-BE49-F238E27FC236}">
                <a16:creationId xmlns:a16="http://schemas.microsoft.com/office/drawing/2014/main" id="{9A54018C-1302-5247-A48D-66E38465DD5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7775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422228"/>
            <a:ext cx="12172950" cy="6217114"/>
          </a:xfrm>
          <a:prstGeom prst="rect">
            <a:avLst/>
          </a:prstGeom>
          <a:noFill/>
        </p:spPr>
        <p:txBody>
          <a:bodyPr wrap="square" rtlCol="0">
            <a:noAutofit/>
          </a:bodyPr>
          <a:lstStyle/>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Durchführung einer Transaktion kann nicht kostenlos erfolgen, sondern ist immer mit einem Aufwand verbunden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Dazu gehören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Markttransaktionskosten</a:t>
            </a:r>
            <a:r>
              <a:rPr lang="de-DE" sz="2000" dirty="0">
                <a:latin typeface="Times New Roman" panose="02020603050405020304" pitchFamily="18" charset="0"/>
                <a:cs typeface="Times New Roman" panose="02020603050405020304" pitchFamily="18" charset="0"/>
              </a:rPr>
              <a:t>: Kosten der Marktbenutzung</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Unternehmenstransaktionskosten: </a:t>
            </a:r>
            <a:r>
              <a:rPr lang="de-DE" sz="2000" dirty="0">
                <a:latin typeface="Times New Roman" panose="02020603050405020304" pitchFamily="18" charset="0"/>
                <a:cs typeface="Times New Roman" panose="02020603050405020304" pitchFamily="18" charset="0"/>
              </a:rPr>
              <a:t>Kosten des Rechts auf Erteilung von Anordnungen innerhalb eines Unternehmens</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Politische Transaktionskosten:</a:t>
            </a:r>
            <a:r>
              <a:rPr lang="de-DE" sz="2000" dirty="0">
                <a:latin typeface="Times New Roman" panose="02020603050405020304" pitchFamily="18" charset="0"/>
                <a:cs typeface="Times New Roman" panose="02020603050405020304" pitchFamily="18" charset="0"/>
              </a:rPr>
              <a:t> Kosten, die durch Benutzung des institutionellen Rahmens eines Gemeinwesens entstehen</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Suchtransaktionskosten:</a:t>
            </a:r>
            <a:r>
              <a:rPr lang="de-DE" sz="2000" dirty="0">
                <a:latin typeface="Times New Roman" panose="02020603050405020304" pitchFamily="18" charset="0"/>
                <a:cs typeface="Times New Roman" panose="02020603050405020304" pitchFamily="18" charset="0"/>
              </a:rPr>
              <a:t> Kosten, die durch das Sammeln von</a:t>
            </a:r>
          </a:p>
          <a:p>
            <a:pPr lvl="1"/>
            <a:r>
              <a:rPr lang="de-DE" sz="2000" dirty="0">
                <a:latin typeface="Times New Roman" panose="02020603050405020304" pitchFamily="18" charset="0"/>
                <a:cs typeface="Times New Roman" panose="02020603050405020304" pitchFamily="18" charset="0"/>
              </a:rPr>
              <a:t>       Informationen im Vorfeld einer Transaktion entstehen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24BFD728-4BDE-AC50-03A7-7CF60517EA8E}"/>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9E50511-4C3F-9914-BCAB-DC9811E6E0A5}"/>
                  </a:ext>
                </a:extLst>
              </p14:cNvPr>
              <p14:cNvContentPartPr/>
              <p14:nvPr/>
            </p14:nvContentPartPr>
            <p14:xfrm>
              <a:off x="987316" y="2630356"/>
              <a:ext cx="2648520" cy="99720"/>
            </p14:xfrm>
          </p:contentPart>
        </mc:Choice>
        <mc:Fallback xmlns="">
          <p:pic>
            <p:nvPicPr>
              <p:cNvPr id="2" name="Freihand 1">
                <a:extLst>
                  <a:ext uri="{FF2B5EF4-FFF2-40B4-BE49-F238E27FC236}">
                    <a16:creationId xmlns:a16="http://schemas.microsoft.com/office/drawing/2014/main" id="{F9E50511-4C3F-9914-BCAB-DC9811E6E0A5}"/>
                  </a:ext>
                </a:extLst>
              </p:cNvPr>
              <p:cNvPicPr/>
              <p:nvPr/>
            </p:nvPicPr>
            <p:blipFill>
              <a:blip r:embed="rId3"/>
              <a:stretch>
                <a:fillRect/>
              </a:stretch>
            </p:blipFill>
            <p:spPr>
              <a:xfrm>
                <a:off x="982996" y="2626036"/>
                <a:ext cx="2657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8C5BD26-3B4A-7752-748F-B8B2ABF29050}"/>
                  </a:ext>
                </a:extLst>
              </p14:cNvPr>
              <p14:cNvContentPartPr/>
              <p14:nvPr/>
            </p14:nvContentPartPr>
            <p14:xfrm>
              <a:off x="1031956" y="3148396"/>
              <a:ext cx="3322800" cy="155160"/>
            </p14:xfrm>
          </p:contentPart>
        </mc:Choice>
        <mc:Fallback xmlns="">
          <p:pic>
            <p:nvPicPr>
              <p:cNvPr id="3" name="Freihand 2">
                <a:extLst>
                  <a:ext uri="{FF2B5EF4-FFF2-40B4-BE49-F238E27FC236}">
                    <a16:creationId xmlns:a16="http://schemas.microsoft.com/office/drawing/2014/main" id="{68C5BD26-3B4A-7752-748F-B8B2ABF29050}"/>
                  </a:ext>
                </a:extLst>
              </p:cNvPr>
              <p:cNvPicPr/>
              <p:nvPr/>
            </p:nvPicPr>
            <p:blipFill>
              <a:blip r:embed="rId5"/>
              <a:stretch>
                <a:fillRect/>
              </a:stretch>
            </p:blipFill>
            <p:spPr>
              <a:xfrm>
                <a:off x="1027636" y="3144076"/>
                <a:ext cx="3331440" cy="163800"/>
              </a:xfrm>
              <a:prstGeom prst="rect">
                <a:avLst/>
              </a:prstGeom>
            </p:spPr>
          </p:pic>
        </mc:Fallback>
      </mc:AlternateContent>
      <p:grpSp>
        <p:nvGrpSpPr>
          <p:cNvPr id="24" name="Gruppieren 23">
            <a:extLst>
              <a:ext uri="{FF2B5EF4-FFF2-40B4-BE49-F238E27FC236}">
                <a16:creationId xmlns:a16="http://schemas.microsoft.com/office/drawing/2014/main" id="{751DF01B-9436-A423-EE38-161789289D7E}"/>
              </a:ext>
            </a:extLst>
          </p:cNvPr>
          <p:cNvGrpSpPr/>
          <p:nvPr/>
        </p:nvGrpSpPr>
        <p:grpSpPr>
          <a:xfrm>
            <a:off x="6811756" y="1607236"/>
            <a:ext cx="3962520" cy="1272240"/>
            <a:chOff x="6811756" y="1607236"/>
            <a:chExt cx="3962520" cy="1272240"/>
          </a:xfrm>
        </p:grpSpPr>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0DF9D2BC-4D19-C37D-DD4D-CBF9E422ABD6}"/>
                    </a:ext>
                  </a:extLst>
                </p14:cNvPr>
                <p14:cNvContentPartPr/>
                <p14:nvPr/>
              </p14:nvContentPartPr>
              <p14:xfrm>
                <a:off x="6903196" y="2559076"/>
                <a:ext cx="672480" cy="273240"/>
              </p14:xfrm>
            </p:contentPart>
          </mc:Choice>
          <mc:Fallback xmlns="">
            <p:pic>
              <p:nvPicPr>
                <p:cNvPr id="6" name="Freihand 5">
                  <a:extLst>
                    <a:ext uri="{FF2B5EF4-FFF2-40B4-BE49-F238E27FC236}">
                      <a16:creationId xmlns:a16="http://schemas.microsoft.com/office/drawing/2014/main" id="{0DF9D2BC-4D19-C37D-DD4D-CBF9E422ABD6}"/>
                    </a:ext>
                  </a:extLst>
                </p:cNvPr>
                <p:cNvPicPr/>
                <p:nvPr/>
              </p:nvPicPr>
              <p:blipFill>
                <a:blip r:embed="rId7"/>
                <a:stretch>
                  <a:fillRect/>
                </a:stretch>
              </p:blipFill>
              <p:spPr>
                <a:xfrm>
                  <a:off x="6898876" y="2554756"/>
                  <a:ext cx="681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B6135EF7-033E-F02D-799D-03D6C45E96AF}"/>
                    </a:ext>
                  </a:extLst>
                </p14:cNvPr>
                <p14:cNvContentPartPr/>
                <p14:nvPr/>
              </p14:nvContentPartPr>
              <p14:xfrm>
                <a:off x="6811756" y="2637916"/>
                <a:ext cx="166320" cy="241560"/>
              </p14:xfrm>
            </p:contentPart>
          </mc:Choice>
          <mc:Fallback xmlns="">
            <p:pic>
              <p:nvPicPr>
                <p:cNvPr id="7" name="Freihand 6">
                  <a:extLst>
                    <a:ext uri="{FF2B5EF4-FFF2-40B4-BE49-F238E27FC236}">
                      <a16:creationId xmlns:a16="http://schemas.microsoft.com/office/drawing/2014/main" id="{B6135EF7-033E-F02D-799D-03D6C45E96AF}"/>
                    </a:ext>
                  </a:extLst>
                </p:cNvPr>
                <p:cNvPicPr/>
                <p:nvPr/>
              </p:nvPicPr>
              <p:blipFill>
                <a:blip r:embed="rId9"/>
                <a:stretch>
                  <a:fillRect/>
                </a:stretch>
              </p:blipFill>
              <p:spPr>
                <a:xfrm>
                  <a:off x="6807436" y="2633596"/>
                  <a:ext cx="174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9098B325-057D-669E-6B9C-22F12B44BA1B}"/>
                    </a:ext>
                  </a:extLst>
                </p14:cNvPr>
                <p14:cNvContentPartPr/>
                <p14:nvPr/>
              </p14:nvContentPartPr>
              <p14:xfrm>
                <a:off x="7845316" y="2370796"/>
                <a:ext cx="22680" cy="205560"/>
              </p14:xfrm>
            </p:contentPart>
          </mc:Choice>
          <mc:Fallback xmlns="">
            <p:pic>
              <p:nvPicPr>
                <p:cNvPr id="9" name="Freihand 8">
                  <a:extLst>
                    <a:ext uri="{FF2B5EF4-FFF2-40B4-BE49-F238E27FC236}">
                      <a16:creationId xmlns:a16="http://schemas.microsoft.com/office/drawing/2014/main" id="{9098B325-057D-669E-6B9C-22F12B44BA1B}"/>
                    </a:ext>
                  </a:extLst>
                </p:cNvPr>
                <p:cNvPicPr/>
                <p:nvPr/>
              </p:nvPicPr>
              <p:blipFill>
                <a:blip r:embed="rId11"/>
                <a:stretch>
                  <a:fillRect/>
                </a:stretch>
              </p:blipFill>
              <p:spPr>
                <a:xfrm>
                  <a:off x="7840996" y="2366476"/>
                  <a:ext cx="31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A11D6604-B288-5DCE-42C9-6EB4EB6B1B2A}"/>
                    </a:ext>
                  </a:extLst>
                </p14:cNvPr>
                <p14:cNvContentPartPr/>
                <p14:nvPr/>
              </p14:nvContentPartPr>
              <p14:xfrm>
                <a:off x="7748476" y="2339476"/>
                <a:ext cx="236160" cy="31320"/>
              </p14:xfrm>
            </p:contentPart>
          </mc:Choice>
          <mc:Fallback xmlns="">
            <p:pic>
              <p:nvPicPr>
                <p:cNvPr id="12" name="Freihand 11">
                  <a:extLst>
                    <a:ext uri="{FF2B5EF4-FFF2-40B4-BE49-F238E27FC236}">
                      <a16:creationId xmlns:a16="http://schemas.microsoft.com/office/drawing/2014/main" id="{A11D6604-B288-5DCE-42C9-6EB4EB6B1B2A}"/>
                    </a:ext>
                  </a:extLst>
                </p:cNvPr>
                <p:cNvPicPr/>
                <p:nvPr/>
              </p:nvPicPr>
              <p:blipFill>
                <a:blip r:embed="rId13"/>
                <a:stretch>
                  <a:fillRect/>
                </a:stretch>
              </p:blipFill>
              <p:spPr>
                <a:xfrm>
                  <a:off x="7744156" y="2335156"/>
                  <a:ext cx="244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B7E4B65C-B802-E8DC-DD72-A3731EC38EA9}"/>
                    </a:ext>
                  </a:extLst>
                </p14:cNvPr>
                <p14:cNvContentPartPr/>
                <p14:nvPr/>
              </p14:nvContentPartPr>
              <p14:xfrm>
                <a:off x="8008396" y="2390236"/>
                <a:ext cx="600480" cy="173880"/>
              </p14:xfrm>
            </p:contentPart>
          </mc:Choice>
          <mc:Fallback xmlns="">
            <p:pic>
              <p:nvPicPr>
                <p:cNvPr id="13" name="Freihand 12">
                  <a:extLst>
                    <a:ext uri="{FF2B5EF4-FFF2-40B4-BE49-F238E27FC236}">
                      <a16:creationId xmlns:a16="http://schemas.microsoft.com/office/drawing/2014/main" id="{B7E4B65C-B802-E8DC-DD72-A3731EC38EA9}"/>
                    </a:ext>
                  </a:extLst>
                </p:cNvPr>
                <p:cNvPicPr/>
                <p:nvPr/>
              </p:nvPicPr>
              <p:blipFill>
                <a:blip r:embed="rId15"/>
                <a:stretch>
                  <a:fillRect/>
                </a:stretch>
              </p:blipFill>
              <p:spPr>
                <a:xfrm>
                  <a:off x="8004076" y="2385916"/>
                  <a:ext cx="609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4ECBB95D-78E2-F922-8371-A0AEB4838DAB}"/>
                    </a:ext>
                  </a:extLst>
                </p14:cNvPr>
                <p14:cNvContentPartPr/>
                <p14:nvPr/>
              </p14:nvContentPartPr>
              <p14:xfrm>
                <a:off x="8674756" y="2254156"/>
                <a:ext cx="268560" cy="329400"/>
              </p14:xfrm>
            </p:contentPart>
          </mc:Choice>
          <mc:Fallback xmlns="">
            <p:pic>
              <p:nvPicPr>
                <p:cNvPr id="14" name="Freihand 13">
                  <a:extLst>
                    <a:ext uri="{FF2B5EF4-FFF2-40B4-BE49-F238E27FC236}">
                      <a16:creationId xmlns:a16="http://schemas.microsoft.com/office/drawing/2014/main" id="{4ECBB95D-78E2-F922-8371-A0AEB4838DAB}"/>
                    </a:ext>
                  </a:extLst>
                </p:cNvPr>
                <p:cNvPicPr/>
                <p:nvPr/>
              </p:nvPicPr>
              <p:blipFill>
                <a:blip r:embed="rId17"/>
                <a:stretch>
                  <a:fillRect/>
                </a:stretch>
              </p:blipFill>
              <p:spPr>
                <a:xfrm>
                  <a:off x="8670436" y="2249836"/>
                  <a:ext cx="2772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FA626306-C3B3-8DFF-92D1-E4CACA6226AD}"/>
                    </a:ext>
                  </a:extLst>
                </p14:cNvPr>
                <p14:cNvContentPartPr/>
                <p14:nvPr/>
              </p14:nvContentPartPr>
              <p14:xfrm>
                <a:off x="9099196" y="2271076"/>
                <a:ext cx="129600" cy="294840"/>
              </p14:xfrm>
            </p:contentPart>
          </mc:Choice>
          <mc:Fallback xmlns="">
            <p:pic>
              <p:nvPicPr>
                <p:cNvPr id="16" name="Freihand 15">
                  <a:extLst>
                    <a:ext uri="{FF2B5EF4-FFF2-40B4-BE49-F238E27FC236}">
                      <a16:creationId xmlns:a16="http://schemas.microsoft.com/office/drawing/2014/main" id="{FA626306-C3B3-8DFF-92D1-E4CACA6226AD}"/>
                    </a:ext>
                  </a:extLst>
                </p:cNvPr>
                <p:cNvPicPr/>
                <p:nvPr/>
              </p:nvPicPr>
              <p:blipFill>
                <a:blip r:embed="rId19"/>
                <a:stretch>
                  <a:fillRect/>
                </a:stretch>
              </p:blipFill>
              <p:spPr>
                <a:xfrm>
                  <a:off x="9094876" y="2266756"/>
                  <a:ext cx="138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8F3D8C92-7C11-00E9-5938-B46B07F0736C}"/>
                    </a:ext>
                  </a:extLst>
                </p14:cNvPr>
                <p14:cNvContentPartPr/>
                <p14:nvPr/>
              </p14:nvContentPartPr>
              <p14:xfrm>
                <a:off x="9268036" y="2282596"/>
                <a:ext cx="159480" cy="105840"/>
              </p14:xfrm>
            </p:contentPart>
          </mc:Choice>
          <mc:Fallback xmlns="">
            <p:pic>
              <p:nvPicPr>
                <p:cNvPr id="17" name="Freihand 16">
                  <a:extLst>
                    <a:ext uri="{FF2B5EF4-FFF2-40B4-BE49-F238E27FC236}">
                      <a16:creationId xmlns:a16="http://schemas.microsoft.com/office/drawing/2014/main" id="{8F3D8C92-7C11-00E9-5938-B46B07F0736C}"/>
                    </a:ext>
                  </a:extLst>
                </p:cNvPr>
                <p:cNvPicPr/>
                <p:nvPr/>
              </p:nvPicPr>
              <p:blipFill>
                <a:blip r:embed="rId21"/>
                <a:stretch>
                  <a:fillRect/>
                </a:stretch>
              </p:blipFill>
              <p:spPr>
                <a:xfrm>
                  <a:off x="9263716" y="2278276"/>
                  <a:ext cx="16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B3534C12-F3C3-D805-E8FE-5BBBE6FF8E6D}"/>
                    </a:ext>
                  </a:extLst>
                </p14:cNvPr>
                <p14:cNvContentPartPr/>
                <p14:nvPr/>
              </p14:nvContentPartPr>
              <p14:xfrm>
                <a:off x="9412036" y="2158036"/>
                <a:ext cx="182160" cy="173520"/>
              </p14:xfrm>
            </p:contentPart>
          </mc:Choice>
          <mc:Fallback xmlns="">
            <p:pic>
              <p:nvPicPr>
                <p:cNvPr id="18" name="Freihand 17">
                  <a:extLst>
                    <a:ext uri="{FF2B5EF4-FFF2-40B4-BE49-F238E27FC236}">
                      <a16:creationId xmlns:a16="http://schemas.microsoft.com/office/drawing/2014/main" id="{B3534C12-F3C3-D805-E8FE-5BBBE6FF8E6D}"/>
                    </a:ext>
                  </a:extLst>
                </p:cNvPr>
                <p:cNvPicPr/>
                <p:nvPr/>
              </p:nvPicPr>
              <p:blipFill>
                <a:blip r:embed="rId23"/>
                <a:stretch>
                  <a:fillRect/>
                </a:stretch>
              </p:blipFill>
              <p:spPr>
                <a:xfrm>
                  <a:off x="9407716" y="2153716"/>
                  <a:ext cx="190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310BF901-786C-D44E-74EE-51349927548C}"/>
                    </a:ext>
                  </a:extLst>
                </p14:cNvPr>
                <p14:cNvContentPartPr/>
                <p14:nvPr/>
              </p14:nvContentPartPr>
              <p14:xfrm>
                <a:off x="9610396" y="2208076"/>
                <a:ext cx="388440" cy="234000"/>
              </p14:xfrm>
            </p:contentPart>
          </mc:Choice>
          <mc:Fallback xmlns="">
            <p:pic>
              <p:nvPicPr>
                <p:cNvPr id="19" name="Freihand 18">
                  <a:extLst>
                    <a:ext uri="{FF2B5EF4-FFF2-40B4-BE49-F238E27FC236}">
                      <a16:creationId xmlns:a16="http://schemas.microsoft.com/office/drawing/2014/main" id="{310BF901-786C-D44E-74EE-51349927548C}"/>
                    </a:ext>
                  </a:extLst>
                </p:cNvPr>
                <p:cNvPicPr/>
                <p:nvPr/>
              </p:nvPicPr>
              <p:blipFill>
                <a:blip r:embed="rId25"/>
                <a:stretch>
                  <a:fillRect/>
                </a:stretch>
              </p:blipFill>
              <p:spPr>
                <a:xfrm>
                  <a:off x="9606076" y="2203756"/>
                  <a:ext cx="397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B187692C-7EA3-FA5D-50E0-52817FC6D473}"/>
                    </a:ext>
                  </a:extLst>
                </p14:cNvPr>
                <p14:cNvContentPartPr/>
                <p14:nvPr/>
              </p14:nvContentPartPr>
              <p14:xfrm>
                <a:off x="7614556" y="1695436"/>
                <a:ext cx="2808000" cy="1074240"/>
              </p14:xfrm>
            </p:contentPart>
          </mc:Choice>
          <mc:Fallback xmlns="">
            <p:pic>
              <p:nvPicPr>
                <p:cNvPr id="20" name="Freihand 19">
                  <a:extLst>
                    <a:ext uri="{FF2B5EF4-FFF2-40B4-BE49-F238E27FC236}">
                      <a16:creationId xmlns:a16="http://schemas.microsoft.com/office/drawing/2014/main" id="{B187692C-7EA3-FA5D-50E0-52817FC6D473}"/>
                    </a:ext>
                  </a:extLst>
                </p:cNvPr>
                <p:cNvPicPr/>
                <p:nvPr/>
              </p:nvPicPr>
              <p:blipFill>
                <a:blip r:embed="rId27"/>
                <a:stretch>
                  <a:fillRect/>
                </a:stretch>
              </p:blipFill>
              <p:spPr>
                <a:xfrm>
                  <a:off x="7610236" y="1691116"/>
                  <a:ext cx="2816640" cy="10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52AD3BFF-FDBE-D587-E7AE-BB4D80930BCC}"/>
                    </a:ext>
                  </a:extLst>
                </p14:cNvPr>
                <p14:cNvContentPartPr/>
                <p14:nvPr/>
              </p14:nvContentPartPr>
              <p14:xfrm>
                <a:off x="7881316" y="2393836"/>
                <a:ext cx="2309760" cy="458280"/>
              </p14:xfrm>
            </p:contentPart>
          </mc:Choice>
          <mc:Fallback xmlns="">
            <p:pic>
              <p:nvPicPr>
                <p:cNvPr id="21" name="Freihand 20">
                  <a:extLst>
                    <a:ext uri="{FF2B5EF4-FFF2-40B4-BE49-F238E27FC236}">
                      <a16:creationId xmlns:a16="http://schemas.microsoft.com/office/drawing/2014/main" id="{52AD3BFF-FDBE-D587-E7AE-BB4D80930BCC}"/>
                    </a:ext>
                  </a:extLst>
                </p:cNvPr>
                <p:cNvPicPr/>
                <p:nvPr/>
              </p:nvPicPr>
              <p:blipFill>
                <a:blip r:embed="rId29"/>
                <a:stretch>
                  <a:fillRect/>
                </a:stretch>
              </p:blipFill>
              <p:spPr>
                <a:xfrm>
                  <a:off x="7876996" y="2389516"/>
                  <a:ext cx="231840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674FE841-393A-E052-C42C-149EA65AD671}"/>
                    </a:ext>
                  </a:extLst>
                </p14:cNvPr>
                <p14:cNvContentPartPr/>
                <p14:nvPr/>
              </p14:nvContentPartPr>
              <p14:xfrm>
                <a:off x="7747756" y="1607236"/>
                <a:ext cx="3026520" cy="1238400"/>
              </p14:xfrm>
            </p:contentPart>
          </mc:Choice>
          <mc:Fallback xmlns="">
            <p:pic>
              <p:nvPicPr>
                <p:cNvPr id="23" name="Freihand 22">
                  <a:extLst>
                    <a:ext uri="{FF2B5EF4-FFF2-40B4-BE49-F238E27FC236}">
                      <a16:creationId xmlns:a16="http://schemas.microsoft.com/office/drawing/2014/main" id="{674FE841-393A-E052-C42C-149EA65AD671}"/>
                    </a:ext>
                  </a:extLst>
                </p:cNvPr>
                <p:cNvPicPr/>
                <p:nvPr/>
              </p:nvPicPr>
              <p:blipFill>
                <a:blip r:embed="rId31"/>
                <a:stretch>
                  <a:fillRect/>
                </a:stretch>
              </p:blipFill>
              <p:spPr>
                <a:xfrm>
                  <a:off x="7743436" y="1602916"/>
                  <a:ext cx="3035160" cy="124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64795A83-ABFE-5B39-1726-15CA42AE299F}"/>
                  </a:ext>
                </a:extLst>
              </p14:cNvPr>
              <p14:cNvContentPartPr/>
              <p14:nvPr/>
            </p14:nvContentPartPr>
            <p14:xfrm>
              <a:off x="1012516" y="4156036"/>
              <a:ext cx="3298680" cy="144000"/>
            </p14:xfrm>
          </p:contentPart>
        </mc:Choice>
        <mc:Fallback xmlns="">
          <p:pic>
            <p:nvPicPr>
              <p:cNvPr id="25" name="Freihand 24">
                <a:extLst>
                  <a:ext uri="{FF2B5EF4-FFF2-40B4-BE49-F238E27FC236}">
                    <a16:creationId xmlns:a16="http://schemas.microsoft.com/office/drawing/2014/main" id="{64795A83-ABFE-5B39-1726-15CA42AE299F}"/>
                  </a:ext>
                </a:extLst>
              </p:cNvPr>
              <p:cNvPicPr/>
              <p:nvPr/>
            </p:nvPicPr>
            <p:blipFill>
              <a:blip r:embed="rId33"/>
              <a:stretch>
                <a:fillRect/>
              </a:stretch>
            </p:blipFill>
            <p:spPr>
              <a:xfrm>
                <a:off x="1008196" y="4151716"/>
                <a:ext cx="3307320" cy="152640"/>
              </a:xfrm>
              <a:prstGeom prst="rect">
                <a:avLst/>
              </a:prstGeom>
            </p:spPr>
          </p:pic>
        </mc:Fallback>
      </mc:AlternateContent>
      <p:grpSp>
        <p:nvGrpSpPr>
          <p:cNvPr id="77" name="Gruppieren 76">
            <a:extLst>
              <a:ext uri="{FF2B5EF4-FFF2-40B4-BE49-F238E27FC236}">
                <a16:creationId xmlns:a16="http://schemas.microsoft.com/office/drawing/2014/main" id="{C9E7FCC0-C222-2023-3116-5858D50C2C8B}"/>
              </a:ext>
            </a:extLst>
          </p:cNvPr>
          <p:cNvGrpSpPr/>
          <p:nvPr/>
        </p:nvGrpSpPr>
        <p:grpSpPr>
          <a:xfrm>
            <a:off x="136996" y="4463836"/>
            <a:ext cx="7853760" cy="1871280"/>
            <a:chOff x="136996" y="4463836"/>
            <a:chExt cx="7853760" cy="1871280"/>
          </a:xfrm>
        </p:grpSpPr>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105186AD-94D1-0956-D901-C75136080A1D}"/>
                    </a:ext>
                  </a:extLst>
                </p14:cNvPr>
                <p14:cNvContentPartPr/>
                <p14:nvPr/>
              </p14:nvContentPartPr>
              <p14:xfrm>
                <a:off x="6010396" y="4564276"/>
                <a:ext cx="202680" cy="75600"/>
              </p14:xfrm>
            </p:contentPart>
          </mc:Choice>
          <mc:Fallback xmlns="">
            <p:pic>
              <p:nvPicPr>
                <p:cNvPr id="33" name="Freihand 32">
                  <a:extLst>
                    <a:ext uri="{FF2B5EF4-FFF2-40B4-BE49-F238E27FC236}">
                      <a16:creationId xmlns:a16="http://schemas.microsoft.com/office/drawing/2014/main" id="{105186AD-94D1-0956-D901-C75136080A1D}"/>
                    </a:ext>
                  </a:extLst>
                </p:cNvPr>
                <p:cNvPicPr/>
                <p:nvPr/>
              </p:nvPicPr>
              <p:blipFill>
                <a:blip r:embed="rId35"/>
                <a:stretch>
                  <a:fillRect/>
                </a:stretch>
              </p:blipFill>
              <p:spPr>
                <a:xfrm>
                  <a:off x="6006076" y="4559956"/>
                  <a:ext cx="211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Freihand 33">
                  <a:extLst>
                    <a:ext uri="{FF2B5EF4-FFF2-40B4-BE49-F238E27FC236}">
                      <a16:creationId xmlns:a16="http://schemas.microsoft.com/office/drawing/2014/main" id="{44A9251A-29A7-69D8-CA0A-395DD11E846E}"/>
                    </a:ext>
                  </a:extLst>
                </p14:cNvPr>
                <p14:cNvContentPartPr/>
                <p14:nvPr/>
              </p14:nvContentPartPr>
              <p14:xfrm>
                <a:off x="1063636" y="4998076"/>
                <a:ext cx="2336760" cy="78120"/>
              </p14:xfrm>
            </p:contentPart>
          </mc:Choice>
          <mc:Fallback xmlns="">
            <p:pic>
              <p:nvPicPr>
                <p:cNvPr id="34" name="Freihand 33">
                  <a:extLst>
                    <a:ext uri="{FF2B5EF4-FFF2-40B4-BE49-F238E27FC236}">
                      <a16:creationId xmlns:a16="http://schemas.microsoft.com/office/drawing/2014/main" id="{44A9251A-29A7-69D8-CA0A-395DD11E846E}"/>
                    </a:ext>
                  </a:extLst>
                </p:cNvPr>
                <p:cNvPicPr/>
                <p:nvPr/>
              </p:nvPicPr>
              <p:blipFill>
                <a:blip r:embed="rId37"/>
                <a:stretch>
                  <a:fillRect/>
                </a:stretch>
              </p:blipFill>
              <p:spPr>
                <a:xfrm>
                  <a:off x="1059316" y="4993756"/>
                  <a:ext cx="2345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4F95AD53-135A-0B8B-B6DA-FDC2F0151113}"/>
                    </a:ext>
                  </a:extLst>
                </p14:cNvPr>
                <p14:cNvContentPartPr/>
                <p14:nvPr/>
              </p14:nvContentPartPr>
              <p14:xfrm>
                <a:off x="5898436" y="4685596"/>
                <a:ext cx="1496880" cy="426240"/>
              </p14:xfrm>
            </p:contentPart>
          </mc:Choice>
          <mc:Fallback xmlns="">
            <p:pic>
              <p:nvPicPr>
                <p:cNvPr id="35" name="Freihand 34">
                  <a:extLst>
                    <a:ext uri="{FF2B5EF4-FFF2-40B4-BE49-F238E27FC236}">
                      <a16:creationId xmlns:a16="http://schemas.microsoft.com/office/drawing/2014/main" id="{4F95AD53-135A-0B8B-B6DA-FDC2F0151113}"/>
                    </a:ext>
                  </a:extLst>
                </p:cNvPr>
                <p:cNvPicPr/>
                <p:nvPr/>
              </p:nvPicPr>
              <p:blipFill>
                <a:blip r:embed="rId39"/>
                <a:stretch>
                  <a:fillRect/>
                </a:stretch>
              </p:blipFill>
              <p:spPr>
                <a:xfrm>
                  <a:off x="5894116" y="4681276"/>
                  <a:ext cx="150552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0CD7EB1F-A47B-B626-5DC2-A4416B8940BB}"/>
                    </a:ext>
                  </a:extLst>
                </p14:cNvPr>
                <p14:cNvContentPartPr/>
                <p14:nvPr/>
              </p14:nvContentPartPr>
              <p14:xfrm>
                <a:off x="5947036" y="4714396"/>
                <a:ext cx="1897560" cy="87120"/>
              </p14:xfrm>
            </p:contentPart>
          </mc:Choice>
          <mc:Fallback xmlns="">
            <p:pic>
              <p:nvPicPr>
                <p:cNvPr id="36" name="Freihand 35">
                  <a:extLst>
                    <a:ext uri="{FF2B5EF4-FFF2-40B4-BE49-F238E27FC236}">
                      <a16:creationId xmlns:a16="http://schemas.microsoft.com/office/drawing/2014/main" id="{0CD7EB1F-A47B-B626-5DC2-A4416B8940BB}"/>
                    </a:ext>
                  </a:extLst>
                </p:cNvPr>
                <p:cNvPicPr/>
                <p:nvPr/>
              </p:nvPicPr>
              <p:blipFill>
                <a:blip r:embed="rId41"/>
                <a:stretch>
                  <a:fillRect/>
                </a:stretch>
              </p:blipFill>
              <p:spPr>
                <a:xfrm>
                  <a:off x="5942716" y="4710076"/>
                  <a:ext cx="190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1C31F624-E780-9BBD-F8D8-431B5D0A6EFA}"/>
                    </a:ext>
                  </a:extLst>
                </p14:cNvPr>
                <p14:cNvContentPartPr/>
                <p14:nvPr/>
              </p14:nvContentPartPr>
              <p14:xfrm>
                <a:off x="862396" y="5051356"/>
                <a:ext cx="1945080" cy="455400"/>
              </p14:xfrm>
            </p:contentPart>
          </mc:Choice>
          <mc:Fallback xmlns="">
            <p:pic>
              <p:nvPicPr>
                <p:cNvPr id="37" name="Freihand 36">
                  <a:extLst>
                    <a:ext uri="{FF2B5EF4-FFF2-40B4-BE49-F238E27FC236}">
                      <a16:creationId xmlns:a16="http://schemas.microsoft.com/office/drawing/2014/main" id="{1C31F624-E780-9BBD-F8D8-431B5D0A6EFA}"/>
                    </a:ext>
                  </a:extLst>
                </p:cNvPr>
                <p:cNvPicPr/>
                <p:nvPr/>
              </p:nvPicPr>
              <p:blipFill>
                <a:blip r:embed="rId43"/>
                <a:stretch>
                  <a:fillRect/>
                </a:stretch>
              </p:blipFill>
              <p:spPr>
                <a:xfrm>
                  <a:off x="858076" y="5047036"/>
                  <a:ext cx="19537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1041AFA3-8F72-C59B-8B6B-6492A338CF10}"/>
                    </a:ext>
                  </a:extLst>
                </p14:cNvPr>
                <p14:cNvContentPartPr/>
                <p14:nvPr/>
              </p14:nvContentPartPr>
              <p14:xfrm>
                <a:off x="3131476" y="5578756"/>
                <a:ext cx="367920" cy="121320"/>
              </p14:xfrm>
            </p:contentPart>
          </mc:Choice>
          <mc:Fallback xmlns="">
            <p:pic>
              <p:nvPicPr>
                <p:cNvPr id="47" name="Freihand 46">
                  <a:extLst>
                    <a:ext uri="{FF2B5EF4-FFF2-40B4-BE49-F238E27FC236}">
                      <a16:creationId xmlns:a16="http://schemas.microsoft.com/office/drawing/2014/main" id="{1041AFA3-8F72-C59B-8B6B-6492A338CF10}"/>
                    </a:ext>
                  </a:extLst>
                </p:cNvPr>
                <p:cNvPicPr/>
                <p:nvPr/>
              </p:nvPicPr>
              <p:blipFill>
                <a:blip r:embed="rId45"/>
                <a:stretch>
                  <a:fillRect/>
                </a:stretch>
              </p:blipFill>
              <p:spPr>
                <a:xfrm>
                  <a:off x="3127156" y="5574436"/>
                  <a:ext cx="376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D0B2AD8F-9D7A-F67A-B02B-BDDB9536D889}"/>
                    </a:ext>
                  </a:extLst>
                </p14:cNvPr>
                <p14:cNvContentPartPr/>
                <p14:nvPr/>
              </p14:nvContentPartPr>
              <p14:xfrm>
                <a:off x="3570316" y="5584156"/>
                <a:ext cx="149040" cy="85680"/>
              </p14:xfrm>
            </p:contentPart>
          </mc:Choice>
          <mc:Fallback xmlns="">
            <p:pic>
              <p:nvPicPr>
                <p:cNvPr id="48" name="Freihand 47">
                  <a:extLst>
                    <a:ext uri="{FF2B5EF4-FFF2-40B4-BE49-F238E27FC236}">
                      <a16:creationId xmlns:a16="http://schemas.microsoft.com/office/drawing/2014/main" id="{D0B2AD8F-9D7A-F67A-B02B-BDDB9536D889}"/>
                    </a:ext>
                  </a:extLst>
                </p:cNvPr>
                <p:cNvPicPr/>
                <p:nvPr/>
              </p:nvPicPr>
              <p:blipFill>
                <a:blip r:embed="rId47"/>
                <a:stretch>
                  <a:fillRect/>
                </a:stretch>
              </p:blipFill>
              <p:spPr>
                <a:xfrm>
                  <a:off x="3565996" y="5579836"/>
                  <a:ext cx="157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3F6E5FF2-15ED-B9D5-2BE6-C362BE99C020}"/>
                    </a:ext>
                  </a:extLst>
                </p14:cNvPr>
                <p14:cNvContentPartPr/>
                <p14:nvPr/>
              </p14:nvContentPartPr>
              <p14:xfrm>
                <a:off x="3743836" y="5584876"/>
                <a:ext cx="110880" cy="120960"/>
              </p14:xfrm>
            </p:contentPart>
          </mc:Choice>
          <mc:Fallback xmlns="">
            <p:pic>
              <p:nvPicPr>
                <p:cNvPr id="49" name="Freihand 48">
                  <a:extLst>
                    <a:ext uri="{FF2B5EF4-FFF2-40B4-BE49-F238E27FC236}">
                      <a16:creationId xmlns:a16="http://schemas.microsoft.com/office/drawing/2014/main" id="{3F6E5FF2-15ED-B9D5-2BE6-C362BE99C020}"/>
                    </a:ext>
                  </a:extLst>
                </p:cNvPr>
                <p:cNvPicPr/>
                <p:nvPr/>
              </p:nvPicPr>
              <p:blipFill>
                <a:blip r:embed="rId49"/>
                <a:stretch>
                  <a:fillRect/>
                </a:stretch>
              </p:blipFill>
              <p:spPr>
                <a:xfrm>
                  <a:off x="3739516" y="5580556"/>
                  <a:ext cx="11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1A241CC6-9278-95C1-8684-B2CE67969489}"/>
                    </a:ext>
                  </a:extLst>
                </p14:cNvPr>
                <p14:cNvContentPartPr/>
                <p14:nvPr/>
              </p14:nvContentPartPr>
              <p14:xfrm>
                <a:off x="3760756" y="5615836"/>
                <a:ext cx="115560" cy="34920"/>
              </p14:xfrm>
            </p:contentPart>
          </mc:Choice>
          <mc:Fallback xmlns="">
            <p:pic>
              <p:nvPicPr>
                <p:cNvPr id="50" name="Freihand 49">
                  <a:extLst>
                    <a:ext uri="{FF2B5EF4-FFF2-40B4-BE49-F238E27FC236}">
                      <a16:creationId xmlns:a16="http://schemas.microsoft.com/office/drawing/2014/main" id="{1A241CC6-9278-95C1-8684-B2CE67969489}"/>
                    </a:ext>
                  </a:extLst>
                </p:cNvPr>
                <p:cNvPicPr/>
                <p:nvPr/>
              </p:nvPicPr>
              <p:blipFill>
                <a:blip r:embed="rId51"/>
                <a:stretch>
                  <a:fillRect/>
                </a:stretch>
              </p:blipFill>
              <p:spPr>
                <a:xfrm>
                  <a:off x="3756436" y="5611516"/>
                  <a:ext cx="124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Freihand 50">
                  <a:extLst>
                    <a:ext uri="{FF2B5EF4-FFF2-40B4-BE49-F238E27FC236}">
                      <a16:creationId xmlns:a16="http://schemas.microsoft.com/office/drawing/2014/main" id="{A3EDDD77-5D0F-3091-F5DC-660509A7A963}"/>
                    </a:ext>
                  </a:extLst>
                </p14:cNvPr>
                <p14:cNvContentPartPr/>
                <p14:nvPr/>
              </p14:nvContentPartPr>
              <p14:xfrm>
                <a:off x="3918796" y="5584516"/>
                <a:ext cx="216000" cy="87840"/>
              </p14:xfrm>
            </p:contentPart>
          </mc:Choice>
          <mc:Fallback xmlns="">
            <p:pic>
              <p:nvPicPr>
                <p:cNvPr id="51" name="Freihand 50">
                  <a:extLst>
                    <a:ext uri="{FF2B5EF4-FFF2-40B4-BE49-F238E27FC236}">
                      <a16:creationId xmlns:a16="http://schemas.microsoft.com/office/drawing/2014/main" id="{A3EDDD77-5D0F-3091-F5DC-660509A7A963}"/>
                    </a:ext>
                  </a:extLst>
                </p:cNvPr>
                <p:cNvPicPr/>
                <p:nvPr/>
              </p:nvPicPr>
              <p:blipFill>
                <a:blip r:embed="rId53"/>
                <a:stretch>
                  <a:fillRect/>
                </a:stretch>
              </p:blipFill>
              <p:spPr>
                <a:xfrm>
                  <a:off x="3914476" y="5580196"/>
                  <a:ext cx="224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DD5860E3-0F06-615E-CE02-8E3985C2C706}"/>
                    </a:ext>
                  </a:extLst>
                </p14:cNvPr>
                <p14:cNvContentPartPr/>
                <p14:nvPr/>
              </p14:nvContentPartPr>
              <p14:xfrm>
                <a:off x="4266556" y="5653996"/>
                <a:ext cx="21960" cy="138600"/>
              </p14:xfrm>
            </p:contentPart>
          </mc:Choice>
          <mc:Fallback xmlns="">
            <p:pic>
              <p:nvPicPr>
                <p:cNvPr id="53" name="Freihand 52">
                  <a:extLst>
                    <a:ext uri="{FF2B5EF4-FFF2-40B4-BE49-F238E27FC236}">
                      <a16:creationId xmlns:a16="http://schemas.microsoft.com/office/drawing/2014/main" id="{DD5860E3-0F06-615E-CE02-8E3985C2C706}"/>
                    </a:ext>
                  </a:extLst>
                </p:cNvPr>
                <p:cNvPicPr/>
                <p:nvPr/>
              </p:nvPicPr>
              <p:blipFill>
                <a:blip r:embed="rId55"/>
                <a:stretch>
                  <a:fillRect/>
                </a:stretch>
              </p:blipFill>
              <p:spPr>
                <a:xfrm>
                  <a:off x="4262236" y="5649676"/>
                  <a:ext cx="30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4" name="Freihand 53">
                  <a:extLst>
                    <a:ext uri="{FF2B5EF4-FFF2-40B4-BE49-F238E27FC236}">
                      <a16:creationId xmlns:a16="http://schemas.microsoft.com/office/drawing/2014/main" id="{CA542A38-114D-1759-4281-8E95DA1C1554}"/>
                    </a:ext>
                  </a:extLst>
                </p14:cNvPr>
                <p14:cNvContentPartPr/>
                <p14:nvPr/>
              </p14:nvContentPartPr>
              <p14:xfrm>
                <a:off x="4461676" y="5461036"/>
                <a:ext cx="50040" cy="133560"/>
              </p14:xfrm>
            </p:contentPart>
          </mc:Choice>
          <mc:Fallback xmlns="">
            <p:pic>
              <p:nvPicPr>
                <p:cNvPr id="54" name="Freihand 53">
                  <a:extLst>
                    <a:ext uri="{FF2B5EF4-FFF2-40B4-BE49-F238E27FC236}">
                      <a16:creationId xmlns:a16="http://schemas.microsoft.com/office/drawing/2014/main" id="{CA542A38-114D-1759-4281-8E95DA1C1554}"/>
                    </a:ext>
                  </a:extLst>
                </p:cNvPr>
                <p:cNvPicPr/>
                <p:nvPr/>
              </p:nvPicPr>
              <p:blipFill>
                <a:blip r:embed="rId57"/>
                <a:stretch>
                  <a:fillRect/>
                </a:stretch>
              </p:blipFill>
              <p:spPr>
                <a:xfrm>
                  <a:off x="4457356" y="5456716"/>
                  <a:ext cx="58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5" name="Freihand 54">
                  <a:extLst>
                    <a:ext uri="{FF2B5EF4-FFF2-40B4-BE49-F238E27FC236}">
                      <a16:creationId xmlns:a16="http://schemas.microsoft.com/office/drawing/2014/main" id="{5729B886-A546-A53C-2146-1BFF4972F7D1}"/>
                    </a:ext>
                  </a:extLst>
                </p14:cNvPr>
                <p14:cNvContentPartPr/>
                <p14:nvPr/>
              </p14:nvContentPartPr>
              <p14:xfrm>
                <a:off x="4446556" y="5428636"/>
                <a:ext cx="238320" cy="330840"/>
              </p14:xfrm>
            </p:contentPart>
          </mc:Choice>
          <mc:Fallback xmlns="">
            <p:pic>
              <p:nvPicPr>
                <p:cNvPr id="55" name="Freihand 54">
                  <a:extLst>
                    <a:ext uri="{FF2B5EF4-FFF2-40B4-BE49-F238E27FC236}">
                      <a16:creationId xmlns:a16="http://schemas.microsoft.com/office/drawing/2014/main" id="{5729B886-A546-A53C-2146-1BFF4972F7D1}"/>
                    </a:ext>
                  </a:extLst>
                </p:cNvPr>
                <p:cNvPicPr/>
                <p:nvPr/>
              </p:nvPicPr>
              <p:blipFill>
                <a:blip r:embed="rId59"/>
                <a:stretch>
                  <a:fillRect/>
                </a:stretch>
              </p:blipFill>
              <p:spPr>
                <a:xfrm>
                  <a:off x="4442236" y="5424316"/>
                  <a:ext cx="2469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Freihand 55">
                  <a:extLst>
                    <a:ext uri="{FF2B5EF4-FFF2-40B4-BE49-F238E27FC236}">
                      <a16:creationId xmlns:a16="http://schemas.microsoft.com/office/drawing/2014/main" id="{91CAB7DA-9599-F51A-F0D4-D9CB371DC27C}"/>
                    </a:ext>
                  </a:extLst>
                </p14:cNvPr>
                <p14:cNvContentPartPr/>
                <p14:nvPr/>
              </p14:nvContentPartPr>
              <p14:xfrm>
                <a:off x="4719796" y="5545996"/>
                <a:ext cx="108000" cy="98280"/>
              </p14:xfrm>
            </p:contentPart>
          </mc:Choice>
          <mc:Fallback xmlns="">
            <p:pic>
              <p:nvPicPr>
                <p:cNvPr id="56" name="Freihand 55">
                  <a:extLst>
                    <a:ext uri="{FF2B5EF4-FFF2-40B4-BE49-F238E27FC236}">
                      <a16:creationId xmlns:a16="http://schemas.microsoft.com/office/drawing/2014/main" id="{91CAB7DA-9599-F51A-F0D4-D9CB371DC27C}"/>
                    </a:ext>
                  </a:extLst>
                </p:cNvPr>
                <p:cNvPicPr/>
                <p:nvPr/>
              </p:nvPicPr>
              <p:blipFill>
                <a:blip r:embed="rId61"/>
                <a:stretch>
                  <a:fillRect/>
                </a:stretch>
              </p:blipFill>
              <p:spPr>
                <a:xfrm>
                  <a:off x="4715476" y="5541676"/>
                  <a:ext cx="116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Freihand 56">
                  <a:extLst>
                    <a:ext uri="{FF2B5EF4-FFF2-40B4-BE49-F238E27FC236}">
                      <a16:creationId xmlns:a16="http://schemas.microsoft.com/office/drawing/2014/main" id="{3F366BA4-2290-DA87-8F29-35306D1298A1}"/>
                    </a:ext>
                  </a:extLst>
                </p14:cNvPr>
                <p14:cNvContentPartPr/>
                <p14:nvPr/>
              </p14:nvContentPartPr>
              <p14:xfrm>
                <a:off x="4850116" y="5520436"/>
                <a:ext cx="85680" cy="82800"/>
              </p14:xfrm>
            </p:contentPart>
          </mc:Choice>
          <mc:Fallback xmlns="">
            <p:pic>
              <p:nvPicPr>
                <p:cNvPr id="57" name="Freihand 56">
                  <a:extLst>
                    <a:ext uri="{FF2B5EF4-FFF2-40B4-BE49-F238E27FC236}">
                      <a16:creationId xmlns:a16="http://schemas.microsoft.com/office/drawing/2014/main" id="{3F366BA4-2290-DA87-8F29-35306D1298A1}"/>
                    </a:ext>
                  </a:extLst>
                </p:cNvPr>
                <p:cNvPicPr/>
                <p:nvPr/>
              </p:nvPicPr>
              <p:blipFill>
                <a:blip r:embed="rId63"/>
                <a:stretch>
                  <a:fillRect/>
                </a:stretch>
              </p:blipFill>
              <p:spPr>
                <a:xfrm>
                  <a:off x="4845796" y="5516116"/>
                  <a:ext cx="94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8" name="Freihand 57">
                  <a:extLst>
                    <a:ext uri="{FF2B5EF4-FFF2-40B4-BE49-F238E27FC236}">
                      <a16:creationId xmlns:a16="http://schemas.microsoft.com/office/drawing/2014/main" id="{30116443-E05E-15AE-E1F6-17F988A5A3CD}"/>
                    </a:ext>
                  </a:extLst>
                </p14:cNvPr>
                <p14:cNvContentPartPr/>
                <p14:nvPr/>
              </p14:nvContentPartPr>
              <p14:xfrm>
                <a:off x="5041996" y="5383276"/>
                <a:ext cx="106200" cy="225000"/>
              </p14:xfrm>
            </p:contentPart>
          </mc:Choice>
          <mc:Fallback xmlns="">
            <p:pic>
              <p:nvPicPr>
                <p:cNvPr id="58" name="Freihand 57">
                  <a:extLst>
                    <a:ext uri="{FF2B5EF4-FFF2-40B4-BE49-F238E27FC236}">
                      <a16:creationId xmlns:a16="http://schemas.microsoft.com/office/drawing/2014/main" id="{30116443-E05E-15AE-E1F6-17F988A5A3CD}"/>
                    </a:ext>
                  </a:extLst>
                </p:cNvPr>
                <p:cNvPicPr/>
                <p:nvPr/>
              </p:nvPicPr>
              <p:blipFill>
                <a:blip r:embed="rId65"/>
                <a:stretch>
                  <a:fillRect/>
                </a:stretch>
              </p:blipFill>
              <p:spPr>
                <a:xfrm>
                  <a:off x="5037676" y="5378956"/>
                  <a:ext cx="114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Freihand 58">
                  <a:extLst>
                    <a:ext uri="{FF2B5EF4-FFF2-40B4-BE49-F238E27FC236}">
                      <a16:creationId xmlns:a16="http://schemas.microsoft.com/office/drawing/2014/main" id="{9DD392BE-3FA2-F0E3-12C6-79C0FA6F5EC8}"/>
                    </a:ext>
                  </a:extLst>
                </p14:cNvPr>
                <p14:cNvContentPartPr/>
                <p14:nvPr/>
              </p14:nvContentPartPr>
              <p14:xfrm>
                <a:off x="5245036" y="5486956"/>
                <a:ext cx="65880" cy="71280"/>
              </p14:xfrm>
            </p:contentPart>
          </mc:Choice>
          <mc:Fallback xmlns="">
            <p:pic>
              <p:nvPicPr>
                <p:cNvPr id="59" name="Freihand 58">
                  <a:extLst>
                    <a:ext uri="{FF2B5EF4-FFF2-40B4-BE49-F238E27FC236}">
                      <a16:creationId xmlns:a16="http://schemas.microsoft.com/office/drawing/2014/main" id="{9DD392BE-3FA2-F0E3-12C6-79C0FA6F5EC8}"/>
                    </a:ext>
                  </a:extLst>
                </p:cNvPr>
                <p:cNvPicPr/>
                <p:nvPr/>
              </p:nvPicPr>
              <p:blipFill>
                <a:blip r:embed="rId67"/>
                <a:stretch>
                  <a:fillRect/>
                </a:stretch>
              </p:blipFill>
              <p:spPr>
                <a:xfrm>
                  <a:off x="5240716" y="5482636"/>
                  <a:ext cx="74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63E07691-A297-DB71-C25C-778F64A6EAD4}"/>
                    </a:ext>
                  </a:extLst>
                </p14:cNvPr>
                <p14:cNvContentPartPr/>
                <p14:nvPr/>
              </p14:nvContentPartPr>
              <p14:xfrm>
                <a:off x="5348716" y="5399836"/>
                <a:ext cx="249480" cy="152640"/>
              </p14:xfrm>
            </p:contentPart>
          </mc:Choice>
          <mc:Fallback xmlns="">
            <p:pic>
              <p:nvPicPr>
                <p:cNvPr id="60" name="Freihand 59">
                  <a:extLst>
                    <a:ext uri="{FF2B5EF4-FFF2-40B4-BE49-F238E27FC236}">
                      <a16:creationId xmlns:a16="http://schemas.microsoft.com/office/drawing/2014/main" id="{63E07691-A297-DB71-C25C-778F64A6EAD4}"/>
                    </a:ext>
                  </a:extLst>
                </p:cNvPr>
                <p:cNvPicPr/>
                <p:nvPr/>
              </p:nvPicPr>
              <p:blipFill>
                <a:blip r:embed="rId69"/>
                <a:stretch>
                  <a:fillRect/>
                </a:stretch>
              </p:blipFill>
              <p:spPr>
                <a:xfrm>
                  <a:off x="5344396" y="5395516"/>
                  <a:ext cx="258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Freihand 60">
                  <a:extLst>
                    <a:ext uri="{FF2B5EF4-FFF2-40B4-BE49-F238E27FC236}">
                      <a16:creationId xmlns:a16="http://schemas.microsoft.com/office/drawing/2014/main" id="{59124B66-5462-63B9-7FA8-F6C265723B5D}"/>
                    </a:ext>
                  </a:extLst>
                </p14:cNvPr>
                <p14:cNvContentPartPr/>
                <p14:nvPr/>
              </p14:nvContentPartPr>
              <p14:xfrm>
                <a:off x="5571916" y="5473276"/>
                <a:ext cx="20520" cy="49320"/>
              </p14:xfrm>
            </p:contentPart>
          </mc:Choice>
          <mc:Fallback xmlns="">
            <p:pic>
              <p:nvPicPr>
                <p:cNvPr id="61" name="Freihand 60">
                  <a:extLst>
                    <a:ext uri="{FF2B5EF4-FFF2-40B4-BE49-F238E27FC236}">
                      <a16:creationId xmlns:a16="http://schemas.microsoft.com/office/drawing/2014/main" id="{59124B66-5462-63B9-7FA8-F6C265723B5D}"/>
                    </a:ext>
                  </a:extLst>
                </p:cNvPr>
                <p:cNvPicPr/>
                <p:nvPr/>
              </p:nvPicPr>
              <p:blipFill>
                <a:blip r:embed="rId71"/>
                <a:stretch>
                  <a:fillRect/>
                </a:stretch>
              </p:blipFill>
              <p:spPr>
                <a:xfrm>
                  <a:off x="5567596" y="5468956"/>
                  <a:ext cx="29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Freihand 61">
                  <a:extLst>
                    <a:ext uri="{FF2B5EF4-FFF2-40B4-BE49-F238E27FC236}">
                      <a16:creationId xmlns:a16="http://schemas.microsoft.com/office/drawing/2014/main" id="{C7E6861B-D2C9-3E49-0293-5496FAFA3F3C}"/>
                    </a:ext>
                  </a:extLst>
                </p14:cNvPr>
                <p14:cNvContentPartPr/>
                <p14:nvPr/>
              </p14:nvContentPartPr>
              <p14:xfrm>
                <a:off x="5800516" y="5317036"/>
                <a:ext cx="81000" cy="220320"/>
              </p14:xfrm>
            </p:contentPart>
          </mc:Choice>
          <mc:Fallback xmlns="">
            <p:pic>
              <p:nvPicPr>
                <p:cNvPr id="62" name="Freihand 61">
                  <a:extLst>
                    <a:ext uri="{FF2B5EF4-FFF2-40B4-BE49-F238E27FC236}">
                      <a16:creationId xmlns:a16="http://schemas.microsoft.com/office/drawing/2014/main" id="{C7E6861B-D2C9-3E49-0293-5496FAFA3F3C}"/>
                    </a:ext>
                  </a:extLst>
                </p:cNvPr>
                <p:cNvPicPr/>
                <p:nvPr/>
              </p:nvPicPr>
              <p:blipFill>
                <a:blip r:embed="rId73"/>
                <a:stretch>
                  <a:fillRect/>
                </a:stretch>
              </p:blipFill>
              <p:spPr>
                <a:xfrm>
                  <a:off x="5796196" y="5312716"/>
                  <a:ext cx="89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Freihand 62">
                  <a:extLst>
                    <a:ext uri="{FF2B5EF4-FFF2-40B4-BE49-F238E27FC236}">
                      <a16:creationId xmlns:a16="http://schemas.microsoft.com/office/drawing/2014/main" id="{8FE36E0F-BDA3-42D4-3989-D24D4793D5A9}"/>
                    </a:ext>
                  </a:extLst>
                </p14:cNvPr>
                <p14:cNvContentPartPr/>
                <p14:nvPr/>
              </p14:nvContentPartPr>
              <p14:xfrm>
                <a:off x="5944156" y="5351596"/>
                <a:ext cx="148320" cy="163440"/>
              </p14:xfrm>
            </p:contentPart>
          </mc:Choice>
          <mc:Fallback xmlns="">
            <p:pic>
              <p:nvPicPr>
                <p:cNvPr id="63" name="Freihand 62">
                  <a:extLst>
                    <a:ext uri="{FF2B5EF4-FFF2-40B4-BE49-F238E27FC236}">
                      <a16:creationId xmlns:a16="http://schemas.microsoft.com/office/drawing/2014/main" id="{8FE36E0F-BDA3-42D4-3989-D24D4793D5A9}"/>
                    </a:ext>
                  </a:extLst>
                </p:cNvPr>
                <p:cNvPicPr/>
                <p:nvPr/>
              </p:nvPicPr>
              <p:blipFill>
                <a:blip r:embed="rId75"/>
                <a:stretch>
                  <a:fillRect/>
                </a:stretch>
              </p:blipFill>
              <p:spPr>
                <a:xfrm>
                  <a:off x="5939836" y="5347276"/>
                  <a:ext cx="156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Freihand 63">
                  <a:extLst>
                    <a:ext uri="{FF2B5EF4-FFF2-40B4-BE49-F238E27FC236}">
                      <a16:creationId xmlns:a16="http://schemas.microsoft.com/office/drawing/2014/main" id="{E0E560DF-5474-48F8-66D0-20D6DD37E93C}"/>
                    </a:ext>
                  </a:extLst>
                </p14:cNvPr>
                <p14:cNvContentPartPr/>
                <p14:nvPr/>
              </p14:nvContentPartPr>
              <p14:xfrm>
                <a:off x="6175636" y="5375716"/>
                <a:ext cx="44640" cy="134280"/>
              </p14:xfrm>
            </p:contentPart>
          </mc:Choice>
          <mc:Fallback xmlns="">
            <p:pic>
              <p:nvPicPr>
                <p:cNvPr id="64" name="Freihand 63">
                  <a:extLst>
                    <a:ext uri="{FF2B5EF4-FFF2-40B4-BE49-F238E27FC236}">
                      <a16:creationId xmlns:a16="http://schemas.microsoft.com/office/drawing/2014/main" id="{E0E560DF-5474-48F8-66D0-20D6DD37E93C}"/>
                    </a:ext>
                  </a:extLst>
                </p:cNvPr>
                <p:cNvPicPr/>
                <p:nvPr/>
              </p:nvPicPr>
              <p:blipFill>
                <a:blip r:embed="rId77"/>
                <a:stretch>
                  <a:fillRect/>
                </a:stretch>
              </p:blipFill>
              <p:spPr>
                <a:xfrm>
                  <a:off x="6171316" y="5371396"/>
                  <a:ext cx="53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Freihand 64">
                  <a:extLst>
                    <a:ext uri="{FF2B5EF4-FFF2-40B4-BE49-F238E27FC236}">
                      <a16:creationId xmlns:a16="http://schemas.microsoft.com/office/drawing/2014/main" id="{A78F7F37-20BA-8005-C1C3-664BEE8704CD}"/>
                    </a:ext>
                  </a:extLst>
                </p14:cNvPr>
                <p14:cNvContentPartPr/>
                <p14:nvPr/>
              </p14:nvContentPartPr>
              <p14:xfrm>
                <a:off x="6256996" y="5313436"/>
                <a:ext cx="217080" cy="254880"/>
              </p14:xfrm>
            </p:contentPart>
          </mc:Choice>
          <mc:Fallback xmlns="">
            <p:pic>
              <p:nvPicPr>
                <p:cNvPr id="65" name="Freihand 64">
                  <a:extLst>
                    <a:ext uri="{FF2B5EF4-FFF2-40B4-BE49-F238E27FC236}">
                      <a16:creationId xmlns:a16="http://schemas.microsoft.com/office/drawing/2014/main" id="{A78F7F37-20BA-8005-C1C3-664BEE8704CD}"/>
                    </a:ext>
                  </a:extLst>
                </p:cNvPr>
                <p:cNvPicPr/>
                <p:nvPr/>
              </p:nvPicPr>
              <p:blipFill>
                <a:blip r:embed="rId79"/>
                <a:stretch>
                  <a:fillRect/>
                </a:stretch>
              </p:blipFill>
              <p:spPr>
                <a:xfrm>
                  <a:off x="6252676" y="5309116"/>
                  <a:ext cx="225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9" name="Freihand 38">
                  <a:extLst>
                    <a:ext uri="{FF2B5EF4-FFF2-40B4-BE49-F238E27FC236}">
                      <a16:creationId xmlns:a16="http://schemas.microsoft.com/office/drawing/2014/main" id="{083A95CA-CA8B-88F8-E627-DC9C3769FCC1}"/>
                    </a:ext>
                  </a:extLst>
                </p14:cNvPr>
                <p14:cNvContentPartPr/>
                <p14:nvPr/>
              </p14:nvContentPartPr>
              <p14:xfrm>
                <a:off x="1488796" y="5466436"/>
                <a:ext cx="230760" cy="308160"/>
              </p14:xfrm>
            </p:contentPart>
          </mc:Choice>
          <mc:Fallback xmlns="">
            <p:pic>
              <p:nvPicPr>
                <p:cNvPr id="39" name="Freihand 38">
                  <a:extLst>
                    <a:ext uri="{FF2B5EF4-FFF2-40B4-BE49-F238E27FC236}">
                      <a16:creationId xmlns:a16="http://schemas.microsoft.com/office/drawing/2014/main" id="{083A95CA-CA8B-88F8-E627-DC9C3769FCC1}"/>
                    </a:ext>
                  </a:extLst>
                </p:cNvPr>
                <p:cNvPicPr/>
                <p:nvPr/>
              </p:nvPicPr>
              <p:blipFill>
                <a:blip r:embed="rId81"/>
                <a:stretch>
                  <a:fillRect/>
                </a:stretch>
              </p:blipFill>
              <p:spPr>
                <a:xfrm>
                  <a:off x="1484476" y="5462116"/>
                  <a:ext cx="2394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 name="Freihand 39">
                  <a:extLst>
                    <a:ext uri="{FF2B5EF4-FFF2-40B4-BE49-F238E27FC236}">
                      <a16:creationId xmlns:a16="http://schemas.microsoft.com/office/drawing/2014/main" id="{03F1DA16-9B02-3E1D-65CA-A72F74DFCFC3}"/>
                    </a:ext>
                  </a:extLst>
                </p14:cNvPr>
                <p14:cNvContentPartPr/>
                <p14:nvPr/>
              </p14:nvContentPartPr>
              <p14:xfrm>
                <a:off x="1718476" y="5636716"/>
                <a:ext cx="65160" cy="195120"/>
              </p14:xfrm>
            </p:contentPart>
          </mc:Choice>
          <mc:Fallback xmlns="">
            <p:pic>
              <p:nvPicPr>
                <p:cNvPr id="40" name="Freihand 39">
                  <a:extLst>
                    <a:ext uri="{FF2B5EF4-FFF2-40B4-BE49-F238E27FC236}">
                      <a16:creationId xmlns:a16="http://schemas.microsoft.com/office/drawing/2014/main" id="{03F1DA16-9B02-3E1D-65CA-A72F74DFCFC3}"/>
                    </a:ext>
                  </a:extLst>
                </p:cNvPr>
                <p:cNvPicPr/>
                <p:nvPr/>
              </p:nvPicPr>
              <p:blipFill>
                <a:blip r:embed="rId83"/>
                <a:stretch>
                  <a:fillRect/>
                </a:stretch>
              </p:blipFill>
              <p:spPr>
                <a:xfrm>
                  <a:off x="1714156" y="5632396"/>
                  <a:ext cx="73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 name="Freihand 40">
                  <a:extLst>
                    <a:ext uri="{FF2B5EF4-FFF2-40B4-BE49-F238E27FC236}">
                      <a16:creationId xmlns:a16="http://schemas.microsoft.com/office/drawing/2014/main" id="{ED9864CA-7EE0-5A04-A815-6BF52EAD8FAA}"/>
                    </a:ext>
                  </a:extLst>
                </p14:cNvPr>
                <p14:cNvContentPartPr/>
                <p14:nvPr/>
              </p14:nvContentPartPr>
              <p14:xfrm>
                <a:off x="2037076" y="5722756"/>
                <a:ext cx="100800" cy="314640"/>
              </p14:xfrm>
            </p:contentPart>
          </mc:Choice>
          <mc:Fallback xmlns="">
            <p:pic>
              <p:nvPicPr>
                <p:cNvPr id="41" name="Freihand 40">
                  <a:extLst>
                    <a:ext uri="{FF2B5EF4-FFF2-40B4-BE49-F238E27FC236}">
                      <a16:creationId xmlns:a16="http://schemas.microsoft.com/office/drawing/2014/main" id="{ED9864CA-7EE0-5A04-A815-6BF52EAD8FAA}"/>
                    </a:ext>
                  </a:extLst>
                </p:cNvPr>
                <p:cNvPicPr/>
                <p:nvPr/>
              </p:nvPicPr>
              <p:blipFill>
                <a:blip r:embed="rId85"/>
                <a:stretch>
                  <a:fillRect/>
                </a:stretch>
              </p:blipFill>
              <p:spPr>
                <a:xfrm>
                  <a:off x="2032756" y="5718436"/>
                  <a:ext cx="109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Freihand 41">
                  <a:extLst>
                    <a:ext uri="{FF2B5EF4-FFF2-40B4-BE49-F238E27FC236}">
                      <a16:creationId xmlns:a16="http://schemas.microsoft.com/office/drawing/2014/main" id="{957289C0-D1AA-BBC2-F342-BC1DEF0FFC57}"/>
                    </a:ext>
                  </a:extLst>
                </p14:cNvPr>
                <p14:cNvContentPartPr/>
                <p14:nvPr/>
              </p14:nvContentPartPr>
              <p14:xfrm>
                <a:off x="2197996" y="5639956"/>
                <a:ext cx="319680" cy="163440"/>
              </p14:xfrm>
            </p:contentPart>
          </mc:Choice>
          <mc:Fallback xmlns="">
            <p:pic>
              <p:nvPicPr>
                <p:cNvPr id="42" name="Freihand 41">
                  <a:extLst>
                    <a:ext uri="{FF2B5EF4-FFF2-40B4-BE49-F238E27FC236}">
                      <a16:creationId xmlns:a16="http://schemas.microsoft.com/office/drawing/2014/main" id="{957289C0-D1AA-BBC2-F342-BC1DEF0FFC57}"/>
                    </a:ext>
                  </a:extLst>
                </p:cNvPr>
                <p:cNvPicPr/>
                <p:nvPr/>
              </p:nvPicPr>
              <p:blipFill>
                <a:blip r:embed="rId87"/>
                <a:stretch>
                  <a:fillRect/>
                </a:stretch>
              </p:blipFill>
              <p:spPr>
                <a:xfrm>
                  <a:off x="2193676" y="5635636"/>
                  <a:ext cx="328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3" name="Freihand 42">
                  <a:extLst>
                    <a:ext uri="{FF2B5EF4-FFF2-40B4-BE49-F238E27FC236}">
                      <a16:creationId xmlns:a16="http://schemas.microsoft.com/office/drawing/2014/main" id="{90AA9531-2FCA-7784-649D-2F66A5E351E6}"/>
                    </a:ext>
                  </a:extLst>
                </p14:cNvPr>
                <p14:cNvContentPartPr/>
                <p14:nvPr/>
              </p14:nvContentPartPr>
              <p14:xfrm>
                <a:off x="2523796" y="5601436"/>
                <a:ext cx="270000" cy="384480"/>
              </p14:xfrm>
            </p:contentPart>
          </mc:Choice>
          <mc:Fallback xmlns="">
            <p:pic>
              <p:nvPicPr>
                <p:cNvPr id="43" name="Freihand 42">
                  <a:extLst>
                    <a:ext uri="{FF2B5EF4-FFF2-40B4-BE49-F238E27FC236}">
                      <a16:creationId xmlns:a16="http://schemas.microsoft.com/office/drawing/2014/main" id="{90AA9531-2FCA-7784-649D-2F66A5E351E6}"/>
                    </a:ext>
                  </a:extLst>
                </p:cNvPr>
                <p:cNvPicPr/>
                <p:nvPr/>
              </p:nvPicPr>
              <p:blipFill>
                <a:blip r:embed="rId89"/>
                <a:stretch>
                  <a:fillRect/>
                </a:stretch>
              </p:blipFill>
              <p:spPr>
                <a:xfrm>
                  <a:off x="2519476" y="5597116"/>
                  <a:ext cx="2786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5" name="Freihand 44">
                  <a:extLst>
                    <a:ext uri="{FF2B5EF4-FFF2-40B4-BE49-F238E27FC236}">
                      <a16:creationId xmlns:a16="http://schemas.microsoft.com/office/drawing/2014/main" id="{DF865406-F8E8-BD12-D2B2-BE4516441F6E}"/>
                    </a:ext>
                  </a:extLst>
                </p14:cNvPr>
                <p14:cNvContentPartPr/>
                <p14:nvPr/>
              </p14:nvContentPartPr>
              <p14:xfrm>
                <a:off x="2978476" y="5684236"/>
                <a:ext cx="21960" cy="155160"/>
              </p14:xfrm>
            </p:contentPart>
          </mc:Choice>
          <mc:Fallback xmlns="">
            <p:pic>
              <p:nvPicPr>
                <p:cNvPr id="45" name="Freihand 44">
                  <a:extLst>
                    <a:ext uri="{FF2B5EF4-FFF2-40B4-BE49-F238E27FC236}">
                      <a16:creationId xmlns:a16="http://schemas.microsoft.com/office/drawing/2014/main" id="{DF865406-F8E8-BD12-D2B2-BE4516441F6E}"/>
                    </a:ext>
                  </a:extLst>
                </p:cNvPr>
                <p:cNvPicPr/>
                <p:nvPr/>
              </p:nvPicPr>
              <p:blipFill>
                <a:blip r:embed="rId91"/>
                <a:stretch>
                  <a:fillRect/>
                </a:stretch>
              </p:blipFill>
              <p:spPr>
                <a:xfrm>
                  <a:off x="2974156" y="5679916"/>
                  <a:ext cx="30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6" name="Freihand 65">
                  <a:extLst>
                    <a:ext uri="{FF2B5EF4-FFF2-40B4-BE49-F238E27FC236}">
                      <a16:creationId xmlns:a16="http://schemas.microsoft.com/office/drawing/2014/main" id="{170E9384-4847-027D-17C4-3451D69BFC86}"/>
                    </a:ext>
                  </a:extLst>
                </p14:cNvPr>
                <p14:cNvContentPartPr/>
                <p14:nvPr/>
              </p14:nvContentPartPr>
              <p14:xfrm>
                <a:off x="1916836" y="5848756"/>
                <a:ext cx="111240" cy="333000"/>
              </p14:xfrm>
            </p:contentPart>
          </mc:Choice>
          <mc:Fallback xmlns="">
            <p:pic>
              <p:nvPicPr>
                <p:cNvPr id="66" name="Freihand 65">
                  <a:extLst>
                    <a:ext uri="{FF2B5EF4-FFF2-40B4-BE49-F238E27FC236}">
                      <a16:creationId xmlns:a16="http://schemas.microsoft.com/office/drawing/2014/main" id="{170E9384-4847-027D-17C4-3451D69BFC86}"/>
                    </a:ext>
                  </a:extLst>
                </p:cNvPr>
                <p:cNvPicPr/>
                <p:nvPr/>
              </p:nvPicPr>
              <p:blipFill>
                <a:blip r:embed="rId93"/>
                <a:stretch>
                  <a:fillRect/>
                </a:stretch>
              </p:blipFill>
              <p:spPr>
                <a:xfrm>
                  <a:off x="1912516" y="5844436"/>
                  <a:ext cx="1198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Freihand 66">
                  <a:extLst>
                    <a:ext uri="{FF2B5EF4-FFF2-40B4-BE49-F238E27FC236}">
                      <a16:creationId xmlns:a16="http://schemas.microsoft.com/office/drawing/2014/main" id="{E5B18DEA-B9DB-0475-803C-06973D7B66A8}"/>
                    </a:ext>
                  </a:extLst>
                </p14:cNvPr>
                <p14:cNvContentPartPr/>
                <p14:nvPr/>
              </p14:nvContentPartPr>
              <p14:xfrm>
                <a:off x="2145796" y="5889796"/>
                <a:ext cx="132120" cy="157680"/>
              </p14:xfrm>
            </p:contentPart>
          </mc:Choice>
          <mc:Fallback xmlns="">
            <p:pic>
              <p:nvPicPr>
                <p:cNvPr id="67" name="Freihand 66">
                  <a:extLst>
                    <a:ext uri="{FF2B5EF4-FFF2-40B4-BE49-F238E27FC236}">
                      <a16:creationId xmlns:a16="http://schemas.microsoft.com/office/drawing/2014/main" id="{E5B18DEA-B9DB-0475-803C-06973D7B66A8}"/>
                    </a:ext>
                  </a:extLst>
                </p:cNvPr>
                <p:cNvPicPr/>
                <p:nvPr/>
              </p:nvPicPr>
              <p:blipFill>
                <a:blip r:embed="rId95"/>
                <a:stretch>
                  <a:fillRect/>
                </a:stretch>
              </p:blipFill>
              <p:spPr>
                <a:xfrm>
                  <a:off x="2141476" y="5885476"/>
                  <a:ext cx="140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Freihand 67">
                  <a:extLst>
                    <a:ext uri="{FF2B5EF4-FFF2-40B4-BE49-F238E27FC236}">
                      <a16:creationId xmlns:a16="http://schemas.microsoft.com/office/drawing/2014/main" id="{EA146A5C-AD63-3A4A-572F-82D58EEF836F}"/>
                    </a:ext>
                  </a:extLst>
                </p14:cNvPr>
                <p14:cNvContentPartPr/>
                <p14:nvPr/>
              </p14:nvContentPartPr>
              <p14:xfrm>
                <a:off x="2274316" y="5876836"/>
                <a:ext cx="25560" cy="144360"/>
              </p14:xfrm>
            </p:contentPart>
          </mc:Choice>
          <mc:Fallback xmlns="">
            <p:pic>
              <p:nvPicPr>
                <p:cNvPr id="68" name="Freihand 67">
                  <a:extLst>
                    <a:ext uri="{FF2B5EF4-FFF2-40B4-BE49-F238E27FC236}">
                      <a16:creationId xmlns:a16="http://schemas.microsoft.com/office/drawing/2014/main" id="{EA146A5C-AD63-3A4A-572F-82D58EEF836F}"/>
                    </a:ext>
                  </a:extLst>
                </p:cNvPr>
                <p:cNvPicPr/>
                <p:nvPr/>
              </p:nvPicPr>
              <p:blipFill>
                <a:blip r:embed="rId97"/>
                <a:stretch>
                  <a:fillRect/>
                </a:stretch>
              </p:blipFill>
              <p:spPr>
                <a:xfrm>
                  <a:off x="2269996" y="5872516"/>
                  <a:ext cx="34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Freihand 68">
                  <a:extLst>
                    <a:ext uri="{FF2B5EF4-FFF2-40B4-BE49-F238E27FC236}">
                      <a16:creationId xmlns:a16="http://schemas.microsoft.com/office/drawing/2014/main" id="{FE6E4DEA-93D4-34B9-4E83-99966D9E433C}"/>
                    </a:ext>
                  </a:extLst>
                </p14:cNvPr>
                <p14:cNvContentPartPr/>
                <p14:nvPr/>
              </p14:nvContentPartPr>
              <p14:xfrm>
                <a:off x="2352076" y="5966836"/>
                <a:ext cx="55080" cy="143280"/>
              </p14:xfrm>
            </p:contentPart>
          </mc:Choice>
          <mc:Fallback xmlns="">
            <p:pic>
              <p:nvPicPr>
                <p:cNvPr id="69" name="Freihand 68">
                  <a:extLst>
                    <a:ext uri="{FF2B5EF4-FFF2-40B4-BE49-F238E27FC236}">
                      <a16:creationId xmlns:a16="http://schemas.microsoft.com/office/drawing/2014/main" id="{FE6E4DEA-93D4-34B9-4E83-99966D9E433C}"/>
                    </a:ext>
                  </a:extLst>
                </p:cNvPr>
                <p:cNvPicPr/>
                <p:nvPr/>
              </p:nvPicPr>
              <p:blipFill>
                <a:blip r:embed="rId99"/>
                <a:stretch>
                  <a:fillRect/>
                </a:stretch>
              </p:blipFill>
              <p:spPr>
                <a:xfrm>
                  <a:off x="2347756" y="5962516"/>
                  <a:ext cx="63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Freihand 69">
                  <a:extLst>
                    <a:ext uri="{FF2B5EF4-FFF2-40B4-BE49-F238E27FC236}">
                      <a16:creationId xmlns:a16="http://schemas.microsoft.com/office/drawing/2014/main" id="{7923FC69-64BF-DE41-52A8-0EE74240568E}"/>
                    </a:ext>
                  </a:extLst>
                </p14:cNvPr>
                <p14:cNvContentPartPr/>
                <p14:nvPr/>
              </p14:nvContentPartPr>
              <p14:xfrm>
                <a:off x="2394916" y="5875756"/>
                <a:ext cx="141120" cy="131040"/>
              </p14:xfrm>
            </p:contentPart>
          </mc:Choice>
          <mc:Fallback xmlns="">
            <p:pic>
              <p:nvPicPr>
                <p:cNvPr id="70" name="Freihand 69">
                  <a:extLst>
                    <a:ext uri="{FF2B5EF4-FFF2-40B4-BE49-F238E27FC236}">
                      <a16:creationId xmlns:a16="http://schemas.microsoft.com/office/drawing/2014/main" id="{7923FC69-64BF-DE41-52A8-0EE74240568E}"/>
                    </a:ext>
                  </a:extLst>
                </p:cNvPr>
                <p:cNvPicPr/>
                <p:nvPr/>
              </p:nvPicPr>
              <p:blipFill>
                <a:blip r:embed="rId101"/>
                <a:stretch>
                  <a:fillRect/>
                </a:stretch>
              </p:blipFill>
              <p:spPr>
                <a:xfrm>
                  <a:off x="2390596" y="5871436"/>
                  <a:ext cx="149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634A3217-0427-49C3-4D27-7237BCBB7D77}"/>
                    </a:ext>
                  </a:extLst>
                </p14:cNvPr>
                <p14:cNvContentPartPr/>
                <p14:nvPr/>
              </p14:nvContentPartPr>
              <p14:xfrm>
                <a:off x="2550796" y="5954236"/>
                <a:ext cx="42120" cy="60120"/>
              </p14:xfrm>
            </p:contentPart>
          </mc:Choice>
          <mc:Fallback xmlns="">
            <p:pic>
              <p:nvPicPr>
                <p:cNvPr id="71" name="Freihand 70">
                  <a:extLst>
                    <a:ext uri="{FF2B5EF4-FFF2-40B4-BE49-F238E27FC236}">
                      <a16:creationId xmlns:a16="http://schemas.microsoft.com/office/drawing/2014/main" id="{634A3217-0427-49C3-4D27-7237BCBB7D77}"/>
                    </a:ext>
                  </a:extLst>
                </p:cNvPr>
                <p:cNvPicPr/>
                <p:nvPr/>
              </p:nvPicPr>
              <p:blipFill>
                <a:blip r:embed="rId103"/>
                <a:stretch>
                  <a:fillRect/>
                </a:stretch>
              </p:blipFill>
              <p:spPr>
                <a:xfrm>
                  <a:off x="2546476" y="5949916"/>
                  <a:ext cx="5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Freihand 71">
                  <a:extLst>
                    <a:ext uri="{FF2B5EF4-FFF2-40B4-BE49-F238E27FC236}">
                      <a16:creationId xmlns:a16="http://schemas.microsoft.com/office/drawing/2014/main" id="{2E4060D8-68DC-9A61-99B8-7E904262CB0D}"/>
                    </a:ext>
                  </a:extLst>
                </p14:cNvPr>
                <p14:cNvContentPartPr/>
                <p14:nvPr/>
              </p14:nvContentPartPr>
              <p14:xfrm>
                <a:off x="2615956" y="5889796"/>
                <a:ext cx="71280" cy="124920"/>
              </p14:xfrm>
            </p:contentPart>
          </mc:Choice>
          <mc:Fallback xmlns="">
            <p:pic>
              <p:nvPicPr>
                <p:cNvPr id="72" name="Freihand 71">
                  <a:extLst>
                    <a:ext uri="{FF2B5EF4-FFF2-40B4-BE49-F238E27FC236}">
                      <a16:creationId xmlns:a16="http://schemas.microsoft.com/office/drawing/2014/main" id="{2E4060D8-68DC-9A61-99B8-7E904262CB0D}"/>
                    </a:ext>
                  </a:extLst>
                </p:cNvPr>
                <p:cNvPicPr/>
                <p:nvPr/>
              </p:nvPicPr>
              <p:blipFill>
                <a:blip r:embed="rId105"/>
                <a:stretch>
                  <a:fillRect/>
                </a:stretch>
              </p:blipFill>
              <p:spPr>
                <a:xfrm>
                  <a:off x="2611636" y="5885476"/>
                  <a:ext cx="7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Freihand 72">
                  <a:extLst>
                    <a:ext uri="{FF2B5EF4-FFF2-40B4-BE49-F238E27FC236}">
                      <a16:creationId xmlns:a16="http://schemas.microsoft.com/office/drawing/2014/main" id="{C28CD738-C221-16DF-B508-286BDBF42AE3}"/>
                    </a:ext>
                  </a:extLst>
                </p14:cNvPr>
                <p14:cNvContentPartPr/>
                <p14:nvPr/>
              </p14:nvContentPartPr>
              <p14:xfrm>
                <a:off x="2740156" y="5759476"/>
                <a:ext cx="163800" cy="449640"/>
              </p14:xfrm>
            </p:contentPart>
          </mc:Choice>
          <mc:Fallback xmlns="">
            <p:pic>
              <p:nvPicPr>
                <p:cNvPr id="73" name="Freihand 72">
                  <a:extLst>
                    <a:ext uri="{FF2B5EF4-FFF2-40B4-BE49-F238E27FC236}">
                      <a16:creationId xmlns:a16="http://schemas.microsoft.com/office/drawing/2014/main" id="{C28CD738-C221-16DF-B508-286BDBF42AE3}"/>
                    </a:ext>
                  </a:extLst>
                </p:cNvPr>
                <p:cNvPicPr/>
                <p:nvPr/>
              </p:nvPicPr>
              <p:blipFill>
                <a:blip r:embed="rId107"/>
                <a:stretch>
                  <a:fillRect/>
                </a:stretch>
              </p:blipFill>
              <p:spPr>
                <a:xfrm>
                  <a:off x="2735836" y="5755156"/>
                  <a:ext cx="17244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Freihand 75">
                  <a:extLst>
                    <a:ext uri="{FF2B5EF4-FFF2-40B4-BE49-F238E27FC236}">
                      <a16:creationId xmlns:a16="http://schemas.microsoft.com/office/drawing/2014/main" id="{C9C08AD3-E3E0-2438-E46D-701FCECD34D3}"/>
                    </a:ext>
                  </a:extLst>
                </p14:cNvPr>
                <p14:cNvContentPartPr/>
                <p14:nvPr/>
              </p14:nvContentPartPr>
              <p14:xfrm>
                <a:off x="136996" y="4463836"/>
                <a:ext cx="7853760" cy="1871280"/>
              </p14:xfrm>
            </p:contentPart>
          </mc:Choice>
          <mc:Fallback xmlns="">
            <p:pic>
              <p:nvPicPr>
                <p:cNvPr id="76" name="Freihand 75">
                  <a:extLst>
                    <a:ext uri="{FF2B5EF4-FFF2-40B4-BE49-F238E27FC236}">
                      <a16:creationId xmlns:a16="http://schemas.microsoft.com/office/drawing/2014/main" id="{C9C08AD3-E3E0-2438-E46D-701FCECD34D3}"/>
                    </a:ext>
                  </a:extLst>
                </p:cNvPr>
                <p:cNvPicPr/>
                <p:nvPr/>
              </p:nvPicPr>
              <p:blipFill>
                <a:blip r:embed="rId109"/>
                <a:stretch>
                  <a:fillRect/>
                </a:stretch>
              </p:blipFill>
              <p:spPr>
                <a:xfrm>
                  <a:off x="132676" y="4459516"/>
                  <a:ext cx="7862400" cy="1879920"/>
                </a:xfrm>
                <a:prstGeom prst="rect">
                  <a:avLst/>
                </a:prstGeom>
              </p:spPr>
            </p:pic>
          </mc:Fallback>
        </mc:AlternateContent>
      </p:grpSp>
      <p:grpSp>
        <p:nvGrpSpPr>
          <p:cNvPr id="81" name="Gruppieren 80">
            <a:extLst>
              <a:ext uri="{FF2B5EF4-FFF2-40B4-BE49-F238E27FC236}">
                <a16:creationId xmlns:a16="http://schemas.microsoft.com/office/drawing/2014/main" id="{84B1F734-83D0-8BFE-93C0-7E6360F32271}"/>
              </a:ext>
            </a:extLst>
          </p:cNvPr>
          <p:cNvGrpSpPr/>
          <p:nvPr/>
        </p:nvGrpSpPr>
        <p:grpSpPr>
          <a:xfrm>
            <a:off x="768436" y="3929596"/>
            <a:ext cx="3144240" cy="910080"/>
            <a:chOff x="768436" y="3929596"/>
            <a:chExt cx="3144240" cy="910080"/>
          </a:xfrm>
        </p:grpSpPr>
        <mc:AlternateContent xmlns:mc="http://schemas.openxmlformats.org/markup-compatibility/2006" xmlns:p14="http://schemas.microsoft.com/office/powerpoint/2010/main">
          <mc:Choice Requires="p14">
            <p:contentPart p14:bwMode="auto" r:id="rId110">
              <p14:nvContentPartPr>
                <p14:cNvPr id="30" name="Freihand 29">
                  <a:extLst>
                    <a:ext uri="{FF2B5EF4-FFF2-40B4-BE49-F238E27FC236}">
                      <a16:creationId xmlns:a16="http://schemas.microsoft.com/office/drawing/2014/main" id="{44E16BFC-9D44-E43F-525C-93C9347A3B64}"/>
                    </a:ext>
                  </a:extLst>
                </p14:cNvPr>
                <p14:cNvContentPartPr/>
                <p14:nvPr/>
              </p14:nvContentPartPr>
              <p14:xfrm>
                <a:off x="1410676" y="4113556"/>
                <a:ext cx="470520" cy="59040"/>
              </p14:xfrm>
            </p:contentPart>
          </mc:Choice>
          <mc:Fallback xmlns="">
            <p:pic>
              <p:nvPicPr>
                <p:cNvPr id="30" name="Freihand 29">
                  <a:extLst>
                    <a:ext uri="{FF2B5EF4-FFF2-40B4-BE49-F238E27FC236}">
                      <a16:creationId xmlns:a16="http://schemas.microsoft.com/office/drawing/2014/main" id="{44E16BFC-9D44-E43F-525C-93C9347A3B64}"/>
                    </a:ext>
                  </a:extLst>
                </p:cNvPr>
                <p:cNvPicPr/>
                <p:nvPr/>
              </p:nvPicPr>
              <p:blipFill>
                <a:blip r:embed="rId111"/>
                <a:stretch>
                  <a:fillRect/>
                </a:stretch>
              </p:blipFill>
              <p:spPr>
                <a:xfrm>
                  <a:off x="1406356" y="4109236"/>
                  <a:ext cx="479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Freihand 30">
                  <a:extLst>
                    <a:ext uri="{FF2B5EF4-FFF2-40B4-BE49-F238E27FC236}">
                      <a16:creationId xmlns:a16="http://schemas.microsoft.com/office/drawing/2014/main" id="{92993D6A-0B18-077B-6BBF-64CE3FF46B4C}"/>
                    </a:ext>
                  </a:extLst>
                </p14:cNvPr>
                <p14:cNvContentPartPr/>
                <p14:nvPr/>
              </p14:nvContentPartPr>
              <p14:xfrm>
                <a:off x="909916" y="4073956"/>
                <a:ext cx="3002760" cy="578160"/>
              </p14:xfrm>
            </p:contentPart>
          </mc:Choice>
          <mc:Fallback xmlns="">
            <p:pic>
              <p:nvPicPr>
                <p:cNvPr id="31" name="Freihand 30">
                  <a:extLst>
                    <a:ext uri="{FF2B5EF4-FFF2-40B4-BE49-F238E27FC236}">
                      <a16:creationId xmlns:a16="http://schemas.microsoft.com/office/drawing/2014/main" id="{92993D6A-0B18-077B-6BBF-64CE3FF46B4C}"/>
                    </a:ext>
                  </a:extLst>
                </p:cNvPr>
                <p:cNvPicPr/>
                <p:nvPr/>
              </p:nvPicPr>
              <p:blipFill>
                <a:blip r:embed="rId113"/>
                <a:stretch>
                  <a:fillRect/>
                </a:stretch>
              </p:blipFill>
              <p:spPr>
                <a:xfrm>
                  <a:off x="905596" y="4069636"/>
                  <a:ext cx="301140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A8AE4ADF-C0E5-00E6-CB40-3357913456B8}"/>
                    </a:ext>
                  </a:extLst>
                </p14:cNvPr>
                <p14:cNvContentPartPr/>
                <p14:nvPr/>
              </p14:nvContentPartPr>
              <p14:xfrm>
                <a:off x="768436" y="3929596"/>
                <a:ext cx="2807640" cy="910080"/>
              </p14:xfrm>
            </p:contentPart>
          </mc:Choice>
          <mc:Fallback xmlns="">
            <p:pic>
              <p:nvPicPr>
                <p:cNvPr id="78" name="Freihand 77">
                  <a:extLst>
                    <a:ext uri="{FF2B5EF4-FFF2-40B4-BE49-F238E27FC236}">
                      <a16:creationId xmlns:a16="http://schemas.microsoft.com/office/drawing/2014/main" id="{A8AE4ADF-C0E5-00E6-CB40-3357913456B8}"/>
                    </a:ext>
                  </a:extLst>
                </p:cNvPr>
                <p:cNvPicPr/>
                <p:nvPr/>
              </p:nvPicPr>
              <p:blipFill>
                <a:blip r:embed="rId115"/>
                <a:stretch>
                  <a:fillRect/>
                </a:stretch>
              </p:blipFill>
              <p:spPr>
                <a:xfrm>
                  <a:off x="764116" y="3925276"/>
                  <a:ext cx="2816280" cy="918720"/>
                </a:xfrm>
                <a:prstGeom prst="rect">
                  <a:avLst/>
                </a:prstGeom>
              </p:spPr>
            </p:pic>
          </mc:Fallback>
        </mc:AlternateContent>
      </p:grpSp>
      <p:grpSp>
        <p:nvGrpSpPr>
          <p:cNvPr id="80" name="Gruppieren 79">
            <a:extLst>
              <a:ext uri="{FF2B5EF4-FFF2-40B4-BE49-F238E27FC236}">
                <a16:creationId xmlns:a16="http://schemas.microsoft.com/office/drawing/2014/main" id="{51CB28AB-8840-AA21-E8C3-3031D2E12C63}"/>
              </a:ext>
            </a:extLst>
          </p:cNvPr>
          <p:cNvGrpSpPr/>
          <p:nvPr/>
        </p:nvGrpSpPr>
        <p:grpSpPr>
          <a:xfrm>
            <a:off x="7502236" y="3609556"/>
            <a:ext cx="3694320" cy="714240"/>
            <a:chOff x="7502236" y="3609556"/>
            <a:chExt cx="3694320" cy="714240"/>
          </a:xfrm>
        </p:grpSpPr>
        <mc:AlternateContent xmlns:mc="http://schemas.openxmlformats.org/markup-compatibility/2006" xmlns:p14="http://schemas.microsoft.com/office/powerpoint/2010/main">
          <mc:Choice Requires="p14">
            <p:contentPart p14:bwMode="auto" r:id="rId116">
              <p14:nvContentPartPr>
                <p14:cNvPr id="26" name="Freihand 25">
                  <a:extLst>
                    <a:ext uri="{FF2B5EF4-FFF2-40B4-BE49-F238E27FC236}">
                      <a16:creationId xmlns:a16="http://schemas.microsoft.com/office/drawing/2014/main" id="{EF50472B-F7E3-732F-8145-9DFD8B016511}"/>
                    </a:ext>
                  </a:extLst>
                </p14:cNvPr>
                <p14:cNvContentPartPr/>
                <p14:nvPr/>
              </p14:nvContentPartPr>
              <p14:xfrm>
                <a:off x="7600876" y="3691276"/>
                <a:ext cx="965520" cy="632520"/>
              </p14:xfrm>
            </p:contentPart>
          </mc:Choice>
          <mc:Fallback xmlns="">
            <p:pic>
              <p:nvPicPr>
                <p:cNvPr id="26" name="Freihand 25">
                  <a:extLst>
                    <a:ext uri="{FF2B5EF4-FFF2-40B4-BE49-F238E27FC236}">
                      <a16:creationId xmlns:a16="http://schemas.microsoft.com/office/drawing/2014/main" id="{EF50472B-F7E3-732F-8145-9DFD8B016511}"/>
                    </a:ext>
                  </a:extLst>
                </p:cNvPr>
                <p:cNvPicPr/>
                <p:nvPr/>
              </p:nvPicPr>
              <p:blipFill>
                <a:blip r:embed="rId117"/>
                <a:stretch>
                  <a:fillRect/>
                </a:stretch>
              </p:blipFill>
              <p:spPr>
                <a:xfrm>
                  <a:off x="7596556" y="3686956"/>
                  <a:ext cx="97416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 name="Freihand 26">
                  <a:extLst>
                    <a:ext uri="{FF2B5EF4-FFF2-40B4-BE49-F238E27FC236}">
                      <a16:creationId xmlns:a16="http://schemas.microsoft.com/office/drawing/2014/main" id="{3ED649CC-F94E-B4E9-2435-0B064249610D}"/>
                    </a:ext>
                  </a:extLst>
                </p14:cNvPr>
                <p14:cNvContentPartPr/>
                <p14:nvPr/>
              </p14:nvContentPartPr>
              <p14:xfrm>
                <a:off x="7930636" y="3689836"/>
                <a:ext cx="3265920" cy="151920"/>
              </p14:xfrm>
            </p:contentPart>
          </mc:Choice>
          <mc:Fallback xmlns="">
            <p:pic>
              <p:nvPicPr>
                <p:cNvPr id="27" name="Freihand 26">
                  <a:extLst>
                    <a:ext uri="{FF2B5EF4-FFF2-40B4-BE49-F238E27FC236}">
                      <a16:creationId xmlns:a16="http://schemas.microsoft.com/office/drawing/2014/main" id="{3ED649CC-F94E-B4E9-2435-0B064249610D}"/>
                    </a:ext>
                  </a:extLst>
                </p:cNvPr>
                <p:cNvPicPr/>
                <p:nvPr/>
              </p:nvPicPr>
              <p:blipFill>
                <a:blip r:embed="rId119"/>
                <a:stretch>
                  <a:fillRect/>
                </a:stretch>
              </p:blipFill>
              <p:spPr>
                <a:xfrm>
                  <a:off x="7926316" y="3685516"/>
                  <a:ext cx="3274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8" name="Freihand 27">
                  <a:extLst>
                    <a:ext uri="{FF2B5EF4-FFF2-40B4-BE49-F238E27FC236}">
                      <a16:creationId xmlns:a16="http://schemas.microsoft.com/office/drawing/2014/main" id="{8B5EE6C6-B265-3A91-4D10-D3BEF545B3BD}"/>
                    </a:ext>
                  </a:extLst>
                </p14:cNvPr>
                <p14:cNvContentPartPr/>
                <p14:nvPr/>
              </p14:nvContentPartPr>
              <p14:xfrm>
                <a:off x="11097556" y="3860476"/>
                <a:ext cx="72720" cy="93600"/>
              </p14:xfrm>
            </p:contentPart>
          </mc:Choice>
          <mc:Fallback xmlns="">
            <p:pic>
              <p:nvPicPr>
                <p:cNvPr id="28" name="Freihand 27">
                  <a:extLst>
                    <a:ext uri="{FF2B5EF4-FFF2-40B4-BE49-F238E27FC236}">
                      <a16:creationId xmlns:a16="http://schemas.microsoft.com/office/drawing/2014/main" id="{8B5EE6C6-B265-3A91-4D10-D3BEF545B3BD}"/>
                    </a:ext>
                  </a:extLst>
                </p:cNvPr>
                <p:cNvPicPr/>
                <p:nvPr/>
              </p:nvPicPr>
              <p:blipFill>
                <a:blip r:embed="rId121"/>
                <a:stretch>
                  <a:fillRect/>
                </a:stretch>
              </p:blipFill>
              <p:spPr>
                <a:xfrm>
                  <a:off x="11093236" y="3856156"/>
                  <a:ext cx="81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51B9FA92-633F-4ACF-3903-06235E672A85}"/>
                    </a:ext>
                  </a:extLst>
                </p14:cNvPr>
                <p14:cNvContentPartPr/>
                <p14:nvPr/>
              </p14:nvContentPartPr>
              <p14:xfrm>
                <a:off x="7502236" y="3609556"/>
                <a:ext cx="3108240" cy="643320"/>
              </p14:xfrm>
            </p:contentPart>
          </mc:Choice>
          <mc:Fallback xmlns="">
            <p:pic>
              <p:nvPicPr>
                <p:cNvPr id="79" name="Freihand 78">
                  <a:extLst>
                    <a:ext uri="{FF2B5EF4-FFF2-40B4-BE49-F238E27FC236}">
                      <a16:creationId xmlns:a16="http://schemas.microsoft.com/office/drawing/2014/main" id="{51B9FA92-633F-4ACF-3903-06235E672A85}"/>
                    </a:ext>
                  </a:extLst>
                </p:cNvPr>
                <p:cNvPicPr/>
                <p:nvPr/>
              </p:nvPicPr>
              <p:blipFill>
                <a:blip r:embed="rId123"/>
                <a:stretch>
                  <a:fillRect/>
                </a:stretch>
              </p:blipFill>
              <p:spPr>
                <a:xfrm>
                  <a:off x="7497916" y="3605236"/>
                  <a:ext cx="3116880" cy="651960"/>
                </a:xfrm>
                <a:prstGeom prst="rect">
                  <a:avLst/>
                </a:prstGeom>
              </p:spPr>
            </p:pic>
          </mc:Fallback>
        </mc:AlternateContent>
      </p:grpSp>
    </p:spTree>
    <p:extLst>
      <p:ext uri="{BB962C8B-B14F-4D97-AF65-F5344CB8AC3E}">
        <p14:creationId xmlns:p14="http://schemas.microsoft.com/office/powerpoint/2010/main" val="398516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08342"/>
            <a:ext cx="12172950" cy="6217114"/>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Menschen haben eine limitierte Kapazität Daten zu verarbeiten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menschliche Gehirn kann nur begrenzt Daten verarbeiten und Optimierungsaufgaben durchführen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Konsequenz bedeutet dies, dass die Annahme des </a:t>
            </a:r>
            <a:r>
              <a:rPr lang="de-DE" sz="2000" dirty="0" err="1">
                <a:latin typeface="Times New Roman" panose="02020603050405020304" pitchFamily="18" charset="0"/>
                <a:cs typeface="Times New Roman" panose="02020603050405020304" pitchFamily="18" charset="0"/>
              </a:rPr>
              <a:t>Rationalverhaltens</a:t>
            </a:r>
            <a:r>
              <a:rPr lang="de-DE" sz="2000" dirty="0">
                <a:latin typeface="Times New Roman" panose="02020603050405020304" pitchFamily="18" charset="0"/>
                <a:cs typeface="Times New Roman" panose="02020603050405020304" pitchFamily="18" charset="0"/>
              </a:rPr>
              <a:t> aufgrund dieser Limitierung an seine Grenzen stößt,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bzw. es kann rational sein, aufgrund dieser Erkenntnis sich mit </a:t>
            </a:r>
            <a:r>
              <a:rPr lang="de-DE" sz="2000" i="1" dirty="0">
                <a:latin typeface="Times New Roman" panose="02020603050405020304" pitchFamily="18" charset="0"/>
                <a:cs typeface="Times New Roman" panose="02020603050405020304" pitchFamily="18" charset="0"/>
              </a:rPr>
              <a:t>zufriedenstellenden</a:t>
            </a:r>
            <a:r>
              <a:rPr lang="de-DE" sz="2000" dirty="0">
                <a:latin typeface="Times New Roman" panose="02020603050405020304" pitchFamily="18" charset="0"/>
                <a:cs typeface="Times New Roman" panose="02020603050405020304" pitchFamily="18" charset="0"/>
              </a:rPr>
              <a:t> Ergebnissen zu begnügen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Literatur wird dies als </a:t>
            </a:r>
            <a:r>
              <a:rPr lang="de-DE" sz="2000" b="1" dirty="0" err="1">
                <a:latin typeface="Times New Roman" panose="02020603050405020304" pitchFamily="18" charset="0"/>
                <a:cs typeface="Times New Roman" panose="02020603050405020304" pitchFamily="18" charset="0"/>
              </a:rPr>
              <a:t>bounded</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rationality</a:t>
            </a:r>
            <a:r>
              <a:rPr lang="de-DE" sz="2000" dirty="0">
                <a:latin typeface="Times New Roman" panose="02020603050405020304" pitchFamily="18" charset="0"/>
                <a:cs typeface="Times New Roman" panose="02020603050405020304" pitchFamily="18" charset="0"/>
              </a:rPr>
              <a:t> bezeichnet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Im traditionellen Sinne ist dies eine Aufwand/Ertrag- oder Kosten/Nutzen-Abwägung</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Der aktuelle extrem schnelle Erfolg und Aufstieg von Internetunternehmen</a:t>
            </a:r>
          </a:p>
          <a:p>
            <a:pPr lvl="1"/>
            <a:r>
              <a:rPr lang="de-DE" sz="2000" dirty="0">
                <a:latin typeface="Times New Roman" panose="02020603050405020304" pitchFamily="18" charset="0"/>
                <a:cs typeface="Times New Roman" panose="02020603050405020304" pitchFamily="18" charset="0"/>
              </a:rPr>
              <a:t>     wie Google, </a:t>
            </a:r>
            <a:r>
              <a:rPr lang="de-DE" sz="2000" dirty="0" err="1">
                <a:latin typeface="Times New Roman" panose="02020603050405020304" pitchFamily="18" charset="0"/>
                <a:cs typeface="Times New Roman" panose="02020603050405020304" pitchFamily="18" charset="0"/>
              </a:rPr>
              <a:t>facebook</a:t>
            </a:r>
            <a:r>
              <a:rPr lang="de-DE" sz="2000" dirty="0">
                <a:latin typeface="Times New Roman" panose="02020603050405020304" pitchFamily="18" charset="0"/>
                <a:cs typeface="Times New Roman" panose="02020603050405020304" pitchFamily="18" charset="0"/>
              </a:rPr>
              <a:t> Amazon und Apple kann auf genau diese Problematik</a:t>
            </a:r>
          </a:p>
          <a:p>
            <a:pPr lvl="1"/>
            <a:r>
              <a:rPr lang="de-DE" sz="2000" dirty="0">
                <a:latin typeface="Times New Roman" panose="02020603050405020304" pitchFamily="18" charset="0"/>
                <a:cs typeface="Times New Roman" panose="02020603050405020304" pitchFamily="18" charset="0"/>
              </a:rPr>
              <a:t>     zurückgeführt werden, denn diese Unternehmen senken in extremen</a:t>
            </a:r>
          </a:p>
          <a:p>
            <a:pPr lvl="1"/>
            <a:r>
              <a:rPr lang="de-DE" sz="2000" dirty="0">
                <a:latin typeface="Times New Roman" panose="02020603050405020304" pitchFamily="18" charset="0"/>
                <a:cs typeface="Times New Roman" panose="02020603050405020304" pitchFamily="18" charset="0"/>
              </a:rPr>
              <a:t>     Ausmaß die Transaktionskosten der menschlichen Gesellschaft </a:t>
            </a:r>
          </a:p>
        </p:txBody>
      </p:sp>
      <p:sp>
        <p:nvSpPr>
          <p:cNvPr id="5" name="Rechteck 4">
            <a:extLst>
              <a:ext uri="{FF2B5EF4-FFF2-40B4-BE49-F238E27FC236}">
                <a16:creationId xmlns:a16="http://schemas.microsoft.com/office/drawing/2014/main" id="{94EB43B3-E372-7B30-E71B-A1F4009B421B}"/>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CA9C3B7A-0615-69B7-53E0-FC84A2266D3B}"/>
                  </a:ext>
                </a:extLst>
              </p14:cNvPr>
              <p14:cNvContentPartPr/>
              <p14:nvPr/>
            </p14:nvContentPartPr>
            <p14:xfrm>
              <a:off x="2731876" y="770236"/>
              <a:ext cx="3715560" cy="126000"/>
            </p14:xfrm>
          </p:contentPart>
        </mc:Choice>
        <mc:Fallback xmlns="">
          <p:pic>
            <p:nvPicPr>
              <p:cNvPr id="2" name="Freihand 1">
                <a:extLst>
                  <a:ext uri="{FF2B5EF4-FFF2-40B4-BE49-F238E27FC236}">
                    <a16:creationId xmlns:a16="http://schemas.microsoft.com/office/drawing/2014/main" id="{CA9C3B7A-0615-69B7-53E0-FC84A2266D3B}"/>
                  </a:ext>
                </a:extLst>
              </p:cNvPr>
              <p:cNvPicPr/>
              <p:nvPr/>
            </p:nvPicPr>
            <p:blipFill>
              <a:blip r:embed="rId3"/>
              <a:stretch>
                <a:fillRect/>
              </a:stretch>
            </p:blipFill>
            <p:spPr>
              <a:xfrm>
                <a:off x="2727556" y="765916"/>
                <a:ext cx="3724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Freihand 18">
                <a:extLst>
                  <a:ext uri="{FF2B5EF4-FFF2-40B4-BE49-F238E27FC236}">
                    <a16:creationId xmlns:a16="http://schemas.microsoft.com/office/drawing/2014/main" id="{F7538513-1DA9-DEFA-F5C4-2C8C01FC4163}"/>
                  </a:ext>
                </a:extLst>
              </p14:cNvPr>
              <p14:cNvContentPartPr/>
              <p14:nvPr/>
            </p14:nvContentPartPr>
            <p14:xfrm>
              <a:off x="2873716" y="1412116"/>
              <a:ext cx="8424720" cy="149400"/>
            </p14:xfrm>
          </p:contentPart>
        </mc:Choice>
        <mc:Fallback xmlns="">
          <p:pic>
            <p:nvPicPr>
              <p:cNvPr id="19" name="Freihand 18">
                <a:extLst>
                  <a:ext uri="{FF2B5EF4-FFF2-40B4-BE49-F238E27FC236}">
                    <a16:creationId xmlns:a16="http://schemas.microsoft.com/office/drawing/2014/main" id="{F7538513-1DA9-DEFA-F5C4-2C8C01FC4163}"/>
                  </a:ext>
                </a:extLst>
              </p:cNvPr>
              <p:cNvPicPr/>
              <p:nvPr/>
            </p:nvPicPr>
            <p:blipFill>
              <a:blip r:embed="rId5"/>
              <a:stretch>
                <a:fillRect/>
              </a:stretch>
            </p:blipFill>
            <p:spPr>
              <a:xfrm>
                <a:off x="2869396" y="1407796"/>
                <a:ext cx="8433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Freihand 19">
                <a:extLst>
                  <a:ext uri="{FF2B5EF4-FFF2-40B4-BE49-F238E27FC236}">
                    <a16:creationId xmlns:a16="http://schemas.microsoft.com/office/drawing/2014/main" id="{E1E232FD-03CD-4BAD-7443-EB8138F6820F}"/>
                  </a:ext>
                </a:extLst>
              </p14:cNvPr>
              <p14:cNvContentPartPr/>
              <p14:nvPr/>
            </p14:nvContentPartPr>
            <p14:xfrm>
              <a:off x="5895916" y="1880116"/>
              <a:ext cx="5466240" cy="187200"/>
            </p14:xfrm>
          </p:contentPart>
        </mc:Choice>
        <mc:Fallback xmlns="">
          <p:pic>
            <p:nvPicPr>
              <p:cNvPr id="20" name="Freihand 19">
                <a:extLst>
                  <a:ext uri="{FF2B5EF4-FFF2-40B4-BE49-F238E27FC236}">
                    <a16:creationId xmlns:a16="http://schemas.microsoft.com/office/drawing/2014/main" id="{E1E232FD-03CD-4BAD-7443-EB8138F6820F}"/>
                  </a:ext>
                </a:extLst>
              </p:cNvPr>
              <p:cNvPicPr/>
              <p:nvPr/>
            </p:nvPicPr>
            <p:blipFill>
              <a:blip r:embed="rId7"/>
              <a:stretch>
                <a:fillRect/>
              </a:stretch>
            </p:blipFill>
            <p:spPr>
              <a:xfrm>
                <a:off x="5891596" y="1875796"/>
                <a:ext cx="5474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8AEEEDF0-02DD-5EFB-1083-CAED19B7C1C4}"/>
                  </a:ext>
                </a:extLst>
              </p14:cNvPr>
              <p14:cNvContentPartPr/>
              <p14:nvPr/>
            </p14:nvContentPartPr>
            <p14:xfrm>
              <a:off x="742156" y="2284756"/>
              <a:ext cx="1556640" cy="40320"/>
            </p14:xfrm>
          </p:contentPart>
        </mc:Choice>
        <mc:Fallback xmlns="">
          <p:pic>
            <p:nvPicPr>
              <p:cNvPr id="21" name="Freihand 20">
                <a:extLst>
                  <a:ext uri="{FF2B5EF4-FFF2-40B4-BE49-F238E27FC236}">
                    <a16:creationId xmlns:a16="http://schemas.microsoft.com/office/drawing/2014/main" id="{8AEEEDF0-02DD-5EFB-1083-CAED19B7C1C4}"/>
                  </a:ext>
                </a:extLst>
              </p:cNvPr>
              <p:cNvPicPr/>
              <p:nvPr/>
            </p:nvPicPr>
            <p:blipFill>
              <a:blip r:embed="rId9"/>
              <a:stretch>
                <a:fillRect/>
              </a:stretch>
            </p:blipFill>
            <p:spPr>
              <a:xfrm>
                <a:off x="737836" y="2280436"/>
                <a:ext cx="1565280" cy="48960"/>
              </a:xfrm>
              <a:prstGeom prst="rect">
                <a:avLst/>
              </a:prstGeom>
            </p:spPr>
          </p:pic>
        </mc:Fallback>
      </mc:AlternateContent>
      <p:grpSp>
        <p:nvGrpSpPr>
          <p:cNvPr id="23" name="Gruppieren 22">
            <a:extLst>
              <a:ext uri="{FF2B5EF4-FFF2-40B4-BE49-F238E27FC236}">
                <a16:creationId xmlns:a16="http://schemas.microsoft.com/office/drawing/2014/main" id="{949E1467-DD03-998C-AA1E-34546614FB08}"/>
              </a:ext>
            </a:extLst>
          </p:cNvPr>
          <p:cNvGrpSpPr/>
          <p:nvPr/>
        </p:nvGrpSpPr>
        <p:grpSpPr>
          <a:xfrm>
            <a:off x="6892036" y="481156"/>
            <a:ext cx="2926080" cy="1329480"/>
            <a:chOff x="6892036" y="481156"/>
            <a:chExt cx="2926080" cy="1329480"/>
          </a:xfrm>
        </p:grpSpPr>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EA336717-D5DD-2B9E-D757-1BC8FFC9F26F}"/>
                    </a:ext>
                  </a:extLst>
                </p14:cNvPr>
                <p14:cNvContentPartPr/>
                <p14:nvPr/>
              </p14:nvContentPartPr>
              <p14:xfrm>
                <a:off x="7093636" y="647116"/>
                <a:ext cx="365040" cy="69480"/>
              </p14:xfrm>
            </p:contentPart>
          </mc:Choice>
          <mc:Fallback xmlns="">
            <p:pic>
              <p:nvPicPr>
                <p:cNvPr id="3" name="Freihand 2">
                  <a:extLst>
                    <a:ext uri="{FF2B5EF4-FFF2-40B4-BE49-F238E27FC236}">
                      <a16:creationId xmlns:a16="http://schemas.microsoft.com/office/drawing/2014/main" id="{EA336717-D5DD-2B9E-D757-1BC8FFC9F26F}"/>
                    </a:ext>
                  </a:extLst>
                </p:cNvPr>
                <p:cNvPicPr/>
                <p:nvPr/>
              </p:nvPicPr>
              <p:blipFill>
                <a:blip r:embed="rId11"/>
                <a:stretch>
                  <a:fillRect/>
                </a:stretch>
              </p:blipFill>
              <p:spPr>
                <a:xfrm>
                  <a:off x="7089316" y="642796"/>
                  <a:ext cx="373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25275835-D762-316A-6D7B-952CDB2E3DA7}"/>
                    </a:ext>
                  </a:extLst>
                </p14:cNvPr>
                <p14:cNvContentPartPr/>
                <p14:nvPr/>
              </p14:nvContentPartPr>
              <p14:xfrm>
                <a:off x="7011196" y="554236"/>
                <a:ext cx="262080" cy="264240"/>
              </p14:xfrm>
            </p:contentPart>
          </mc:Choice>
          <mc:Fallback xmlns="">
            <p:pic>
              <p:nvPicPr>
                <p:cNvPr id="6" name="Freihand 5">
                  <a:extLst>
                    <a:ext uri="{FF2B5EF4-FFF2-40B4-BE49-F238E27FC236}">
                      <a16:creationId xmlns:a16="http://schemas.microsoft.com/office/drawing/2014/main" id="{25275835-D762-316A-6D7B-952CDB2E3DA7}"/>
                    </a:ext>
                  </a:extLst>
                </p:cNvPr>
                <p:cNvPicPr/>
                <p:nvPr/>
              </p:nvPicPr>
              <p:blipFill>
                <a:blip r:embed="rId13"/>
                <a:stretch>
                  <a:fillRect/>
                </a:stretch>
              </p:blipFill>
              <p:spPr>
                <a:xfrm>
                  <a:off x="7006876" y="549916"/>
                  <a:ext cx="2707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8C1B817A-49D8-BEE0-D506-B0A414E26449}"/>
                    </a:ext>
                  </a:extLst>
                </p14:cNvPr>
                <p14:cNvContentPartPr/>
                <p14:nvPr/>
              </p14:nvContentPartPr>
              <p14:xfrm>
                <a:off x="7700236" y="585556"/>
                <a:ext cx="259200" cy="139680"/>
              </p14:xfrm>
            </p:contentPart>
          </mc:Choice>
          <mc:Fallback xmlns="">
            <p:pic>
              <p:nvPicPr>
                <p:cNvPr id="8" name="Freihand 7">
                  <a:extLst>
                    <a:ext uri="{FF2B5EF4-FFF2-40B4-BE49-F238E27FC236}">
                      <a16:creationId xmlns:a16="http://schemas.microsoft.com/office/drawing/2014/main" id="{8C1B817A-49D8-BEE0-D506-B0A414E26449}"/>
                    </a:ext>
                  </a:extLst>
                </p:cNvPr>
                <p:cNvPicPr/>
                <p:nvPr/>
              </p:nvPicPr>
              <p:blipFill>
                <a:blip r:embed="rId15"/>
                <a:stretch>
                  <a:fillRect/>
                </a:stretch>
              </p:blipFill>
              <p:spPr>
                <a:xfrm>
                  <a:off x="7695916" y="581236"/>
                  <a:ext cx="267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5267C8E4-3939-4562-E922-BC9F2873BD9A}"/>
                    </a:ext>
                  </a:extLst>
                </p14:cNvPr>
                <p14:cNvContentPartPr/>
                <p14:nvPr/>
              </p14:nvContentPartPr>
              <p14:xfrm>
                <a:off x="7938556" y="546676"/>
                <a:ext cx="169200" cy="309240"/>
              </p14:xfrm>
            </p:contentPart>
          </mc:Choice>
          <mc:Fallback xmlns="">
            <p:pic>
              <p:nvPicPr>
                <p:cNvPr id="9" name="Freihand 8">
                  <a:extLst>
                    <a:ext uri="{FF2B5EF4-FFF2-40B4-BE49-F238E27FC236}">
                      <a16:creationId xmlns:a16="http://schemas.microsoft.com/office/drawing/2014/main" id="{5267C8E4-3939-4562-E922-BC9F2873BD9A}"/>
                    </a:ext>
                  </a:extLst>
                </p:cNvPr>
                <p:cNvPicPr/>
                <p:nvPr/>
              </p:nvPicPr>
              <p:blipFill>
                <a:blip r:embed="rId17"/>
                <a:stretch>
                  <a:fillRect/>
                </a:stretch>
              </p:blipFill>
              <p:spPr>
                <a:xfrm>
                  <a:off x="7934236" y="542356"/>
                  <a:ext cx="1778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3EC578A5-4666-5F8B-9142-0F21133ED9F6}"/>
                    </a:ext>
                  </a:extLst>
                </p14:cNvPr>
                <p14:cNvContentPartPr/>
                <p14:nvPr/>
              </p14:nvContentPartPr>
              <p14:xfrm>
                <a:off x="8209276" y="679876"/>
                <a:ext cx="20520" cy="19080"/>
              </p14:xfrm>
            </p:contentPart>
          </mc:Choice>
          <mc:Fallback xmlns="">
            <p:pic>
              <p:nvPicPr>
                <p:cNvPr id="12" name="Freihand 11">
                  <a:extLst>
                    <a:ext uri="{FF2B5EF4-FFF2-40B4-BE49-F238E27FC236}">
                      <a16:creationId xmlns:a16="http://schemas.microsoft.com/office/drawing/2014/main" id="{3EC578A5-4666-5F8B-9142-0F21133ED9F6}"/>
                    </a:ext>
                  </a:extLst>
                </p:cNvPr>
                <p:cNvPicPr/>
                <p:nvPr/>
              </p:nvPicPr>
              <p:blipFill>
                <a:blip r:embed="rId19"/>
                <a:stretch>
                  <a:fillRect/>
                </a:stretch>
              </p:blipFill>
              <p:spPr>
                <a:xfrm>
                  <a:off x="8204956" y="675556"/>
                  <a:ext cx="29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BC50F6B-B2D4-88C8-9FFB-2DE7D857CD5B}"/>
                    </a:ext>
                  </a:extLst>
                </p14:cNvPr>
                <p14:cNvContentPartPr/>
                <p14:nvPr/>
              </p14:nvContentPartPr>
              <p14:xfrm>
                <a:off x="8405476" y="481156"/>
                <a:ext cx="227160" cy="225720"/>
              </p14:xfrm>
            </p:contentPart>
          </mc:Choice>
          <mc:Fallback xmlns="">
            <p:pic>
              <p:nvPicPr>
                <p:cNvPr id="13" name="Freihand 12">
                  <a:extLst>
                    <a:ext uri="{FF2B5EF4-FFF2-40B4-BE49-F238E27FC236}">
                      <a16:creationId xmlns:a16="http://schemas.microsoft.com/office/drawing/2014/main" id="{BBC50F6B-B2D4-88C8-9FFB-2DE7D857CD5B}"/>
                    </a:ext>
                  </a:extLst>
                </p:cNvPr>
                <p:cNvPicPr/>
                <p:nvPr/>
              </p:nvPicPr>
              <p:blipFill>
                <a:blip r:embed="rId21"/>
                <a:stretch>
                  <a:fillRect/>
                </a:stretch>
              </p:blipFill>
              <p:spPr>
                <a:xfrm>
                  <a:off x="8401156" y="476836"/>
                  <a:ext cx="235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0B26139C-1D02-5C20-B3EA-4F728D009A66}"/>
                    </a:ext>
                  </a:extLst>
                </p14:cNvPr>
                <p14:cNvContentPartPr/>
                <p14:nvPr/>
              </p14:nvContentPartPr>
              <p14:xfrm>
                <a:off x="8526796" y="544156"/>
                <a:ext cx="348120" cy="192240"/>
              </p14:xfrm>
            </p:contentPart>
          </mc:Choice>
          <mc:Fallback xmlns="">
            <p:pic>
              <p:nvPicPr>
                <p:cNvPr id="15" name="Freihand 14">
                  <a:extLst>
                    <a:ext uri="{FF2B5EF4-FFF2-40B4-BE49-F238E27FC236}">
                      <a16:creationId xmlns:a16="http://schemas.microsoft.com/office/drawing/2014/main" id="{0B26139C-1D02-5C20-B3EA-4F728D009A66}"/>
                    </a:ext>
                  </a:extLst>
                </p:cNvPr>
                <p:cNvPicPr/>
                <p:nvPr/>
              </p:nvPicPr>
              <p:blipFill>
                <a:blip r:embed="rId23"/>
                <a:stretch>
                  <a:fillRect/>
                </a:stretch>
              </p:blipFill>
              <p:spPr>
                <a:xfrm>
                  <a:off x="8522476" y="539836"/>
                  <a:ext cx="356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75A7DA54-1CE7-C60D-9022-021EEFE524D2}"/>
                    </a:ext>
                  </a:extLst>
                </p14:cNvPr>
                <p14:cNvContentPartPr/>
                <p14:nvPr/>
              </p14:nvContentPartPr>
              <p14:xfrm>
                <a:off x="8824516" y="515716"/>
                <a:ext cx="99360" cy="224640"/>
              </p14:xfrm>
            </p:contentPart>
          </mc:Choice>
          <mc:Fallback xmlns="">
            <p:pic>
              <p:nvPicPr>
                <p:cNvPr id="16" name="Freihand 15">
                  <a:extLst>
                    <a:ext uri="{FF2B5EF4-FFF2-40B4-BE49-F238E27FC236}">
                      <a16:creationId xmlns:a16="http://schemas.microsoft.com/office/drawing/2014/main" id="{75A7DA54-1CE7-C60D-9022-021EEFE524D2}"/>
                    </a:ext>
                  </a:extLst>
                </p:cNvPr>
                <p:cNvPicPr/>
                <p:nvPr/>
              </p:nvPicPr>
              <p:blipFill>
                <a:blip r:embed="rId25"/>
                <a:stretch>
                  <a:fillRect/>
                </a:stretch>
              </p:blipFill>
              <p:spPr>
                <a:xfrm>
                  <a:off x="8820196" y="511396"/>
                  <a:ext cx="108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D49DB866-9895-99E8-E7B2-F1CEF0F3E633}"/>
                    </a:ext>
                  </a:extLst>
                </p14:cNvPr>
                <p14:cNvContentPartPr/>
                <p14:nvPr/>
              </p14:nvContentPartPr>
              <p14:xfrm>
                <a:off x="8285956" y="763396"/>
                <a:ext cx="676800" cy="124920"/>
              </p14:xfrm>
            </p:contentPart>
          </mc:Choice>
          <mc:Fallback xmlns="">
            <p:pic>
              <p:nvPicPr>
                <p:cNvPr id="17" name="Freihand 16">
                  <a:extLst>
                    <a:ext uri="{FF2B5EF4-FFF2-40B4-BE49-F238E27FC236}">
                      <a16:creationId xmlns:a16="http://schemas.microsoft.com/office/drawing/2014/main" id="{D49DB866-9895-99E8-E7B2-F1CEF0F3E633}"/>
                    </a:ext>
                  </a:extLst>
                </p:cNvPr>
                <p:cNvPicPr/>
                <p:nvPr/>
              </p:nvPicPr>
              <p:blipFill>
                <a:blip r:embed="rId27"/>
                <a:stretch>
                  <a:fillRect/>
                </a:stretch>
              </p:blipFill>
              <p:spPr>
                <a:xfrm>
                  <a:off x="8281636" y="759076"/>
                  <a:ext cx="685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F545BE72-9A09-1F05-9831-445A90101CA4}"/>
                    </a:ext>
                  </a:extLst>
                </p14:cNvPr>
                <p14:cNvContentPartPr/>
                <p14:nvPr/>
              </p14:nvContentPartPr>
              <p14:xfrm>
                <a:off x="6892036" y="909196"/>
                <a:ext cx="2926080" cy="901440"/>
              </p14:xfrm>
            </p:contentPart>
          </mc:Choice>
          <mc:Fallback xmlns="">
            <p:pic>
              <p:nvPicPr>
                <p:cNvPr id="22" name="Freihand 21">
                  <a:extLst>
                    <a:ext uri="{FF2B5EF4-FFF2-40B4-BE49-F238E27FC236}">
                      <a16:creationId xmlns:a16="http://schemas.microsoft.com/office/drawing/2014/main" id="{F545BE72-9A09-1F05-9831-445A90101CA4}"/>
                    </a:ext>
                  </a:extLst>
                </p:cNvPr>
                <p:cNvPicPr/>
                <p:nvPr/>
              </p:nvPicPr>
              <p:blipFill>
                <a:blip r:embed="rId29"/>
                <a:stretch>
                  <a:fillRect/>
                </a:stretch>
              </p:blipFill>
              <p:spPr>
                <a:xfrm>
                  <a:off x="6887716" y="904876"/>
                  <a:ext cx="2934720" cy="91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1887C9FB-0279-D828-C87F-60759C6DE486}"/>
                  </a:ext>
                </a:extLst>
              </p14:cNvPr>
              <p14:cNvContentPartPr/>
              <p14:nvPr/>
            </p14:nvContentPartPr>
            <p14:xfrm>
              <a:off x="6574876" y="2444236"/>
              <a:ext cx="2895120" cy="787680"/>
            </p14:xfrm>
          </p:contentPart>
        </mc:Choice>
        <mc:Fallback xmlns="">
          <p:pic>
            <p:nvPicPr>
              <p:cNvPr id="24" name="Freihand 23">
                <a:extLst>
                  <a:ext uri="{FF2B5EF4-FFF2-40B4-BE49-F238E27FC236}">
                    <a16:creationId xmlns:a16="http://schemas.microsoft.com/office/drawing/2014/main" id="{1887C9FB-0279-D828-C87F-60759C6DE486}"/>
                  </a:ext>
                </a:extLst>
              </p:cNvPr>
              <p:cNvPicPr/>
              <p:nvPr/>
            </p:nvPicPr>
            <p:blipFill>
              <a:blip r:embed="rId31"/>
              <a:stretch>
                <a:fillRect/>
              </a:stretch>
            </p:blipFill>
            <p:spPr>
              <a:xfrm>
                <a:off x="6570556" y="2439916"/>
                <a:ext cx="290376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ABC360E5-4344-317E-599F-1076D553A324}"/>
                  </a:ext>
                </a:extLst>
              </p14:cNvPr>
              <p14:cNvContentPartPr/>
              <p14:nvPr/>
            </p14:nvContentPartPr>
            <p14:xfrm>
              <a:off x="3192316" y="2980636"/>
              <a:ext cx="2709000" cy="775440"/>
            </p14:xfrm>
          </p:contentPart>
        </mc:Choice>
        <mc:Fallback xmlns="">
          <p:pic>
            <p:nvPicPr>
              <p:cNvPr id="25" name="Freihand 24">
                <a:extLst>
                  <a:ext uri="{FF2B5EF4-FFF2-40B4-BE49-F238E27FC236}">
                    <a16:creationId xmlns:a16="http://schemas.microsoft.com/office/drawing/2014/main" id="{ABC360E5-4344-317E-599F-1076D553A324}"/>
                  </a:ext>
                </a:extLst>
              </p:cNvPr>
              <p:cNvPicPr/>
              <p:nvPr/>
            </p:nvPicPr>
            <p:blipFill>
              <a:blip r:embed="rId33"/>
              <a:stretch>
                <a:fillRect/>
              </a:stretch>
            </p:blipFill>
            <p:spPr>
              <a:xfrm>
                <a:off x="3187996" y="2976316"/>
                <a:ext cx="271764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181E29AF-0B96-68CD-931D-0DE9042A887A}"/>
                  </a:ext>
                </a:extLst>
              </p14:cNvPr>
              <p14:cNvContentPartPr/>
              <p14:nvPr/>
            </p14:nvContentPartPr>
            <p14:xfrm>
              <a:off x="180556" y="4064596"/>
              <a:ext cx="8210160" cy="1956240"/>
            </p14:xfrm>
          </p:contentPart>
        </mc:Choice>
        <mc:Fallback xmlns="">
          <p:pic>
            <p:nvPicPr>
              <p:cNvPr id="26" name="Freihand 25">
                <a:extLst>
                  <a:ext uri="{FF2B5EF4-FFF2-40B4-BE49-F238E27FC236}">
                    <a16:creationId xmlns:a16="http://schemas.microsoft.com/office/drawing/2014/main" id="{181E29AF-0B96-68CD-931D-0DE9042A887A}"/>
                  </a:ext>
                </a:extLst>
              </p:cNvPr>
              <p:cNvPicPr/>
              <p:nvPr/>
            </p:nvPicPr>
            <p:blipFill>
              <a:blip r:embed="rId35"/>
              <a:stretch>
                <a:fillRect/>
              </a:stretch>
            </p:blipFill>
            <p:spPr>
              <a:xfrm>
                <a:off x="176236" y="4060276"/>
                <a:ext cx="8218800" cy="1964880"/>
              </a:xfrm>
              <a:prstGeom prst="rect">
                <a:avLst/>
              </a:prstGeom>
            </p:spPr>
          </p:pic>
        </mc:Fallback>
      </mc:AlternateContent>
      <p:grpSp>
        <p:nvGrpSpPr>
          <p:cNvPr id="52" name="Gruppieren 51">
            <a:extLst>
              <a:ext uri="{FF2B5EF4-FFF2-40B4-BE49-F238E27FC236}">
                <a16:creationId xmlns:a16="http://schemas.microsoft.com/office/drawing/2014/main" id="{78942430-9FAC-BC86-562C-D70E694AE5C6}"/>
              </a:ext>
            </a:extLst>
          </p:cNvPr>
          <p:cNvGrpSpPr/>
          <p:nvPr/>
        </p:nvGrpSpPr>
        <p:grpSpPr>
          <a:xfrm>
            <a:off x="2345596" y="5274196"/>
            <a:ext cx="5199840" cy="1311480"/>
            <a:chOff x="2345596" y="5274196"/>
            <a:chExt cx="5199840" cy="1311480"/>
          </a:xfrm>
        </p:grpSpPr>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7E37A161-F92D-7E1C-712A-E8A92B7F17A9}"/>
                    </a:ext>
                  </a:extLst>
                </p14:cNvPr>
                <p14:cNvContentPartPr/>
                <p14:nvPr/>
              </p14:nvContentPartPr>
              <p14:xfrm>
                <a:off x="2345596" y="6291196"/>
                <a:ext cx="433440" cy="84960"/>
              </p14:xfrm>
            </p:contentPart>
          </mc:Choice>
          <mc:Fallback xmlns="">
            <p:pic>
              <p:nvPicPr>
                <p:cNvPr id="27" name="Freihand 26">
                  <a:extLst>
                    <a:ext uri="{FF2B5EF4-FFF2-40B4-BE49-F238E27FC236}">
                      <a16:creationId xmlns:a16="http://schemas.microsoft.com/office/drawing/2014/main" id="{7E37A161-F92D-7E1C-712A-E8A92B7F17A9}"/>
                    </a:ext>
                  </a:extLst>
                </p:cNvPr>
                <p:cNvPicPr/>
                <p:nvPr/>
              </p:nvPicPr>
              <p:blipFill>
                <a:blip r:embed="rId37"/>
                <a:stretch>
                  <a:fillRect/>
                </a:stretch>
              </p:blipFill>
              <p:spPr>
                <a:xfrm>
                  <a:off x="2341276" y="6286876"/>
                  <a:ext cx="442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B2D0856F-FDD6-E500-2797-D6ACF71DE89D}"/>
                    </a:ext>
                  </a:extLst>
                </p14:cNvPr>
                <p14:cNvContentPartPr/>
                <p14:nvPr/>
              </p14:nvContentPartPr>
              <p14:xfrm>
                <a:off x="2694796" y="6178156"/>
                <a:ext cx="171360" cy="318240"/>
              </p14:xfrm>
            </p:contentPart>
          </mc:Choice>
          <mc:Fallback xmlns="">
            <p:pic>
              <p:nvPicPr>
                <p:cNvPr id="28" name="Freihand 27">
                  <a:extLst>
                    <a:ext uri="{FF2B5EF4-FFF2-40B4-BE49-F238E27FC236}">
                      <a16:creationId xmlns:a16="http://schemas.microsoft.com/office/drawing/2014/main" id="{B2D0856F-FDD6-E500-2797-D6ACF71DE89D}"/>
                    </a:ext>
                  </a:extLst>
                </p:cNvPr>
                <p:cNvPicPr/>
                <p:nvPr/>
              </p:nvPicPr>
              <p:blipFill>
                <a:blip r:embed="rId39"/>
                <a:stretch>
                  <a:fillRect/>
                </a:stretch>
              </p:blipFill>
              <p:spPr>
                <a:xfrm>
                  <a:off x="2690476" y="6173836"/>
                  <a:ext cx="1800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ADE068EE-4973-E8E6-65CF-332F657C04E4}"/>
                    </a:ext>
                  </a:extLst>
                </p14:cNvPr>
                <p14:cNvContentPartPr/>
                <p14:nvPr/>
              </p14:nvContentPartPr>
              <p14:xfrm>
                <a:off x="3114556" y="6197236"/>
                <a:ext cx="180000" cy="213840"/>
              </p14:xfrm>
            </p:contentPart>
          </mc:Choice>
          <mc:Fallback xmlns="">
            <p:pic>
              <p:nvPicPr>
                <p:cNvPr id="30" name="Freihand 29">
                  <a:extLst>
                    <a:ext uri="{FF2B5EF4-FFF2-40B4-BE49-F238E27FC236}">
                      <a16:creationId xmlns:a16="http://schemas.microsoft.com/office/drawing/2014/main" id="{ADE068EE-4973-E8E6-65CF-332F657C04E4}"/>
                    </a:ext>
                  </a:extLst>
                </p:cNvPr>
                <p:cNvPicPr/>
                <p:nvPr/>
              </p:nvPicPr>
              <p:blipFill>
                <a:blip r:embed="rId41"/>
                <a:stretch>
                  <a:fillRect/>
                </a:stretch>
              </p:blipFill>
              <p:spPr>
                <a:xfrm>
                  <a:off x="3110236" y="6192916"/>
                  <a:ext cx="188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B2E39269-F295-6A1A-BB1D-83463A994AC4}"/>
                    </a:ext>
                  </a:extLst>
                </p14:cNvPr>
                <p14:cNvContentPartPr/>
                <p14:nvPr/>
              </p14:nvContentPartPr>
              <p14:xfrm>
                <a:off x="3427756" y="6240796"/>
                <a:ext cx="96840" cy="269640"/>
              </p14:xfrm>
            </p:contentPart>
          </mc:Choice>
          <mc:Fallback xmlns="">
            <p:pic>
              <p:nvPicPr>
                <p:cNvPr id="31" name="Freihand 30">
                  <a:extLst>
                    <a:ext uri="{FF2B5EF4-FFF2-40B4-BE49-F238E27FC236}">
                      <a16:creationId xmlns:a16="http://schemas.microsoft.com/office/drawing/2014/main" id="{B2E39269-F295-6A1A-BB1D-83463A994AC4}"/>
                    </a:ext>
                  </a:extLst>
                </p:cNvPr>
                <p:cNvPicPr/>
                <p:nvPr/>
              </p:nvPicPr>
              <p:blipFill>
                <a:blip r:embed="rId43"/>
                <a:stretch>
                  <a:fillRect/>
                </a:stretch>
              </p:blipFill>
              <p:spPr>
                <a:xfrm>
                  <a:off x="3423436" y="6236476"/>
                  <a:ext cx="105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F6A46D80-8CC8-717D-75E1-068B9FF0A86D}"/>
                    </a:ext>
                  </a:extLst>
                </p14:cNvPr>
                <p14:cNvContentPartPr/>
                <p14:nvPr/>
              </p14:nvContentPartPr>
              <p14:xfrm>
                <a:off x="3629356" y="6238636"/>
                <a:ext cx="319680" cy="120240"/>
              </p14:xfrm>
            </p:contentPart>
          </mc:Choice>
          <mc:Fallback xmlns="">
            <p:pic>
              <p:nvPicPr>
                <p:cNvPr id="33" name="Freihand 32">
                  <a:extLst>
                    <a:ext uri="{FF2B5EF4-FFF2-40B4-BE49-F238E27FC236}">
                      <a16:creationId xmlns:a16="http://schemas.microsoft.com/office/drawing/2014/main" id="{F6A46D80-8CC8-717D-75E1-068B9FF0A86D}"/>
                    </a:ext>
                  </a:extLst>
                </p:cNvPr>
                <p:cNvPicPr/>
                <p:nvPr/>
              </p:nvPicPr>
              <p:blipFill>
                <a:blip r:embed="rId45"/>
                <a:stretch>
                  <a:fillRect/>
                </a:stretch>
              </p:blipFill>
              <p:spPr>
                <a:xfrm>
                  <a:off x="3625036" y="6234316"/>
                  <a:ext cx="328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7F0A00D8-2D6A-E0C6-FB3C-989B5B3EACDA}"/>
                    </a:ext>
                  </a:extLst>
                </p14:cNvPr>
                <p14:cNvContentPartPr/>
                <p14:nvPr/>
              </p14:nvContentPartPr>
              <p14:xfrm>
                <a:off x="4033276" y="6020476"/>
                <a:ext cx="144360" cy="387360"/>
              </p14:xfrm>
            </p:contentPart>
          </mc:Choice>
          <mc:Fallback xmlns="">
            <p:pic>
              <p:nvPicPr>
                <p:cNvPr id="34" name="Freihand 33">
                  <a:extLst>
                    <a:ext uri="{FF2B5EF4-FFF2-40B4-BE49-F238E27FC236}">
                      <a16:creationId xmlns:a16="http://schemas.microsoft.com/office/drawing/2014/main" id="{7F0A00D8-2D6A-E0C6-FB3C-989B5B3EACDA}"/>
                    </a:ext>
                  </a:extLst>
                </p:cNvPr>
                <p:cNvPicPr/>
                <p:nvPr/>
              </p:nvPicPr>
              <p:blipFill>
                <a:blip r:embed="rId47"/>
                <a:stretch>
                  <a:fillRect/>
                </a:stretch>
              </p:blipFill>
              <p:spPr>
                <a:xfrm>
                  <a:off x="4028956" y="6016156"/>
                  <a:ext cx="1530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37881D87-4598-124E-0A47-B8F25424E6B0}"/>
                    </a:ext>
                  </a:extLst>
                </p14:cNvPr>
                <p14:cNvContentPartPr/>
                <p14:nvPr/>
              </p14:nvContentPartPr>
              <p14:xfrm>
                <a:off x="4081156" y="5979436"/>
                <a:ext cx="224280" cy="367200"/>
              </p14:xfrm>
            </p:contentPart>
          </mc:Choice>
          <mc:Fallback xmlns="">
            <p:pic>
              <p:nvPicPr>
                <p:cNvPr id="35" name="Freihand 34">
                  <a:extLst>
                    <a:ext uri="{FF2B5EF4-FFF2-40B4-BE49-F238E27FC236}">
                      <a16:creationId xmlns:a16="http://schemas.microsoft.com/office/drawing/2014/main" id="{37881D87-4598-124E-0A47-B8F25424E6B0}"/>
                    </a:ext>
                  </a:extLst>
                </p:cNvPr>
                <p:cNvPicPr/>
                <p:nvPr/>
              </p:nvPicPr>
              <p:blipFill>
                <a:blip r:embed="rId49"/>
                <a:stretch>
                  <a:fillRect/>
                </a:stretch>
              </p:blipFill>
              <p:spPr>
                <a:xfrm>
                  <a:off x="4076836" y="5975116"/>
                  <a:ext cx="2329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CF7547E0-7B8C-6AA8-9FD4-98E987BF5DC2}"/>
                    </a:ext>
                  </a:extLst>
                </p14:cNvPr>
                <p14:cNvContentPartPr/>
                <p14:nvPr/>
              </p14:nvContentPartPr>
              <p14:xfrm>
                <a:off x="4441516" y="5964316"/>
                <a:ext cx="55080" cy="322920"/>
              </p14:xfrm>
            </p:contentPart>
          </mc:Choice>
          <mc:Fallback xmlns="">
            <p:pic>
              <p:nvPicPr>
                <p:cNvPr id="36" name="Freihand 35">
                  <a:extLst>
                    <a:ext uri="{FF2B5EF4-FFF2-40B4-BE49-F238E27FC236}">
                      <a16:creationId xmlns:a16="http://schemas.microsoft.com/office/drawing/2014/main" id="{CF7547E0-7B8C-6AA8-9FD4-98E987BF5DC2}"/>
                    </a:ext>
                  </a:extLst>
                </p:cNvPr>
                <p:cNvPicPr/>
                <p:nvPr/>
              </p:nvPicPr>
              <p:blipFill>
                <a:blip r:embed="rId51"/>
                <a:stretch>
                  <a:fillRect/>
                </a:stretch>
              </p:blipFill>
              <p:spPr>
                <a:xfrm>
                  <a:off x="4437196" y="5959996"/>
                  <a:ext cx="637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CF469A73-6D24-55FC-8E9C-C31818818509}"/>
                    </a:ext>
                  </a:extLst>
                </p14:cNvPr>
                <p14:cNvContentPartPr/>
                <p14:nvPr/>
              </p14:nvContentPartPr>
              <p14:xfrm>
                <a:off x="2942836" y="5708716"/>
                <a:ext cx="1848240" cy="876960"/>
              </p14:xfrm>
            </p:contentPart>
          </mc:Choice>
          <mc:Fallback xmlns="">
            <p:pic>
              <p:nvPicPr>
                <p:cNvPr id="37" name="Freihand 36">
                  <a:extLst>
                    <a:ext uri="{FF2B5EF4-FFF2-40B4-BE49-F238E27FC236}">
                      <a16:creationId xmlns:a16="http://schemas.microsoft.com/office/drawing/2014/main" id="{CF469A73-6D24-55FC-8E9C-C31818818509}"/>
                    </a:ext>
                  </a:extLst>
                </p:cNvPr>
                <p:cNvPicPr/>
                <p:nvPr/>
              </p:nvPicPr>
              <p:blipFill>
                <a:blip r:embed="rId53"/>
                <a:stretch>
                  <a:fillRect/>
                </a:stretch>
              </p:blipFill>
              <p:spPr>
                <a:xfrm>
                  <a:off x="2938516" y="5704396"/>
                  <a:ext cx="185688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39A91C27-F0C1-6F25-B358-03BADB629253}"/>
                    </a:ext>
                  </a:extLst>
                </p14:cNvPr>
                <p14:cNvContentPartPr/>
                <p14:nvPr/>
              </p14:nvContentPartPr>
              <p14:xfrm>
                <a:off x="4935796" y="5747236"/>
                <a:ext cx="186120" cy="435240"/>
              </p14:xfrm>
            </p:contentPart>
          </mc:Choice>
          <mc:Fallback xmlns="">
            <p:pic>
              <p:nvPicPr>
                <p:cNvPr id="39" name="Freihand 38">
                  <a:extLst>
                    <a:ext uri="{FF2B5EF4-FFF2-40B4-BE49-F238E27FC236}">
                      <a16:creationId xmlns:a16="http://schemas.microsoft.com/office/drawing/2014/main" id="{39A91C27-F0C1-6F25-B358-03BADB629253}"/>
                    </a:ext>
                  </a:extLst>
                </p:cNvPr>
                <p:cNvPicPr/>
                <p:nvPr/>
              </p:nvPicPr>
              <p:blipFill>
                <a:blip r:embed="rId55"/>
                <a:stretch>
                  <a:fillRect/>
                </a:stretch>
              </p:blipFill>
              <p:spPr>
                <a:xfrm>
                  <a:off x="4931476" y="5742916"/>
                  <a:ext cx="1947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3E04F49F-DFDD-ACAB-B885-BE607FCF6A96}"/>
                    </a:ext>
                  </a:extLst>
                </p14:cNvPr>
                <p14:cNvContentPartPr/>
                <p14:nvPr/>
              </p14:nvContentPartPr>
              <p14:xfrm>
                <a:off x="4954876" y="5767396"/>
                <a:ext cx="175680" cy="36360"/>
              </p14:xfrm>
            </p:contentPart>
          </mc:Choice>
          <mc:Fallback xmlns="">
            <p:pic>
              <p:nvPicPr>
                <p:cNvPr id="40" name="Freihand 39">
                  <a:extLst>
                    <a:ext uri="{FF2B5EF4-FFF2-40B4-BE49-F238E27FC236}">
                      <a16:creationId xmlns:a16="http://schemas.microsoft.com/office/drawing/2014/main" id="{3E04F49F-DFDD-ACAB-B885-BE607FCF6A96}"/>
                    </a:ext>
                  </a:extLst>
                </p:cNvPr>
                <p:cNvPicPr/>
                <p:nvPr/>
              </p:nvPicPr>
              <p:blipFill>
                <a:blip r:embed="rId57"/>
                <a:stretch>
                  <a:fillRect/>
                </a:stretch>
              </p:blipFill>
              <p:spPr>
                <a:xfrm>
                  <a:off x="4950556" y="5763076"/>
                  <a:ext cx="184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9F8AE1DD-DCEF-EF55-28DC-4AB9B80ACCD6}"/>
                    </a:ext>
                  </a:extLst>
                </p14:cNvPr>
                <p14:cNvContentPartPr/>
                <p14:nvPr/>
              </p14:nvContentPartPr>
              <p14:xfrm>
                <a:off x="4985836" y="6204796"/>
                <a:ext cx="190080" cy="264960"/>
              </p14:xfrm>
            </p:contentPart>
          </mc:Choice>
          <mc:Fallback xmlns="">
            <p:pic>
              <p:nvPicPr>
                <p:cNvPr id="41" name="Freihand 40">
                  <a:extLst>
                    <a:ext uri="{FF2B5EF4-FFF2-40B4-BE49-F238E27FC236}">
                      <a16:creationId xmlns:a16="http://schemas.microsoft.com/office/drawing/2014/main" id="{9F8AE1DD-DCEF-EF55-28DC-4AB9B80ACCD6}"/>
                    </a:ext>
                  </a:extLst>
                </p:cNvPr>
                <p:cNvPicPr/>
                <p:nvPr/>
              </p:nvPicPr>
              <p:blipFill>
                <a:blip r:embed="rId59"/>
                <a:stretch>
                  <a:fillRect/>
                </a:stretch>
              </p:blipFill>
              <p:spPr>
                <a:xfrm>
                  <a:off x="4981516" y="6200476"/>
                  <a:ext cx="198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57CF8133-0796-2751-C182-EC96B5939A2B}"/>
                    </a:ext>
                  </a:extLst>
                </p14:cNvPr>
                <p14:cNvContentPartPr/>
                <p14:nvPr/>
              </p14:nvContentPartPr>
              <p14:xfrm>
                <a:off x="5289316" y="5716276"/>
                <a:ext cx="179640" cy="372600"/>
              </p14:xfrm>
            </p:contentPart>
          </mc:Choice>
          <mc:Fallback xmlns="">
            <p:pic>
              <p:nvPicPr>
                <p:cNvPr id="42" name="Freihand 41">
                  <a:extLst>
                    <a:ext uri="{FF2B5EF4-FFF2-40B4-BE49-F238E27FC236}">
                      <a16:creationId xmlns:a16="http://schemas.microsoft.com/office/drawing/2014/main" id="{57CF8133-0796-2751-C182-EC96B5939A2B}"/>
                    </a:ext>
                  </a:extLst>
                </p:cNvPr>
                <p:cNvPicPr/>
                <p:nvPr/>
              </p:nvPicPr>
              <p:blipFill>
                <a:blip r:embed="rId61"/>
                <a:stretch>
                  <a:fillRect/>
                </a:stretch>
              </p:blipFill>
              <p:spPr>
                <a:xfrm>
                  <a:off x="5284996" y="5711956"/>
                  <a:ext cx="1882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2BE51F43-52F5-28DB-3C0A-AB3C7F3AE6DC}"/>
                    </a:ext>
                  </a:extLst>
                </p14:cNvPr>
                <p14:cNvContentPartPr/>
                <p14:nvPr/>
              </p14:nvContentPartPr>
              <p14:xfrm>
                <a:off x="5371036" y="6172756"/>
                <a:ext cx="157320" cy="205920"/>
              </p14:xfrm>
            </p:contentPart>
          </mc:Choice>
          <mc:Fallback xmlns="">
            <p:pic>
              <p:nvPicPr>
                <p:cNvPr id="43" name="Freihand 42">
                  <a:extLst>
                    <a:ext uri="{FF2B5EF4-FFF2-40B4-BE49-F238E27FC236}">
                      <a16:creationId xmlns:a16="http://schemas.microsoft.com/office/drawing/2014/main" id="{2BE51F43-52F5-28DB-3C0A-AB3C7F3AE6DC}"/>
                    </a:ext>
                  </a:extLst>
                </p:cNvPr>
                <p:cNvPicPr/>
                <p:nvPr/>
              </p:nvPicPr>
              <p:blipFill>
                <a:blip r:embed="rId63"/>
                <a:stretch>
                  <a:fillRect/>
                </a:stretch>
              </p:blipFill>
              <p:spPr>
                <a:xfrm>
                  <a:off x="5366716" y="6168436"/>
                  <a:ext cx="1659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94242C11-C9E5-3B9B-93F5-5880CDE6083B}"/>
                    </a:ext>
                  </a:extLst>
                </p14:cNvPr>
                <p14:cNvContentPartPr/>
                <p14:nvPr/>
              </p14:nvContentPartPr>
              <p14:xfrm>
                <a:off x="5683516" y="5653276"/>
                <a:ext cx="236520" cy="369720"/>
              </p14:xfrm>
            </p:contentPart>
          </mc:Choice>
          <mc:Fallback xmlns="">
            <p:pic>
              <p:nvPicPr>
                <p:cNvPr id="44" name="Freihand 43">
                  <a:extLst>
                    <a:ext uri="{FF2B5EF4-FFF2-40B4-BE49-F238E27FC236}">
                      <a16:creationId xmlns:a16="http://schemas.microsoft.com/office/drawing/2014/main" id="{94242C11-C9E5-3B9B-93F5-5880CDE6083B}"/>
                    </a:ext>
                  </a:extLst>
                </p:cNvPr>
                <p:cNvPicPr/>
                <p:nvPr/>
              </p:nvPicPr>
              <p:blipFill>
                <a:blip r:embed="rId65"/>
                <a:stretch>
                  <a:fillRect/>
                </a:stretch>
              </p:blipFill>
              <p:spPr>
                <a:xfrm>
                  <a:off x="5679196" y="5648956"/>
                  <a:ext cx="2451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80C4345-88B5-885F-2A79-D508BA71F0BA}"/>
                    </a:ext>
                  </a:extLst>
                </p14:cNvPr>
                <p14:cNvContentPartPr/>
                <p14:nvPr/>
              </p14:nvContentPartPr>
              <p14:xfrm>
                <a:off x="5802676" y="6024796"/>
                <a:ext cx="179280" cy="198720"/>
              </p14:xfrm>
            </p:contentPart>
          </mc:Choice>
          <mc:Fallback xmlns="">
            <p:pic>
              <p:nvPicPr>
                <p:cNvPr id="45" name="Freihand 44">
                  <a:extLst>
                    <a:ext uri="{FF2B5EF4-FFF2-40B4-BE49-F238E27FC236}">
                      <a16:creationId xmlns:a16="http://schemas.microsoft.com/office/drawing/2014/main" id="{680C4345-88B5-885F-2A79-D508BA71F0BA}"/>
                    </a:ext>
                  </a:extLst>
                </p:cNvPr>
                <p:cNvPicPr/>
                <p:nvPr/>
              </p:nvPicPr>
              <p:blipFill>
                <a:blip r:embed="rId67"/>
                <a:stretch>
                  <a:fillRect/>
                </a:stretch>
              </p:blipFill>
              <p:spPr>
                <a:xfrm>
                  <a:off x="5798356" y="6020476"/>
                  <a:ext cx="187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ACC58925-5224-8FBB-88AA-7302E8ABBD9D}"/>
                    </a:ext>
                  </a:extLst>
                </p14:cNvPr>
                <p14:cNvContentPartPr/>
                <p14:nvPr/>
              </p14:nvContentPartPr>
              <p14:xfrm>
                <a:off x="6211276" y="5910676"/>
                <a:ext cx="371880" cy="333360"/>
              </p14:xfrm>
            </p:contentPart>
          </mc:Choice>
          <mc:Fallback xmlns="">
            <p:pic>
              <p:nvPicPr>
                <p:cNvPr id="46" name="Freihand 45">
                  <a:extLst>
                    <a:ext uri="{FF2B5EF4-FFF2-40B4-BE49-F238E27FC236}">
                      <a16:creationId xmlns:a16="http://schemas.microsoft.com/office/drawing/2014/main" id="{ACC58925-5224-8FBB-88AA-7302E8ABBD9D}"/>
                    </a:ext>
                  </a:extLst>
                </p:cNvPr>
                <p:cNvPicPr/>
                <p:nvPr/>
              </p:nvPicPr>
              <p:blipFill>
                <a:blip r:embed="rId69"/>
                <a:stretch>
                  <a:fillRect/>
                </a:stretch>
              </p:blipFill>
              <p:spPr>
                <a:xfrm>
                  <a:off x="6206956" y="5906356"/>
                  <a:ext cx="3805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0262E3AD-CC47-702C-7C13-BEAE09814BDE}"/>
                    </a:ext>
                  </a:extLst>
                </p14:cNvPr>
                <p14:cNvContentPartPr/>
                <p14:nvPr/>
              </p14:nvContentPartPr>
              <p14:xfrm>
                <a:off x="6602956" y="5849116"/>
                <a:ext cx="170640" cy="267120"/>
              </p14:xfrm>
            </p:contentPart>
          </mc:Choice>
          <mc:Fallback xmlns="">
            <p:pic>
              <p:nvPicPr>
                <p:cNvPr id="47" name="Freihand 46">
                  <a:extLst>
                    <a:ext uri="{FF2B5EF4-FFF2-40B4-BE49-F238E27FC236}">
                      <a16:creationId xmlns:a16="http://schemas.microsoft.com/office/drawing/2014/main" id="{0262E3AD-CC47-702C-7C13-BEAE09814BDE}"/>
                    </a:ext>
                  </a:extLst>
                </p:cNvPr>
                <p:cNvPicPr/>
                <p:nvPr/>
              </p:nvPicPr>
              <p:blipFill>
                <a:blip r:embed="rId71"/>
                <a:stretch>
                  <a:fillRect/>
                </a:stretch>
              </p:blipFill>
              <p:spPr>
                <a:xfrm>
                  <a:off x="6598636" y="5844796"/>
                  <a:ext cx="179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E5F33F0A-CE50-BC0D-B86E-24413CB3B549}"/>
                    </a:ext>
                  </a:extLst>
                </p14:cNvPr>
                <p14:cNvContentPartPr/>
                <p14:nvPr/>
              </p14:nvContentPartPr>
              <p14:xfrm>
                <a:off x="6874036" y="5949916"/>
                <a:ext cx="166680" cy="291600"/>
              </p14:xfrm>
            </p:contentPart>
          </mc:Choice>
          <mc:Fallback xmlns="">
            <p:pic>
              <p:nvPicPr>
                <p:cNvPr id="48" name="Freihand 47">
                  <a:extLst>
                    <a:ext uri="{FF2B5EF4-FFF2-40B4-BE49-F238E27FC236}">
                      <a16:creationId xmlns:a16="http://schemas.microsoft.com/office/drawing/2014/main" id="{E5F33F0A-CE50-BC0D-B86E-24413CB3B549}"/>
                    </a:ext>
                  </a:extLst>
                </p:cNvPr>
                <p:cNvPicPr/>
                <p:nvPr/>
              </p:nvPicPr>
              <p:blipFill>
                <a:blip r:embed="rId73"/>
                <a:stretch>
                  <a:fillRect/>
                </a:stretch>
              </p:blipFill>
              <p:spPr>
                <a:xfrm>
                  <a:off x="6869716" y="5945596"/>
                  <a:ext cx="1753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FEF302B9-BCAA-E5C3-3533-B9164CF59FF6}"/>
                    </a:ext>
                  </a:extLst>
                </p14:cNvPr>
                <p14:cNvContentPartPr/>
                <p14:nvPr/>
              </p14:nvContentPartPr>
              <p14:xfrm>
                <a:off x="7127836" y="5833276"/>
                <a:ext cx="91440" cy="275400"/>
              </p14:xfrm>
            </p:contentPart>
          </mc:Choice>
          <mc:Fallback xmlns="">
            <p:pic>
              <p:nvPicPr>
                <p:cNvPr id="49" name="Freihand 48">
                  <a:extLst>
                    <a:ext uri="{FF2B5EF4-FFF2-40B4-BE49-F238E27FC236}">
                      <a16:creationId xmlns:a16="http://schemas.microsoft.com/office/drawing/2014/main" id="{FEF302B9-BCAA-E5C3-3533-B9164CF59FF6}"/>
                    </a:ext>
                  </a:extLst>
                </p:cNvPr>
                <p:cNvPicPr/>
                <p:nvPr/>
              </p:nvPicPr>
              <p:blipFill>
                <a:blip r:embed="rId75"/>
                <a:stretch>
                  <a:fillRect/>
                </a:stretch>
              </p:blipFill>
              <p:spPr>
                <a:xfrm>
                  <a:off x="7123516" y="5828956"/>
                  <a:ext cx="1000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562CEFF6-E6B2-E782-6029-FBD130156AAB}"/>
                    </a:ext>
                  </a:extLst>
                </p14:cNvPr>
                <p14:cNvContentPartPr/>
                <p14:nvPr/>
              </p14:nvContentPartPr>
              <p14:xfrm>
                <a:off x="7214956" y="5644636"/>
                <a:ext cx="197280" cy="290880"/>
              </p14:xfrm>
            </p:contentPart>
          </mc:Choice>
          <mc:Fallback xmlns="">
            <p:pic>
              <p:nvPicPr>
                <p:cNvPr id="50" name="Freihand 49">
                  <a:extLst>
                    <a:ext uri="{FF2B5EF4-FFF2-40B4-BE49-F238E27FC236}">
                      <a16:creationId xmlns:a16="http://schemas.microsoft.com/office/drawing/2014/main" id="{562CEFF6-E6B2-E782-6029-FBD130156AAB}"/>
                    </a:ext>
                  </a:extLst>
                </p:cNvPr>
                <p:cNvPicPr/>
                <p:nvPr/>
              </p:nvPicPr>
              <p:blipFill>
                <a:blip r:embed="rId77"/>
                <a:stretch>
                  <a:fillRect/>
                </a:stretch>
              </p:blipFill>
              <p:spPr>
                <a:xfrm>
                  <a:off x="7210636" y="5640316"/>
                  <a:ext cx="2059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620E800D-4D1E-1985-DECA-9BEF04352405}"/>
                    </a:ext>
                  </a:extLst>
                </p14:cNvPr>
                <p14:cNvContentPartPr/>
                <p14:nvPr/>
              </p14:nvContentPartPr>
              <p14:xfrm>
                <a:off x="5871796" y="5274196"/>
                <a:ext cx="1673640" cy="1167120"/>
              </p14:xfrm>
            </p:contentPart>
          </mc:Choice>
          <mc:Fallback xmlns="">
            <p:pic>
              <p:nvPicPr>
                <p:cNvPr id="51" name="Freihand 50">
                  <a:extLst>
                    <a:ext uri="{FF2B5EF4-FFF2-40B4-BE49-F238E27FC236}">
                      <a16:creationId xmlns:a16="http://schemas.microsoft.com/office/drawing/2014/main" id="{620E800D-4D1E-1985-DECA-9BEF04352405}"/>
                    </a:ext>
                  </a:extLst>
                </p:cNvPr>
                <p:cNvPicPr/>
                <p:nvPr/>
              </p:nvPicPr>
              <p:blipFill>
                <a:blip r:embed="rId79"/>
                <a:stretch>
                  <a:fillRect/>
                </a:stretch>
              </p:blipFill>
              <p:spPr>
                <a:xfrm>
                  <a:off x="5867476" y="5269876"/>
                  <a:ext cx="1682280" cy="11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7" name="Freihand 6">
                <a:extLst>
                  <a:ext uri="{FF2B5EF4-FFF2-40B4-BE49-F238E27FC236}">
                    <a16:creationId xmlns:a16="http://schemas.microsoft.com/office/drawing/2014/main" id="{0A0B85C9-3600-3EC9-D69D-4AF54E2EF11F}"/>
                  </a:ext>
                </a:extLst>
              </p14:cNvPr>
              <p14:cNvContentPartPr/>
              <p14:nvPr/>
            </p14:nvContentPartPr>
            <p14:xfrm>
              <a:off x="4851196" y="2853556"/>
              <a:ext cx="1186560" cy="375480"/>
            </p14:xfrm>
          </p:contentPart>
        </mc:Choice>
        <mc:Fallback xmlns="">
          <p:pic>
            <p:nvPicPr>
              <p:cNvPr id="7" name="Freihand 6">
                <a:extLst>
                  <a:ext uri="{FF2B5EF4-FFF2-40B4-BE49-F238E27FC236}">
                    <a16:creationId xmlns:a16="http://schemas.microsoft.com/office/drawing/2014/main" id="{0A0B85C9-3600-3EC9-D69D-4AF54E2EF11F}"/>
                  </a:ext>
                </a:extLst>
              </p:cNvPr>
              <p:cNvPicPr/>
              <p:nvPr/>
            </p:nvPicPr>
            <p:blipFill>
              <a:blip r:embed="rId81"/>
              <a:stretch>
                <a:fillRect/>
              </a:stretch>
            </p:blipFill>
            <p:spPr>
              <a:xfrm>
                <a:off x="4846876" y="2849236"/>
                <a:ext cx="11952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 name="Freihand 13">
                <a:extLst>
                  <a:ext uri="{FF2B5EF4-FFF2-40B4-BE49-F238E27FC236}">
                    <a16:creationId xmlns:a16="http://schemas.microsoft.com/office/drawing/2014/main" id="{715FAD2E-E152-B78C-E16B-9C0876C3195B}"/>
                  </a:ext>
                </a:extLst>
              </p14:cNvPr>
              <p14:cNvContentPartPr/>
              <p14:nvPr/>
            </p14:nvContentPartPr>
            <p14:xfrm>
              <a:off x="2682556" y="5551036"/>
              <a:ext cx="2366280" cy="1360800"/>
            </p14:xfrm>
          </p:contentPart>
        </mc:Choice>
        <mc:Fallback xmlns="">
          <p:pic>
            <p:nvPicPr>
              <p:cNvPr id="14" name="Freihand 13">
                <a:extLst>
                  <a:ext uri="{FF2B5EF4-FFF2-40B4-BE49-F238E27FC236}">
                    <a16:creationId xmlns:a16="http://schemas.microsoft.com/office/drawing/2014/main" id="{715FAD2E-E152-B78C-E16B-9C0876C3195B}"/>
                  </a:ext>
                </a:extLst>
              </p:cNvPr>
              <p:cNvPicPr/>
              <p:nvPr/>
            </p:nvPicPr>
            <p:blipFill>
              <a:blip r:embed="rId83"/>
              <a:stretch>
                <a:fillRect/>
              </a:stretch>
            </p:blipFill>
            <p:spPr>
              <a:xfrm>
                <a:off x="2678236" y="5546716"/>
                <a:ext cx="2374920" cy="1369440"/>
              </a:xfrm>
              <a:prstGeom prst="rect">
                <a:avLst/>
              </a:prstGeom>
            </p:spPr>
          </p:pic>
        </mc:Fallback>
      </mc:AlternateContent>
    </p:spTree>
    <p:extLst>
      <p:ext uri="{BB962C8B-B14F-4D97-AF65-F5344CB8AC3E}">
        <p14:creationId xmlns:p14="http://schemas.microsoft.com/office/powerpoint/2010/main" val="2617456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784335"/>
            <a:ext cx="12172950" cy="497141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1191087"/>
            <a:ext cx="12172950" cy="4971416"/>
          </a:xfrm>
          <a:prstGeom prst="rect">
            <a:avLst/>
          </a:prstGeom>
          <a:noFill/>
        </p:spPr>
        <p:txBody>
          <a:bodyPr wrap="square" rtlCol="0">
            <a:noAutofit/>
          </a:bodyPr>
          <a:lstStyle/>
          <a:p>
            <a:r>
              <a:rPr lang="en-US" sz="2400" i="1" dirty="0">
                <a:latin typeface="Times New Roman" panose="02020603050405020304" pitchFamily="18" charset="0"/>
                <a:cs typeface="Times New Roman" panose="02020603050405020304" pitchFamily="18" charset="0"/>
              </a:rPr>
              <a:t>A transaction occurs when  a good or service is transferred across a  technologically separable interface. One stage of  activity terminates and another begins</a:t>
            </a:r>
          </a:p>
          <a:p>
            <a:r>
              <a:rPr lang="en-US" sz="1200" dirty="0">
                <a:latin typeface="Times New Roman" panose="02020603050405020304" pitchFamily="18" charset="0"/>
                <a:cs typeface="Times New Roman" panose="02020603050405020304" pitchFamily="18" charset="0"/>
              </a:rPr>
              <a:t>(Williamson, O.E. (1985) The Economic Institutions of Capitalism, Springer)</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Betonung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liegt</a:t>
            </a:r>
            <a:r>
              <a:rPr lang="en-US" sz="2400" dirty="0">
                <a:latin typeface="Times New Roman" panose="02020603050405020304" pitchFamily="18" charset="0"/>
                <a:cs typeface="Times New Roman" panose="02020603050405020304" pitchFamily="18" charset="0"/>
              </a:rPr>
              <a:t> auf der </a:t>
            </a:r>
            <a:r>
              <a:rPr lang="en-US" sz="2400" dirty="0" err="1">
                <a:latin typeface="Times New Roman" panose="02020603050405020304" pitchFamily="18" charset="0"/>
                <a:cs typeface="Times New Roman" panose="02020603050405020304" pitchFamily="18" charset="0"/>
              </a:rPr>
              <a:t>materiellen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Übergabe</a:t>
            </a:r>
            <a:r>
              <a:rPr lang="en-US" sz="2400" dirty="0">
                <a:latin typeface="Times New Roman" panose="02020603050405020304" pitchFamily="18" charset="0"/>
                <a:cs typeface="Times New Roman" panose="02020603050405020304" pitchFamily="18" charset="0"/>
              </a:rPr>
              <a:t> von </a:t>
            </a:r>
            <a:r>
              <a:rPr lang="en-US" sz="2400" dirty="0" err="1">
                <a:latin typeface="Times New Roman" panose="02020603050405020304" pitchFamily="18" charset="0"/>
                <a:cs typeface="Times New Roman" panose="02020603050405020304" pitchFamily="18" charset="0"/>
              </a:rPr>
              <a:t>Waren</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Dienstleistungen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i="1" spc="35" dirty="0">
                <a:solidFill>
                  <a:srgbClr val="0C0C0C"/>
                </a:solidFill>
                <a:latin typeface="Times New Roman"/>
                <a:cs typeface="Times New Roman"/>
              </a:rPr>
              <a:t>Transactions are </a:t>
            </a:r>
            <a:r>
              <a:rPr lang="en-US" sz="2400" i="1" spc="50" dirty="0">
                <a:solidFill>
                  <a:srgbClr val="0C0C0C"/>
                </a:solidFill>
                <a:latin typeface="Times New Roman"/>
                <a:cs typeface="Times New Roman"/>
              </a:rPr>
              <a:t>the </a:t>
            </a:r>
            <a:r>
              <a:rPr lang="en-US" sz="2400" i="1" spc="55" dirty="0">
                <a:solidFill>
                  <a:srgbClr val="0C0C0C"/>
                </a:solidFill>
                <a:latin typeface="Times New Roman"/>
                <a:cs typeface="Times New Roman"/>
              </a:rPr>
              <a:t>alienation  </a:t>
            </a:r>
            <a:r>
              <a:rPr lang="en-US" sz="2400" i="1" spc="70" dirty="0">
                <a:solidFill>
                  <a:srgbClr val="0C0C0C"/>
                </a:solidFill>
                <a:latin typeface="Times New Roman"/>
                <a:cs typeface="Times New Roman"/>
              </a:rPr>
              <a:t>and </a:t>
            </a:r>
            <a:r>
              <a:rPr lang="en-US" sz="2400" i="1" spc="55" dirty="0">
                <a:solidFill>
                  <a:srgbClr val="0C0C0C"/>
                </a:solidFill>
                <a:latin typeface="Times New Roman"/>
                <a:cs typeface="Times New Roman"/>
              </a:rPr>
              <a:t>acquisition </a:t>
            </a:r>
            <a:r>
              <a:rPr lang="en-US" sz="2400" i="1" spc="50" dirty="0">
                <a:solidFill>
                  <a:srgbClr val="0C0C0C"/>
                </a:solidFill>
                <a:latin typeface="Times New Roman"/>
                <a:cs typeface="Times New Roman"/>
              </a:rPr>
              <a:t>between </a:t>
            </a:r>
            <a:r>
              <a:rPr lang="en-US" sz="2400" i="1" spc="40" dirty="0">
                <a:solidFill>
                  <a:srgbClr val="0C0C0C"/>
                </a:solidFill>
                <a:latin typeface="Times New Roman"/>
                <a:cs typeface="Times New Roman"/>
              </a:rPr>
              <a:t>individuals </a:t>
            </a:r>
            <a:r>
              <a:rPr lang="en-US" sz="2400" i="1" spc="60" dirty="0">
                <a:solidFill>
                  <a:srgbClr val="0C0C0C"/>
                </a:solidFill>
                <a:latin typeface="Times New Roman"/>
                <a:cs typeface="Times New Roman"/>
              </a:rPr>
              <a:t>of the </a:t>
            </a:r>
            <a:r>
              <a:rPr lang="en-US" sz="2400" i="1" spc="40" dirty="0">
                <a:solidFill>
                  <a:srgbClr val="0C0C0C"/>
                </a:solidFill>
                <a:latin typeface="Times New Roman"/>
                <a:cs typeface="Times New Roman"/>
              </a:rPr>
              <a:t>rights </a:t>
            </a:r>
            <a:r>
              <a:rPr lang="en-US" sz="2400" i="1" spc="70" dirty="0">
                <a:solidFill>
                  <a:srgbClr val="0C0C0C"/>
                </a:solidFill>
                <a:latin typeface="Times New Roman"/>
                <a:cs typeface="Times New Roman"/>
              </a:rPr>
              <a:t>or  </a:t>
            </a:r>
            <a:r>
              <a:rPr lang="en-US" sz="2400" i="1" spc="30" dirty="0">
                <a:solidFill>
                  <a:srgbClr val="0C0C0C"/>
                </a:solidFill>
                <a:latin typeface="Times New Roman"/>
                <a:cs typeface="Times New Roman"/>
              </a:rPr>
              <a:t>future </a:t>
            </a:r>
            <a:r>
              <a:rPr lang="en-US" sz="2400" i="1" spc="50" dirty="0">
                <a:solidFill>
                  <a:srgbClr val="0C0C0C"/>
                </a:solidFill>
                <a:latin typeface="Times New Roman"/>
                <a:cs typeface="Times New Roman"/>
              </a:rPr>
              <a:t>ownerships </a:t>
            </a:r>
            <a:r>
              <a:rPr lang="en-US" sz="2400" i="1" spc="60" dirty="0">
                <a:solidFill>
                  <a:srgbClr val="0C0C0C"/>
                </a:solidFill>
                <a:latin typeface="Times New Roman"/>
                <a:cs typeface="Times New Roman"/>
              </a:rPr>
              <a:t>of </a:t>
            </a:r>
            <a:r>
              <a:rPr lang="en-US" sz="2400" i="1" spc="45" dirty="0">
                <a:solidFill>
                  <a:srgbClr val="0C0C0C"/>
                </a:solidFill>
                <a:latin typeface="Times New Roman"/>
                <a:cs typeface="Times New Roman"/>
              </a:rPr>
              <a:t>physical</a:t>
            </a:r>
            <a:r>
              <a:rPr lang="en-US" sz="2400" i="1" spc="345" dirty="0">
                <a:solidFill>
                  <a:srgbClr val="0C0C0C"/>
                </a:solidFill>
                <a:latin typeface="Times New Roman"/>
                <a:cs typeface="Times New Roman"/>
              </a:rPr>
              <a:t> </a:t>
            </a:r>
            <a:r>
              <a:rPr lang="en-US" sz="2400" i="1" spc="80" dirty="0">
                <a:solidFill>
                  <a:srgbClr val="0C0C0C"/>
                </a:solidFill>
                <a:latin typeface="Times New Roman"/>
                <a:cs typeface="Times New Roman"/>
              </a:rPr>
              <a:t>things</a:t>
            </a:r>
            <a:endParaRPr lang="en-US" sz="2400" dirty="0">
              <a:latin typeface="Times New Roman"/>
              <a:cs typeface="Times New Roman"/>
            </a:endParaRPr>
          </a:p>
          <a:p>
            <a:r>
              <a:rPr lang="en-US" sz="1200" spc="60" dirty="0">
                <a:solidFill>
                  <a:srgbClr val="0C0C0C"/>
                </a:solidFill>
                <a:latin typeface="Times New Roman"/>
                <a:cs typeface="Times New Roman"/>
              </a:rPr>
              <a:t>(Commons, J.R. </a:t>
            </a:r>
            <a:r>
              <a:rPr lang="en-US" sz="1200" spc="55" dirty="0">
                <a:solidFill>
                  <a:srgbClr val="0C0C0C"/>
                </a:solidFill>
                <a:latin typeface="Times New Roman"/>
                <a:cs typeface="Times New Roman"/>
              </a:rPr>
              <a:t>(1934) Institutional Economics, New York: Macmillan)</a:t>
            </a:r>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Betonung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liegt</a:t>
            </a:r>
            <a:r>
              <a:rPr lang="en-US" sz="2400" dirty="0">
                <a:latin typeface="Times New Roman" panose="02020603050405020304" pitchFamily="18" charset="0"/>
                <a:cs typeface="Times New Roman" panose="02020603050405020304" pitchFamily="18" charset="0"/>
              </a:rPr>
              <a:t> auf dem </a:t>
            </a:r>
            <a:r>
              <a:rPr lang="en-US" sz="2400" dirty="0" err="1">
                <a:latin typeface="Times New Roman" panose="02020603050405020304" pitchFamily="18" charset="0"/>
                <a:cs typeface="Times New Roman" panose="02020603050405020304" pitchFamily="18" charset="0"/>
              </a:rPr>
              <a:t>immateriellen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Übergang</a:t>
            </a:r>
            <a:r>
              <a:rPr lang="en-US" sz="2400" dirty="0">
                <a:latin typeface="Times New Roman" panose="02020603050405020304" pitchFamily="18" charset="0"/>
                <a:cs typeface="Times New Roman" panose="02020603050405020304" pitchFamily="18" charset="0"/>
              </a:rPr>
              <a:t> von</a:t>
            </a:r>
          </a:p>
          <a:p>
            <a:pPr lvl="1"/>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Rechten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Eigentum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Besitz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Sache</a:t>
            </a:r>
            <a:endParaRPr lang="en-US"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C45D0A22-F2A2-2AFF-70C9-D480B4AE6C68}"/>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B975961-6CF4-D829-AFE8-55ED2C7D8911}"/>
                  </a:ext>
                </a:extLst>
              </p14:cNvPr>
              <p14:cNvContentPartPr/>
              <p14:nvPr/>
            </p14:nvContentPartPr>
            <p14:xfrm>
              <a:off x="4141636" y="2874436"/>
              <a:ext cx="7112160" cy="122400"/>
            </p14:xfrm>
          </p:contentPart>
        </mc:Choice>
        <mc:Fallback xmlns="">
          <p:pic>
            <p:nvPicPr>
              <p:cNvPr id="2" name="Freihand 1">
                <a:extLst>
                  <a:ext uri="{FF2B5EF4-FFF2-40B4-BE49-F238E27FC236}">
                    <a16:creationId xmlns:a16="http://schemas.microsoft.com/office/drawing/2014/main" id="{4B975961-6CF4-D829-AFE8-55ED2C7D8911}"/>
                  </a:ext>
                </a:extLst>
              </p:cNvPr>
              <p:cNvPicPr/>
              <p:nvPr/>
            </p:nvPicPr>
            <p:blipFill>
              <a:blip r:embed="rId3"/>
              <a:stretch>
                <a:fillRect/>
              </a:stretch>
            </p:blipFill>
            <p:spPr>
              <a:xfrm>
                <a:off x="4137316" y="2870116"/>
                <a:ext cx="7120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1937932-E38A-4529-8868-05C98541EF77}"/>
                  </a:ext>
                </a:extLst>
              </p14:cNvPr>
              <p14:cNvContentPartPr/>
              <p14:nvPr/>
            </p14:nvContentPartPr>
            <p14:xfrm>
              <a:off x="3315076" y="5218396"/>
              <a:ext cx="4123080" cy="90360"/>
            </p14:xfrm>
          </p:contentPart>
        </mc:Choice>
        <mc:Fallback xmlns="">
          <p:pic>
            <p:nvPicPr>
              <p:cNvPr id="3" name="Freihand 2">
                <a:extLst>
                  <a:ext uri="{FF2B5EF4-FFF2-40B4-BE49-F238E27FC236}">
                    <a16:creationId xmlns:a16="http://schemas.microsoft.com/office/drawing/2014/main" id="{71937932-E38A-4529-8868-05C98541EF77}"/>
                  </a:ext>
                </a:extLst>
              </p:cNvPr>
              <p:cNvPicPr/>
              <p:nvPr/>
            </p:nvPicPr>
            <p:blipFill>
              <a:blip r:embed="rId5"/>
              <a:stretch>
                <a:fillRect/>
              </a:stretch>
            </p:blipFill>
            <p:spPr>
              <a:xfrm>
                <a:off x="3310756" y="5214076"/>
                <a:ext cx="4131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6C609122-E86A-7A84-0411-CB3971E9E51B}"/>
                  </a:ext>
                </a:extLst>
              </p14:cNvPr>
              <p14:cNvContentPartPr/>
              <p14:nvPr/>
            </p14:nvContentPartPr>
            <p14:xfrm>
              <a:off x="2166676" y="5158996"/>
              <a:ext cx="3312360" cy="688680"/>
            </p14:xfrm>
          </p:contentPart>
        </mc:Choice>
        <mc:Fallback xmlns="">
          <p:pic>
            <p:nvPicPr>
              <p:cNvPr id="6" name="Freihand 5">
                <a:extLst>
                  <a:ext uri="{FF2B5EF4-FFF2-40B4-BE49-F238E27FC236}">
                    <a16:creationId xmlns:a16="http://schemas.microsoft.com/office/drawing/2014/main" id="{6C609122-E86A-7A84-0411-CB3971E9E51B}"/>
                  </a:ext>
                </a:extLst>
              </p:cNvPr>
              <p:cNvPicPr/>
              <p:nvPr/>
            </p:nvPicPr>
            <p:blipFill>
              <a:blip r:embed="rId7"/>
              <a:stretch>
                <a:fillRect/>
              </a:stretch>
            </p:blipFill>
            <p:spPr>
              <a:xfrm>
                <a:off x="2162356" y="5154676"/>
                <a:ext cx="3321000" cy="697320"/>
              </a:xfrm>
              <a:prstGeom prst="rect">
                <a:avLst/>
              </a:prstGeom>
            </p:spPr>
          </p:pic>
        </mc:Fallback>
      </mc:AlternateContent>
    </p:spTree>
    <p:extLst>
      <p:ext uri="{BB962C8B-B14F-4D97-AF65-F5344CB8AC3E}">
        <p14:creationId xmlns:p14="http://schemas.microsoft.com/office/powerpoint/2010/main" val="3642341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Abschätzung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41795"/>
            <a:ext cx="12172950" cy="621711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Gehen sie davon aus, dass</a:t>
            </a:r>
          </a:p>
          <a:p>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durchschnittlich ca. 10% des Endpreises kalkuliert durch den Hersteller der Konsumgüter und Investitionsgüter auf Transaktionskosten wie Werbung, Vertrieb, Versicherung, Gebühren, </a:t>
            </a:r>
            <a:r>
              <a:rPr lang="de-DE" sz="2000" dirty="0" err="1">
                <a:latin typeface="Times New Roman" panose="02020603050405020304" pitchFamily="18" charset="0"/>
                <a:cs typeface="Times New Roman" panose="02020603050405020304" pitchFamily="18" charset="0"/>
              </a:rPr>
              <a:t>u.ä.</a:t>
            </a:r>
            <a:r>
              <a:rPr lang="de-DE" sz="2000" dirty="0">
                <a:latin typeface="Times New Roman" panose="02020603050405020304" pitchFamily="18" charset="0"/>
                <a:cs typeface="Times New Roman" panose="02020603050405020304" pitchFamily="18" charset="0"/>
              </a:rPr>
              <a:t> zurückzuführen sind,</a:t>
            </a:r>
          </a:p>
          <a:p>
            <a:pPr marL="971550" lvl="1" indent="-514350">
              <a:buFont typeface="+mj-lt"/>
              <a:buAutoNum type="alphaLcParenR"/>
            </a:pPr>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die Staatsausgaben zu 100% als Transaktionskosten gewertet werden können.</a:t>
            </a:r>
          </a:p>
          <a:p>
            <a:pPr lvl="1"/>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Wie hoch waren dann die Transaktionskosten in Deutschland im </a:t>
            </a:r>
            <a:r>
              <a:rPr lang="de-DE" sz="2000">
                <a:latin typeface="Times New Roman" panose="02020603050405020304" pitchFamily="18" charset="0"/>
                <a:cs typeface="Times New Roman" panose="02020603050405020304" pitchFamily="18" charset="0"/>
              </a:rPr>
              <a:t>Jahr 2022?</a:t>
            </a:r>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lphaLcParenR" startAt="3"/>
            </a:pPr>
            <a:r>
              <a:rPr lang="de-DE" sz="2000" dirty="0">
                <a:latin typeface="Times New Roman" panose="02020603050405020304" pitchFamily="18" charset="0"/>
                <a:cs typeface="Times New Roman" panose="02020603050405020304" pitchFamily="18" charset="0"/>
              </a:rPr>
              <a:t>Gehen sie weiterhin davon aus, dass aufgrund der Vorleistungen noch einmal Transaktionskosten in Höhe des Anteils der Vorleistungen am Produktionswert hinzukommen.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Wie hoch sind dann die Transaktionskosten in Relation zum BIP in Deutschland</a:t>
            </a:r>
          </a:p>
          <a:p>
            <a:r>
              <a:rPr lang="de-DE" sz="2000" dirty="0">
                <a:latin typeface="Times New Roman" panose="02020603050405020304" pitchFamily="18" charset="0"/>
                <a:cs typeface="Times New Roman" panose="02020603050405020304" pitchFamily="18" charset="0"/>
              </a:rPr>
              <a:t>im </a:t>
            </a:r>
            <a:r>
              <a:rPr lang="de-DE" sz="2000">
                <a:latin typeface="Times New Roman" panose="02020603050405020304" pitchFamily="18" charset="0"/>
                <a:cs typeface="Times New Roman" panose="02020603050405020304" pitchFamily="18" charset="0"/>
              </a:rPr>
              <a:t>Jahr 2022?</a:t>
            </a:r>
            <a:endParaRPr lang="de-DE" sz="20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Vgl.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68 (4. Auflage)</a:t>
            </a:r>
          </a:p>
        </p:txBody>
      </p:sp>
      <p:sp>
        <p:nvSpPr>
          <p:cNvPr id="5" name="Rechteck 4">
            <a:extLst>
              <a:ext uri="{FF2B5EF4-FFF2-40B4-BE49-F238E27FC236}">
                <a16:creationId xmlns:a16="http://schemas.microsoft.com/office/drawing/2014/main" id="{4F99CD6B-0D87-DAF8-916A-8048D4B0FC09}"/>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FC96C29-189B-279C-F6B1-2EBF8EC8E2C5}"/>
                  </a:ext>
                </a:extLst>
              </p14:cNvPr>
              <p14:cNvContentPartPr/>
              <p14:nvPr/>
            </p14:nvContentPartPr>
            <p14:xfrm>
              <a:off x="5737156" y="1652596"/>
              <a:ext cx="999720" cy="106200"/>
            </p14:xfrm>
          </p:contentPart>
        </mc:Choice>
        <mc:Fallback xmlns="">
          <p:pic>
            <p:nvPicPr>
              <p:cNvPr id="2" name="Freihand 1">
                <a:extLst>
                  <a:ext uri="{FF2B5EF4-FFF2-40B4-BE49-F238E27FC236}">
                    <a16:creationId xmlns:a16="http://schemas.microsoft.com/office/drawing/2014/main" id="{BFC96C29-189B-279C-F6B1-2EBF8EC8E2C5}"/>
                  </a:ext>
                </a:extLst>
              </p:cNvPr>
              <p:cNvPicPr/>
              <p:nvPr/>
            </p:nvPicPr>
            <p:blipFill>
              <a:blip r:embed="rId3"/>
              <a:stretch>
                <a:fillRect/>
              </a:stretch>
            </p:blipFill>
            <p:spPr>
              <a:xfrm>
                <a:off x="5732836" y="1648276"/>
                <a:ext cx="1008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EB0DACFA-5E48-FBC7-5DD0-FD9D7F705A73}"/>
                  </a:ext>
                </a:extLst>
              </p14:cNvPr>
              <p14:cNvContentPartPr/>
              <p14:nvPr/>
            </p14:nvContentPartPr>
            <p14:xfrm>
              <a:off x="6850636" y="1781476"/>
              <a:ext cx="2350080" cy="59760"/>
            </p14:xfrm>
          </p:contentPart>
        </mc:Choice>
        <mc:Fallback xmlns="">
          <p:pic>
            <p:nvPicPr>
              <p:cNvPr id="3" name="Freihand 2">
                <a:extLst>
                  <a:ext uri="{FF2B5EF4-FFF2-40B4-BE49-F238E27FC236}">
                    <a16:creationId xmlns:a16="http://schemas.microsoft.com/office/drawing/2014/main" id="{EB0DACFA-5E48-FBC7-5DD0-FD9D7F705A73}"/>
                  </a:ext>
                </a:extLst>
              </p:cNvPr>
              <p:cNvPicPr/>
              <p:nvPr/>
            </p:nvPicPr>
            <p:blipFill>
              <a:blip r:embed="rId5"/>
              <a:stretch>
                <a:fillRect/>
              </a:stretch>
            </p:blipFill>
            <p:spPr>
              <a:xfrm>
                <a:off x="6846316" y="1777156"/>
                <a:ext cx="2358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B7D82C38-3E8D-E68E-C3DC-55426D62E450}"/>
                  </a:ext>
                </a:extLst>
              </p14:cNvPr>
              <p14:cNvContentPartPr/>
              <p14:nvPr/>
            </p14:nvContentPartPr>
            <p14:xfrm>
              <a:off x="9206116" y="1690756"/>
              <a:ext cx="1219680" cy="74880"/>
            </p14:xfrm>
          </p:contentPart>
        </mc:Choice>
        <mc:Fallback xmlns="">
          <p:pic>
            <p:nvPicPr>
              <p:cNvPr id="6" name="Freihand 5">
                <a:extLst>
                  <a:ext uri="{FF2B5EF4-FFF2-40B4-BE49-F238E27FC236}">
                    <a16:creationId xmlns:a16="http://schemas.microsoft.com/office/drawing/2014/main" id="{B7D82C38-3E8D-E68E-C3DC-55426D62E450}"/>
                  </a:ext>
                </a:extLst>
              </p:cNvPr>
              <p:cNvPicPr/>
              <p:nvPr/>
            </p:nvPicPr>
            <p:blipFill>
              <a:blip r:embed="rId7"/>
              <a:stretch>
                <a:fillRect/>
              </a:stretch>
            </p:blipFill>
            <p:spPr>
              <a:xfrm>
                <a:off x="9201796" y="1686436"/>
                <a:ext cx="1228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614E1E6-2627-1051-AEA7-743A1E14489C}"/>
                  </a:ext>
                </a:extLst>
              </p14:cNvPr>
              <p14:cNvContentPartPr/>
              <p14:nvPr/>
            </p14:nvContentPartPr>
            <p14:xfrm>
              <a:off x="3018796" y="1017196"/>
              <a:ext cx="785880" cy="501480"/>
            </p14:xfrm>
          </p:contentPart>
        </mc:Choice>
        <mc:Fallback xmlns="">
          <p:pic>
            <p:nvPicPr>
              <p:cNvPr id="7" name="Freihand 6">
                <a:extLst>
                  <a:ext uri="{FF2B5EF4-FFF2-40B4-BE49-F238E27FC236}">
                    <a16:creationId xmlns:a16="http://schemas.microsoft.com/office/drawing/2014/main" id="{2614E1E6-2627-1051-AEA7-743A1E14489C}"/>
                  </a:ext>
                </a:extLst>
              </p:cNvPr>
              <p:cNvPicPr/>
              <p:nvPr/>
            </p:nvPicPr>
            <p:blipFill>
              <a:blip r:embed="rId9"/>
              <a:stretch>
                <a:fillRect/>
              </a:stretch>
            </p:blipFill>
            <p:spPr>
              <a:xfrm>
                <a:off x="3014476" y="1012876"/>
                <a:ext cx="7945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Freihand 73">
                <a:extLst>
                  <a:ext uri="{FF2B5EF4-FFF2-40B4-BE49-F238E27FC236}">
                    <a16:creationId xmlns:a16="http://schemas.microsoft.com/office/drawing/2014/main" id="{4875D983-01CF-D608-DE06-7AD4233D07E5}"/>
                  </a:ext>
                </a:extLst>
              </p14:cNvPr>
              <p14:cNvContentPartPr/>
              <p14:nvPr/>
            </p14:nvContentPartPr>
            <p14:xfrm>
              <a:off x="5469676" y="4904116"/>
              <a:ext cx="86760" cy="151200"/>
            </p14:xfrm>
          </p:contentPart>
        </mc:Choice>
        <mc:Fallback xmlns="">
          <p:pic>
            <p:nvPicPr>
              <p:cNvPr id="74" name="Freihand 73">
                <a:extLst>
                  <a:ext uri="{FF2B5EF4-FFF2-40B4-BE49-F238E27FC236}">
                    <a16:creationId xmlns:a16="http://schemas.microsoft.com/office/drawing/2014/main" id="{4875D983-01CF-D608-DE06-7AD4233D07E5}"/>
                  </a:ext>
                </a:extLst>
              </p:cNvPr>
              <p:cNvPicPr/>
              <p:nvPr/>
            </p:nvPicPr>
            <p:blipFill>
              <a:blip r:embed="rId11"/>
              <a:stretch>
                <a:fillRect/>
              </a:stretch>
            </p:blipFill>
            <p:spPr>
              <a:xfrm>
                <a:off x="5465356" y="4899796"/>
                <a:ext cx="95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 name="Freihand 102">
                <a:extLst>
                  <a:ext uri="{FF2B5EF4-FFF2-40B4-BE49-F238E27FC236}">
                    <a16:creationId xmlns:a16="http://schemas.microsoft.com/office/drawing/2014/main" id="{91A1F0AE-BBF1-069E-A145-093E970D49A4}"/>
                  </a:ext>
                </a:extLst>
              </p14:cNvPr>
              <p14:cNvContentPartPr/>
              <p14:nvPr/>
            </p14:nvContentPartPr>
            <p14:xfrm>
              <a:off x="9858796" y="1787596"/>
              <a:ext cx="1510920" cy="1005120"/>
            </p14:xfrm>
          </p:contentPart>
        </mc:Choice>
        <mc:Fallback xmlns="">
          <p:pic>
            <p:nvPicPr>
              <p:cNvPr id="103" name="Freihand 102">
                <a:extLst>
                  <a:ext uri="{FF2B5EF4-FFF2-40B4-BE49-F238E27FC236}">
                    <a16:creationId xmlns:a16="http://schemas.microsoft.com/office/drawing/2014/main" id="{91A1F0AE-BBF1-069E-A145-093E970D49A4}"/>
                  </a:ext>
                </a:extLst>
              </p:cNvPr>
              <p:cNvPicPr/>
              <p:nvPr/>
            </p:nvPicPr>
            <p:blipFill>
              <a:blip r:embed="rId13"/>
              <a:stretch>
                <a:fillRect/>
              </a:stretch>
            </p:blipFill>
            <p:spPr>
              <a:xfrm>
                <a:off x="9854476" y="1783276"/>
                <a:ext cx="151956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1" name="Freihand 150">
                <a:extLst>
                  <a:ext uri="{FF2B5EF4-FFF2-40B4-BE49-F238E27FC236}">
                    <a16:creationId xmlns:a16="http://schemas.microsoft.com/office/drawing/2014/main" id="{638B496C-60BA-7B72-F617-2DA7E7703D2D}"/>
                  </a:ext>
                </a:extLst>
              </p14:cNvPr>
              <p14:cNvContentPartPr/>
              <p14:nvPr/>
            </p14:nvContentPartPr>
            <p14:xfrm>
              <a:off x="6321436" y="5025796"/>
              <a:ext cx="944280" cy="117720"/>
            </p14:xfrm>
          </p:contentPart>
        </mc:Choice>
        <mc:Fallback xmlns="">
          <p:pic>
            <p:nvPicPr>
              <p:cNvPr id="151" name="Freihand 150">
                <a:extLst>
                  <a:ext uri="{FF2B5EF4-FFF2-40B4-BE49-F238E27FC236}">
                    <a16:creationId xmlns:a16="http://schemas.microsoft.com/office/drawing/2014/main" id="{638B496C-60BA-7B72-F617-2DA7E7703D2D}"/>
                  </a:ext>
                </a:extLst>
              </p:cNvPr>
              <p:cNvPicPr/>
              <p:nvPr/>
            </p:nvPicPr>
            <p:blipFill>
              <a:blip r:embed="rId15"/>
              <a:stretch>
                <a:fillRect/>
              </a:stretch>
            </p:blipFill>
            <p:spPr>
              <a:xfrm>
                <a:off x="6317116" y="5021476"/>
                <a:ext cx="952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1" name="Freihand 220">
                <a:extLst>
                  <a:ext uri="{FF2B5EF4-FFF2-40B4-BE49-F238E27FC236}">
                    <a16:creationId xmlns:a16="http://schemas.microsoft.com/office/drawing/2014/main" id="{8DF7C0B1-F744-39D3-C195-A5426EFEBE83}"/>
                  </a:ext>
                </a:extLst>
              </p14:cNvPr>
              <p14:cNvContentPartPr/>
              <p14:nvPr/>
            </p14:nvContentPartPr>
            <p14:xfrm>
              <a:off x="1101076" y="5883316"/>
              <a:ext cx="919440" cy="722520"/>
            </p14:xfrm>
          </p:contentPart>
        </mc:Choice>
        <mc:Fallback xmlns="">
          <p:pic>
            <p:nvPicPr>
              <p:cNvPr id="221" name="Freihand 220">
                <a:extLst>
                  <a:ext uri="{FF2B5EF4-FFF2-40B4-BE49-F238E27FC236}">
                    <a16:creationId xmlns:a16="http://schemas.microsoft.com/office/drawing/2014/main" id="{8DF7C0B1-F744-39D3-C195-A5426EFEBE83}"/>
                  </a:ext>
                </a:extLst>
              </p:cNvPr>
              <p:cNvPicPr/>
              <p:nvPr/>
            </p:nvPicPr>
            <p:blipFill>
              <a:blip r:embed="rId17"/>
              <a:stretch>
                <a:fillRect/>
              </a:stretch>
            </p:blipFill>
            <p:spPr>
              <a:xfrm>
                <a:off x="1096756" y="5878996"/>
                <a:ext cx="928080" cy="731160"/>
              </a:xfrm>
              <a:prstGeom prst="rect">
                <a:avLst/>
              </a:prstGeom>
            </p:spPr>
          </p:pic>
        </mc:Fallback>
      </mc:AlternateContent>
      <p:grpSp>
        <p:nvGrpSpPr>
          <p:cNvPr id="225" name="Gruppieren 224">
            <a:extLst>
              <a:ext uri="{FF2B5EF4-FFF2-40B4-BE49-F238E27FC236}">
                <a16:creationId xmlns:a16="http://schemas.microsoft.com/office/drawing/2014/main" id="{72434ECD-7A84-0F8B-30E8-FB69B52BCD18}"/>
              </a:ext>
            </a:extLst>
          </p:cNvPr>
          <p:cNvGrpSpPr/>
          <p:nvPr/>
        </p:nvGrpSpPr>
        <p:grpSpPr>
          <a:xfrm>
            <a:off x="-114644" y="959236"/>
            <a:ext cx="12333600" cy="5919840"/>
            <a:chOff x="-114644" y="959236"/>
            <a:chExt cx="12333600" cy="5919840"/>
          </a:xfrm>
        </p:grpSpPr>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8D887653-D5AC-CE55-2DBD-13C768FDD86F}"/>
                    </a:ext>
                  </a:extLst>
                </p14:cNvPr>
                <p14:cNvContentPartPr/>
                <p14:nvPr/>
              </p14:nvContentPartPr>
              <p14:xfrm>
                <a:off x="3106636" y="1390156"/>
                <a:ext cx="673200" cy="138600"/>
              </p14:xfrm>
            </p:contentPart>
          </mc:Choice>
          <mc:Fallback xmlns="">
            <p:pic>
              <p:nvPicPr>
                <p:cNvPr id="13" name="Freihand 12">
                  <a:extLst>
                    <a:ext uri="{FF2B5EF4-FFF2-40B4-BE49-F238E27FC236}">
                      <a16:creationId xmlns:a16="http://schemas.microsoft.com/office/drawing/2014/main" id="{8D887653-D5AC-CE55-2DBD-13C768FDD86F}"/>
                    </a:ext>
                  </a:extLst>
                </p:cNvPr>
                <p:cNvPicPr/>
                <p:nvPr/>
              </p:nvPicPr>
              <p:blipFill>
                <a:blip r:embed="rId19"/>
                <a:stretch>
                  <a:fillRect/>
                </a:stretch>
              </p:blipFill>
              <p:spPr>
                <a:xfrm>
                  <a:off x="3102316" y="1385836"/>
                  <a:ext cx="681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23F45E4F-4A56-FEA3-FB76-C97B000595BC}"/>
                    </a:ext>
                  </a:extLst>
                </p14:cNvPr>
                <p14:cNvContentPartPr/>
                <p14:nvPr/>
              </p14:nvContentPartPr>
              <p14:xfrm>
                <a:off x="8795356" y="1407436"/>
                <a:ext cx="1336680" cy="43560"/>
              </p14:xfrm>
            </p:contentPart>
          </mc:Choice>
          <mc:Fallback xmlns="">
            <p:pic>
              <p:nvPicPr>
                <p:cNvPr id="14" name="Freihand 13">
                  <a:extLst>
                    <a:ext uri="{FF2B5EF4-FFF2-40B4-BE49-F238E27FC236}">
                      <a16:creationId xmlns:a16="http://schemas.microsoft.com/office/drawing/2014/main" id="{23F45E4F-4A56-FEA3-FB76-C97B000595BC}"/>
                    </a:ext>
                  </a:extLst>
                </p:cNvPr>
                <p:cNvPicPr/>
                <p:nvPr/>
              </p:nvPicPr>
              <p:blipFill>
                <a:blip r:embed="rId21"/>
                <a:stretch>
                  <a:fillRect/>
                </a:stretch>
              </p:blipFill>
              <p:spPr>
                <a:xfrm>
                  <a:off x="8791036" y="1403116"/>
                  <a:ext cx="1345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E1D9E438-7F85-59D4-8193-C8FE3755DBEE}"/>
                    </a:ext>
                  </a:extLst>
                </p14:cNvPr>
                <p14:cNvContentPartPr/>
                <p14:nvPr/>
              </p14:nvContentPartPr>
              <p14:xfrm>
                <a:off x="1052836" y="1663036"/>
                <a:ext cx="1816560" cy="143640"/>
              </p14:xfrm>
            </p:contentPart>
          </mc:Choice>
          <mc:Fallback xmlns="">
            <p:pic>
              <p:nvPicPr>
                <p:cNvPr id="15" name="Freihand 14">
                  <a:extLst>
                    <a:ext uri="{FF2B5EF4-FFF2-40B4-BE49-F238E27FC236}">
                      <a16:creationId xmlns:a16="http://schemas.microsoft.com/office/drawing/2014/main" id="{E1D9E438-7F85-59D4-8193-C8FE3755DBEE}"/>
                    </a:ext>
                  </a:extLst>
                </p:cNvPr>
                <p:cNvPicPr/>
                <p:nvPr/>
              </p:nvPicPr>
              <p:blipFill>
                <a:blip r:embed="rId23"/>
                <a:stretch>
                  <a:fillRect/>
                </a:stretch>
              </p:blipFill>
              <p:spPr>
                <a:xfrm>
                  <a:off x="1048516" y="1658716"/>
                  <a:ext cx="1825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 name="Freihand 7">
                  <a:extLst>
                    <a:ext uri="{FF2B5EF4-FFF2-40B4-BE49-F238E27FC236}">
                      <a16:creationId xmlns:a16="http://schemas.microsoft.com/office/drawing/2014/main" id="{71AAFDE2-47A0-E052-0952-07A31CBFE8E3}"/>
                    </a:ext>
                  </a:extLst>
                </p14:cNvPr>
                <p14:cNvContentPartPr/>
                <p14:nvPr/>
              </p14:nvContentPartPr>
              <p14:xfrm>
                <a:off x="1148956" y="2726476"/>
                <a:ext cx="2825640" cy="52560"/>
              </p14:xfrm>
            </p:contentPart>
          </mc:Choice>
          <mc:Fallback xmlns="">
            <p:pic>
              <p:nvPicPr>
                <p:cNvPr id="8" name="Freihand 7">
                  <a:extLst>
                    <a:ext uri="{FF2B5EF4-FFF2-40B4-BE49-F238E27FC236}">
                      <a16:creationId xmlns:a16="http://schemas.microsoft.com/office/drawing/2014/main" id="{71AAFDE2-47A0-E052-0952-07A31CBFE8E3}"/>
                    </a:ext>
                  </a:extLst>
                </p:cNvPr>
                <p:cNvPicPr/>
                <p:nvPr/>
              </p:nvPicPr>
              <p:blipFill>
                <a:blip r:embed="rId25"/>
                <a:stretch>
                  <a:fillRect/>
                </a:stretch>
              </p:blipFill>
              <p:spPr>
                <a:xfrm>
                  <a:off x="1144636" y="2722156"/>
                  <a:ext cx="2834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Freihand 8">
                  <a:extLst>
                    <a:ext uri="{FF2B5EF4-FFF2-40B4-BE49-F238E27FC236}">
                      <a16:creationId xmlns:a16="http://schemas.microsoft.com/office/drawing/2014/main" id="{BA50DF0D-A3A2-4F27-9074-F84B766E6B1B}"/>
                    </a:ext>
                  </a:extLst>
                </p14:cNvPr>
                <p14:cNvContentPartPr/>
                <p14:nvPr/>
              </p14:nvContentPartPr>
              <p14:xfrm>
                <a:off x="1034116" y="2222836"/>
                <a:ext cx="3245040" cy="784800"/>
              </p14:xfrm>
            </p:contentPart>
          </mc:Choice>
          <mc:Fallback xmlns="">
            <p:pic>
              <p:nvPicPr>
                <p:cNvPr id="9" name="Freihand 8">
                  <a:extLst>
                    <a:ext uri="{FF2B5EF4-FFF2-40B4-BE49-F238E27FC236}">
                      <a16:creationId xmlns:a16="http://schemas.microsoft.com/office/drawing/2014/main" id="{BA50DF0D-A3A2-4F27-9074-F84B766E6B1B}"/>
                    </a:ext>
                  </a:extLst>
                </p:cNvPr>
                <p:cNvPicPr/>
                <p:nvPr/>
              </p:nvPicPr>
              <p:blipFill>
                <a:blip r:embed="rId27"/>
                <a:stretch>
                  <a:fillRect/>
                </a:stretch>
              </p:blipFill>
              <p:spPr>
                <a:xfrm>
                  <a:off x="1029796" y="2218516"/>
                  <a:ext cx="325368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B83C75B6-D54B-68EC-70B6-FCE9A1297AAD}"/>
                    </a:ext>
                  </a:extLst>
                </p14:cNvPr>
                <p14:cNvContentPartPr/>
                <p14:nvPr/>
              </p14:nvContentPartPr>
              <p14:xfrm>
                <a:off x="1678156" y="2505076"/>
                <a:ext cx="9000" cy="66240"/>
              </p14:xfrm>
            </p:contentPart>
          </mc:Choice>
          <mc:Fallback xmlns="">
            <p:pic>
              <p:nvPicPr>
                <p:cNvPr id="16" name="Freihand 15">
                  <a:extLst>
                    <a:ext uri="{FF2B5EF4-FFF2-40B4-BE49-F238E27FC236}">
                      <a16:creationId xmlns:a16="http://schemas.microsoft.com/office/drawing/2014/main" id="{B83C75B6-D54B-68EC-70B6-FCE9A1297AAD}"/>
                    </a:ext>
                  </a:extLst>
                </p:cNvPr>
                <p:cNvPicPr/>
                <p:nvPr/>
              </p:nvPicPr>
              <p:blipFill>
                <a:blip r:embed="rId29"/>
                <a:stretch>
                  <a:fillRect/>
                </a:stretch>
              </p:blipFill>
              <p:spPr>
                <a:xfrm>
                  <a:off x="1673836" y="2500756"/>
                  <a:ext cx="17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61616F2E-F94F-AE9C-A4F2-311AEDE3D8F2}"/>
                    </a:ext>
                  </a:extLst>
                </p14:cNvPr>
                <p14:cNvContentPartPr/>
                <p14:nvPr/>
              </p14:nvContentPartPr>
              <p14:xfrm>
                <a:off x="1387636" y="2611276"/>
                <a:ext cx="2274840" cy="169200"/>
              </p14:xfrm>
            </p:contentPart>
          </mc:Choice>
          <mc:Fallback xmlns="">
            <p:pic>
              <p:nvPicPr>
                <p:cNvPr id="17" name="Freihand 16">
                  <a:extLst>
                    <a:ext uri="{FF2B5EF4-FFF2-40B4-BE49-F238E27FC236}">
                      <a16:creationId xmlns:a16="http://schemas.microsoft.com/office/drawing/2014/main" id="{61616F2E-F94F-AE9C-A4F2-311AEDE3D8F2}"/>
                    </a:ext>
                  </a:extLst>
                </p:cNvPr>
                <p:cNvPicPr/>
                <p:nvPr/>
              </p:nvPicPr>
              <p:blipFill>
                <a:blip r:embed="rId31"/>
                <a:stretch>
                  <a:fillRect/>
                </a:stretch>
              </p:blipFill>
              <p:spPr>
                <a:xfrm>
                  <a:off x="1383316" y="2606956"/>
                  <a:ext cx="2283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9" name="Freihand 58">
                  <a:extLst>
                    <a:ext uri="{FF2B5EF4-FFF2-40B4-BE49-F238E27FC236}">
                      <a16:creationId xmlns:a16="http://schemas.microsoft.com/office/drawing/2014/main" id="{7F45BC24-F33C-3CED-F413-EB4AA23C2ACF}"/>
                    </a:ext>
                  </a:extLst>
                </p14:cNvPr>
                <p14:cNvContentPartPr/>
                <p14:nvPr/>
              </p14:nvContentPartPr>
              <p14:xfrm>
                <a:off x="9693556" y="3165676"/>
                <a:ext cx="261000" cy="245160"/>
              </p14:xfrm>
            </p:contentPart>
          </mc:Choice>
          <mc:Fallback xmlns="">
            <p:pic>
              <p:nvPicPr>
                <p:cNvPr id="59" name="Freihand 58">
                  <a:extLst>
                    <a:ext uri="{FF2B5EF4-FFF2-40B4-BE49-F238E27FC236}">
                      <a16:creationId xmlns:a16="http://schemas.microsoft.com/office/drawing/2014/main" id="{7F45BC24-F33C-3CED-F413-EB4AA23C2ACF}"/>
                    </a:ext>
                  </a:extLst>
                </p:cNvPr>
                <p:cNvPicPr/>
                <p:nvPr/>
              </p:nvPicPr>
              <p:blipFill>
                <a:blip r:embed="rId33"/>
                <a:stretch>
                  <a:fillRect/>
                </a:stretch>
              </p:blipFill>
              <p:spPr>
                <a:xfrm>
                  <a:off x="9689236" y="3161356"/>
                  <a:ext cx="2696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0" name="Freihand 59">
                  <a:extLst>
                    <a:ext uri="{FF2B5EF4-FFF2-40B4-BE49-F238E27FC236}">
                      <a16:creationId xmlns:a16="http://schemas.microsoft.com/office/drawing/2014/main" id="{DA48819F-DAEB-11BA-3332-CD85A97D0AC4}"/>
                    </a:ext>
                  </a:extLst>
                </p14:cNvPr>
                <p14:cNvContentPartPr/>
                <p14:nvPr/>
              </p14:nvContentPartPr>
              <p14:xfrm>
                <a:off x="10251556" y="3263236"/>
                <a:ext cx="174600" cy="107280"/>
              </p14:xfrm>
            </p:contentPart>
          </mc:Choice>
          <mc:Fallback xmlns="">
            <p:pic>
              <p:nvPicPr>
                <p:cNvPr id="60" name="Freihand 59">
                  <a:extLst>
                    <a:ext uri="{FF2B5EF4-FFF2-40B4-BE49-F238E27FC236}">
                      <a16:creationId xmlns:a16="http://schemas.microsoft.com/office/drawing/2014/main" id="{DA48819F-DAEB-11BA-3332-CD85A97D0AC4}"/>
                    </a:ext>
                  </a:extLst>
                </p:cNvPr>
                <p:cNvPicPr/>
                <p:nvPr/>
              </p:nvPicPr>
              <p:blipFill>
                <a:blip r:embed="rId35"/>
                <a:stretch>
                  <a:fillRect/>
                </a:stretch>
              </p:blipFill>
              <p:spPr>
                <a:xfrm>
                  <a:off x="10247236" y="3258916"/>
                  <a:ext cx="183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Freihand 60">
                  <a:extLst>
                    <a:ext uri="{FF2B5EF4-FFF2-40B4-BE49-F238E27FC236}">
                      <a16:creationId xmlns:a16="http://schemas.microsoft.com/office/drawing/2014/main" id="{5E867F99-F0A3-903F-D206-9F4B9BC19B08}"/>
                    </a:ext>
                  </a:extLst>
                </p14:cNvPr>
                <p14:cNvContentPartPr/>
                <p14:nvPr/>
              </p14:nvContentPartPr>
              <p14:xfrm>
                <a:off x="10627036" y="3207796"/>
                <a:ext cx="148320" cy="178200"/>
              </p14:xfrm>
            </p:contentPart>
          </mc:Choice>
          <mc:Fallback xmlns="">
            <p:pic>
              <p:nvPicPr>
                <p:cNvPr id="61" name="Freihand 60">
                  <a:extLst>
                    <a:ext uri="{FF2B5EF4-FFF2-40B4-BE49-F238E27FC236}">
                      <a16:creationId xmlns:a16="http://schemas.microsoft.com/office/drawing/2014/main" id="{5E867F99-F0A3-903F-D206-9F4B9BC19B08}"/>
                    </a:ext>
                  </a:extLst>
                </p:cNvPr>
                <p:cNvPicPr/>
                <p:nvPr/>
              </p:nvPicPr>
              <p:blipFill>
                <a:blip r:embed="rId37"/>
                <a:stretch>
                  <a:fillRect/>
                </a:stretch>
              </p:blipFill>
              <p:spPr>
                <a:xfrm>
                  <a:off x="10622716" y="3203476"/>
                  <a:ext cx="156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2" name="Freihand 61">
                  <a:extLst>
                    <a:ext uri="{FF2B5EF4-FFF2-40B4-BE49-F238E27FC236}">
                      <a16:creationId xmlns:a16="http://schemas.microsoft.com/office/drawing/2014/main" id="{9E9B8F2D-D0D0-FF2C-858D-EC571196DF47}"/>
                    </a:ext>
                  </a:extLst>
                </p14:cNvPr>
                <p14:cNvContentPartPr/>
                <p14:nvPr/>
              </p14:nvContentPartPr>
              <p14:xfrm>
                <a:off x="10867156" y="3216076"/>
                <a:ext cx="98280" cy="149760"/>
              </p14:xfrm>
            </p:contentPart>
          </mc:Choice>
          <mc:Fallback xmlns="">
            <p:pic>
              <p:nvPicPr>
                <p:cNvPr id="62" name="Freihand 61">
                  <a:extLst>
                    <a:ext uri="{FF2B5EF4-FFF2-40B4-BE49-F238E27FC236}">
                      <a16:creationId xmlns:a16="http://schemas.microsoft.com/office/drawing/2014/main" id="{9E9B8F2D-D0D0-FF2C-858D-EC571196DF47}"/>
                    </a:ext>
                  </a:extLst>
                </p:cNvPr>
                <p:cNvPicPr/>
                <p:nvPr/>
              </p:nvPicPr>
              <p:blipFill>
                <a:blip r:embed="rId39"/>
                <a:stretch>
                  <a:fillRect/>
                </a:stretch>
              </p:blipFill>
              <p:spPr>
                <a:xfrm>
                  <a:off x="10862836" y="3211756"/>
                  <a:ext cx="106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3" name="Freihand 62">
                  <a:extLst>
                    <a:ext uri="{FF2B5EF4-FFF2-40B4-BE49-F238E27FC236}">
                      <a16:creationId xmlns:a16="http://schemas.microsoft.com/office/drawing/2014/main" id="{C401EAD2-276A-80B6-6415-152C26B7DB85}"/>
                    </a:ext>
                  </a:extLst>
                </p14:cNvPr>
                <p14:cNvContentPartPr/>
                <p14:nvPr/>
              </p14:nvContentPartPr>
              <p14:xfrm>
                <a:off x="10938076" y="3217516"/>
                <a:ext cx="220320" cy="121320"/>
              </p14:xfrm>
            </p:contentPart>
          </mc:Choice>
          <mc:Fallback xmlns="">
            <p:pic>
              <p:nvPicPr>
                <p:cNvPr id="63" name="Freihand 62">
                  <a:extLst>
                    <a:ext uri="{FF2B5EF4-FFF2-40B4-BE49-F238E27FC236}">
                      <a16:creationId xmlns:a16="http://schemas.microsoft.com/office/drawing/2014/main" id="{C401EAD2-276A-80B6-6415-152C26B7DB85}"/>
                    </a:ext>
                  </a:extLst>
                </p:cNvPr>
                <p:cNvPicPr/>
                <p:nvPr/>
              </p:nvPicPr>
              <p:blipFill>
                <a:blip r:embed="rId41"/>
                <a:stretch>
                  <a:fillRect/>
                </a:stretch>
              </p:blipFill>
              <p:spPr>
                <a:xfrm>
                  <a:off x="10933756" y="3213196"/>
                  <a:ext cx="228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4" name="Freihand 63">
                  <a:extLst>
                    <a:ext uri="{FF2B5EF4-FFF2-40B4-BE49-F238E27FC236}">
                      <a16:creationId xmlns:a16="http://schemas.microsoft.com/office/drawing/2014/main" id="{CC5F4D8C-5724-BFF0-A0C3-0CB52905FB55}"/>
                    </a:ext>
                  </a:extLst>
                </p14:cNvPr>
                <p14:cNvContentPartPr/>
                <p14:nvPr/>
              </p14:nvContentPartPr>
              <p14:xfrm>
                <a:off x="11323636" y="3172156"/>
                <a:ext cx="277560" cy="164880"/>
              </p14:xfrm>
            </p:contentPart>
          </mc:Choice>
          <mc:Fallback xmlns="">
            <p:pic>
              <p:nvPicPr>
                <p:cNvPr id="64" name="Freihand 63">
                  <a:extLst>
                    <a:ext uri="{FF2B5EF4-FFF2-40B4-BE49-F238E27FC236}">
                      <a16:creationId xmlns:a16="http://schemas.microsoft.com/office/drawing/2014/main" id="{CC5F4D8C-5724-BFF0-A0C3-0CB52905FB55}"/>
                    </a:ext>
                  </a:extLst>
                </p:cNvPr>
                <p:cNvPicPr/>
                <p:nvPr/>
              </p:nvPicPr>
              <p:blipFill>
                <a:blip r:embed="rId43"/>
                <a:stretch>
                  <a:fillRect/>
                </a:stretch>
              </p:blipFill>
              <p:spPr>
                <a:xfrm>
                  <a:off x="11319316" y="3167836"/>
                  <a:ext cx="286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Freihand 64">
                  <a:extLst>
                    <a:ext uri="{FF2B5EF4-FFF2-40B4-BE49-F238E27FC236}">
                      <a16:creationId xmlns:a16="http://schemas.microsoft.com/office/drawing/2014/main" id="{D5A97CAA-D2A0-B5F7-2505-B69DF7C26B84}"/>
                    </a:ext>
                  </a:extLst>
                </p14:cNvPr>
                <p14:cNvContentPartPr/>
                <p14:nvPr/>
              </p14:nvContentPartPr>
              <p14:xfrm>
                <a:off x="11623516" y="3166036"/>
                <a:ext cx="156600" cy="118440"/>
              </p14:xfrm>
            </p:contentPart>
          </mc:Choice>
          <mc:Fallback xmlns="">
            <p:pic>
              <p:nvPicPr>
                <p:cNvPr id="65" name="Freihand 64">
                  <a:extLst>
                    <a:ext uri="{FF2B5EF4-FFF2-40B4-BE49-F238E27FC236}">
                      <a16:creationId xmlns:a16="http://schemas.microsoft.com/office/drawing/2014/main" id="{D5A97CAA-D2A0-B5F7-2505-B69DF7C26B84}"/>
                    </a:ext>
                  </a:extLst>
                </p:cNvPr>
                <p:cNvPicPr/>
                <p:nvPr/>
              </p:nvPicPr>
              <p:blipFill>
                <a:blip r:embed="rId45"/>
                <a:stretch>
                  <a:fillRect/>
                </a:stretch>
              </p:blipFill>
              <p:spPr>
                <a:xfrm>
                  <a:off x="11619196" y="3161716"/>
                  <a:ext cx="16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7" name="Freihand 66">
                  <a:extLst>
                    <a:ext uri="{FF2B5EF4-FFF2-40B4-BE49-F238E27FC236}">
                      <a16:creationId xmlns:a16="http://schemas.microsoft.com/office/drawing/2014/main" id="{FBC2FE59-BC32-ED90-C8D1-E087E887100E}"/>
                    </a:ext>
                  </a:extLst>
                </p14:cNvPr>
                <p14:cNvContentPartPr/>
                <p14:nvPr/>
              </p14:nvContentPartPr>
              <p14:xfrm>
                <a:off x="3959836" y="5089156"/>
                <a:ext cx="89640" cy="214200"/>
              </p14:xfrm>
            </p:contentPart>
          </mc:Choice>
          <mc:Fallback xmlns="">
            <p:pic>
              <p:nvPicPr>
                <p:cNvPr id="67" name="Freihand 66">
                  <a:extLst>
                    <a:ext uri="{FF2B5EF4-FFF2-40B4-BE49-F238E27FC236}">
                      <a16:creationId xmlns:a16="http://schemas.microsoft.com/office/drawing/2014/main" id="{FBC2FE59-BC32-ED90-C8D1-E087E887100E}"/>
                    </a:ext>
                  </a:extLst>
                </p:cNvPr>
                <p:cNvPicPr/>
                <p:nvPr/>
              </p:nvPicPr>
              <p:blipFill>
                <a:blip r:embed="rId47"/>
                <a:stretch>
                  <a:fillRect/>
                </a:stretch>
              </p:blipFill>
              <p:spPr>
                <a:xfrm>
                  <a:off x="3955516" y="5084836"/>
                  <a:ext cx="98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8" name="Freihand 67">
                  <a:extLst>
                    <a:ext uri="{FF2B5EF4-FFF2-40B4-BE49-F238E27FC236}">
                      <a16:creationId xmlns:a16="http://schemas.microsoft.com/office/drawing/2014/main" id="{A8E11DA6-ABD6-81C7-B41E-A3A181ED2187}"/>
                    </a:ext>
                  </a:extLst>
                </p14:cNvPr>
                <p14:cNvContentPartPr/>
                <p14:nvPr/>
              </p14:nvContentPartPr>
              <p14:xfrm>
                <a:off x="4141276" y="5082316"/>
                <a:ext cx="109080" cy="196560"/>
              </p14:xfrm>
            </p:contentPart>
          </mc:Choice>
          <mc:Fallback xmlns="">
            <p:pic>
              <p:nvPicPr>
                <p:cNvPr id="68" name="Freihand 67">
                  <a:extLst>
                    <a:ext uri="{FF2B5EF4-FFF2-40B4-BE49-F238E27FC236}">
                      <a16:creationId xmlns:a16="http://schemas.microsoft.com/office/drawing/2014/main" id="{A8E11DA6-ABD6-81C7-B41E-A3A181ED2187}"/>
                    </a:ext>
                  </a:extLst>
                </p:cNvPr>
                <p:cNvPicPr/>
                <p:nvPr/>
              </p:nvPicPr>
              <p:blipFill>
                <a:blip r:embed="rId49"/>
                <a:stretch>
                  <a:fillRect/>
                </a:stretch>
              </p:blipFill>
              <p:spPr>
                <a:xfrm>
                  <a:off x="4136956" y="5077996"/>
                  <a:ext cx="117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9" name="Freihand 68">
                  <a:extLst>
                    <a:ext uri="{FF2B5EF4-FFF2-40B4-BE49-F238E27FC236}">
                      <a16:creationId xmlns:a16="http://schemas.microsoft.com/office/drawing/2014/main" id="{AAB4C55D-4604-65E2-8DC4-83596AE026B8}"/>
                    </a:ext>
                  </a:extLst>
                </p14:cNvPr>
                <p14:cNvContentPartPr/>
                <p14:nvPr/>
              </p14:nvContentPartPr>
              <p14:xfrm>
                <a:off x="4192756" y="5077996"/>
                <a:ext cx="154080" cy="16920"/>
              </p14:xfrm>
            </p:contentPart>
          </mc:Choice>
          <mc:Fallback xmlns="">
            <p:pic>
              <p:nvPicPr>
                <p:cNvPr id="69" name="Freihand 68">
                  <a:extLst>
                    <a:ext uri="{FF2B5EF4-FFF2-40B4-BE49-F238E27FC236}">
                      <a16:creationId xmlns:a16="http://schemas.microsoft.com/office/drawing/2014/main" id="{AAB4C55D-4604-65E2-8DC4-83596AE026B8}"/>
                    </a:ext>
                  </a:extLst>
                </p:cNvPr>
                <p:cNvPicPr/>
                <p:nvPr/>
              </p:nvPicPr>
              <p:blipFill>
                <a:blip r:embed="rId51"/>
                <a:stretch>
                  <a:fillRect/>
                </a:stretch>
              </p:blipFill>
              <p:spPr>
                <a:xfrm>
                  <a:off x="4188436" y="5073676"/>
                  <a:ext cx="162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Freihand 69">
                  <a:extLst>
                    <a:ext uri="{FF2B5EF4-FFF2-40B4-BE49-F238E27FC236}">
                      <a16:creationId xmlns:a16="http://schemas.microsoft.com/office/drawing/2014/main" id="{B71BA226-C3EC-5C8F-C00B-B8C0F6A145C5}"/>
                    </a:ext>
                  </a:extLst>
                </p14:cNvPr>
                <p14:cNvContentPartPr/>
                <p14:nvPr/>
              </p14:nvContentPartPr>
              <p14:xfrm>
                <a:off x="4356196" y="5068636"/>
                <a:ext cx="276840" cy="147600"/>
              </p14:xfrm>
            </p:contentPart>
          </mc:Choice>
          <mc:Fallback xmlns="">
            <p:pic>
              <p:nvPicPr>
                <p:cNvPr id="70" name="Freihand 69">
                  <a:extLst>
                    <a:ext uri="{FF2B5EF4-FFF2-40B4-BE49-F238E27FC236}">
                      <a16:creationId xmlns:a16="http://schemas.microsoft.com/office/drawing/2014/main" id="{B71BA226-C3EC-5C8F-C00B-B8C0F6A145C5}"/>
                    </a:ext>
                  </a:extLst>
                </p:cNvPr>
                <p:cNvPicPr/>
                <p:nvPr/>
              </p:nvPicPr>
              <p:blipFill>
                <a:blip r:embed="rId53"/>
                <a:stretch>
                  <a:fillRect/>
                </a:stretch>
              </p:blipFill>
              <p:spPr>
                <a:xfrm>
                  <a:off x="4351876" y="5064316"/>
                  <a:ext cx="28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 name="Freihand 70">
                  <a:extLst>
                    <a:ext uri="{FF2B5EF4-FFF2-40B4-BE49-F238E27FC236}">
                      <a16:creationId xmlns:a16="http://schemas.microsoft.com/office/drawing/2014/main" id="{E65E5541-C6A4-C767-15C9-963EAFA8AFCF}"/>
                    </a:ext>
                  </a:extLst>
                </p14:cNvPr>
                <p14:cNvContentPartPr/>
                <p14:nvPr/>
              </p14:nvContentPartPr>
              <p14:xfrm>
                <a:off x="4753636" y="4967116"/>
                <a:ext cx="254880" cy="201240"/>
              </p14:xfrm>
            </p:contentPart>
          </mc:Choice>
          <mc:Fallback xmlns="">
            <p:pic>
              <p:nvPicPr>
                <p:cNvPr id="71" name="Freihand 70">
                  <a:extLst>
                    <a:ext uri="{FF2B5EF4-FFF2-40B4-BE49-F238E27FC236}">
                      <a16:creationId xmlns:a16="http://schemas.microsoft.com/office/drawing/2014/main" id="{E65E5541-C6A4-C767-15C9-963EAFA8AFCF}"/>
                    </a:ext>
                  </a:extLst>
                </p:cNvPr>
                <p:cNvPicPr/>
                <p:nvPr/>
              </p:nvPicPr>
              <p:blipFill>
                <a:blip r:embed="rId55"/>
                <a:stretch>
                  <a:fillRect/>
                </a:stretch>
              </p:blipFill>
              <p:spPr>
                <a:xfrm>
                  <a:off x="4749316" y="4962796"/>
                  <a:ext cx="263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 name="Freihand 71">
                  <a:extLst>
                    <a:ext uri="{FF2B5EF4-FFF2-40B4-BE49-F238E27FC236}">
                      <a16:creationId xmlns:a16="http://schemas.microsoft.com/office/drawing/2014/main" id="{A0FB55DC-0041-69CE-3A23-DAEFFDCD2331}"/>
                    </a:ext>
                  </a:extLst>
                </p14:cNvPr>
                <p14:cNvContentPartPr/>
                <p14:nvPr/>
              </p14:nvContentPartPr>
              <p14:xfrm>
                <a:off x="4983676" y="4947316"/>
                <a:ext cx="163800" cy="140760"/>
              </p14:xfrm>
            </p:contentPart>
          </mc:Choice>
          <mc:Fallback xmlns="">
            <p:pic>
              <p:nvPicPr>
                <p:cNvPr id="72" name="Freihand 71">
                  <a:extLst>
                    <a:ext uri="{FF2B5EF4-FFF2-40B4-BE49-F238E27FC236}">
                      <a16:creationId xmlns:a16="http://schemas.microsoft.com/office/drawing/2014/main" id="{A0FB55DC-0041-69CE-3A23-DAEFFDCD2331}"/>
                    </a:ext>
                  </a:extLst>
                </p:cNvPr>
                <p:cNvPicPr/>
                <p:nvPr/>
              </p:nvPicPr>
              <p:blipFill>
                <a:blip r:embed="rId57"/>
                <a:stretch>
                  <a:fillRect/>
                </a:stretch>
              </p:blipFill>
              <p:spPr>
                <a:xfrm>
                  <a:off x="4979356" y="4942996"/>
                  <a:ext cx="172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4" name="Freihand 93">
                  <a:extLst>
                    <a:ext uri="{FF2B5EF4-FFF2-40B4-BE49-F238E27FC236}">
                      <a16:creationId xmlns:a16="http://schemas.microsoft.com/office/drawing/2014/main" id="{FDCCD8CB-906B-5776-0112-D493323F720B}"/>
                    </a:ext>
                  </a:extLst>
                </p14:cNvPr>
                <p14:cNvContentPartPr/>
                <p14:nvPr/>
              </p14:nvContentPartPr>
              <p14:xfrm>
                <a:off x="9961396" y="1596076"/>
                <a:ext cx="1147320" cy="700200"/>
              </p14:xfrm>
            </p:contentPart>
          </mc:Choice>
          <mc:Fallback xmlns="">
            <p:pic>
              <p:nvPicPr>
                <p:cNvPr id="94" name="Freihand 93">
                  <a:extLst>
                    <a:ext uri="{FF2B5EF4-FFF2-40B4-BE49-F238E27FC236}">
                      <a16:creationId xmlns:a16="http://schemas.microsoft.com/office/drawing/2014/main" id="{FDCCD8CB-906B-5776-0112-D493323F720B}"/>
                    </a:ext>
                  </a:extLst>
                </p:cNvPr>
                <p:cNvPicPr/>
                <p:nvPr/>
              </p:nvPicPr>
              <p:blipFill>
                <a:blip r:embed="rId59"/>
                <a:stretch>
                  <a:fillRect/>
                </a:stretch>
              </p:blipFill>
              <p:spPr>
                <a:xfrm>
                  <a:off x="9957076" y="1591756"/>
                  <a:ext cx="1155960" cy="708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6" name="Freihand 95">
                  <a:extLst>
                    <a:ext uri="{FF2B5EF4-FFF2-40B4-BE49-F238E27FC236}">
                      <a16:creationId xmlns:a16="http://schemas.microsoft.com/office/drawing/2014/main" id="{B59F164B-88A1-6F12-3041-EFD73BE4A5A1}"/>
                    </a:ext>
                  </a:extLst>
                </p14:cNvPr>
                <p14:cNvContentPartPr/>
                <p14:nvPr/>
              </p14:nvContentPartPr>
              <p14:xfrm>
                <a:off x="11173876" y="1363516"/>
                <a:ext cx="200520" cy="90000"/>
              </p14:xfrm>
            </p:contentPart>
          </mc:Choice>
          <mc:Fallback xmlns="">
            <p:pic>
              <p:nvPicPr>
                <p:cNvPr id="96" name="Freihand 95">
                  <a:extLst>
                    <a:ext uri="{FF2B5EF4-FFF2-40B4-BE49-F238E27FC236}">
                      <a16:creationId xmlns:a16="http://schemas.microsoft.com/office/drawing/2014/main" id="{B59F164B-88A1-6F12-3041-EFD73BE4A5A1}"/>
                    </a:ext>
                  </a:extLst>
                </p:cNvPr>
                <p:cNvPicPr/>
                <p:nvPr/>
              </p:nvPicPr>
              <p:blipFill>
                <a:blip r:embed="rId61"/>
                <a:stretch>
                  <a:fillRect/>
                </a:stretch>
              </p:blipFill>
              <p:spPr>
                <a:xfrm>
                  <a:off x="11169556" y="1359196"/>
                  <a:ext cx="209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7" name="Freihand 96">
                  <a:extLst>
                    <a:ext uri="{FF2B5EF4-FFF2-40B4-BE49-F238E27FC236}">
                      <a16:creationId xmlns:a16="http://schemas.microsoft.com/office/drawing/2014/main" id="{B4F4B4ED-3DB5-F755-CF72-942A2B9282E9}"/>
                    </a:ext>
                  </a:extLst>
                </p14:cNvPr>
                <p14:cNvContentPartPr/>
                <p14:nvPr/>
              </p14:nvContentPartPr>
              <p14:xfrm>
                <a:off x="11432716" y="1218796"/>
                <a:ext cx="66600" cy="159480"/>
              </p14:xfrm>
            </p:contentPart>
          </mc:Choice>
          <mc:Fallback xmlns="">
            <p:pic>
              <p:nvPicPr>
                <p:cNvPr id="97" name="Freihand 96">
                  <a:extLst>
                    <a:ext uri="{FF2B5EF4-FFF2-40B4-BE49-F238E27FC236}">
                      <a16:creationId xmlns:a16="http://schemas.microsoft.com/office/drawing/2014/main" id="{B4F4B4ED-3DB5-F755-CF72-942A2B9282E9}"/>
                    </a:ext>
                  </a:extLst>
                </p:cNvPr>
                <p:cNvPicPr/>
                <p:nvPr/>
              </p:nvPicPr>
              <p:blipFill>
                <a:blip r:embed="rId63"/>
                <a:stretch>
                  <a:fillRect/>
                </a:stretch>
              </p:blipFill>
              <p:spPr>
                <a:xfrm>
                  <a:off x="11428396" y="1214476"/>
                  <a:ext cx="75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8" name="Freihand 97">
                  <a:extLst>
                    <a:ext uri="{FF2B5EF4-FFF2-40B4-BE49-F238E27FC236}">
                      <a16:creationId xmlns:a16="http://schemas.microsoft.com/office/drawing/2014/main" id="{7E632526-AE3D-0CB4-C37B-8D9B8E858497}"/>
                    </a:ext>
                  </a:extLst>
                </p14:cNvPr>
                <p14:cNvContentPartPr/>
                <p14:nvPr/>
              </p14:nvContentPartPr>
              <p14:xfrm>
                <a:off x="11533876" y="1231036"/>
                <a:ext cx="95760" cy="97200"/>
              </p14:xfrm>
            </p:contentPart>
          </mc:Choice>
          <mc:Fallback xmlns="">
            <p:pic>
              <p:nvPicPr>
                <p:cNvPr id="98" name="Freihand 97">
                  <a:extLst>
                    <a:ext uri="{FF2B5EF4-FFF2-40B4-BE49-F238E27FC236}">
                      <a16:creationId xmlns:a16="http://schemas.microsoft.com/office/drawing/2014/main" id="{7E632526-AE3D-0CB4-C37B-8D9B8E858497}"/>
                    </a:ext>
                  </a:extLst>
                </p:cNvPr>
                <p:cNvPicPr/>
                <p:nvPr/>
              </p:nvPicPr>
              <p:blipFill>
                <a:blip r:embed="rId65"/>
                <a:stretch>
                  <a:fillRect/>
                </a:stretch>
              </p:blipFill>
              <p:spPr>
                <a:xfrm>
                  <a:off x="11529196" y="1226716"/>
                  <a:ext cx="104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9" name="Freihand 98">
                  <a:extLst>
                    <a:ext uri="{FF2B5EF4-FFF2-40B4-BE49-F238E27FC236}">
                      <a16:creationId xmlns:a16="http://schemas.microsoft.com/office/drawing/2014/main" id="{5A6F3B3A-BDC2-4F9E-E49C-63C24C5DC66C}"/>
                    </a:ext>
                  </a:extLst>
                </p14:cNvPr>
                <p14:cNvContentPartPr/>
                <p14:nvPr/>
              </p14:nvContentPartPr>
              <p14:xfrm>
                <a:off x="11645836" y="1208356"/>
                <a:ext cx="80640" cy="89280"/>
              </p14:xfrm>
            </p:contentPart>
          </mc:Choice>
          <mc:Fallback xmlns="">
            <p:pic>
              <p:nvPicPr>
                <p:cNvPr id="99" name="Freihand 98">
                  <a:extLst>
                    <a:ext uri="{FF2B5EF4-FFF2-40B4-BE49-F238E27FC236}">
                      <a16:creationId xmlns:a16="http://schemas.microsoft.com/office/drawing/2014/main" id="{5A6F3B3A-BDC2-4F9E-E49C-63C24C5DC66C}"/>
                    </a:ext>
                  </a:extLst>
                </p:cNvPr>
                <p:cNvPicPr/>
                <p:nvPr/>
              </p:nvPicPr>
              <p:blipFill>
                <a:blip r:embed="rId67"/>
                <a:stretch>
                  <a:fillRect/>
                </a:stretch>
              </p:blipFill>
              <p:spPr>
                <a:xfrm>
                  <a:off x="11641516" y="1204036"/>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0" name="Freihand 99">
                  <a:extLst>
                    <a:ext uri="{FF2B5EF4-FFF2-40B4-BE49-F238E27FC236}">
                      <a16:creationId xmlns:a16="http://schemas.microsoft.com/office/drawing/2014/main" id="{5E2486AC-BF88-C0D8-183A-B774C21038D9}"/>
                    </a:ext>
                  </a:extLst>
                </p14:cNvPr>
                <p14:cNvContentPartPr/>
                <p14:nvPr/>
              </p14:nvContentPartPr>
              <p14:xfrm>
                <a:off x="11758876" y="1146076"/>
                <a:ext cx="160200" cy="125280"/>
              </p14:xfrm>
            </p:contentPart>
          </mc:Choice>
          <mc:Fallback xmlns="">
            <p:pic>
              <p:nvPicPr>
                <p:cNvPr id="100" name="Freihand 99">
                  <a:extLst>
                    <a:ext uri="{FF2B5EF4-FFF2-40B4-BE49-F238E27FC236}">
                      <a16:creationId xmlns:a16="http://schemas.microsoft.com/office/drawing/2014/main" id="{5E2486AC-BF88-C0D8-183A-B774C21038D9}"/>
                    </a:ext>
                  </a:extLst>
                </p:cNvPr>
                <p:cNvPicPr/>
                <p:nvPr/>
              </p:nvPicPr>
              <p:blipFill>
                <a:blip r:embed="rId69"/>
                <a:stretch>
                  <a:fillRect/>
                </a:stretch>
              </p:blipFill>
              <p:spPr>
                <a:xfrm>
                  <a:off x="11754556" y="1141756"/>
                  <a:ext cx="168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1" name="Freihand 100">
                  <a:extLst>
                    <a:ext uri="{FF2B5EF4-FFF2-40B4-BE49-F238E27FC236}">
                      <a16:creationId xmlns:a16="http://schemas.microsoft.com/office/drawing/2014/main" id="{BACCCA9C-D792-4843-D9AD-883D8DA53089}"/>
                    </a:ext>
                  </a:extLst>
                </p14:cNvPr>
                <p14:cNvContentPartPr/>
                <p14:nvPr/>
              </p14:nvContentPartPr>
              <p14:xfrm>
                <a:off x="11961556" y="1110796"/>
                <a:ext cx="98640" cy="94320"/>
              </p14:xfrm>
            </p:contentPart>
          </mc:Choice>
          <mc:Fallback xmlns="">
            <p:pic>
              <p:nvPicPr>
                <p:cNvPr id="101" name="Freihand 100">
                  <a:extLst>
                    <a:ext uri="{FF2B5EF4-FFF2-40B4-BE49-F238E27FC236}">
                      <a16:creationId xmlns:a16="http://schemas.microsoft.com/office/drawing/2014/main" id="{BACCCA9C-D792-4843-D9AD-883D8DA53089}"/>
                    </a:ext>
                  </a:extLst>
                </p:cNvPr>
                <p:cNvPicPr/>
                <p:nvPr/>
              </p:nvPicPr>
              <p:blipFill>
                <a:blip r:embed="rId71"/>
                <a:stretch>
                  <a:fillRect/>
                </a:stretch>
              </p:blipFill>
              <p:spPr>
                <a:xfrm>
                  <a:off x="11957236" y="1106476"/>
                  <a:ext cx="107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A6356937-093D-32E2-C0AF-AFBBF36F7B4B}"/>
                    </a:ext>
                  </a:extLst>
                </p14:cNvPr>
                <p14:cNvContentPartPr/>
                <p14:nvPr/>
              </p14:nvContentPartPr>
              <p14:xfrm>
                <a:off x="9748996" y="2817196"/>
                <a:ext cx="8280" cy="178200"/>
              </p14:xfrm>
            </p:contentPart>
          </mc:Choice>
          <mc:Fallback xmlns="">
            <p:pic>
              <p:nvPicPr>
                <p:cNvPr id="46" name="Freihand 45">
                  <a:extLst>
                    <a:ext uri="{FF2B5EF4-FFF2-40B4-BE49-F238E27FC236}">
                      <a16:creationId xmlns:a16="http://schemas.microsoft.com/office/drawing/2014/main" id="{A6356937-093D-32E2-C0AF-AFBBF36F7B4B}"/>
                    </a:ext>
                  </a:extLst>
                </p:cNvPr>
                <p:cNvPicPr/>
                <p:nvPr/>
              </p:nvPicPr>
              <p:blipFill>
                <a:blip r:embed="rId73"/>
                <a:stretch>
                  <a:fillRect/>
                </a:stretch>
              </p:blipFill>
              <p:spPr>
                <a:xfrm>
                  <a:off x="9744676" y="2812876"/>
                  <a:ext cx="16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2854F782-E9BA-FB55-26F6-94EA86D37544}"/>
                    </a:ext>
                  </a:extLst>
                </p14:cNvPr>
                <p14:cNvContentPartPr/>
                <p14:nvPr/>
              </p14:nvContentPartPr>
              <p14:xfrm>
                <a:off x="9650356" y="2953276"/>
                <a:ext cx="226440" cy="29160"/>
              </p14:xfrm>
            </p:contentPart>
          </mc:Choice>
          <mc:Fallback xmlns="">
            <p:pic>
              <p:nvPicPr>
                <p:cNvPr id="47" name="Freihand 46">
                  <a:extLst>
                    <a:ext uri="{FF2B5EF4-FFF2-40B4-BE49-F238E27FC236}">
                      <a16:creationId xmlns:a16="http://schemas.microsoft.com/office/drawing/2014/main" id="{2854F782-E9BA-FB55-26F6-94EA86D37544}"/>
                    </a:ext>
                  </a:extLst>
                </p:cNvPr>
                <p:cNvPicPr/>
                <p:nvPr/>
              </p:nvPicPr>
              <p:blipFill>
                <a:blip r:embed="rId75"/>
                <a:stretch>
                  <a:fillRect/>
                </a:stretch>
              </p:blipFill>
              <p:spPr>
                <a:xfrm>
                  <a:off x="9646036" y="2948956"/>
                  <a:ext cx="235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7DE7F0E4-20C3-9F59-84D9-BC99CFAA8A5B}"/>
                    </a:ext>
                  </a:extLst>
                </p14:cNvPr>
                <p14:cNvContentPartPr/>
                <p14:nvPr/>
              </p14:nvContentPartPr>
              <p14:xfrm>
                <a:off x="9659716" y="2811076"/>
                <a:ext cx="180000" cy="17280"/>
              </p14:xfrm>
            </p:contentPart>
          </mc:Choice>
          <mc:Fallback xmlns="">
            <p:pic>
              <p:nvPicPr>
                <p:cNvPr id="48" name="Freihand 47">
                  <a:extLst>
                    <a:ext uri="{FF2B5EF4-FFF2-40B4-BE49-F238E27FC236}">
                      <a16:creationId xmlns:a16="http://schemas.microsoft.com/office/drawing/2014/main" id="{7DE7F0E4-20C3-9F59-84D9-BC99CFAA8A5B}"/>
                    </a:ext>
                  </a:extLst>
                </p:cNvPr>
                <p:cNvPicPr/>
                <p:nvPr/>
              </p:nvPicPr>
              <p:blipFill>
                <a:blip r:embed="rId77"/>
                <a:stretch>
                  <a:fillRect/>
                </a:stretch>
              </p:blipFill>
              <p:spPr>
                <a:xfrm>
                  <a:off x="9655396" y="2806756"/>
                  <a:ext cx="188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DA384B3D-2870-7226-0EF7-BA4EF5CA79D0}"/>
                    </a:ext>
                  </a:extLst>
                </p14:cNvPr>
                <p14:cNvContentPartPr/>
                <p14:nvPr/>
              </p14:nvContentPartPr>
              <p14:xfrm>
                <a:off x="10073716" y="2862916"/>
                <a:ext cx="245880" cy="127440"/>
              </p14:xfrm>
            </p:contentPart>
          </mc:Choice>
          <mc:Fallback xmlns="">
            <p:pic>
              <p:nvPicPr>
                <p:cNvPr id="49" name="Freihand 48">
                  <a:extLst>
                    <a:ext uri="{FF2B5EF4-FFF2-40B4-BE49-F238E27FC236}">
                      <a16:creationId xmlns:a16="http://schemas.microsoft.com/office/drawing/2014/main" id="{DA384B3D-2870-7226-0EF7-BA4EF5CA79D0}"/>
                    </a:ext>
                  </a:extLst>
                </p:cNvPr>
                <p:cNvPicPr/>
                <p:nvPr/>
              </p:nvPicPr>
              <p:blipFill>
                <a:blip r:embed="rId79"/>
                <a:stretch>
                  <a:fillRect/>
                </a:stretch>
              </p:blipFill>
              <p:spPr>
                <a:xfrm>
                  <a:off x="10069396" y="2858596"/>
                  <a:ext cx="254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EA25DA2F-1264-5C44-A630-C14CBC452B6C}"/>
                    </a:ext>
                  </a:extLst>
                </p14:cNvPr>
                <p14:cNvContentPartPr/>
                <p14:nvPr/>
              </p14:nvContentPartPr>
              <p14:xfrm>
                <a:off x="10560076" y="2789836"/>
                <a:ext cx="138600" cy="219960"/>
              </p14:xfrm>
            </p:contentPart>
          </mc:Choice>
          <mc:Fallback xmlns="">
            <p:pic>
              <p:nvPicPr>
                <p:cNvPr id="51" name="Freihand 50">
                  <a:extLst>
                    <a:ext uri="{FF2B5EF4-FFF2-40B4-BE49-F238E27FC236}">
                      <a16:creationId xmlns:a16="http://schemas.microsoft.com/office/drawing/2014/main" id="{EA25DA2F-1264-5C44-A630-C14CBC452B6C}"/>
                    </a:ext>
                  </a:extLst>
                </p:cNvPr>
                <p:cNvPicPr/>
                <p:nvPr/>
              </p:nvPicPr>
              <p:blipFill>
                <a:blip r:embed="rId81"/>
                <a:stretch>
                  <a:fillRect/>
                </a:stretch>
              </p:blipFill>
              <p:spPr>
                <a:xfrm>
                  <a:off x="10555756" y="2785516"/>
                  <a:ext cx="147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24837185-698F-ECAC-1D29-3BE84024A79E}"/>
                    </a:ext>
                  </a:extLst>
                </p14:cNvPr>
                <p14:cNvContentPartPr/>
                <p14:nvPr/>
              </p14:nvContentPartPr>
              <p14:xfrm>
                <a:off x="10800196" y="2800996"/>
                <a:ext cx="86040" cy="185040"/>
              </p14:xfrm>
            </p:contentPart>
          </mc:Choice>
          <mc:Fallback xmlns="">
            <p:pic>
              <p:nvPicPr>
                <p:cNvPr id="52" name="Freihand 51">
                  <a:extLst>
                    <a:ext uri="{FF2B5EF4-FFF2-40B4-BE49-F238E27FC236}">
                      <a16:creationId xmlns:a16="http://schemas.microsoft.com/office/drawing/2014/main" id="{24837185-698F-ECAC-1D29-3BE84024A79E}"/>
                    </a:ext>
                  </a:extLst>
                </p:cNvPr>
                <p:cNvPicPr/>
                <p:nvPr/>
              </p:nvPicPr>
              <p:blipFill>
                <a:blip r:embed="rId83"/>
                <a:stretch>
                  <a:fillRect/>
                </a:stretch>
              </p:blipFill>
              <p:spPr>
                <a:xfrm>
                  <a:off x="10795876" y="2796676"/>
                  <a:ext cx="94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C7EBBE62-E683-8287-C767-DA53F4BC81FE}"/>
                    </a:ext>
                  </a:extLst>
                </p14:cNvPr>
                <p14:cNvContentPartPr/>
                <p14:nvPr/>
              </p14:nvContentPartPr>
              <p14:xfrm>
                <a:off x="11009356" y="2822596"/>
                <a:ext cx="104040" cy="133920"/>
              </p14:xfrm>
            </p:contentPart>
          </mc:Choice>
          <mc:Fallback xmlns="">
            <p:pic>
              <p:nvPicPr>
                <p:cNvPr id="53" name="Freihand 52">
                  <a:extLst>
                    <a:ext uri="{FF2B5EF4-FFF2-40B4-BE49-F238E27FC236}">
                      <a16:creationId xmlns:a16="http://schemas.microsoft.com/office/drawing/2014/main" id="{C7EBBE62-E683-8287-C767-DA53F4BC81FE}"/>
                    </a:ext>
                  </a:extLst>
                </p:cNvPr>
                <p:cNvPicPr/>
                <p:nvPr/>
              </p:nvPicPr>
              <p:blipFill>
                <a:blip r:embed="rId85"/>
                <a:stretch>
                  <a:fillRect/>
                </a:stretch>
              </p:blipFill>
              <p:spPr>
                <a:xfrm>
                  <a:off x="11005036" y="2818276"/>
                  <a:ext cx="112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36C8BEED-419D-376B-4F18-EDB2DEC186C6}"/>
                    </a:ext>
                  </a:extLst>
                </p14:cNvPr>
                <p14:cNvContentPartPr/>
                <p14:nvPr/>
              </p14:nvContentPartPr>
              <p14:xfrm>
                <a:off x="11305996" y="2762476"/>
                <a:ext cx="196560" cy="159480"/>
              </p14:xfrm>
            </p:contentPart>
          </mc:Choice>
          <mc:Fallback xmlns="">
            <p:pic>
              <p:nvPicPr>
                <p:cNvPr id="54" name="Freihand 53">
                  <a:extLst>
                    <a:ext uri="{FF2B5EF4-FFF2-40B4-BE49-F238E27FC236}">
                      <a16:creationId xmlns:a16="http://schemas.microsoft.com/office/drawing/2014/main" id="{36C8BEED-419D-376B-4F18-EDB2DEC186C6}"/>
                    </a:ext>
                  </a:extLst>
                </p:cNvPr>
                <p:cNvPicPr/>
                <p:nvPr/>
              </p:nvPicPr>
              <p:blipFill>
                <a:blip r:embed="rId87"/>
                <a:stretch>
                  <a:fillRect/>
                </a:stretch>
              </p:blipFill>
              <p:spPr>
                <a:xfrm>
                  <a:off x="11301676" y="2758156"/>
                  <a:ext cx="20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199A5E38-8238-CAF6-B64E-97B2E20B38E3}"/>
                    </a:ext>
                  </a:extLst>
                </p14:cNvPr>
                <p14:cNvContentPartPr/>
                <p14:nvPr/>
              </p14:nvContentPartPr>
              <p14:xfrm>
                <a:off x="11545036" y="2792716"/>
                <a:ext cx="118440" cy="133920"/>
              </p14:xfrm>
            </p:contentPart>
          </mc:Choice>
          <mc:Fallback xmlns="">
            <p:pic>
              <p:nvPicPr>
                <p:cNvPr id="55" name="Freihand 54">
                  <a:extLst>
                    <a:ext uri="{FF2B5EF4-FFF2-40B4-BE49-F238E27FC236}">
                      <a16:creationId xmlns:a16="http://schemas.microsoft.com/office/drawing/2014/main" id="{199A5E38-8238-CAF6-B64E-97B2E20B38E3}"/>
                    </a:ext>
                  </a:extLst>
                </p:cNvPr>
                <p:cNvPicPr/>
                <p:nvPr/>
              </p:nvPicPr>
              <p:blipFill>
                <a:blip r:embed="rId89"/>
                <a:stretch>
                  <a:fillRect/>
                </a:stretch>
              </p:blipFill>
              <p:spPr>
                <a:xfrm>
                  <a:off x="11540716" y="2788396"/>
                  <a:ext cx="127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4EC4B57B-4430-93BC-5E00-7FCA3BEA3BEF}"/>
                    </a:ext>
                  </a:extLst>
                </p14:cNvPr>
                <p14:cNvContentPartPr/>
                <p14:nvPr/>
              </p14:nvContentPartPr>
              <p14:xfrm>
                <a:off x="11759956" y="2777956"/>
                <a:ext cx="172800" cy="114120"/>
              </p14:xfrm>
            </p:contentPart>
          </mc:Choice>
          <mc:Fallback xmlns="">
            <p:pic>
              <p:nvPicPr>
                <p:cNvPr id="56" name="Freihand 55">
                  <a:extLst>
                    <a:ext uri="{FF2B5EF4-FFF2-40B4-BE49-F238E27FC236}">
                      <a16:creationId xmlns:a16="http://schemas.microsoft.com/office/drawing/2014/main" id="{4EC4B57B-4430-93BC-5E00-7FCA3BEA3BEF}"/>
                    </a:ext>
                  </a:extLst>
                </p:cNvPr>
                <p:cNvPicPr/>
                <p:nvPr/>
              </p:nvPicPr>
              <p:blipFill>
                <a:blip r:embed="rId91"/>
                <a:stretch>
                  <a:fillRect/>
                </a:stretch>
              </p:blipFill>
              <p:spPr>
                <a:xfrm>
                  <a:off x="11755636" y="2773636"/>
                  <a:ext cx="181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73AF93E3-0BB4-0F77-E203-2166C8DB23A0}"/>
                    </a:ext>
                  </a:extLst>
                </p14:cNvPr>
                <p14:cNvContentPartPr/>
                <p14:nvPr/>
              </p14:nvContentPartPr>
              <p14:xfrm>
                <a:off x="11734396" y="2869756"/>
                <a:ext cx="98280" cy="15480"/>
              </p14:xfrm>
            </p:contentPart>
          </mc:Choice>
          <mc:Fallback xmlns="">
            <p:pic>
              <p:nvPicPr>
                <p:cNvPr id="57" name="Freihand 56">
                  <a:extLst>
                    <a:ext uri="{FF2B5EF4-FFF2-40B4-BE49-F238E27FC236}">
                      <a16:creationId xmlns:a16="http://schemas.microsoft.com/office/drawing/2014/main" id="{73AF93E3-0BB4-0F77-E203-2166C8DB23A0}"/>
                    </a:ext>
                  </a:extLst>
                </p:cNvPr>
                <p:cNvPicPr/>
                <p:nvPr/>
              </p:nvPicPr>
              <p:blipFill>
                <a:blip r:embed="rId93"/>
                <a:stretch>
                  <a:fillRect/>
                </a:stretch>
              </p:blipFill>
              <p:spPr>
                <a:xfrm>
                  <a:off x="11730076" y="2865436"/>
                  <a:ext cx="106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 name="Freihand 18">
                  <a:extLst>
                    <a:ext uri="{FF2B5EF4-FFF2-40B4-BE49-F238E27FC236}">
                      <a16:creationId xmlns:a16="http://schemas.microsoft.com/office/drawing/2014/main" id="{3D8E5DAC-8A48-F3E4-EB81-1CB20E472B3C}"/>
                    </a:ext>
                  </a:extLst>
                </p14:cNvPr>
                <p14:cNvContentPartPr/>
                <p14:nvPr/>
              </p14:nvContentPartPr>
              <p14:xfrm>
                <a:off x="9246796" y="1972636"/>
                <a:ext cx="52200" cy="211680"/>
              </p14:xfrm>
            </p:contentPart>
          </mc:Choice>
          <mc:Fallback xmlns="">
            <p:pic>
              <p:nvPicPr>
                <p:cNvPr id="19" name="Freihand 18">
                  <a:extLst>
                    <a:ext uri="{FF2B5EF4-FFF2-40B4-BE49-F238E27FC236}">
                      <a16:creationId xmlns:a16="http://schemas.microsoft.com/office/drawing/2014/main" id="{3D8E5DAC-8A48-F3E4-EB81-1CB20E472B3C}"/>
                    </a:ext>
                  </a:extLst>
                </p:cNvPr>
                <p:cNvPicPr/>
                <p:nvPr/>
              </p:nvPicPr>
              <p:blipFill>
                <a:blip r:embed="rId95"/>
                <a:stretch>
                  <a:fillRect/>
                </a:stretch>
              </p:blipFill>
              <p:spPr>
                <a:xfrm>
                  <a:off x="9242476" y="1968316"/>
                  <a:ext cx="60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 name="Freihand 19">
                  <a:extLst>
                    <a:ext uri="{FF2B5EF4-FFF2-40B4-BE49-F238E27FC236}">
                      <a16:creationId xmlns:a16="http://schemas.microsoft.com/office/drawing/2014/main" id="{6325F4F2-6DAB-4DA2-4D71-85D2D2B80D45}"/>
                    </a:ext>
                  </a:extLst>
                </p14:cNvPr>
                <p14:cNvContentPartPr/>
                <p14:nvPr/>
              </p14:nvContentPartPr>
              <p14:xfrm>
                <a:off x="9158236" y="1953916"/>
                <a:ext cx="218160" cy="286920"/>
              </p14:xfrm>
            </p:contentPart>
          </mc:Choice>
          <mc:Fallback xmlns="">
            <p:pic>
              <p:nvPicPr>
                <p:cNvPr id="20" name="Freihand 19">
                  <a:extLst>
                    <a:ext uri="{FF2B5EF4-FFF2-40B4-BE49-F238E27FC236}">
                      <a16:creationId xmlns:a16="http://schemas.microsoft.com/office/drawing/2014/main" id="{6325F4F2-6DAB-4DA2-4D71-85D2D2B80D45}"/>
                    </a:ext>
                  </a:extLst>
                </p:cNvPr>
                <p:cNvPicPr/>
                <p:nvPr/>
              </p:nvPicPr>
              <p:blipFill>
                <a:blip r:embed="rId97"/>
                <a:stretch>
                  <a:fillRect/>
                </a:stretch>
              </p:blipFill>
              <p:spPr>
                <a:xfrm>
                  <a:off x="9153916" y="1949596"/>
                  <a:ext cx="2268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 name="Freihand 20">
                  <a:extLst>
                    <a:ext uri="{FF2B5EF4-FFF2-40B4-BE49-F238E27FC236}">
                      <a16:creationId xmlns:a16="http://schemas.microsoft.com/office/drawing/2014/main" id="{25847294-5FCC-BA04-6FC3-F47808D3B3E8}"/>
                    </a:ext>
                  </a:extLst>
                </p14:cNvPr>
                <p14:cNvContentPartPr/>
                <p14:nvPr/>
              </p14:nvContentPartPr>
              <p14:xfrm>
                <a:off x="9517516" y="1996756"/>
                <a:ext cx="42120" cy="166320"/>
              </p14:xfrm>
            </p:contentPart>
          </mc:Choice>
          <mc:Fallback xmlns="">
            <p:pic>
              <p:nvPicPr>
                <p:cNvPr id="21" name="Freihand 20">
                  <a:extLst>
                    <a:ext uri="{FF2B5EF4-FFF2-40B4-BE49-F238E27FC236}">
                      <a16:creationId xmlns:a16="http://schemas.microsoft.com/office/drawing/2014/main" id="{25847294-5FCC-BA04-6FC3-F47808D3B3E8}"/>
                    </a:ext>
                  </a:extLst>
                </p:cNvPr>
                <p:cNvPicPr/>
                <p:nvPr/>
              </p:nvPicPr>
              <p:blipFill>
                <a:blip r:embed="rId99"/>
                <a:stretch>
                  <a:fillRect/>
                </a:stretch>
              </p:blipFill>
              <p:spPr>
                <a:xfrm>
                  <a:off x="9513196" y="1992436"/>
                  <a:ext cx="50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 name="Freihand 22">
                  <a:extLst>
                    <a:ext uri="{FF2B5EF4-FFF2-40B4-BE49-F238E27FC236}">
                      <a16:creationId xmlns:a16="http://schemas.microsoft.com/office/drawing/2014/main" id="{3483BD73-EA31-4147-F79F-324977940DF7}"/>
                    </a:ext>
                  </a:extLst>
                </p14:cNvPr>
                <p14:cNvContentPartPr/>
                <p14:nvPr/>
              </p14:nvContentPartPr>
              <p14:xfrm>
                <a:off x="9191716" y="1913236"/>
                <a:ext cx="208440" cy="355680"/>
              </p14:xfrm>
            </p:contentPart>
          </mc:Choice>
          <mc:Fallback xmlns="">
            <p:pic>
              <p:nvPicPr>
                <p:cNvPr id="23" name="Freihand 22">
                  <a:extLst>
                    <a:ext uri="{FF2B5EF4-FFF2-40B4-BE49-F238E27FC236}">
                      <a16:creationId xmlns:a16="http://schemas.microsoft.com/office/drawing/2014/main" id="{3483BD73-EA31-4147-F79F-324977940DF7}"/>
                    </a:ext>
                  </a:extLst>
                </p:cNvPr>
                <p:cNvPicPr/>
                <p:nvPr/>
              </p:nvPicPr>
              <p:blipFill>
                <a:blip r:embed="rId101"/>
                <a:stretch>
                  <a:fillRect/>
                </a:stretch>
              </p:blipFill>
              <p:spPr>
                <a:xfrm>
                  <a:off x="9187396" y="1908916"/>
                  <a:ext cx="2170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4" name="Freihand 23">
                  <a:extLst>
                    <a:ext uri="{FF2B5EF4-FFF2-40B4-BE49-F238E27FC236}">
                      <a16:creationId xmlns:a16="http://schemas.microsoft.com/office/drawing/2014/main" id="{7C5A28E1-580D-ED70-8316-18D38DCC4029}"/>
                    </a:ext>
                  </a:extLst>
                </p14:cNvPr>
                <p14:cNvContentPartPr/>
                <p14:nvPr/>
              </p14:nvContentPartPr>
              <p14:xfrm>
                <a:off x="9500236" y="1925476"/>
                <a:ext cx="157320" cy="293400"/>
              </p14:xfrm>
            </p:contentPart>
          </mc:Choice>
          <mc:Fallback xmlns="">
            <p:pic>
              <p:nvPicPr>
                <p:cNvPr id="24" name="Freihand 23">
                  <a:extLst>
                    <a:ext uri="{FF2B5EF4-FFF2-40B4-BE49-F238E27FC236}">
                      <a16:creationId xmlns:a16="http://schemas.microsoft.com/office/drawing/2014/main" id="{7C5A28E1-580D-ED70-8316-18D38DCC4029}"/>
                    </a:ext>
                  </a:extLst>
                </p:cNvPr>
                <p:cNvPicPr/>
                <p:nvPr/>
              </p:nvPicPr>
              <p:blipFill>
                <a:blip r:embed="rId103"/>
                <a:stretch>
                  <a:fillRect/>
                </a:stretch>
              </p:blipFill>
              <p:spPr>
                <a:xfrm>
                  <a:off x="9495916" y="1921156"/>
                  <a:ext cx="165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5" name="Freihand 24">
                  <a:extLst>
                    <a:ext uri="{FF2B5EF4-FFF2-40B4-BE49-F238E27FC236}">
                      <a16:creationId xmlns:a16="http://schemas.microsoft.com/office/drawing/2014/main" id="{7B98DF81-A801-91A6-0E52-822B80BD4485}"/>
                    </a:ext>
                  </a:extLst>
                </p14:cNvPr>
                <p14:cNvContentPartPr/>
                <p14:nvPr/>
              </p14:nvContentPartPr>
              <p14:xfrm>
                <a:off x="9668716" y="2010796"/>
                <a:ext cx="6480" cy="22680"/>
              </p14:xfrm>
            </p:contentPart>
          </mc:Choice>
          <mc:Fallback xmlns="">
            <p:pic>
              <p:nvPicPr>
                <p:cNvPr id="25" name="Freihand 24">
                  <a:extLst>
                    <a:ext uri="{FF2B5EF4-FFF2-40B4-BE49-F238E27FC236}">
                      <a16:creationId xmlns:a16="http://schemas.microsoft.com/office/drawing/2014/main" id="{7B98DF81-A801-91A6-0E52-822B80BD4485}"/>
                    </a:ext>
                  </a:extLst>
                </p:cNvPr>
                <p:cNvPicPr/>
                <p:nvPr/>
              </p:nvPicPr>
              <p:blipFill>
                <a:blip r:embed="rId105"/>
                <a:stretch>
                  <a:fillRect/>
                </a:stretch>
              </p:blipFill>
              <p:spPr>
                <a:xfrm>
                  <a:off x="9664396" y="2006476"/>
                  <a:ext cx="15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6" name="Freihand 25">
                  <a:extLst>
                    <a:ext uri="{FF2B5EF4-FFF2-40B4-BE49-F238E27FC236}">
                      <a16:creationId xmlns:a16="http://schemas.microsoft.com/office/drawing/2014/main" id="{A223F6D2-06F8-538A-DB2E-C3CE0E7FED45}"/>
                    </a:ext>
                  </a:extLst>
                </p14:cNvPr>
                <p14:cNvContentPartPr/>
                <p14:nvPr/>
              </p14:nvContentPartPr>
              <p14:xfrm>
                <a:off x="9697876" y="2105836"/>
                <a:ext cx="114840" cy="79200"/>
              </p14:xfrm>
            </p:contentPart>
          </mc:Choice>
          <mc:Fallback xmlns="">
            <p:pic>
              <p:nvPicPr>
                <p:cNvPr id="26" name="Freihand 25">
                  <a:extLst>
                    <a:ext uri="{FF2B5EF4-FFF2-40B4-BE49-F238E27FC236}">
                      <a16:creationId xmlns:a16="http://schemas.microsoft.com/office/drawing/2014/main" id="{A223F6D2-06F8-538A-DB2E-C3CE0E7FED45}"/>
                    </a:ext>
                  </a:extLst>
                </p:cNvPr>
                <p:cNvPicPr/>
                <p:nvPr/>
              </p:nvPicPr>
              <p:blipFill>
                <a:blip r:embed="rId107"/>
                <a:stretch>
                  <a:fillRect/>
                </a:stretch>
              </p:blipFill>
              <p:spPr>
                <a:xfrm>
                  <a:off x="9693556" y="2101516"/>
                  <a:ext cx="123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7" name="Freihand 26">
                  <a:extLst>
                    <a:ext uri="{FF2B5EF4-FFF2-40B4-BE49-F238E27FC236}">
                      <a16:creationId xmlns:a16="http://schemas.microsoft.com/office/drawing/2014/main" id="{13BF8E5F-F6D2-691B-DC3E-880149CAE9D0}"/>
                    </a:ext>
                  </a:extLst>
                </p14:cNvPr>
                <p14:cNvContentPartPr/>
                <p14:nvPr/>
              </p14:nvContentPartPr>
              <p14:xfrm>
                <a:off x="9840436" y="2026276"/>
                <a:ext cx="268560" cy="136080"/>
              </p14:xfrm>
            </p:contentPart>
          </mc:Choice>
          <mc:Fallback xmlns="">
            <p:pic>
              <p:nvPicPr>
                <p:cNvPr id="27" name="Freihand 26">
                  <a:extLst>
                    <a:ext uri="{FF2B5EF4-FFF2-40B4-BE49-F238E27FC236}">
                      <a16:creationId xmlns:a16="http://schemas.microsoft.com/office/drawing/2014/main" id="{13BF8E5F-F6D2-691B-DC3E-880149CAE9D0}"/>
                    </a:ext>
                  </a:extLst>
                </p:cNvPr>
                <p:cNvPicPr/>
                <p:nvPr/>
              </p:nvPicPr>
              <p:blipFill>
                <a:blip r:embed="rId109"/>
                <a:stretch>
                  <a:fillRect/>
                </a:stretch>
              </p:blipFill>
              <p:spPr>
                <a:xfrm>
                  <a:off x="9836116" y="2021956"/>
                  <a:ext cx="277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8" name="Freihand 27">
                  <a:extLst>
                    <a:ext uri="{FF2B5EF4-FFF2-40B4-BE49-F238E27FC236}">
                      <a16:creationId xmlns:a16="http://schemas.microsoft.com/office/drawing/2014/main" id="{BE790F25-0289-FBDB-3433-BC63CEA05CAA}"/>
                    </a:ext>
                  </a:extLst>
                </p14:cNvPr>
                <p14:cNvContentPartPr/>
                <p14:nvPr/>
              </p14:nvContentPartPr>
              <p14:xfrm>
                <a:off x="10278916" y="1924036"/>
                <a:ext cx="122040" cy="206640"/>
              </p14:xfrm>
            </p:contentPart>
          </mc:Choice>
          <mc:Fallback xmlns="">
            <p:pic>
              <p:nvPicPr>
                <p:cNvPr id="28" name="Freihand 27">
                  <a:extLst>
                    <a:ext uri="{FF2B5EF4-FFF2-40B4-BE49-F238E27FC236}">
                      <a16:creationId xmlns:a16="http://schemas.microsoft.com/office/drawing/2014/main" id="{BE790F25-0289-FBDB-3433-BC63CEA05CAA}"/>
                    </a:ext>
                  </a:extLst>
                </p:cNvPr>
                <p:cNvPicPr/>
                <p:nvPr/>
              </p:nvPicPr>
              <p:blipFill>
                <a:blip r:embed="rId111"/>
                <a:stretch>
                  <a:fillRect/>
                </a:stretch>
              </p:blipFill>
              <p:spPr>
                <a:xfrm>
                  <a:off x="10274596" y="1919716"/>
                  <a:ext cx="130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9" name="Freihand 28">
                  <a:extLst>
                    <a:ext uri="{FF2B5EF4-FFF2-40B4-BE49-F238E27FC236}">
                      <a16:creationId xmlns:a16="http://schemas.microsoft.com/office/drawing/2014/main" id="{4049E5C4-034C-412F-0325-6AAB5B4BD2FD}"/>
                    </a:ext>
                  </a:extLst>
                </p14:cNvPr>
                <p14:cNvContentPartPr/>
                <p14:nvPr/>
              </p14:nvContentPartPr>
              <p14:xfrm>
                <a:off x="10329676" y="2057596"/>
                <a:ext cx="87120" cy="43200"/>
              </p14:xfrm>
            </p:contentPart>
          </mc:Choice>
          <mc:Fallback xmlns="">
            <p:pic>
              <p:nvPicPr>
                <p:cNvPr id="29" name="Freihand 28">
                  <a:extLst>
                    <a:ext uri="{FF2B5EF4-FFF2-40B4-BE49-F238E27FC236}">
                      <a16:creationId xmlns:a16="http://schemas.microsoft.com/office/drawing/2014/main" id="{4049E5C4-034C-412F-0325-6AAB5B4BD2FD}"/>
                    </a:ext>
                  </a:extLst>
                </p:cNvPr>
                <p:cNvPicPr/>
                <p:nvPr/>
              </p:nvPicPr>
              <p:blipFill>
                <a:blip r:embed="rId113"/>
                <a:stretch>
                  <a:fillRect/>
                </a:stretch>
              </p:blipFill>
              <p:spPr>
                <a:xfrm>
                  <a:off x="10325356" y="2053276"/>
                  <a:ext cx="95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0" name="Freihand 29">
                  <a:extLst>
                    <a:ext uri="{FF2B5EF4-FFF2-40B4-BE49-F238E27FC236}">
                      <a16:creationId xmlns:a16="http://schemas.microsoft.com/office/drawing/2014/main" id="{13413850-8581-7E74-74D7-FA172E03E501}"/>
                    </a:ext>
                  </a:extLst>
                </p14:cNvPr>
                <p14:cNvContentPartPr/>
                <p14:nvPr/>
              </p14:nvContentPartPr>
              <p14:xfrm>
                <a:off x="10437676" y="2050396"/>
                <a:ext cx="180360" cy="81000"/>
              </p14:xfrm>
            </p:contentPart>
          </mc:Choice>
          <mc:Fallback xmlns="">
            <p:pic>
              <p:nvPicPr>
                <p:cNvPr id="30" name="Freihand 29">
                  <a:extLst>
                    <a:ext uri="{FF2B5EF4-FFF2-40B4-BE49-F238E27FC236}">
                      <a16:creationId xmlns:a16="http://schemas.microsoft.com/office/drawing/2014/main" id="{13413850-8581-7E74-74D7-FA172E03E501}"/>
                    </a:ext>
                  </a:extLst>
                </p:cNvPr>
                <p:cNvPicPr/>
                <p:nvPr/>
              </p:nvPicPr>
              <p:blipFill>
                <a:blip r:embed="rId115"/>
                <a:stretch>
                  <a:fillRect/>
                </a:stretch>
              </p:blipFill>
              <p:spPr>
                <a:xfrm>
                  <a:off x="10433356" y="2046076"/>
                  <a:ext cx="189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1" name="Freihand 30">
                  <a:extLst>
                    <a:ext uri="{FF2B5EF4-FFF2-40B4-BE49-F238E27FC236}">
                      <a16:creationId xmlns:a16="http://schemas.microsoft.com/office/drawing/2014/main" id="{705F2726-E9C3-00E9-D782-065D0B3EDC8E}"/>
                    </a:ext>
                  </a:extLst>
                </p14:cNvPr>
                <p14:cNvContentPartPr/>
                <p14:nvPr/>
              </p14:nvContentPartPr>
              <p14:xfrm>
                <a:off x="10713076" y="2063716"/>
                <a:ext cx="223200" cy="35280"/>
              </p14:xfrm>
            </p:contentPart>
          </mc:Choice>
          <mc:Fallback xmlns="">
            <p:pic>
              <p:nvPicPr>
                <p:cNvPr id="31" name="Freihand 30">
                  <a:extLst>
                    <a:ext uri="{FF2B5EF4-FFF2-40B4-BE49-F238E27FC236}">
                      <a16:creationId xmlns:a16="http://schemas.microsoft.com/office/drawing/2014/main" id="{705F2726-E9C3-00E9-D782-065D0B3EDC8E}"/>
                    </a:ext>
                  </a:extLst>
                </p:cNvPr>
                <p:cNvPicPr/>
                <p:nvPr/>
              </p:nvPicPr>
              <p:blipFill>
                <a:blip r:embed="rId117"/>
                <a:stretch>
                  <a:fillRect/>
                </a:stretch>
              </p:blipFill>
              <p:spPr>
                <a:xfrm>
                  <a:off x="10708756" y="2059396"/>
                  <a:ext cx="231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3" name="Freihand 32">
                  <a:extLst>
                    <a:ext uri="{FF2B5EF4-FFF2-40B4-BE49-F238E27FC236}">
                      <a16:creationId xmlns:a16="http://schemas.microsoft.com/office/drawing/2014/main" id="{3AF829E9-A355-D9F5-F82B-859135A0EBE6}"/>
                    </a:ext>
                  </a:extLst>
                </p14:cNvPr>
                <p14:cNvContentPartPr/>
                <p14:nvPr/>
              </p14:nvContentPartPr>
              <p14:xfrm>
                <a:off x="9631276" y="2444956"/>
                <a:ext cx="2880" cy="120600"/>
              </p14:xfrm>
            </p:contentPart>
          </mc:Choice>
          <mc:Fallback xmlns="">
            <p:pic>
              <p:nvPicPr>
                <p:cNvPr id="33" name="Freihand 32">
                  <a:extLst>
                    <a:ext uri="{FF2B5EF4-FFF2-40B4-BE49-F238E27FC236}">
                      <a16:creationId xmlns:a16="http://schemas.microsoft.com/office/drawing/2014/main" id="{3AF829E9-A355-D9F5-F82B-859135A0EBE6}"/>
                    </a:ext>
                  </a:extLst>
                </p:cNvPr>
                <p:cNvPicPr/>
                <p:nvPr/>
              </p:nvPicPr>
              <p:blipFill>
                <a:blip r:embed="rId119"/>
                <a:stretch>
                  <a:fillRect/>
                </a:stretch>
              </p:blipFill>
              <p:spPr>
                <a:xfrm>
                  <a:off x="9626956" y="2440636"/>
                  <a:ext cx="11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4" name="Freihand 33">
                  <a:extLst>
                    <a:ext uri="{FF2B5EF4-FFF2-40B4-BE49-F238E27FC236}">
                      <a16:creationId xmlns:a16="http://schemas.microsoft.com/office/drawing/2014/main" id="{163E8382-1FCD-503E-4653-7FA8D231C4CB}"/>
                    </a:ext>
                  </a:extLst>
                </p14:cNvPr>
                <p14:cNvContentPartPr/>
                <p14:nvPr/>
              </p14:nvContentPartPr>
              <p14:xfrm>
                <a:off x="9555676" y="2361076"/>
                <a:ext cx="192960" cy="155160"/>
              </p14:xfrm>
            </p:contentPart>
          </mc:Choice>
          <mc:Fallback xmlns="">
            <p:pic>
              <p:nvPicPr>
                <p:cNvPr id="34" name="Freihand 33">
                  <a:extLst>
                    <a:ext uri="{FF2B5EF4-FFF2-40B4-BE49-F238E27FC236}">
                      <a16:creationId xmlns:a16="http://schemas.microsoft.com/office/drawing/2014/main" id="{163E8382-1FCD-503E-4653-7FA8D231C4CB}"/>
                    </a:ext>
                  </a:extLst>
                </p:cNvPr>
                <p:cNvPicPr/>
                <p:nvPr/>
              </p:nvPicPr>
              <p:blipFill>
                <a:blip r:embed="rId121"/>
                <a:stretch>
                  <a:fillRect/>
                </a:stretch>
              </p:blipFill>
              <p:spPr>
                <a:xfrm>
                  <a:off x="9551356" y="2356756"/>
                  <a:ext cx="201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5" name="Freihand 34">
                  <a:extLst>
                    <a:ext uri="{FF2B5EF4-FFF2-40B4-BE49-F238E27FC236}">
                      <a16:creationId xmlns:a16="http://schemas.microsoft.com/office/drawing/2014/main" id="{804267B1-1CD8-97B5-B3D1-1B009EF457DB}"/>
                    </a:ext>
                  </a:extLst>
                </p14:cNvPr>
                <p14:cNvContentPartPr/>
                <p14:nvPr/>
              </p14:nvContentPartPr>
              <p14:xfrm>
                <a:off x="9786796" y="2380516"/>
                <a:ext cx="202680" cy="183600"/>
              </p14:xfrm>
            </p:contentPart>
          </mc:Choice>
          <mc:Fallback xmlns="">
            <p:pic>
              <p:nvPicPr>
                <p:cNvPr id="35" name="Freihand 34">
                  <a:extLst>
                    <a:ext uri="{FF2B5EF4-FFF2-40B4-BE49-F238E27FC236}">
                      <a16:creationId xmlns:a16="http://schemas.microsoft.com/office/drawing/2014/main" id="{804267B1-1CD8-97B5-B3D1-1B009EF457DB}"/>
                    </a:ext>
                  </a:extLst>
                </p:cNvPr>
                <p:cNvPicPr/>
                <p:nvPr/>
              </p:nvPicPr>
              <p:blipFill>
                <a:blip r:embed="rId123"/>
                <a:stretch>
                  <a:fillRect/>
                </a:stretch>
              </p:blipFill>
              <p:spPr>
                <a:xfrm>
                  <a:off x="9782476" y="2376196"/>
                  <a:ext cx="211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 name="Freihand 35">
                  <a:extLst>
                    <a:ext uri="{FF2B5EF4-FFF2-40B4-BE49-F238E27FC236}">
                      <a16:creationId xmlns:a16="http://schemas.microsoft.com/office/drawing/2014/main" id="{559638A0-60F8-5AEF-F9EA-F8EF20550D07}"/>
                    </a:ext>
                  </a:extLst>
                </p14:cNvPr>
                <p14:cNvContentPartPr/>
                <p14:nvPr/>
              </p14:nvContentPartPr>
              <p14:xfrm>
                <a:off x="10122316" y="2486716"/>
                <a:ext cx="151200" cy="66240"/>
              </p14:xfrm>
            </p:contentPart>
          </mc:Choice>
          <mc:Fallback xmlns="">
            <p:pic>
              <p:nvPicPr>
                <p:cNvPr id="36" name="Freihand 35">
                  <a:extLst>
                    <a:ext uri="{FF2B5EF4-FFF2-40B4-BE49-F238E27FC236}">
                      <a16:creationId xmlns:a16="http://schemas.microsoft.com/office/drawing/2014/main" id="{559638A0-60F8-5AEF-F9EA-F8EF20550D07}"/>
                    </a:ext>
                  </a:extLst>
                </p:cNvPr>
                <p:cNvPicPr/>
                <p:nvPr/>
              </p:nvPicPr>
              <p:blipFill>
                <a:blip r:embed="rId125"/>
                <a:stretch>
                  <a:fillRect/>
                </a:stretch>
              </p:blipFill>
              <p:spPr>
                <a:xfrm>
                  <a:off x="10117996" y="2482396"/>
                  <a:ext cx="159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7" name="Freihand 36">
                  <a:extLst>
                    <a:ext uri="{FF2B5EF4-FFF2-40B4-BE49-F238E27FC236}">
                      <a16:creationId xmlns:a16="http://schemas.microsoft.com/office/drawing/2014/main" id="{9461ED1F-DA68-345E-DF9D-2DD8ED2C3E2C}"/>
                    </a:ext>
                  </a:extLst>
                </p14:cNvPr>
                <p14:cNvContentPartPr/>
                <p14:nvPr/>
              </p14:nvContentPartPr>
              <p14:xfrm>
                <a:off x="10424356" y="2374396"/>
                <a:ext cx="191880" cy="218880"/>
              </p14:xfrm>
            </p:contentPart>
          </mc:Choice>
          <mc:Fallback xmlns="">
            <p:pic>
              <p:nvPicPr>
                <p:cNvPr id="37" name="Freihand 36">
                  <a:extLst>
                    <a:ext uri="{FF2B5EF4-FFF2-40B4-BE49-F238E27FC236}">
                      <a16:creationId xmlns:a16="http://schemas.microsoft.com/office/drawing/2014/main" id="{9461ED1F-DA68-345E-DF9D-2DD8ED2C3E2C}"/>
                    </a:ext>
                  </a:extLst>
                </p:cNvPr>
                <p:cNvPicPr/>
                <p:nvPr/>
              </p:nvPicPr>
              <p:blipFill>
                <a:blip r:embed="rId127"/>
                <a:stretch>
                  <a:fillRect/>
                </a:stretch>
              </p:blipFill>
              <p:spPr>
                <a:xfrm>
                  <a:off x="10420036" y="2370076"/>
                  <a:ext cx="200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 name="Freihand 37">
                  <a:extLst>
                    <a:ext uri="{FF2B5EF4-FFF2-40B4-BE49-F238E27FC236}">
                      <a16:creationId xmlns:a16="http://schemas.microsoft.com/office/drawing/2014/main" id="{5CCF52BC-D2E7-C2D8-2EFB-C3EB26A68FDC}"/>
                    </a:ext>
                  </a:extLst>
                </p14:cNvPr>
                <p14:cNvContentPartPr/>
                <p14:nvPr/>
              </p14:nvContentPartPr>
              <p14:xfrm>
                <a:off x="10748716" y="2386996"/>
                <a:ext cx="102240" cy="187200"/>
              </p14:xfrm>
            </p:contentPart>
          </mc:Choice>
          <mc:Fallback xmlns="">
            <p:pic>
              <p:nvPicPr>
                <p:cNvPr id="38" name="Freihand 37">
                  <a:extLst>
                    <a:ext uri="{FF2B5EF4-FFF2-40B4-BE49-F238E27FC236}">
                      <a16:creationId xmlns:a16="http://schemas.microsoft.com/office/drawing/2014/main" id="{5CCF52BC-D2E7-C2D8-2EFB-C3EB26A68FDC}"/>
                    </a:ext>
                  </a:extLst>
                </p:cNvPr>
                <p:cNvPicPr/>
                <p:nvPr/>
              </p:nvPicPr>
              <p:blipFill>
                <a:blip r:embed="rId129"/>
                <a:stretch>
                  <a:fillRect/>
                </a:stretch>
              </p:blipFill>
              <p:spPr>
                <a:xfrm>
                  <a:off x="10744396" y="2382676"/>
                  <a:ext cx="110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9" name="Freihand 38">
                  <a:extLst>
                    <a:ext uri="{FF2B5EF4-FFF2-40B4-BE49-F238E27FC236}">
                      <a16:creationId xmlns:a16="http://schemas.microsoft.com/office/drawing/2014/main" id="{870CB9AD-BC36-ABC6-524E-1F13E37DC99B}"/>
                    </a:ext>
                  </a:extLst>
                </p14:cNvPr>
                <p14:cNvContentPartPr/>
                <p14:nvPr/>
              </p14:nvContentPartPr>
              <p14:xfrm>
                <a:off x="10966876" y="2433436"/>
                <a:ext cx="119520" cy="125280"/>
              </p14:xfrm>
            </p:contentPart>
          </mc:Choice>
          <mc:Fallback xmlns="">
            <p:pic>
              <p:nvPicPr>
                <p:cNvPr id="39" name="Freihand 38">
                  <a:extLst>
                    <a:ext uri="{FF2B5EF4-FFF2-40B4-BE49-F238E27FC236}">
                      <a16:creationId xmlns:a16="http://schemas.microsoft.com/office/drawing/2014/main" id="{870CB9AD-BC36-ABC6-524E-1F13E37DC99B}"/>
                    </a:ext>
                  </a:extLst>
                </p:cNvPr>
                <p:cNvPicPr/>
                <p:nvPr/>
              </p:nvPicPr>
              <p:blipFill>
                <a:blip r:embed="rId131"/>
                <a:stretch>
                  <a:fillRect/>
                </a:stretch>
              </p:blipFill>
              <p:spPr>
                <a:xfrm>
                  <a:off x="10962556" y="2429116"/>
                  <a:ext cx="128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0" name="Freihand 39">
                  <a:extLst>
                    <a:ext uri="{FF2B5EF4-FFF2-40B4-BE49-F238E27FC236}">
                      <a16:creationId xmlns:a16="http://schemas.microsoft.com/office/drawing/2014/main" id="{2E296C89-BD33-3794-F940-437C98A72459}"/>
                    </a:ext>
                  </a:extLst>
                </p14:cNvPr>
                <p14:cNvContentPartPr/>
                <p14:nvPr/>
              </p14:nvContentPartPr>
              <p14:xfrm>
                <a:off x="11149036" y="2438476"/>
                <a:ext cx="99000" cy="98640"/>
              </p14:xfrm>
            </p:contentPart>
          </mc:Choice>
          <mc:Fallback xmlns="">
            <p:pic>
              <p:nvPicPr>
                <p:cNvPr id="40" name="Freihand 39">
                  <a:extLst>
                    <a:ext uri="{FF2B5EF4-FFF2-40B4-BE49-F238E27FC236}">
                      <a16:creationId xmlns:a16="http://schemas.microsoft.com/office/drawing/2014/main" id="{2E296C89-BD33-3794-F940-437C98A72459}"/>
                    </a:ext>
                  </a:extLst>
                </p:cNvPr>
                <p:cNvPicPr/>
                <p:nvPr/>
              </p:nvPicPr>
              <p:blipFill>
                <a:blip r:embed="rId133"/>
                <a:stretch>
                  <a:fillRect/>
                </a:stretch>
              </p:blipFill>
              <p:spPr>
                <a:xfrm>
                  <a:off x="11144716" y="2434156"/>
                  <a:ext cx="107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 name="Freihand 40">
                  <a:extLst>
                    <a:ext uri="{FF2B5EF4-FFF2-40B4-BE49-F238E27FC236}">
                      <a16:creationId xmlns:a16="http://schemas.microsoft.com/office/drawing/2014/main" id="{45F80569-D0AA-9F17-96AC-CED979282586}"/>
                    </a:ext>
                  </a:extLst>
                </p14:cNvPr>
                <p14:cNvContentPartPr/>
                <p14:nvPr/>
              </p14:nvContentPartPr>
              <p14:xfrm>
                <a:off x="11455396" y="2385556"/>
                <a:ext cx="249840" cy="153720"/>
              </p14:xfrm>
            </p:contentPart>
          </mc:Choice>
          <mc:Fallback xmlns="">
            <p:pic>
              <p:nvPicPr>
                <p:cNvPr id="41" name="Freihand 40">
                  <a:extLst>
                    <a:ext uri="{FF2B5EF4-FFF2-40B4-BE49-F238E27FC236}">
                      <a16:creationId xmlns:a16="http://schemas.microsoft.com/office/drawing/2014/main" id="{45F80569-D0AA-9F17-96AC-CED979282586}"/>
                    </a:ext>
                  </a:extLst>
                </p:cNvPr>
                <p:cNvPicPr/>
                <p:nvPr/>
              </p:nvPicPr>
              <p:blipFill>
                <a:blip r:embed="rId135"/>
                <a:stretch>
                  <a:fillRect/>
                </a:stretch>
              </p:blipFill>
              <p:spPr>
                <a:xfrm>
                  <a:off x="11451076" y="2381236"/>
                  <a:ext cx="258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2" name="Freihand 41">
                  <a:extLst>
                    <a:ext uri="{FF2B5EF4-FFF2-40B4-BE49-F238E27FC236}">
                      <a16:creationId xmlns:a16="http://schemas.microsoft.com/office/drawing/2014/main" id="{290221B5-1221-AE35-54D0-A946B687A320}"/>
                    </a:ext>
                  </a:extLst>
                </p14:cNvPr>
                <p14:cNvContentPartPr/>
                <p14:nvPr/>
              </p14:nvContentPartPr>
              <p14:xfrm>
                <a:off x="11706316" y="2347756"/>
                <a:ext cx="162000" cy="188640"/>
              </p14:xfrm>
            </p:contentPart>
          </mc:Choice>
          <mc:Fallback xmlns="">
            <p:pic>
              <p:nvPicPr>
                <p:cNvPr id="42" name="Freihand 41">
                  <a:extLst>
                    <a:ext uri="{FF2B5EF4-FFF2-40B4-BE49-F238E27FC236}">
                      <a16:creationId xmlns:a16="http://schemas.microsoft.com/office/drawing/2014/main" id="{290221B5-1221-AE35-54D0-A946B687A320}"/>
                    </a:ext>
                  </a:extLst>
                </p:cNvPr>
                <p:cNvPicPr/>
                <p:nvPr/>
              </p:nvPicPr>
              <p:blipFill>
                <a:blip r:embed="rId137"/>
                <a:stretch>
                  <a:fillRect/>
                </a:stretch>
              </p:blipFill>
              <p:spPr>
                <a:xfrm>
                  <a:off x="11701996" y="2343436"/>
                  <a:ext cx="170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3" name="Freihand 42">
                  <a:extLst>
                    <a:ext uri="{FF2B5EF4-FFF2-40B4-BE49-F238E27FC236}">
                      <a16:creationId xmlns:a16="http://schemas.microsoft.com/office/drawing/2014/main" id="{DA928355-0E8B-6A91-1F93-30C1071B625F}"/>
                    </a:ext>
                  </a:extLst>
                </p14:cNvPr>
                <p14:cNvContentPartPr/>
                <p14:nvPr/>
              </p14:nvContentPartPr>
              <p14:xfrm>
                <a:off x="12030316" y="2333356"/>
                <a:ext cx="90720" cy="182880"/>
              </p14:xfrm>
            </p:contentPart>
          </mc:Choice>
          <mc:Fallback xmlns="">
            <p:pic>
              <p:nvPicPr>
                <p:cNvPr id="43" name="Freihand 42">
                  <a:extLst>
                    <a:ext uri="{FF2B5EF4-FFF2-40B4-BE49-F238E27FC236}">
                      <a16:creationId xmlns:a16="http://schemas.microsoft.com/office/drawing/2014/main" id="{DA928355-0E8B-6A91-1F93-30C1071B625F}"/>
                    </a:ext>
                  </a:extLst>
                </p:cNvPr>
                <p:cNvPicPr/>
                <p:nvPr/>
              </p:nvPicPr>
              <p:blipFill>
                <a:blip r:embed="rId139"/>
                <a:stretch>
                  <a:fillRect/>
                </a:stretch>
              </p:blipFill>
              <p:spPr>
                <a:xfrm>
                  <a:off x="12025996" y="2329036"/>
                  <a:ext cx="99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4" name="Freihand 43">
                  <a:extLst>
                    <a:ext uri="{FF2B5EF4-FFF2-40B4-BE49-F238E27FC236}">
                      <a16:creationId xmlns:a16="http://schemas.microsoft.com/office/drawing/2014/main" id="{3968FB2C-65B9-FEEE-FC66-9155E3C437CB}"/>
                    </a:ext>
                  </a:extLst>
                </p14:cNvPr>
                <p14:cNvContentPartPr/>
                <p14:nvPr/>
              </p14:nvContentPartPr>
              <p14:xfrm>
                <a:off x="11980996" y="2430556"/>
                <a:ext cx="144360" cy="50760"/>
              </p14:xfrm>
            </p:contentPart>
          </mc:Choice>
          <mc:Fallback xmlns="">
            <p:pic>
              <p:nvPicPr>
                <p:cNvPr id="44" name="Freihand 43">
                  <a:extLst>
                    <a:ext uri="{FF2B5EF4-FFF2-40B4-BE49-F238E27FC236}">
                      <a16:creationId xmlns:a16="http://schemas.microsoft.com/office/drawing/2014/main" id="{3968FB2C-65B9-FEEE-FC66-9155E3C437CB}"/>
                    </a:ext>
                  </a:extLst>
                </p:cNvPr>
                <p:cNvPicPr/>
                <p:nvPr/>
              </p:nvPicPr>
              <p:blipFill>
                <a:blip r:embed="rId141"/>
                <a:stretch>
                  <a:fillRect/>
                </a:stretch>
              </p:blipFill>
              <p:spPr>
                <a:xfrm>
                  <a:off x="11976676" y="2426236"/>
                  <a:ext cx="153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Freihand 104">
                  <a:extLst>
                    <a:ext uri="{FF2B5EF4-FFF2-40B4-BE49-F238E27FC236}">
                      <a16:creationId xmlns:a16="http://schemas.microsoft.com/office/drawing/2014/main" id="{09FB1CCB-E083-A716-AFCF-95F5C31D377A}"/>
                    </a:ext>
                  </a:extLst>
                </p14:cNvPr>
                <p14:cNvContentPartPr/>
                <p14:nvPr/>
              </p14:nvContentPartPr>
              <p14:xfrm>
                <a:off x="10816396" y="2173876"/>
                <a:ext cx="199440" cy="127440"/>
              </p14:xfrm>
            </p:contentPart>
          </mc:Choice>
          <mc:Fallback xmlns="">
            <p:pic>
              <p:nvPicPr>
                <p:cNvPr id="105" name="Freihand 104">
                  <a:extLst>
                    <a:ext uri="{FF2B5EF4-FFF2-40B4-BE49-F238E27FC236}">
                      <a16:creationId xmlns:a16="http://schemas.microsoft.com/office/drawing/2014/main" id="{09FB1CCB-E083-A716-AFCF-95F5C31D377A}"/>
                    </a:ext>
                  </a:extLst>
                </p:cNvPr>
                <p:cNvPicPr/>
                <p:nvPr/>
              </p:nvPicPr>
              <p:blipFill>
                <a:blip r:embed="rId143"/>
                <a:stretch>
                  <a:fillRect/>
                </a:stretch>
              </p:blipFill>
              <p:spPr>
                <a:xfrm>
                  <a:off x="10812076" y="2169556"/>
                  <a:ext cx="208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Freihand 105">
                  <a:extLst>
                    <a:ext uri="{FF2B5EF4-FFF2-40B4-BE49-F238E27FC236}">
                      <a16:creationId xmlns:a16="http://schemas.microsoft.com/office/drawing/2014/main" id="{A922C8DE-C1DA-11C9-D805-30F543FB9B3C}"/>
                    </a:ext>
                  </a:extLst>
                </p14:cNvPr>
                <p14:cNvContentPartPr/>
                <p14:nvPr/>
              </p14:nvContentPartPr>
              <p14:xfrm>
                <a:off x="11052916" y="2150116"/>
                <a:ext cx="105840" cy="109080"/>
              </p14:xfrm>
            </p:contentPart>
          </mc:Choice>
          <mc:Fallback xmlns="">
            <p:pic>
              <p:nvPicPr>
                <p:cNvPr id="106" name="Freihand 105">
                  <a:extLst>
                    <a:ext uri="{FF2B5EF4-FFF2-40B4-BE49-F238E27FC236}">
                      <a16:creationId xmlns:a16="http://schemas.microsoft.com/office/drawing/2014/main" id="{A922C8DE-C1DA-11C9-D805-30F543FB9B3C}"/>
                    </a:ext>
                  </a:extLst>
                </p:cNvPr>
                <p:cNvPicPr/>
                <p:nvPr/>
              </p:nvPicPr>
              <p:blipFill>
                <a:blip r:embed="rId145"/>
                <a:stretch>
                  <a:fillRect/>
                </a:stretch>
              </p:blipFill>
              <p:spPr>
                <a:xfrm>
                  <a:off x="11048596" y="2145796"/>
                  <a:ext cx="114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Freihand 106">
                  <a:extLst>
                    <a:ext uri="{FF2B5EF4-FFF2-40B4-BE49-F238E27FC236}">
                      <a16:creationId xmlns:a16="http://schemas.microsoft.com/office/drawing/2014/main" id="{9298921B-B344-AD47-7152-163C42260772}"/>
                    </a:ext>
                  </a:extLst>
                </p14:cNvPr>
                <p14:cNvContentPartPr/>
                <p14:nvPr/>
              </p14:nvContentPartPr>
              <p14:xfrm>
                <a:off x="11191876" y="2075956"/>
                <a:ext cx="122760" cy="154080"/>
              </p14:xfrm>
            </p:contentPart>
          </mc:Choice>
          <mc:Fallback xmlns="">
            <p:pic>
              <p:nvPicPr>
                <p:cNvPr id="107" name="Freihand 106">
                  <a:extLst>
                    <a:ext uri="{FF2B5EF4-FFF2-40B4-BE49-F238E27FC236}">
                      <a16:creationId xmlns:a16="http://schemas.microsoft.com/office/drawing/2014/main" id="{9298921B-B344-AD47-7152-163C42260772}"/>
                    </a:ext>
                  </a:extLst>
                </p:cNvPr>
                <p:cNvPicPr/>
                <p:nvPr/>
              </p:nvPicPr>
              <p:blipFill>
                <a:blip r:embed="rId147"/>
                <a:stretch>
                  <a:fillRect/>
                </a:stretch>
              </p:blipFill>
              <p:spPr>
                <a:xfrm>
                  <a:off x="11187556" y="2071636"/>
                  <a:ext cx="131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Freihand 107">
                  <a:extLst>
                    <a:ext uri="{FF2B5EF4-FFF2-40B4-BE49-F238E27FC236}">
                      <a16:creationId xmlns:a16="http://schemas.microsoft.com/office/drawing/2014/main" id="{76C6004F-FA40-A752-47C6-B28E060FA841}"/>
                    </a:ext>
                  </a:extLst>
                </p14:cNvPr>
                <p14:cNvContentPartPr/>
                <p14:nvPr/>
              </p14:nvContentPartPr>
              <p14:xfrm>
                <a:off x="11315716" y="2197276"/>
                <a:ext cx="91080" cy="70920"/>
              </p14:xfrm>
            </p:contentPart>
          </mc:Choice>
          <mc:Fallback xmlns="">
            <p:pic>
              <p:nvPicPr>
                <p:cNvPr id="108" name="Freihand 107">
                  <a:extLst>
                    <a:ext uri="{FF2B5EF4-FFF2-40B4-BE49-F238E27FC236}">
                      <a16:creationId xmlns:a16="http://schemas.microsoft.com/office/drawing/2014/main" id="{76C6004F-FA40-A752-47C6-B28E060FA841}"/>
                    </a:ext>
                  </a:extLst>
                </p:cNvPr>
                <p:cNvPicPr/>
                <p:nvPr/>
              </p:nvPicPr>
              <p:blipFill>
                <a:blip r:embed="rId149"/>
                <a:stretch>
                  <a:fillRect/>
                </a:stretch>
              </p:blipFill>
              <p:spPr>
                <a:xfrm>
                  <a:off x="11311396" y="2192956"/>
                  <a:ext cx="99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C39A7576-893E-C49C-2C1C-85B61AC01CF2}"/>
                    </a:ext>
                  </a:extLst>
                </p14:cNvPr>
                <p14:cNvContentPartPr/>
                <p14:nvPr/>
              </p14:nvContentPartPr>
              <p14:xfrm>
                <a:off x="10802356" y="2651956"/>
                <a:ext cx="149040" cy="100800"/>
              </p14:xfrm>
            </p:contentPart>
          </mc:Choice>
          <mc:Fallback xmlns="">
            <p:pic>
              <p:nvPicPr>
                <p:cNvPr id="109" name="Freihand 108">
                  <a:extLst>
                    <a:ext uri="{FF2B5EF4-FFF2-40B4-BE49-F238E27FC236}">
                      <a16:creationId xmlns:a16="http://schemas.microsoft.com/office/drawing/2014/main" id="{C39A7576-893E-C49C-2C1C-85B61AC01CF2}"/>
                    </a:ext>
                  </a:extLst>
                </p:cNvPr>
                <p:cNvPicPr/>
                <p:nvPr/>
              </p:nvPicPr>
              <p:blipFill>
                <a:blip r:embed="rId151"/>
                <a:stretch>
                  <a:fillRect/>
                </a:stretch>
              </p:blipFill>
              <p:spPr>
                <a:xfrm>
                  <a:off x="10798036" y="2647636"/>
                  <a:ext cx="157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Freihand 109">
                  <a:extLst>
                    <a:ext uri="{FF2B5EF4-FFF2-40B4-BE49-F238E27FC236}">
                      <a16:creationId xmlns:a16="http://schemas.microsoft.com/office/drawing/2014/main" id="{667DCD97-FBB5-2175-466E-084686F4F320}"/>
                    </a:ext>
                  </a:extLst>
                </p14:cNvPr>
                <p14:cNvContentPartPr/>
                <p14:nvPr/>
              </p14:nvContentPartPr>
              <p14:xfrm>
                <a:off x="10967956" y="2647996"/>
                <a:ext cx="213120" cy="95760"/>
              </p14:xfrm>
            </p:contentPart>
          </mc:Choice>
          <mc:Fallback xmlns="">
            <p:pic>
              <p:nvPicPr>
                <p:cNvPr id="110" name="Freihand 109">
                  <a:extLst>
                    <a:ext uri="{FF2B5EF4-FFF2-40B4-BE49-F238E27FC236}">
                      <a16:creationId xmlns:a16="http://schemas.microsoft.com/office/drawing/2014/main" id="{667DCD97-FBB5-2175-466E-084686F4F320}"/>
                    </a:ext>
                  </a:extLst>
                </p:cNvPr>
                <p:cNvPicPr/>
                <p:nvPr/>
              </p:nvPicPr>
              <p:blipFill>
                <a:blip r:embed="rId153"/>
                <a:stretch>
                  <a:fillRect/>
                </a:stretch>
              </p:blipFill>
              <p:spPr>
                <a:xfrm>
                  <a:off x="10963636" y="2643676"/>
                  <a:ext cx="221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Freihand 110">
                  <a:extLst>
                    <a:ext uri="{FF2B5EF4-FFF2-40B4-BE49-F238E27FC236}">
                      <a16:creationId xmlns:a16="http://schemas.microsoft.com/office/drawing/2014/main" id="{7B168BFF-9E1B-0DD8-D1ED-D9860E279D24}"/>
                    </a:ext>
                  </a:extLst>
                </p14:cNvPr>
                <p14:cNvContentPartPr/>
                <p14:nvPr/>
              </p14:nvContentPartPr>
              <p14:xfrm>
                <a:off x="11052556" y="2608756"/>
                <a:ext cx="215280" cy="154080"/>
              </p14:xfrm>
            </p:contentPart>
          </mc:Choice>
          <mc:Fallback xmlns="">
            <p:pic>
              <p:nvPicPr>
                <p:cNvPr id="111" name="Freihand 110">
                  <a:extLst>
                    <a:ext uri="{FF2B5EF4-FFF2-40B4-BE49-F238E27FC236}">
                      <a16:creationId xmlns:a16="http://schemas.microsoft.com/office/drawing/2014/main" id="{7B168BFF-9E1B-0DD8-D1ED-D9860E279D24}"/>
                    </a:ext>
                  </a:extLst>
                </p:cNvPr>
                <p:cNvPicPr/>
                <p:nvPr/>
              </p:nvPicPr>
              <p:blipFill>
                <a:blip r:embed="rId155"/>
                <a:stretch>
                  <a:fillRect/>
                </a:stretch>
              </p:blipFill>
              <p:spPr>
                <a:xfrm>
                  <a:off x="11048236" y="2604436"/>
                  <a:ext cx="223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74B246B8-591C-6379-D380-1D3C53A8008F}"/>
                    </a:ext>
                  </a:extLst>
                </p14:cNvPr>
                <p14:cNvContentPartPr/>
                <p14:nvPr/>
              </p14:nvContentPartPr>
              <p14:xfrm>
                <a:off x="11469076" y="1648276"/>
                <a:ext cx="32760" cy="100440"/>
              </p14:xfrm>
            </p:contentPart>
          </mc:Choice>
          <mc:Fallback xmlns="">
            <p:pic>
              <p:nvPicPr>
                <p:cNvPr id="113" name="Freihand 112">
                  <a:extLst>
                    <a:ext uri="{FF2B5EF4-FFF2-40B4-BE49-F238E27FC236}">
                      <a16:creationId xmlns:a16="http://schemas.microsoft.com/office/drawing/2014/main" id="{74B246B8-591C-6379-D380-1D3C53A8008F}"/>
                    </a:ext>
                  </a:extLst>
                </p:cNvPr>
                <p:cNvPicPr/>
                <p:nvPr/>
              </p:nvPicPr>
              <p:blipFill>
                <a:blip r:embed="rId157"/>
                <a:stretch>
                  <a:fillRect/>
                </a:stretch>
              </p:blipFill>
              <p:spPr>
                <a:xfrm>
                  <a:off x="11464756" y="1643956"/>
                  <a:ext cx="41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CEF52DC1-B571-4D59-49B9-198D22863FD8}"/>
                    </a:ext>
                  </a:extLst>
                </p14:cNvPr>
                <p14:cNvContentPartPr/>
                <p14:nvPr/>
              </p14:nvContentPartPr>
              <p14:xfrm>
                <a:off x="11539636" y="1629556"/>
                <a:ext cx="82800" cy="69120"/>
              </p14:xfrm>
            </p:contentPart>
          </mc:Choice>
          <mc:Fallback xmlns="">
            <p:pic>
              <p:nvPicPr>
                <p:cNvPr id="114" name="Freihand 113">
                  <a:extLst>
                    <a:ext uri="{FF2B5EF4-FFF2-40B4-BE49-F238E27FC236}">
                      <a16:creationId xmlns:a16="http://schemas.microsoft.com/office/drawing/2014/main" id="{CEF52DC1-B571-4D59-49B9-198D22863FD8}"/>
                    </a:ext>
                  </a:extLst>
                </p:cNvPr>
                <p:cNvPicPr/>
                <p:nvPr/>
              </p:nvPicPr>
              <p:blipFill>
                <a:blip r:embed="rId159"/>
                <a:stretch>
                  <a:fillRect/>
                </a:stretch>
              </p:blipFill>
              <p:spPr>
                <a:xfrm>
                  <a:off x="11535316" y="1625236"/>
                  <a:ext cx="91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Freihand 114">
                  <a:extLst>
                    <a:ext uri="{FF2B5EF4-FFF2-40B4-BE49-F238E27FC236}">
                      <a16:creationId xmlns:a16="http://schemas.microsoft.com/office/drawing/2014/main" id="{40642CFF-CF52-A7C0-36B7-81EDE163557A}"/>
                    </a:ext>
                  </a:extLst>
                </p14:cNvPr>
                <p14:cNvContentPartPr/>
                <p14:nvPr/>
              </p14:nvContentPartPr>
              <p14:xfrm>
                <a:off x="11624596" y="1611196"/>
                <a:ext cx="86400" cy="56520"/>
              </p14:xfrm>
            </p:contentPart>
          </mc:Choice>
          <mc:Fallback xmlns="">
            <p:pic>
              <p:nvPicPr>
                <p:cNvPr id="115" name="Freihand 114">
                  <a:extLst>
                    <a:ext uri="{FF2B5EF4-FFF2-40B4-BE49-F238E27FC236}">
                      <a16:creationId xmlns:a16="http://schemas.microsoft.com/office/drawing/2014/main" id="{40642CFF-CF52-A7C0-36B7-81EDE163557A}"/>
                    </a:ext>
                  </a:extLst>
                </p:cNvPr>
                <p:cNvPicPr/>
                <p:nvPr/>
              </p:nvPicPr>
              <p:blipFill>
                <a:blip r:embed="rId161"/>
                <a:stretch>
                  <a:fillRect/>
                </a:stretch>
              </p:blipFill>
              <p:spPr>
                <a:xfrm>
                  <a:off x="11620276" y="1606876"/>
                  <a:ext cx="95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Freihand 115">
                  <a:extLst>
                    <a:ext uri="{FF2B5EF4-FFF2-40B4-BE49-F238E27FC236}">
                      <a16:creationId xmlns:a16="http://schemas.microsoft.com/office/drawing/2014/main" id="{5AA5ABCD-E53D-EB87-928F-7270E6DF24B9}"/>
                    </a:ext>
                  </a:extLst>
                </p14:cNvPr>
                <p14:cNvContentPartPr/>
                <p14:nvPr/>
              </p14:nvContentPartPr>
              <p14:xfrm>
                <a:off x="11772916" y="1494196"/>
                <a:ext cx="80640" cy="151920"/>
              </p14:xfrm>
            </p:contentPart>
          </mc:Choice>
          <mc:Fallback xmlns="">
            <p:pic>
              <p:nvPicPr>
                <p:cNvPr id="116" name="Freihand 115">
                  <a:extLst>
                    <a:ext uri="{FF2B5EF4-FFF2-40B4-BE49-F238E27FC236}">
                      <a16:creationId xmlns:a16="http://schemas.microsoft.com/office/drawing/2014/main" id="{5AA5ABCD-E53D-EB87-928F-7270E6DF24B9}"/>
                    </a:ext>
                  </a:extLst>
                </p:cNvPr>
                <p:cNvPicPr/>
                <p:nvPr/>
              </p:nvPicPr>
              <p:blipFill>
                <a:blip r:embed="rId163"/>
                <a:stretch>
                  <a:fillRect/>
                </a:stretch>
              </p:blipFill>
              <p:spPr>
                <a:xfrm>
                  <a:off x="11768596" y="1489876"/>
                  <a:ext cx="89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Freihand 117">
                  <a:extLst>
                    <a:ext uri="{FF2B5EF4-FFF2-40B4-BE49-F238E27FC236}">
                      <a16:creationId xmlns:a16="http://schemas.microsoft.com/office/drawing/2014/main" id="{B22E1743-94DA-FA22-FA22-4E738D9ADD6E}"/>
                    </a:ext>
                  </a:extLst>
                </p14:cNvPr>
                <p14:cNvContentPartPr/>
                <p14:nvPr/>
              </p14:nvContentPartPr>
              <p14:xfrm>
                <a:off x="11782636" y="1453876"/>
                <a:ext cx="218160" cy="127440"/>
              </p14:xfrm>
            </p:contentPart>
          </mc:Choice>
          <mc:Fallback xmlns="">
            <p:pic>
              <p:nvPicPr>
                <p:cNvPr id="118" name="Freihand 117">
                  <a:extLst>
                    <a:ext uri="{FF2B5EF4-FFF2-40B4-BE49-F238E27FC236}">
                      <a16:creationId xmlns:a16="http://schemas.microsoft.com/office/drawing/2014/main" id="{B22E1743-94DA-FA22-FA22-4E738D9ADD6E}"/>
                    </a:ext>
                  </a:extLst>
                </p:cNvPr>
                <p:cNvPicPr/>
                <p:nvPr/>
              </p:nvPicPr>
              <p:blipFill>
                <a:blip r:embed="rId165"/>
                <a:stretch>
                  <a:fillRect/>
                </a:stretch>
              </p:blipFill>
              <p:spPr>
                <a:xfrm>
                  <a:off x="11778316" y="1449556"/>
                  <a:ext cx="226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Freihand 119">
                  <a:extLst>
                    <a:ext uri="{FF2B5EF4-FFF2-40B4-BE49-F238E27FC236}">
                      <a16:creationId xmlns:a16="http://schemas.microsoft.com/office/drawing/2014/main" id="{E465FE67-ADD1-446A-2D7A-45DE42B997C6}"/>
                    </a:ext>
                  </a:extLst>
                </p14:cNvPr>
                <p14:cNvContentPartPr/>
                <p14:nvPr/>
              </p14:nvContentPartPr>
              <p14:xfrm>
                <a:off x="12007996" y="1421476"/>
                <a:ext cx="99720" cy="133560"/>
              </p14:xfrm>
            </p:contentPart>
          </mc:Choice>
          <mc:Fallback xmlns="">
            <p:pic>
              <p:nvPicPr>
                <p:cNvPr id="120" name="Freihand 119">
                  <a:extLst>
                    <a:ext uri="{FF2B5EF4-FFF2-40B4-BE49-F238E27FC236}">
                      <a16:creationId xmlns:a16="http://schemas.microsoft.com/office/drawing/2014/main" id="{E465FE67-ADD1-446A-2D7A-45DE42B997C6}"/>
                    </a:ext>
                  </a:extLst>
                </p:cNvPr>
                <p:cNvPicPr/>
                <p:nvPr/>
              </p:nvPicPr>
              <p:blipFill>
                <a:blip r:embed="rId167"/>
                <a:stretch>
                  <a:fillRect/>
                </a:stretch>
              </p:blipFill>
              <p:spPr>
                <a:xfrm>
                  <a:off x="12003676" y="1417156"/>
                  <a:ext cx="108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Freihand 121">
                  <a:extLst>
                    <a:ext uri="{FF2B5EF4-FFF2-40B4-BE49-F238E27FC236}">
                      <a16:creationId xmlns:a16="http://schemas.microsoft.com/office/drawing/2014/main" id="{4BE35F19-60A3-1C76-F79D-5A55123C11AF}"/>
                    </a:ext>
                  </a:extLst>
                </p14:cNvPr>
                <p14:cNvContentPartPr/>
                <p14:nvPr/>
              </p14:nvContentPartPr>
              <p14:xfrm>
                <a:off x="12093316" y="1528756"/>
                <a:ext cx="21960" cy="29160"/>
              </p14:xfrm>
            </p:contentPart>
          </mc:Choice>
          <mc:Fallback xmlns="">
            <p:pic>
              <p:nvPicPr>
                <p:cNvPr id="122" name="Freihand 121">
                  <a:extLst>
                    <a:ext uri="{FF2B5EF4-FFF2-40B4-BE49-F238E27FC236}">
                      <a16:creationId xmlns:a16="http://schemas.microsoft.com/office/drawing/2014/main" id="{4BE35F19-60A3-1C76-F79D-5A55123C11AF}"/>
                    </a:ext>
                  </a:extLst>
                </p:cNvPr>
                <p:cNvPicPr/>
                <p:nvPr/>
              </p:nvPicPr>
              <p:blipFill>
                <a:blip r:embed="rId169"/>
                <a:stretch>
                  <a:fillRect/>
                </a:stretch>
              </p:blipFill>
              <p:spPr>
                <a:xfrm>
                  <a:off x="12088996" y="1524436"/>
                  <a:ext cx="30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Freihand 123">
                  <a:extLst>
                    <a:ext uri="{FF2B5EF4-FFF2-40B4-BE49-F238E27FC236}">
                      <a16:creationId xmlns:a16="http://schemas.microsoft.com/office/drawing/2014/main" id="{A6C2200F-BA84-5F67-663B-9DD84F11A922}"/>
                    </a:ext>
                  </a:extLst>
                </p14:cNvPr>
                <p14:cNvContentPartPr/>
                <p14:nvPr/>
              </p14:nvContentPartPr>
              <p14:xfrm>
                <a:off x="11474476" y="1831156"/>
                <a:ext cx="102240" cy="147600"/>
              </p14:xfrm>
            </p:contentPart>
          </mc:Choice>
          <mc:Fallback xmlns="">
            <p:pic>
              <p:nvPicPr>
                <p:cNvPr id="124" name="Freihand 123">
                  <a:extLst>
                    <a:ext uri="{FF2B5EF4-FFF2-40B4-BE49-F238E27FC236}">
                      <a16:creationId xmlns:a16="http://schemas.microsoft.com/office/drawing/2014/main" id="{A6C2200F-BA84-5F67-663B-9DD84F11A922}"/>
                    </a:ext>
                  </a:extLst>
                </p:cNvPr>
                <p:cNvPicPr/>
                <p:nvPr/>
              </p:nvPicPr>
              <p:blipFill>
                <a:blip r:embed="rId171"/>
                <a:stretch>
                  <a:fillRect/>
                </a:stretch>
              </p:blipFill>
              <p:spPr>
                <a:xfrm>
                  <a:off x="11470156" y="1826836"/>
                  <a:ext cx="110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5" name="Freihand 124">
                  <a:extLst>
                    <a:ext uri="{FF2B5EF4-FFF2-40B4-BE49-F238E27FC236}">
                      <a16:creationId xmlns:a16="http://schemas.microsoft.com/office/drawing/2014/main" id="{CE932AA9-44FB-EFE5-13FA-B85947AEB219}"/>
                    </a:ext>
                  </a:extLst>
                </p14:cNvPr>
                <p14:cNvContentPartPr/>
                <p14:nvPr/>
              </p14:nvContentPartPr>
              <p14:xfrm>
                <a:off x="11623876" y="1828996"/>
                <a:ext cx="72720" cy="76320"/>
              </p14:xfrm>
            </p:contentPart>
          </mc:Choice>
          <mc:Fallback xmlns="">
            <p:pic>
              <p:nvPicPr>
                <p:cNvPr id="125" name="Freihand 124">
                  <a:extLst>
                    <a:ext uri="{FF2B5EF4-FFF2-40B4-BE49-F238E27FC236}">
                      <a16:creationId xmlns:a16="http://schemas.microsoft.com/office/drawing/2014/main" id="{CE932AA9-44FB-EFE5-13FA-B85947AEB219}"/>
                    </a:ext>
                  </a:extLst>
                </p:cNvPr>
                <p:cNvPicPr/>
                <p:nvPr/>
              </p:nvPicPr>
              <p:blipFill>
                <a:blip r:embed="rId173"/>
                <a:stretch>
                  <a:fillRect/>
                </a:stretch>
              </p:blipFill>
              <p:spPr>
                <a:xfrm>
                  <a:off x="11619556" y="1824676"/>
                  <a:ext cx="81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6" name="Freihand 125">
                  <a:extLst>
                    <a:ext uri="{FF2B5EF4-FFF2-40B4-BE49-F238E27FC236}">
                      <a16:creationId xmlns:a16="http://schemas.microsoft.com/office/drawing/2014/main" id="{5C029214-738C-61CB-A5A0-01964D720AFD}"/>
                    </a:ext>
                  </a:extLst>
                </p14:cNvPr>
                <p14:cNvContentPartPr/>
                <p14:nvPr/>
              </p14:nvContentPartPr>
              <p14:xfrm>
                <a:off x="11649076" y="1789756"/>
                <a:ext cx="161280" cy="68400"/>
              </p14:xfrm>
            </p:contentPart>
          </mc:Choice>
          <mc:Fallback xmlns="">
            <p:pic>
              <p:nvPicPr>
                <p:cNvPr id="126" name="Freihand 125">
                  <a:extLst>
                    <a:ext uri="{FF2B5EF4-FFF2-40B4-BE49-F238E27FC236}">
                      <a16:creationId xmlns:a16="http://schemas.microsoft.com/office/drawing/2014/main" id="{5C029214-738C-61CB-A5A0-01964D720AFD}"/>
                    </a:ext>
                  </a:extLst>
                </p:cNvPr>
                <p:cNvPicPr/>
                <p:nvPr/>
              </p:nvPicPr>
              <p:blipFill>
                <a:blip r:embed="rId175"/>
                <a:stretch>
                  <a:fillRect/>
                </a:stretch>
              </p:blipFill>
              <p:spPr>
                <a:xfrm>
                  <a:off x="11644756" y="1785436"/>
                  <a:ext cx="169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Freihand 126">
                  <a:extLst>
                    <a:ext uri="{FF2B5EF4-FFF2-40B4-BE49-F238E27FC236}">
                      <a16:creationId xmlns:a16="http://schemas.microsoft.com/office/drawing/2014/main" id="{95C58F1C-68E1-13F0-F0D9-8B835FA05D7A}"/>
                    </a:ext>
                  </a:extLst>
                </p14:cNvPr>
                <p14:cNvContentPartPr/>
                <p14:nvPr/>
              </p14:nvContentPartPr>
              <p14:xfrm>
                <a:off x="11881276" y="1681036"/>
                <a:ext cx="195480" cy="170280"/>
              </p14:xfrm>
            </p:contentPart>
          </mc:Choice>
          <mc:Fallback xmlns="">
            <p:pic>
              <p:nvPicPr>
                <p:cNvPr id="127" name="Freihand 126">
                  <a:extLst>
                    <a:ext uri="{FF2B5EF4-FFF2-40B4-BE49-F238E27FC236}">
                      <a16:creationId xmlns:a16="http://schemas.microsoft.com/office/drawing/2014/main" id="{95C58F1C-68E1-13F0-F0D9-8B835FA05D7A}"/>
                    </a:ext>
                  </a:extLst>
                </p:cNvPr>
                <p:cNvPicPr/>
                <p:nvPr/>
              </p:nvPicPr>
              <p:blipFill>
                <a:blip r:embed="rId177"/>
                <a:stretch>
                  <a:fillRect/>
                </a:stretch>
              </p:blipFill>
              <p:spPr>
                <a:xfrm>
                  <a:off x="11876956" y="1676716"/>
                  <a:ext cx="204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8" name="Freihand 127">
                  <a:extLst>
                    <a:ext uri="{FF2B5EF4-FFF2-40B4-BE49-F238E27FC236}">
                      <a16:creationId xmlns:a16="http://schemas.microsoft.com/office/drawing/2014/main" id="{D16815BA-5544-9F94-5004-E6D990AC8722}"/>
                    </a:ext>
                  </a:extLst>
                </p14:cNvPr>
                <p14:cNvContentPartPr/>
                <p14:nvPr/>
              </p14:nvContentPartPr>
              <p14:xfrm>
                <a:off x="12070636" y="1685356"/>
                <a:ext cx="74520" cy="96480"/>
              </p14:xfrm>
            </p:contentPart>
          </mc:Choice>
          <mc:Fallback xmlns="">
            <p:pic>
              <p:nvPicPr>
                <p:cNvPr id="128" name="Freihand 127">
                  <a:extLst>
                    <a:ext uri="{FF2B5EF4-FFF2-40B4-BE49-F238E27FC236}">
                      <a16:creationId xmlns:a16="http://schemas.microsoft.com/office/drawing/2014/main" id="{D16815BA-5544-9F94-5004-E6D990AC8722}"/>
                    </a:ext>
                  </a:extLst>
                </p:cNvPr>
                <p:cNvPicPr/>
                <p:nvPr/>
              </p:nvPicPr>
              <p:blipFill>
                <a:blip r:embed="rId179"/>
                <a:stretch>
                  <a:fillRect/>
                </a:stretch>
              </p:blipFill>
              <p:spPr>
                <a:xfrm>
                  <a:off x="12066316" y="1681036"/>
                  <a:ext cx="8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9" name="Freihand 128">
                  <a:extLst>
                    <a:ext uri="{FF2B5EF4-FFF2-40B4-BE49-F238E27FC236}">
                      <a16:creationId xmlns:a16="http://schemas.microsoft.com/office/drawing/2014/main" id="{3446ABE0-0937-1077-85F6-6577E1024FFB}"/>
                    </a:ext>
                  </a:extLst>
                </p14:cNvPr>
                <p14:cNvContentPartPr/>
                <p14:nvPr/>
              </p14:nvContentPartPr>
              <p14:xfrm>
                <a:off x="11273956" y="959236"/>
                <a:ext cx="945000" cy="1136880"/>
              </p14:xfrm>
            </p:contentPart>
          </mc:Choice>
          <mc:Fallback xmlns="">
            <p:pic>
              <p:nvPicPr>
                <p:cNvPr id="129" name="Freihand 128">
                  <a:extLst>
                    <a:ext uri="{FF2B5EF4-FFF2-40B4-BE49-F238E27FC236}">
                      <a16:creationId xmlns:a16="http://schemas.microsoft.com/office/drawing/2014/main" id="{3446ABE0-0937-1077-85F6-6577E1024FFB}"/>
                    </a:ext>
                  </a:extLst>
                </p:cNvPr>
                <p:cNvPicPr/>
                <p:nvPr/>
              </p:nvPicPr>
              <p:blipFill>
                <a:blip r:embed="rId181"/>
                <a:stretch>
                  <a:fillRect/>
                </a:stretch>
              </p:blipFill>
              <p:spPr>
                <a:xfrm>
                  <a:off x="11269636" y="954916"/>
                  <a:ext cx="953640" cy="1145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Freihand 129">
                  <a:extLst>
                    <a:ext uri="{FF2B5EF4-FFF2-40B4-BE49-F238E27FC236}">
                      <a16:creationId xmlns:a16="http://schemas.microsoft.com/office/drawing/2014/main" id="{95585B0B-1828-6DDF-ED47-04247E67DAEE}"/>
                    </a:ext>
                  </a:extLst>
                </p14:cNvPr>
                <p14:cNvContentPartPr/>
                <p14:nvPr/>
              </p14:nvContentPartPr>
              <p14:xfrm>
                <a:off x="2422276" y="1806676"/>
                <a:ext cx="8787240" cy="3940200"/>
              </p14:xfrm>
            </p:contentPart>
          </mc:Choice>
          <mc:Fallback xmlns="">
            <p:pic>
              <p:nvPicPr>
                <p:cNvPr id="130" name="Freihand 129">
                  <a:extLst>
                    <a:ext uri="{FF2B5EF4-FFF2-40B4-BE49-F238E27FC236}">
                      <a16:creationId xmlns:a16="http://schemas.microsoft.com/office/drawing/2014/main" id="{95585B0B-1828-6DDF-ED47-04247E67DAEE}"/>
                    </a:ext>
                  </a:extLst>
                </p:cNvPr>
                <p:cNvPicPr/>
                <p:nvPr/>
              </p:nvPicPr>
              <p:blipFill>
                <a:blip r:embed="rId183"/>
                <a:stretch>
                  <a:fillRect/>
                </a:stretch>
              </p:blipFill>
              <p:spPr>
                <a:xfrm>
                  <a:off x="2417956" y="1802356"/>
                  <a:ext cx="8795880" cy="3948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Freihand 130">
                  <a:extLst>
                    <a:ext uri="{FF2B5EF4-FFF2-40B4-BE49-F238E27FC236}">
                      <a16:creationId xmlns:a16="http://schemas.microsoft.com/office/drawing/2014/main" id="{E99A05BA-D335-82F1-A2D7-F744C2793CF5}"/>
                    </a:ext>
                  </a:extLst>
                </p14:cNvPr>
                <p14:cNvContentPartPr/>
                <p14:nvPr/>
              </p14:nvContentPartPr>
              <p14:xfrm>
                <a:off x="3270796" y="5543476"/>
                <a:ext cx="135000" cy="390600"/>
              </p14:xfrm>
            </p:contentPart>
          </mc:Choice>
          <mc:Fallback xmlns="">
            <p:pic>
              <p:nvPicPr>
                <p:cNvPr id="131" name="Freihand 130">
                  <a:extLst>
                    <a:ext uri="{FF2B5EF4-FFF2-40B4-BE49-F238E27FC236}">
                      <a16:creationId xmlns:a16="http://schemas.microsoft.com/office/drawing/2014/main" id="{E99A05BA-D335-82F1-A2D7-F744C2793CF5}"/>
                    </a:ext>
                  </a:extLst>
                </p:cNvPr>
                <p:cNvPicPr/>
                <p:nvPr/>
              </p:nvPicPr>
              <p:blipFill>
                <a:blip r:embed="rId185"/>
                <a:stretch>
                  <a:fillRect/>
                </a:stretch>
              </p:blipFill>
              <p:spPr>
                <a:xfrm>
                  <a:off x="3266476" y="5539156"/>
                  <a:ext cx="1436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Freihand 132">
                  <a:extLst>
                    <a:ext uri="{FF2B5EF4-FFF2-40B4-BE49-F238E27FC236}">
                      <a16:creationId xmlns:a16="http://schemas.microsoft.com/office/drawing/2014/main" id="{9538E5ED-5AFC-967A-5509-74CCC5FC2DC8}"/>
                    </a:ext>
                  </a:extLst>
                </p14:cNvPr>
                <p14:cNvContentPartPr/>
                <p14:nvPr/>
              </p14:nvContentPartPr>
              <p14:xfrm>
                <a:off x="3649876" y="5619076"/>
                <a:ext cx="42120" cy="192240"/>
              </p14:xfrm>
            </p:contentPart>
          </mc:Choice>
          <mc:Fallback xmlns="">
            <p:pic>
              <p:nvPicPr>
                <p:cNvPr id="133" name="Freihand 132">
                  <a:extLst>
                    <a:ext uri="{FF2B5EF4-FFF2-40B4-BE49-F238E27FC236}">
                      <a16:creationId xmlns:a16="http://schemas.microsoft.com/office/drawing/2014/main" id="{9538E5ED-5AFC-967A-5509-74CCC5FC2DC8}"/>
                    </a:ext>
                  </a:extLst>
                </p:cNvPr>
                <p:cNvPicPr/>
                <p:nvPr/>
              </p:nvPicPr>
              <p:blipFill>
                <a:blip r:embed="rId187"/>
                <a:stretch>
                  <a:fillRect/>
                </a:stretch>
              </p:blipFill>
              <p:spPr>
                <a:xfrm>
                  <a:off x="3645556" y="5614756"/>
                  <a:ext cx="50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Freihand 133">
                  <a:extLst>
                    <a:ext uri="{FF2B5EF4-FFF2-40B4-BE49-F238E27FC236}">
                      <a16:creationId xmlns:a16="http://schemas.microsoft.com/office/drawing/2014/main" id="{627322F8-077A-BFFE-37AB-2498542CDC64}"/>
                    </a:ext>
                  </a:extLst>
                </p14:cNvPr>
                <p14:cNvContentPartPr/>
                <p14:nvPr/>
              </p14:nvContentPartPr>
              <p14:xfrm>
                <a:off x="3555916" y="5586676"/>
                <a:ext cx="254880" cy="19440"/>
              </p14:xfrm>
            </p:contentPart>
          </mc:Choice>
          <mc:Fallback xmlns="">
            <p:pic>
              <p:nvPicPr>
                <p:cNvPr id="134" name="Freihand 133">
                  <a:extLst>
                    <a:ext uri="{FF2B5EF4-FFF2-40B4-BE49-F238E27FC236}">
                      <a16:creationId xmlns:a16="http://schemas.microsoft.com/office/drawing/2014/main" id="{627322F8-077A-BFFE-37AB-2498542CDC64}"/>
                    </a:ext>
                  </a:extLst>
                </p:cNvPr>
                <p:cNvPicPr/>
                <p:nvPr/>
              </p:nvPicPr>
              <p:blipFill>
                <a:blip r:embed="rId189"/>
                <a:stretch>
                  <a:fillRect/>
                </a:stretch>
              </p:blipFill>
              <p:spPr>
                <a:xfrm>
                  <a:off x="3551596" y="5582356"/>
                  <a:ext cx="263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Freihand 134">
                  <a:extLst>
                    <a:ext uri="{FF2B5EF4-FFF2-40B4-BE49-F238E27FC236}">
                      <a16:creationId xmlns:a16="http://schemas.microsoft.com/office/drawing/2014/main" id="{07B63D33-E403-F006-5C6C-C9D80C1D9F24}"/>
                    </a:ext>
                  </a:extLst>
                </p14:cNvPr>
                <p14:cNvContentPartPr/>
                <p14:nvPr/>
              </p14:nvContentPartPr>
              <p14:xfrm>
                <a:off x="3800716" y="5555716"/>
                <a:ext cx="201600" cy="232560"/>
              </p14:xfrm>
            </p:contentPart>
          </mc:Choice>
          <mc:Fallback xmlns="">
            <p:pic>
              <p:nvPicPr>
                <p:cNvPr id="135" name="Freihand 134">
                  <a:extLst>
                    <a:ext uri="{FF2B5EF4-FFF2-40B4-BE49-F238E27FC236}">
                      <a16:creationId xmlns:a16="http://schemas.microsoft.com/office/drawing/2014/main" id="{07B63D33-E403-F006-5C6C-C9D80C1D9F24}"/>
                    </a:ext>
                  </a:extLst>
                </p:cNvPr>
                <p:cNvPicPr/>
                <p:nvPr/>
              </p:nvPicPr>
              <p:blipFill>
                <a:blip r:embed="rId191"/>
                <a:stretch>
                  <a:fillRect/>
                </a:stretch>
              </p:blipFill>
              <p:spPr>
                <a:xfrm>
                  <a:off x="3796396" y="5551396"/>
                  <a:ext cx="210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7" name="Freihand 136">
                  <a:extLst>
                    <a:ext uri="{FF2B5EF4-FFF2-40B4-BE49-F238E27FC236}">
                      <a16:creationId xmlns:a16="http://schemas.microsoft.com/office/drawing/2014/main" id="{8D6FDA91-CB22-DE6E-4811-42F979F28F90}"/>
                    </a:ext>
                  </a:extLst>
                </p14:cNvPr>
                <p14:cNvContentPartPr/>
                <p14:nvPr/>
              </p14:nvContentPartPr>
              <p14:xfrm>
                <a:off x="4073956" y="5646076"/>
                <a:ext cx="203400" cy="24480"/>
              </p14:xfrm>
            </p:contentPart>
          </mc:Choice>
          <mc:Fallback xmlns="">
            <p:pic>
              <p:nvPicPr>
                <p:cNvPr id="137" name="Freihand 136">
                  <a:extLst>
                    <a:ext uri="{FF2B5EF4-FFF2-40B4-BE49-F238E27FC236}">
                      <a16:creationId xmlns:a16="http://schemas.microsoft.com/office/drawing/2014/main" id="{8D6FDA91-CB22-DE6E-4811-42F979F28F90}"/>
                    </a:ext>
                  </a:extLst>
                </p:cNvPr>
                <p:cNvPicPr/>
                <p:nvPr/>
              </p:nvPicPr>
              <p:blipFill>
                <a:blip r:embed="rId193"/>
                <a:stretch>
                  <a:fillRect/>
                </a:stretch>
              </p:blipFill>
              <p:spPr>
                <a:xfrm>
                  <a:off x="4069636" y="5641756"/>
                  <a:ext cx="21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Freihand 137">
                  <a:extLst>
                    <a:ext uri="{FF2B5EF4-FFF2-40B4-BE49-F238E27FC236}">
                      <a16:creationId xmlns:a16="http://schemas.microsoft.com/office/drawing/2014/main" id="{2EC17FF7-593F-A6CE-955B-F39856091250}"/>
                    </a:ext>
                  </a:extLst>
                </p14:cNvPr>
                <p14:cNvContentPartPr/>
                <p14:nvPr/>
              </p14:nvContentPartPr>
              <p14:xfrm>
                <a:off x="4117876" y="5724916"/>
                <a:ext cx="173160" cy="13680"/>
              </p14:xfrm>
            </p:contentPart>
          </mc:Choice>
          <mc:Fallback xmlns="">
            <p:pic>
              <p:nvPicPr>
                <p:cNvPr id="138" name="Freihand 137">
                  <a:extLst>
                    <a:ext uri="{FF2B5EF4-FFF2-40B4-BE49-F238E27FC236}">
                      <a16:creationId xmlns:a16="http://schemas.microsoft.com/office/drawing/2014/main" id="{2EC17FF7-593F-A6CE-955B-F39856091250}"/>
                    </a:ext>
                  </a:extLst>
                </p:cNvPr>
                <p:cNvPicPr/>
                <p:nvPr/>
              </p:nvPicPr>
              <p:blipFill>
                <a:blip r:embed="rId195"/>
                <a:stretch>
                  <a:fillRect/>
                </a:stretch>
              </p:blipFill>
              <p:spPr>
                <a:xfrm>
                  <a:off x="4113556" y="5720596"/>
                  <a:ext cx="181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0" name="Freihand 139">
                  <a:extLst>
                    <a:ext uri="{FF2B5EF4-FFF2-40B4-BE49-F238E27FC236}">
                      <a16:creationId xmlns:a16="http://schemas.microsoft.com/office/drawing/2014/main" id="{DA267DEA-ADA9-F6BE-772E-0B77B990BBCE}"/>
                    </a:ext>
                  </a:extLst>
                </p14:cNvPr>
                <p14:cNvContentPartPr/>
                <p14:nvPr/>
              </p14:nvContentPartPr>
              <p14:xfrm>
                <a:off x="4394356" y="5561476"/>
                <a:ext cx="171720" cy="241920"/>
              </p14:xfrm>
            </p:contentPart>
          </mc:Choice>
          <mc:Fallback xmlns="">
            <p:pic>
              <p:nvPicPr>
                <p:cNvPr id="140" name="Freihand 139">
                  <a:extLst>
                    <a:ext uri="{FF2B5EF4-FFF2-40B4-BE49-F238E27FC236}">
                      <a16:creationId xmlns:a16="http://schemas.microsoft.com/office/drawing/2014/main" id="{DA267DEA-ADA9-F6BE-772E-0B77B990BBCE}"/>
                    </a:ext>
                  </a:extLst>
                </p:cNvPr>
                <p:cNvPicPr/>
                <p:nvPr/>
              </p:nvPicPr>
              <p:blipFill>
                <a:blip r:embed="rId197"/>
                <a:stretch>
                  <a:fillRect/>
                </a:stretch>
              </p:blipFill>
              <p:spPr>
                <a:xfrm>
                  <a:off x="4390036" y="5557156"/>
                  <a:ext cx="180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3C601F56-D127-323A-9453-3C8BB4AF7510}"/>
                    </a:ext>
                  </a:extLst>
                </p14:cNvPr>
                <p14:cNvContentPartPr/>
                <p14:nvPr/>
              </p14:nvContentPartPr>
              <p14:xfrm>
                <a:off x="4633756" y="5538436"/>
                <a:ext cx="154800" cy="208080"/>
              </p14:xfrm>
            </p:contentPart>
          </mc:Choice>
          <mc:Fallback xmlns="">
            <p:pic>
              <p:nvPicPr>
                <p:cNvPr id="142" name="Freihand 141">
                  <a:extLst>
                    <a:ext uri="{FF2B5EF4-FFF2-40B4-BE49-F238E27FC236}">
                      <a16:creationId xmlns:a16="http://schemas.microsoft.com/office/drawing/2014/main" id="{3C601F56-D127-323A-9453-3C8BB4AF7510}"/>
                    </a:ext>
                  </a:extLst>
                </p:cNvPr>
                <p:cNvPicPr/>
                <p:nvPr/>
              </p:nvPicPr>
              <p:blipFill>
                <a:blip r:embed="rId199"/>
                <a:stretch>
                  <a:fillRect/>
                </a:stretch>
              </p:blipFill>
              <p:spPr>
                <a:xfrm>
                  <a:off x="4629436" y="5534116"/>
                  <a:ext cx="163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Freihand 142">
                  <a:extLst>
                    <a:ext uri="{FF2B5EF4-FFF2-40B4-BE49-F238E27FC236}">
                      <a16:creationId xmlns:a16="http://schemas.microsoft.com/office/drawing/2014/main" id="{36A27922-68D8-C4E6-8AC7-D39268BB6524}"/>
                    </a:ext>
                  </a:extLst>
                </p14:cNvPr>
                <p14:cNvContentPartPr/>
                <p14:nvPr/>
              </p14:nvContentPartPr>
              <p14:xfrm>
                <a:off x="4865596" y="5535556"/>
                <a:ext cx="126720" cy="201960"/>
              </p14:xfrm>
            </p:contentPart>
          </mc:Choice>
          <mc:Fallback xmlns="">
            <p:pic>
              <p:nvPicPr>
                <p:cNvPr id="143" name="Freihand 142">
                  <a:extLst>
                    <a:ext uri="{FF2B5EF4-FFF2-40B4-BE49-F238E27FC236}">
                      <a16:creationId xmlns:a16="http://schemas.microsoft.com/office/drawing/2014/main" id="{36A27922-68D8-C4E6-8AC7-D39268BB6524}"/>
                    </a:ext>
                  </a:extLst>
                </p:cNvPr>
                <p:cNvPicPr/>
                <p:nvPr/>
              </p:nvPicPr>
              <p:blipFill>
                <a:blip r:embed="rId201"/>
                <a:stretch>
                  <a:fillRect/>
                </a:stretch>
              </p:blipFill>
              <p:spPr>
                <a:xfrm>
                  <a:off x="4861276" y="5531236"/>
                  <a:ext cx="135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126B92C4-8F6E-227C-D061-FA3AC4041FCB}"/>
                    </a:ext>
                  </a:extLst>
                </p14:cNvPr>
                <p14:cNvContentPartPr/>
                <p14:nvPr/>
              </p14:nvContentPartPr>
              <p14:xfrm>
                <a:off x="4926076" y="5518276"/>
                <a:ext cx="110880" cy="15480"/>
              </p14:xfrm>
            </p:contentPart>
          </mc:Choice>
          <mc:Fallback xmlns="">
            <p:pic>
              <p:nvPicPr>
                <p:cNvPr id="144" name="Freihand 143">
                  <a:extLst>
                    <a:ext uri="{FF2B5EF4-FFF2-40B4-BE49-F238E27FC236}">
                      <a16:creationId xmlns:a16="http://schemas.microsoft.com/office/drawing/2014/main" id="{126B92C4-8F6E-227C-D061-FA3AC4041FCB}"/>
                    </a:ext>
                  </a:extLst>
                </p:cNvPr>
                <p:cNvPicPr/>
                <p:nvPr/>
              </p:nvPicPr>
              <p:blipFill>
                <a:blip r:embed="rId203"/>
                <a:stretch>
                  <a:fillRect/>
                </a:stretch>
              </p:blipFill>
              <p:spPr>
                <a:xfrm>
                  <a:off x="4921756" y="5513956"/>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5AB90A5B-1EB4-79DC-815E-09AB95384B2B}"/>
                    </a:ext>
                  </a:extLst>
                </p14:cNvPr>
                <p14:cNvContentPartPr/>
                <p14:nvPr/>
              </p14:nvContentPartPr>
              <p14:xfrm>
                <a:off x="5051356" y="5521516"/>
                <a:ext cx="174960" cy="202680"/>
              </p14:xfrm>
            </p:contentPart>
          </mc:Choice>
          <mc:Fallback xmlns="">
            <p:pic>
              <p:nvPicPr>
                <p:cNvPr id="145" name="Freihand 144">
                  <a:extLst>
                    <a:ext uri="{FF2B5EF4-FFF2-40B4-BE49-F238E27FC236}">
                      <a16:creationId xmlns:a16="http://schemas.microsoft.com/office/drawing/2014/main" id="{5AB90A5B-1EB4-79DC-815E-09AB95384B2B}"/>
                    </a:ext>
                  </a:extLst>
                </p:cNvPr>
                <p:cNvPicPr/>
                <p:nvPr/>
              </p:nvPicPr>
              <p:blipFill>
                <a:blip r:embed="rId205"/>
                <a:stretch>
                  <a:fillRect/>
                </a:stretch>
              </p:blipFill>
              <p:spPr>
                <a:xfrm>
                  <a:off x="5047036" y="5517196"/>
                  <a:ext cx="183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7" name="Freihand 146">
                  <a:extLst>
                    <a:ext uri="{FF2B5EF4-FFF2-40B4-BE49-F238E27FC236}">
                      <a16:creationId xmlns:a16="http://schemas.microsoft.com/office/drawing/2014/main" id="{E2B30B1B-B070-78A9-D6BC-1EB0EAD0A515}"/>
                    </a:ext>
                  </a:extLst>
                </p14:cNvPr>
                <p14:cNvContentPartPr/>
                <p14:nvPr/>
              </p14:nvContentPartPr>
              <p14:xfrm>
                <a:off x="5309836" y="5490916"/>
                <a:ext cx="140040" cy="223920"/>
              </p14:xfrm>
            </p:contentPart>
          </mc:Choice>
          <mc:Fallback xmlns="">
            <p:pic>
              <p:nvPicPr>
                <p:cNvPr id="147" name="Freihand 146">
                  <a:extLst>
                    <a:ext uri="{FF2B5EF4-FFF2-40B4-BE49-F238E27FC236}">
                      <a16:creationId xmlns:a16="http://schemas.microsoft.com/office/drawing/2014/main" id="{E2B30B1B-B070-78A9-D6BC-1EB0EAD0A515}"/>
                    </a:ext>
                  </a:extLst>
                </p:cNvPr>
                <p:cNvPicPr/>
                <p:nvPr/>
              </p:nvPicPr>
              <p:blipFill>
                <a:blip r:embed="rId207"/>
                <a:stretch>
                  <a:fillRect/>
                </a:stretch>
              </p:blipFill>
              <p:spPr>
                <a:xfrm>
                  <a:off x="5305516" y="5486596"/>
                  <a:ext cx="148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8" name="Freihand 147">
                  <a:extLst>
                    <a:ext uri="{FF2B5EF4-FFF2-40B4-BE49-F238E27FC236}">
                      <a16:creationId xmlns:a16="http://schemas.microsoft.com/office/drawing/2014/main" id="{8A360245-AA8E-07DD-11F8-8834BAE5A0E7}"/>
                    </a:ext>
                  </a:extLst>
                </p14:cNvPr>
                <p14:cNvContentPartPr/>
                <p14:nvPr/>
              </p14:nvContentPartPr>
              <p14:xfrm>
                <a:off x="5504956" y="5556436"/>
                <a:ext cx="111960" cy="123120"/>
              </p14:xfrm>
            </p:contentPart>
          </mc:Choice>
          <mc:Fallback xmlns="">
            <p:pic>
              <p:nvPicPr>
                <p:cNvPr id="148" name="Freihand 147">
                  <a:extLst>
                    <a:ext uri="{FF2B5EF4-FFF2-40B4-BE49-F238E27FC236}">
                      <a16:creationId xmlns:a16="http://schemas.microsoft.com/office/drawing/2014/main" id="{8A360245-AA8E-07DD-11F8-8834BAE5A0E7}"/>
                    </a:ext>
                  </a:extLst>
                </p:cNvPr>
                <p:cNvPicPr/>
                <p:nvPr/>
              </p:nvPicPr>
              <p:blipFill>
                <a:blip r:embed="rId209"/>
                <a:stretch>
                  <a:fillRect/>
                </a:stretch>
              </p:blipFill>
              <p:spPr>
                <a:xfrm>
                  <a:off x="5500636" y="5552116"/>
                  <a:ext cx="120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Freihand 148">
                  <a:extLst>
                    <a:ext uri="{FF2B5EF4-FFF2-40B4-BE49-F238E27FC236}">
                      <a16:creationId xmlns:a16="http://schemas.microsoft.com/office/drawing/2014/main" id="{2857F0BB-18C3-B3B4-36EC-61A900E76E8B}"/>
                    </a:ext>
                  </a:extLst>
                </p14:cNvPr>
                <p14:cNvContentPartPr/>
                <p14:nvPr/>
              </p14:nvContentPartPr>
              <p14:xfrm>
                <a:off x="5616916" y="5485156"/>
                <a:ext cx="121320" cy="164520"/>
              </p14:xfrm>
            </p:contentPart>
          </mc:Choice>
          <mc:Fallback xmlns="">
            <p:pic>
              <p:nvPicPr>
                <p:cNvPr id="149" name="Freihand 148">
                  <a:extLst>
                    <a:ext uri="{FF2B5EF4-FFF2-40B4-BE49-F238E27FC236}">
                      <a16:creationId xmlns:a16="http://schemas.microsoft.com/office/drawing/2014/main" id="{2857F0BB-18C3-B3B4-36EC-61A900E76E8B}"/>
                    </a:ext>
                  </a:extLst>
                </p:cNvPr>
                <p:cNvPicPr/>
                <p:nvPr/>
              </p:nvPicPr>
              <p:blipFill>
                <a:blip r:embed="rId211"/>
                <a:stretch>
                  <a:fillRect/>
                </a:stretch>
              </p:blipFill>
              <p:spPr>
                <a:xfrm>
                  <a:off x="5612596" y="5480836"/>
                  <a:ext cx="129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5" name="Freihand 74">
                  <a:extLst>
                    <a:ext uri="{FF2B5EF4-FFF2-40B4-BE49-F238E27FC236}">
                      <a16:creationId xmlns:a16="http://schemas.microsoft.com/office/drawing/2014/main" id="{DDE27128-4CE9-5D2C-AE65-65B38C648031}"/>
                    </a:ext>
                  </a:extLst>
                </p14:cNvPr>
                <p14:cNvContentPartPr/>
                <p14:nvPr/>
              </p14:nvContentPartPr>
              <p14:xfrm>
                <a:off x="5561116" y="4883236"/>
                <a:ext cx="173160" cy="222120"/>
              </p14:xfrm>
            </p:contentPart>
          </mc:Choice>
          <mc:Fallback xmlns="">
            <p:pic>
              <p:nvPicPr>
                <p:cNvPr id="75" name="Freihand 74">
                  <a:extLst>
                    <a:ext uri="{FF2B5EF4-FFF2-40B4-BE49-F238E27FC236}">
                      <a16:creationId xmlns:a16="http://schemas.microsoft.com/office/drawing/2014/main" id="{DDE27128-4CE9-5D2C-AE65-65B38C648031}"/>
                    </a:ext>
                  </a:extLst>
                </p:cNvPr>
                <p:cNvPicPr/>
                <p:nvPr/>
              </p:nvPicPr>
              <p:blipFill>
                <a:blip r:embed="rId213"/>
                <a:stretch>
                  <a:fillRect/>
                </a:stretch>
              </p:blipFill>
              <p:spPr>
                <a:xfrm>
                  <a:off x="5556796" y="4878916"/>
                  <a:ext cx="1818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6" name="Freihand 75">
                  <a:extLst>
                    <a:ext uri="{FF2B5EF4-FFF2-40B4-BE49-F238E27FC236}">
                      <a16:creationId xmlns:a16="http://schemas.microsoft.com/office/drawing/2014/main" id="{7227A30E-28A9-18A3-0C5B-F860C43B51D0}"/>
                    </a:ext>
                  </a:extLst>
                </p14:cNvPr>
                <p14:cNvContentPartPr/>
                <p14:nvPr/>
              </p14:nvContentPartPr>
              <p14:xfrm>
                <a:off x="5974036" y="4960996"/>
                <a:ext cx="189720" cy="26640"/>
              </p14:xfrm>
            </p:contentPart>
          </mc:Choice>
          <mc:Fallback xmlns="">
            <p:pic>
              <p:nvPicPr>
                <p:cNvPr id="76" name="Freihand 75">
                  <a:extLst>
                    <a:ext uri="{FF2B5EF4-FFF2-40B4-BE49-F238E27FC236}">
                      <a16:creationId xmlns:a16="http://schemas.microsoft.com/office/drawing/2014/main" id="{7227A30E-28A9-18A3-0C5B-F860C43B51D0}"/>
                    </a:ext>
                  </a:extLst>
                </p:cNvPr>
                <p:cNvPicPr/>
                <p:nvPr/>
              </p:nvPicPr>
              <p:blipFill>
                <a:blip r:embed="rId215"/>
                <a:stretch>
                  <a:fillRect/>
                </a:stretch>
              </p:blipFill>
              <p:spPr>
                <a:xfrm>
                  <a:off x="5969716" y="4956676"/>
                  <a:ext cx="198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7" name="Freihand 76">
                  <a:extLst>
                    <a:ext uri="{FF2B5EF4-FFF2-40B4-BE49-F238E27FC236}">
                      <a16:creationId xmlns:a16="http://schemas.microsoft.com/office/drawing/2014/main" id="{FFD76850-7B9E-C313-4442-EEC899E2CFC1}"/>
                    </a:ext>
                  </a:extLst>
                </p14:cNvPr>
                <p14:cNvContentPartPr/>
                <p14:nvPr/>
              </p14:nvContentPartPr>
              <p14:xfrm>
                <a:off x="5983756" y="5020396"/>
                <a:ext cx="177840" cy="38160"/>
              </p14:xfrm>
            </p:contentPart>
          </mc:Choice>
          <mc:Fallback xmlns="">
            <p:pic>
              <p:nvPicPr>
                <p:cNvPr id="77" name="Freihand 76">
                  <a:extLst>
                    <a:ext uri="{FF2B5EF4-FFF2-40B4-BE49-F238E27FC236}">
                      <a16:creationId xmlns:a16="http://schemas.microsoft.com/office/drawing/2014/main" id="{FFD76850-7B9E-C313-4442-EEC899E2CFC1}"/>
                    </a:ext>
                  </a:extLst>
                </p:cNvPr>
                <p:cNvPicPr/>
                <p:nvPr/>
              </p:nvPicPr>
              <p:blipFill>
                <a:blip r:embed="rId217"/>
                <a:stretch>
                  <a:fillRect/>
                </a:stretch>
              </p:blipFill>
              <p:spPr>
                <a:xfrm>
                  <a:off x="5979436" y="5016076"/>
                  <a:ext cx="186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8" name="Freihand 77">
                  <a:extLst>
                    <a:ext uri="{FF2B5EF4-FFF2-40B4-BE49-F238E27FC236}">
                      <a16:creationId xmlns:a16="http://schemas.microsoft.com/office/drawing/2014/main" id="{346C946D-6658-2475-B448-721A83ED282A}"/>
                    </a:ext>
                  </a:extLst>
                </p14:cNvPr>
                <p14:cNvContentPartPr/>
                <p14:nvPr/>
              </p14:nvContentPartPr>
              <p14:xfrm>
                <a:off x="5984836" y="4805476"/>
                <a:ext cx="174600" cy="123120"/>
              </p14:xfrm>
            </p:contentPart>
          </mc:Choice>
          <mc:Fallback xmlns="">
            <p:pic>
              <p:nvPicPr>
                <p:cNvPr id="78" name="Freihand 77">
                  <a:extLst>
                    <a:ext uri="{FF2B5EF4-FFF2-40B4-BE49-F238E27FC236}">
                      <a16:creationId xmlns:a16="http://schemas.microsoft.com/office/drawing/2014/main" id="{346C946D-6658-2475-B448-721A83ED282A}"/>
                    </a:ext>
                  </a:extLst>
                </p:cNvPr>
                <p:cNvPicPr/>
                <p:nvPr/>
              </p:nvPicPr>
              <p:blipFill>
                <a:blip r:embed="rId219"/>
                <a:stretch>
                  <a:fillRect/>
                </a:stretch>
              </p:blipFill>
              <p:spPr>
                <a:xfrm>
                  <a:off x="5980516" y="4801156"/>
                  <a:ext cx="183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9" name="Freihand 78">
                  <a:extLst>
                    <a:ext uri="{FF2B5EF4-FFF2-40B4-BE49-F238E27FC236}">
                      <a16:creationId xmlns:a16="http://schemas.microsoft.com/office/drawing/2014/main" id="{112C56F4-0B00-98E4-3B05-781BE268EE60}"/>
                    </a:ext>
                  </a:extLst>
                </p14:cNvPr>
                <p14:cNvContentPartPr/>
                <p14:nvPr/>
              </p14:nvContentPartPr>
              <p14:xfrm>
                <a:off x="6357796" y="4870276"/>
                <a:ext cx="84600" cy="183960"/>
              </p14:xfrm>
            </p:contentPart>
          </mc:Choice>
          <mc:Fallback xmlns="">
            <p:pic>
              <p:nvPicPr>
                <p:cNvPr id="79" name="Freihand 78">
                  <a:extLst>
                    <a:ext uri="{FF2B5EF4-FFF2-40B4-BE49-F238E27FC236}">
                      <a16:creationId xmlns:a16="http://schemas.microsoft.com/office/drawing/2014/main" id="{112C56F4-0B00-98E4-3B05-781BE268EE60}"/>
                    </a:ext>
                  </a:extLst>
                </p:cNvPr>
                <p:cNvPicPr/>
                <p:nvPr/>
              </p:nvPicPr>
              <p:blipFill>
                <a:blip r:embed="rId221"/>
                <a:stretch>
                  <a:fillRect/>
                </a:stretch>
              </p:blipFill>
              <p:spPr>
                <a:xfrm>
                  <a:off x="6353476" y="4865956"/>
                  <a:ext cx="93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0" name="Freihand 79">
                  <a:extLst>
                    <a:ext uri="{FF2B5EF4-FFF2-40B4-BE49-F238E27FC236}">
                      <a16:creationId xmlns:a16="http://schemas.microsoft.com/office/drawing/2014/main" id="{8D1FA823-2936-5EDF-8110-AAA080AB07F7}"/>
                    </a:ext>
                  </a:extLst>
                </p14:cNvPr>
                <p14:cNvContentPartPr/>
                <p14:nvPr/>
              </p14:nvContentPartPr>
              <p14:xfrm>
                <a:off x="6364636" y="4872796"/>
                <a:ext cx="299520" cy="142200"/>
              </p14:xfrm>
            </p:contentPart>
          </mc:Choice>
          <mc:Fallback xmlns="">
            <p:pic>
              <p:nvPicPr>
                <p:cNvPr id="80" name="Freihand 79">
                  <a:extLst>
                    <a:ext uri="{FF2B5EF4-FFF2-40B4-BE49-F238E27FC236}">
                      <a16:creationId xmlns:a16="http://schemas.microsoft.com/office/drawing/2014/main" id="{8D1FA823-2936-5EDF-8110-AAA080AB07F7}"/>
                    </a:ext>
                  </a:extLst>
                </p:cNvPr>
                <p:cNvPicPr/>
                <p:nvPr/>
              </p:nvPicPr>
              <p:blipFill>
                <a:blip r:embed="rId223"/>
                <a:stretch>
                  <a:fillRect/>
                </a:stretch>
              </p:blipFill>
              <p:spPr>
                <a:xfrm>
                  <a:off x="6360316" y="4868476"/>
                  <a:ext cx="308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1" name="Freihand 80">
                  <a:extLst>
                    <a:ext uri="{FF2B5EF4-FFF2-40B4-BE49-F238E27FC236}">
                      <a16:creationId xmlns:a16="http://schemas.microsoft.com/office/drawing/2014/main" id="{D866E271-7AA6-6EC1-4834-AB7215A46033}"/>
                    </a:ext>
                  </a:extLst>
                </p14:cNvPr>
                <p14:cNvContentPartPr/>
                <p14:nvPr/>
              </p14:nvContentPartPr>
              <p14:xfrm>
                <a:off x="6737956" y="4910956"/>
                <a:ext cx="101520" cy="140040"/>
              </p14:xfrm>
            </p:contentPart>
          </mc:Choice>
          <mc:Fallback xmlns="">
            <p:pic>
              <p:nvPicPr>
                <p:cNvPr id="81" name="Freihand 80">
                  <a:extLst>
                    <a:ext uri="{FF2B5EF4-FFF2-40B4-BE49-F238E27FC236}">
                      <a16:creationId xmlns:a16="http://schemas.microsoft.com/office/drawing/2014/main" id="{D866E271-7AA6-6EC1-4834-AB7215A46033}"/>
                    </a:ext>
                  </a:extLst>
                </p:cNvPr>
                <p:cNvPicPr/>
                <p:nvPr/>
              </p:nvPicPr>
              <p:blipFill>
                <a:blip r:embed="rId225"/>
                <a:stretch>
                  <a:fillRect/>
                </a:stretch>
              </p:blipFill>
              <p:spPr>
                <a:xfrm>
                  <a:off x="6733636" y="4906636"/>
                  <a:ext cx="110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2" name="Freihand 81">
                  <a:extLst>
                    <a:ext uri="{FF2B5EF4-FFF2-40B4-BE49-F238E27FC236}">
                      <a16:creationId xmlns:a16="http://schemas.microsoft.com/office/drawing/2014/main" id="{7348E27B-869E-5533-3B72-D3935717E7AE}"/>
                    </a:ext>
                  </a:extLst>
                </p14:cNvPr>
                <p14:cNvContentPartPr/>
                <p14:nvPr/>
              </p14:nvContentPartPr>
              <p14:xfrm>
                <a:off x="6655156" y="4852996"/>
                <a:ext cx="243360" cy="220320"/>
              </p14:xfrm>
            </p:contentPart>
          </mc:Choice>
          <mc:Fallback xmlns="">
            <p:pic>
              <p:nvPicPr>
                <p:cNvPr id="82" name="Freihand 81">
                  <a:extLst>
                    <a:ext uri="{FF2B5EF4-FFF2-40B4-BE49-F238E27FC236}">
                      <a16:creationId xmlns:a16="http://schemas.microsoft.com/office/drawing/2014/main" id="{7348E27B-869E-5533-3B72-D3935717E7AE}"/>
                    </a:ext>
                  </a:extLst>
                </p:cNvPr>
                <p:cNvPicPr/>
                <p:nvPr/>
              </p:nvPicPr>
              <p:blipFill>
                <a:blip r:embed="rId227"/>
                <a:stretch>
                  <a:fillRect/>
                </a:stretch>
              </p:blipFill>
              <p:spPr>
                <a:xfrm>
                  <a:off x="6650836" y="4848676"/>
                  <a:ext cx="252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3" name="Freihand 82">
                  <a:extLst>
                    <a:ext uri="{FF2B5EF4-FFF2-40B4-BE49-F238E27FC236}">
                      <a16:creationId xmlns:a16="http://schemas.microsoft.com/office/drawing/2014/main" id="{9F5AD916-0682-4092-33A3-A705BD07E5D5}"/>
                    </a:ext>
                  </a:extLst>
                </p14:cNvPr>
                <p14:cNvContentPartPr/>
                <p14:nvPr/>
              </p14:nvContentPartPr>
              <p14:xfrm>
                <a:off x="7059796" y="4840036"/>
                <a:ext cx="237960" cy="177120"/>
              </p14:xfrm>
            </p:contentPart>
          </mc:Choice>
          <mc:Fallback xmlns="">
            <p:pic>
              <p:nvPicPr>
                <p:cNvPr id="83" name="Freihand 82">
                  <a:extLst>
                    <a:ext uri="{FF2B5EF4-FFF2-40B4-BE49-F238E27FC236}">
                      <a16:creationId xmlns:a16="http://schemas.microsoft.com/office/drawing/2014/main" id="{9F5AD916-0682-4092-33A3-A705BD07E5D5}"/>
                    </a:ext>
                  </a:extLst>
                </p:cNvPr>
                <p:cNvPicPr/>
                <p:nvPr/>
              </p:nvPicPr>
              <p:blipFill>
                <a:blip r:embed="rId229"/>
                <a:stretch>
                  <a:fillRect/>
                </a:stretch>
              </p:blipFill>
              <p:spPr>
                <a:xfrm>
                  <a:off x="7055476" y="4835716"/>
                  <a:ext cx="246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4" name="Freihand 83">
                  <a:extLst>
                    <a:ext uri="{FF2B5EF4-FFF2-40B4-BE49-F238E27FC236}">
                      <a16:creationId xmlns:a16="http://schemas.microsoft.com/office/drawing/2014/main" id="{FB987513-B3B9-1C2E-818B-8B0CD490417F}"/>
                    </a:ext>
                  </a:extLst>
                </p14:cNvPr>
                <p14:cNvContentPartPr/>
                <p14:nvPr/>
              </p14:nvContentPartPr>
              <p14:xfrm>
                <a:off x="7334836" y="4881796"/>
                <a:ext cx="105480" cy="129240"/>
              </p14:xfrm>
            </p:contentPart>
          </mc:Choice>
          <mc:Fallback xmlns="">
            <p:pic>
              <p:nvPicPr>
                <p:cNvPr id="84" name="Freihand 83">
                  <a:extLst>
                    <a:ext uri="{FF2B5EF4-FFF2-40B4-BE49-F238E27FC236}">
                      <a16:creationId xmlns:a16="http://schemas.microsoft.com/office/drawing/2014/main" id="{FB987513-B3B9-1C2E-818B-8B0CD490417F}"/>
                    </a:ext>
                  </a:extLst>
                </p:cNvPr>
                <p:cNvPicPr/>
                <p:nvPr/>
              </p:nvPicPr>
              <p:blipFill>
                <a:blip r:embed="rId231"/>
                <a:stretch>
                  <a:fillRect/>
                </a:stretch>
              </p:blipFill>
              <p:spPr>
                <a:xfrm>
                  <a:off x="7330516" y="4877476"/>
                  <a:ext cx="114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5" name="Freihand 84">
                  <a:extLst>
                    <a:ext uri="{FF2B5EF4-FFF2-40B4-BE49-F238E27FC236}">
                      <a16:creationId xmlns:a16="http://schemas.microsoft.com/office/drawing/2014/main" id="{A3B4A6C3-576C-EE74-1BBD-81EE3DEAB4A6}"/>
                    </a:ext>
                  </a:extLst>
                </p14:cNvPr>
                <p14:cNvContentPartPr/>
                <p14:nvPr/>
              </p14:nvContentPartPr>
              <p14:xfrm>
                <a:off x="6696916" y="5196076"/>
                <a:ext cx="26280" cy="187200"/>
              </p14:xfrm>
            </p:contentPart>
          </mc:Choice>
          <mc:Fallback xmlns="">
            <p:pic>
              <p:nvPicPr>
                <p:cNvPr id="85" name="Freihand 84">
                  <a:extLst>
                    <a:ext uri="{FF2B5EF4-FFF2-40B4-BE49-F238E27FC236}">
                      <a16:creationId xmlns:a16="http://schemas.microsoft.com/office/drawing/2014/main" id="{A3B4A6C3-576C-EE74-1BBD-81EE3DEAB4A6}"/>
                    </a:ext>
                  </a:extLst>
                </p:cNvPr>
                <p:cNvPicPr/>
                <p:nvPr/>
              </p:nvPicPr>
              <p:blipFill>
                <a:blip r:embed="rId233"/>
                <a:stretch>
                  <a:fillRect/>
                </a:stretch>
              </p:blipFill>
              <p:spPr>
                <a:xfrm>
                  <a:off x="6692596" y="5191756"/>
                  <a:ext cx="34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6" name="Freihand 85">
                  <a:extLst>
                    <a:ext uri="{FF2B5EF4-FFF2-40B4-BE49-F238E27FC236}">
                      <a16:creationId xmlns:a16="http://schemas.microsoft.com/office/drawing/2014/main" id="{ED9A33EC-C4F5-B526-28C9-4ED3B858012A}"/>
                    </a:ext>
                  </a:extLst>
                </p14:cNvPr>
                <p14:cNvContentPartPr/>
                <p14:nvPr/>
              </p14:nvContentPartPr>
              <p14:xfrm>
                <a:off x="6633916" y="5144956"/>
                <a:ext cx="245520" cy="203760"/>
              </p14:xfrm>
            </p:contentPart>
          </mc:Choice>
          <mc:Fallback xmlns="">
            <p:pic>
              <p:nvPicPr>
                <p:cNvPr id="86" name="Freihand 85">
                  <a:extLst>
                    <a:ext uri="{FF2B5EF4-FFF2-40B4-BE49-F238E27FC236}">
                      <a16:creationId xmlns:a16="http://schemas.microsoft.com/office/drawing/2014/main" id="{ED9A33EC-C4F5-B526-28C9-4ED3B858012A}"/>
                    </a:ext>
                  </a:extLst>
                </p:cNvPr>
                <p:cNvPicPr/>
                <p:nvPr/>
              </p:nvPicPr>
              <p:blipFill>
                <a:blip r:embed="rId235"/>
                <a:stretch>
                  <a:fillRect/>
                </a:stretch>
              </p:blipFill>
              <p:spPr>
                <a:xfrm>
                  <a:off x="6629596" y="5140636"/>
                  <a:ext cx="254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7" name="Freihand 86">
                  <a:extLst>
                    <a:ext uri="{FF2B5EF4-FFF2-40B4-BE49-F238E27FC236}">
                      <a16:creationId xmlns:a16="http://schemas.microsoft.com/office/drawing/2014/main" id="{2436ED22-BC62-D029-5C3C-57AD7A3E6178}"/>
                    </a:ext>
                  </a:extLst>
                </p14:cNvPr>
                <p14:cNvContentPartPr/>
                <p14:nvPr/>
              </p14:nvContentPartPr>
              <p14:xfrm>
                <a:off x="6886996" y="5218396"/>
                <a:ext cx="352800" cy="125280"/>
              </p14:xfrm>
            </p:contentPart>
          </mc:Choice>
          <mc:Fallback xmlns="">
            <p:pic>
              <p:nvPicPr>
                <p:cNvPr id="87" name="Freihand 86">
                  <a:extLst>
                    <a:ext uri="{FF2B5EF4-FFF2-40B4-BE49-F238E27FC236}">
                      <a16:creationId xmlns:a16="http://schemas.microsoft.com/office/drawing/2014/main" id="{2436ED22-BC62-D029-5C3C-57AD7A3E6178}"/>
                    </a:ext>
                  </a:extLst>
                </p:cNvPr>
                <p:cNvPicPr/>
                <p:nvPr/>
              </p:nvPicPr>
              <p:blipFill>
                <a:blip r:embed="rId237"/>
                <a:stretch>
                  <a:fillRect/>
                </a:stretch>
              </p:blipFill>
              <p:spPr>
                <a:xfrm>
                  <a:off x="6882676" y="5214076"/>
                  <a:ext cx="361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8" name="Freihand 87">
                  <a:extLst>
                    <a:ext uri="{FF2B5EF4-FFF2-40B4-BE49-F238E27FC236}">
                      <a16:creationId xmlns:a16="http://schemas.microsoft.com/office/drawing/2014/main" id="{6896B858-1659-EF90-81BA-947DF669A40E}"/>
                    </a:ext>
                  </a:extLst>
                </p14:cNvPr>
                <p14:cNvContentPartPr/>
                <p14:nvPr/>
              </p14:nvContentPartPr>
              <p14:xfrm>
                <a:off x="7308916" y="5129116"/>
                <a:ext cx="264240" cy="149760"/>
              </p14:xfrm>
            </p:contentPart>
          </mc:Choice>
          <mc:Fallback xmlns="">
            <p:pic>
              <p:nvPicPr>
                <p:cNvPr id="88" name="Freihand 87">
                  <a:extLst>
                    <a:ext uri="{FF2B5EF4-FFF2-40B4-BE49-F238E27FC236}">
                      <a16:creationId xmlns:a16="http://schemas.microsoft.com/office/drawing/2014/main" id="{6896B858-1659-EF90-81BA-947DF669A40E}"/>
                    </a:ext>
                  </a:extLst>
                </p:cNvPr>
                <p:cNvPicPr/>
                <p:nvPr/>
              </p:nvPicPr>
              <p:blipFill>
                <a:blip r:embed="rId239"/>
                <a:stretch>
                  <a:fillRect/>
                </a:stretch>
              </p:blipFill>
              <p:spPr>
                <a:xfrm>
                  <a:off x="7304596" y="5124796"/>
                  <a:ext cx="27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9" name="Freihand 88">
                  <a:extLst>
                    <a:ext uri="{FF2B5EF4-FFF2-40B4-BE49-F238E27FC236}">
                      <a16:creationId xmlns:a16="http://schemas.microsoft.com/office/drawing/2014/main" id="{D23EB0DE-CF33-8D32-CB78-4F87B409351E}"/>
                    </a:ext>
                  </a:extLst>
                </p14:cNvPr>
                <p14:cNvContentPartPr/>
                <p14:nvPr/>
              </p14:nvContentPartPr>
              <p14:xfrm>
                <a:off x="7581796" y="5137396"/>
                <a:ext cx="164520" cy="124560"/>
              </p14:xfrm>
            </p:contentPart>
          </mc:Choice>
          <mc:Fallback xmlns="">
            <p:pic>
              <p:nvPicPr>
                <p:cNvPr id="89" name="Freihand 88">
                  <a:extLst>
                    <a:ext uri="{FF2B5EF4-FFF2-40B4-BE49-F238E27FC236}">
                      <a16:creationId xmlns:a16="http://schemas.microsoft.com/office/drawing/2014/main" id="{D23EB0DE-CF33-8D32-CB78-4F87B409351E}"/>
                    </a:ext>
                  </a:extLst>
                </p:cNvPr>
                <p:cNvPicPr/>
                <p:nvPr/>
              </p:nvPicPr>
              <p:blipFill>
                <a:blip r:embed="rId241"/>
                <a:stretch>
                  <a:fillRect/>
                </a:stretch>
              </p:blipFill>
              <p:spPr>
                <a:xfrm>
                  <a:off x="7577476" y="5133076"/>
                  <a:ext cx="173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0" name="Freihand 89">
                  <a:extLst>
                    <a:ext uri="{FF2B5EF4-FFF2-40B4-BE49-F238E27FC236}">
                      <a16:creationId xmlns:a16="http://schemas.microsoft.com/office/drawing/2014/main" id="{8A2B0165-1C76-1233-1D5B-FE21119A8444}"/>
                    </a:ext>
                  </a:extLst>
                </p14:cNvPr>
                <p14:cNvContentPartPr/>
                <p14:nvPr/>
              </p14:nvContentPartPr>
              <p14:xfrm>
                <a:off x="7785556" y="5169436"/>
                <a:ext cx="63360" cy="113040"/>
              </p14:xfrm>
            </p:contentPart>
          </mc:Choice>
          <mc:Fallback xmlns="">
            <p:pic>
              <p:nvPicPr>
                <p:cNvPr id="90" name="Freihand 89">
                  <a:extLst>
                    <a:ext uri="{FF2B5EF4-FFF2-40B4-BE49-F238E27FC236}">
                      <a16:creationId xmlns:a16="http://schemas.microsoft.com/office/drawing/2014/main" id="{8A2B0165-1C76-1233-1D5B-FE21119A8444}"/>
                    </a:ext>
                  </a:extLst>
                </p:cNvPr>
                <p:cNvPicPr/>
                <p:nvPr/>
              </p:nvPicPr>
              <p:blipFill>
                <a:blip r:embed="rId243"/>
                <a:stretch>
                  <a:fillRect/>
                </a:stretch>
              </p:blipFill>
              <p:spPr>
                <a:xfrm>
                  <a:off x="7781236" y="5165116"/>
                  <a:ext cx="72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1" name="Freihand 90">
                  <a:extLst>
                    <a:ext uri="{FF2B5EF4-FFF2-40B4-BE49-F238E27FC236}">
                      <a16:creationId xmlns:a16="http://schemas.microsoft.com/office/drawing/2014/main" id="{7D7AE717-1C6D-DA2F-904F-E99C3DEFF62B}"/>
                    </a:ext>
                  </a:extLst>
                </p14:cNvPr>
                <p14:cNvContentPartPr/>
                <p14:nvPr/>
              </p14:nvContentPartPr>
              <p14:xfrm>
                <a:off x="7904356" y="5062876"/>
                <a:ext cx="468720" cy="221400"/>
              </p14:xfrm>
            </p:contentPart>
          </mc:Choice>
          <mc:Fallback xmlns="">
            <p:pic>
              <p:nvPicPr>
                <p:cNvPr id="91" name="Freihand 90">
                  <a:extLst>
                    <a:ext uri="{FF2B5EF4-FFF2-40B4-BE49-F238E27FC236}">
                      <a16:creationId xmlns:a16="http://schemas.microsoft.com/office/drawing/2014/main" id="{7D7AE717-1C6D-DA2F-904F-E99C3DEFF62B}"/>
                    </a:ext>
                  </a:extLst>
                </p:cNvPr>
                <p:cNvPicPr/>
                <p:nvPr/>
              </p:nvPicPr>
              <p:blipFill>
                <a:blip r:embed="rId245"/>
                <a:stretch>
                  <a:fillRect/>
                </a:stretch>
              </p:blipFill>
              <p:spPr>
                <a:xfrm>
                  <a:off x="7900036" y="5058556"/>
                  <a:ext cx="477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2" name="Freihand 91">
                  <a:extLst>
                    <a:ext uri="{FF2B5EF4-FFF2-40B4-BE49-F238E27FC236}">
                      <a16:creationId xmlns:a16="http://schemas.microsoft.com/office/drawing/2014/main" id="{0E3200A4-F369-9497-1D11-2E72440D3D87}"/>
                    </a:ext>
                  </a:extLst>
                </p14:cNvPr>
                <p14:cNvContentPartPr/>
                <p14:nvPr/>
              </p14:nvContentPartPr>
              <p14:xfrm>
                <a:off x="8422396" y="5094196"/>
                <a:ext cx="81000" cy="177120"/>
              </p14:xfrm>
            </p:contentPart>
          </mc:Choice>
          <mc:Fallback xmlns="">
            <p:pic>
              <p:nvPicPr>
                <p:cNvPr id="92" name="Freihand 91">
                  <a:extLst>
                    <a:ext uri="{FF2B5EF4-FFF2-40B4-BE49-F238E27FC236}">
                      <a16:creationId xmlns:a16="http://schemas.microsoft.com/office/drawing/2014/main" id="{0E3200A4-F369-9497-1D11-2E72440D3D87}"/>
                    </a:ext>
                  </a:extLst>
                </p:cNvPr>
                <p:cNvPicPr/>
                <p:nvPr/>
              </p:nvPicPr>
              <p:blipFill>
                <a:blip r:embed="rId247"/>
                <a:stretch>
                  <a:fillRect/>
                </a:stretch>
              </p:blipFill>
              <p:spPr>
                <a:xfrm>
                  <a:off x="8418076" y="5089876"/>
                  <a:ext cx="89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EC9FD26D-9D4A-AC2C-5783-4886EE139BB3}"/>
                    </a:ext>
                  </a:extLst>
                </p14:cNvPr>
                <p14:cNvContentPartPr/>
                <p14:nvPr/>
              </p14:nvContentPartPr>
              <p14:xfrm>
                <a:off x="5889796" y="5590636"/>
                <a:ext cx="61560" cy="71280"/>
              </p14:xfrm>
            </p:contentPart>
          </mc:Choice>
          <mc:Fallback xmlns="">
            <p:pic>
              <p:nvPicPr>
                <p:cNvPr id="153" name="Freihand 152">
                  <a:extLst>
                    <a:ext uri="{FF2B5EF4-FFF2-40B4-BE49-F238E27FC236}">
                      <a16:creationId xmlns:a16="http://schemas.microsoft.com/office/drawing/2014/main" id="{EC9FD26D-9D4A-AC2C-5783-4886EE139BB3}"/>
                    </a:ext>
                  </a:extLst>
                </p:cNvPr>
                <p:cNvPicPr/>
                <p:nvPr/>
              </p:nvPicPr>
              <p:blipFill>
                <a:blip r:embed="rId249"/>
                <a:stretch>
                  <a:fillRect/>
                </a:stretch>
              </p:blipFill>
              <p:spPr>
                <a:xfrm>
                  <a:off x="5885476" y="5586316"/>
                  <a:ext cx="70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A5B90BB8-6855-2239-0C0E-F0232CD292B3}"/>
                    </a:ext>
                  </a:extLst>
                </p14:cNvPr>
                <p14:cNvContentPartPr/>
                <p14:nvPr/>
              </p14:nvContentPartPr>
              <p14:xfrm>
                <a:off x="5998516" y="5506036"/>
                <a:ext cx="219600" cy="252720"/>
              </p14:xfrm>
            </p:contentPart>
          </mc:Choice>
          <mc:Fallback xmlns="">
            <p:pic>
              <p:nvPicPr>
                <p:cNvPr id="154" name="Freihand 153">
                  <a:extLst>
                    <a:ext uri="{FF2B5EF4-FFF2-40B4-BE49-F238E27FC236}">
                      <a16:creationId xmlns:a16="http://schemas.microsoft.com/office/drawing/2014/main" id="{A5B90BB8-6855-2239-0C0E-F0232CD292B3}"/>
                    </a:ext>
                  </a:extLst>
                </p:cNvPr>
                <p:cNvPicPr/>
                <p:nvPr/>
              </p:nvPicPr>
              <p:blipFill>
                <a:blip r:embed="rId251"/>
                <a:stretch>
                  <a:fillRect/>
                </a:stretch>
              </p:blipFill>
              <p:spPr>
                <a:xfrm>
                  <a:off x="5994196" y="5501716"/>
                  <a:ext cx="2282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5" name="Freihand 154">
                  <a:extLst>
                    <a:ext uri="{FF2B5EF4-FFF2-40B4-BE49-F238E27FC236}">
                      <a16:creationId xmlns:a16="http://schemas.microsoft.com/office/drawing/2014/main" id="{4F4C2663-5091-FB8F-7C29-84620B30C3B1}"/>
                    </a:ext>
                  </a:extLst>
                </p14:cNvPr>
                <p14:cNvContentPartPr/>
                <p14:nvPr/>
              </p14:nvContentPartPr>
              <p14:xfrm>
                <a:off x="6219916" y="5674876"/>
                <a:ext cx="38880" cy="104760"/>
              </p14:xfrm>
            </p:contentPart>
          </mc:Choice>
          <mc:Fallback xmlns="">
            <p:pic>
              <p:nvPicPr>
                <p:cNvPr id="155" name="Freihand 154">
                  <a:extLst>
                    <a:ext uri="{FF2B5EF4-FFF2-40B4-BE49-F238E27FC236}">
                      <a16:creationId xmlns:a16="http://schemas.microsoft.com/office/drawing/2014/main" id="{4F4C2663-5091-FB8F-7C29-84620B30C3B1}"/>
                    </a:ext>
                  </a:extLst>
                </p:cNvPr>
                <p:cNvPicPr/>
                <p:nvPr/>
              </p:nvPicPr>
              <p:blipFill>
                <a:blip r:embed="rId253"/>
                <a:stretch>
                  <a:fillRect/>
                </a:stretch>
              </p:blipFill>
              <p:spPr>
                <a:xfrm>
                  <a:off x="6215596" y="5670556"/>
                  <a:ext cx="47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6" name="Freihand 155">
                  <a:extLst>
                    <a:ext uri="{FF2B5EF4-FFF2-40B4-BE49-F238E27FC236}">
                      <a16:creationId xmlns:a16="http://schemas.microsoft.com/office/drawing/2014/main" id="{217E6DFE-9EED-2AD8-C66A-554A83F43384}"/>
                    </a:ext>
                  </a:extLst>
                </p14:cNvPr>
                <p14:cNvContentPartPr/>
                <p14:nvPr/>
              </p14:nvContentPartPr>
              <p14:xfrm>
                <a:off x="6316036" y="5490196"/>
                <a:ext cx="191160" cy="297720"/>
              </p14:xfrm>
            </p:contentPart>
          </mc:Choice>
          <mc:Fallback xmlns="">
            <p:pic>
              <p:nvPicPr>
                <p:cNvPr id="156" name="Freihand 155">
                  <a:extLst>
                    <a:ext uri="{FF2B5EF4-FFF2-40B4-BE49-F238E27FC236}">
                      <a16:creationId xmlns:a16="http://schemas.microsoft.com/office/drawing/2014/main" id="{217E6DFE-9EED-2AD8-C66A-554A83F43384}"/>
                    </a:ext>
                  </a:extLst>
                </p:cNvPr>
                <p:cNvPicPr/>
                <p:nvPr/>
              </p:nvPicPr>
              <p:blipFill>
                <a:blip r:embed="rId255"/>
                <a:stretch>
                  <a:fillRect/>
                </a:stretch>
              </p:blipFill>
              <p:spPr>
                <a:xfrm>
                  <a:off x="6311716" y="5485876"/>
                  <a:ext cx="1998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8" name="Freihand 157">
                  <a:extLst>
                    <a:ext uri="{FF2B5EF4-FFF2-40B4-BE49-F238E27FC236}">
                      <a16:creationId xmlns:a16="http://schemas.microsoft.com/office/drawing/2014/main" id="{B5A16D76-3F59-DB24-551B-8B4B74A7D61E}"/>
                    </a:ext>
                  </a:extLst>
                </p14:cNvPr>
                <p14:cNvContentPartPr/>
                <p14:nvPr/>
              </p14:nvContentPartPr>
              <p14:xfrm>
                <a:off x="6548596" y="5535916"/>
                <a:ext cx="232200" cy="74520"/>
              </p14:xfrm>
            </p:contentPart>
          </mc:Choice>
          <mc:Fallback xmlns="">
            <p:pic>
              <p:nvPicPr>
                <p:cNvPr id="158" name="Freihand 157">
                  <a:extLst>
                    <a:ext uri="{FF2B5EF4-FFF2-40B4-BE49-F238E27FC236}">
                      <a16:creationId xmlns:a16="http://schemas.microsoft.com/office/drawing/2014/main" id="{B5A16D76-3F59-DB24-551B-8B4B74A7D61E}"/>
                    </a:ext>
                  </a:extLst>
                </p:cNvPr>
                <p:cNvPicPr/>
                <p:nvPr/>
              </p:nvPicPr>
              <p:blipFill>
                <a:blip r:embed="rId257"/>
                <a:stretch>
                  <a:fillRect/>
                </a:stretch>
              </p:blipFill>
              <p:spPr>
                <a:xfrm>
                  <a:off x="6544276" y="5531596"/>
                  <a:ext cx="240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9" name="Freihand 158">
                  <a:extLst>
                    <a:ext uri="{FF2B5EF4-FFF2-40B4-BE49-F238E27FC236}">
                      <a16:creationId xmlns:a16="http://schemas.microsoft.com/office/drawing/2014/main" id="{D2EBE24F-AB94-D3B0-9B95-D7D66078B57C}"/>
                    </a:ext>
                  </a:extLst>
                </p14:cNvPr>
                <p14:cNvContentPartPr/>
                <p14:nvPr/>
              </p14:nvContentPartPr>
              <p14:xfrm>
                <a:off x="6607996" y="5662276"/>
                <a:ext cx="211320" cy="95760"/>
              </p14:xfrm>
            </p:contentPart>
          </mc:Choice>
          <mc:Fallback xmlns="">
            <p:pic>
              <p:nvPicPr>
                <p:cNvPr id="159" name="Freihand 158">
                  <a:extLst>
                    <a:ext uri="{FF2B5EF4-FFF2-40B4-BE49-F238E27FC236}">
                      <a16:creationId xmlns:a16="http://schemas.microsoft.com/office/drawing/2014/main" id="{D2EBE24F-AB94-D3B0-9B95-D7D66078B57C}"/>
                    </a:ext>
                  </a:extLst>
                </p:cNvPr>
                <p:cNvPicPr/>
                <p:nvPr/>
              </p:nvPicPr>
              <p:blipFill>
                <a:blip r:embed="rId259"/>
                <a:stretch>
                  <a:fillRect/>
                </a:stretch>
              </p:blipFill>
              <p:spPr>
                <a:xfrm>
                  <a:off x="6603676" y="5657956"/>
                  <a:ext cx="219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E4BD067E-7522-1936-9BA3-ECF831B07754}"/>
                    </a:ext>
                  </a:extLst>
                </p14:cNvPr>
                <p14:cNvContentPartPr/>
                <p14:nvPr/>
              </p14:nvContentPartPr>
              <p14:xfrm>
                <a:off x="6974836" y="5515756"/>
                <a:ext cx="189000" cy="231120"/>
              </p14:xfrm>
            </p:contentPart>
          </mc:Choice>
          <mc:Fallback xmlns="">
            <p:pic>
              <p:nvPicPr>
                <p:cNvPr id="161" name="Freihand 160">
                  <a:extLst>
                    <a:ext uri="{FF2B5EF4-FFF2-40B4-BE49-F238E27FC236}">
                      <a16:creationId xmlns:a16="http://schemas.microsoft.com/office/drawing/2014/main" id="{E4BD067E-7522-1936-9BA3-ECF831B07754}"/>
                    </a:ext>
                  </a:extLst>
                </p:cNvPr>
                <p:cNvPicPr/>
                <p:nvPr/>
              </p:nvPicPr>
              <p:blipFill>
                <a:blip r:embed="rId261"/>
                <a:stretch>
                  <a:fillRect/>
                </a:stretch>
              </p:blipFill>
              <p:spPr>
                <a:xfrm>
                  <a:off x="6970516" y="5511436"/>
                  <a:ext cx="197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4F7895DA-C343-78A7-73BE-F8FC008E66BE}"/>
                    </a:ext>
                  </a:extLst>
                </p14:cNvPr>
                <p14:cNvContentPartPr/>
                <p14:nvPr/>
              </p14:nvContentPartPr>
              <p14:xfrm>
                <a:off x="7236196" y="5476876"/>
                <a:ext cx="212040" cy="300600"/>
              </p14:xfrm>
            </p:contentPart>
          </mc:Choice>
          <mc:Fallback xmlns="">
            <p:pic>
              <p:nvPicPr>
                <p:cNvPr id="162" name="Freihand 161">
                  <a:extLst>
                    <a:ext uri="{FF2B5EF4-FFF2-40B4-BE49-F238E27FC236}">
                      <a16:creationId xmlns:a16="http://schemas.microsoft.com/office/drawing/2014/main" id="{4F7895DA-C343-78A7-73BE-F8FC008E66BE}"/>
                    </a:ext>
                  </a:extLst>
                </p:cNvPr>
                <p:cNvPicPr/>
                <p:nvPr/>
              </p:nvPicPr>
              <p:blipFill>
                <a:blip r:embed="rId263"/>
                <a:stretch>
                  <a:fillRect/>
                </a:stretch>
              </p:blipFill>
              <p:spPr>
                <a:xfrm>
                  <a:off x="7231876" y="5472556"/>
                  <a:ext cx="2206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4051AB16-6C88-14F7-E9C0-2B3B626FDF8D}"/>
                    </a:ext>
                  </a:extLst>
                </p14:cNvPr>
                <p14:cNvContentPartPr/>
                <p14:nvPr/>
              </p14:nvContentPartPr>
              <p14:xfrm>
                <a:off x="7313956" y="5674516"/>
                <a:ext cx="142200" cy="28080"/>
              </p14:xfrm>
            </p:contentPart>
          </mc:Choice>
          <mc:Fallback xmlns="">
            <p:pic>
              <p:nvPicPr>
                <p:cNvPr id="163" name="Freihand 162">
                  <a:extLst>
                    <a:ext uri="{FF2B5EF4-FFF2-40B4-BE49-F238E27FC236}">
                      <a16:creationId xmlns:a16="http://schemas.microsoft.com/office/drawing/2014/main" id="{4051AB16-6C88-14F7-E9C0-2B3B626FDF8D}"/>
                    </a:ext>
                  </a:extLst>
                </p:cNvPr>
                <p:cNvPicPr/>
                <p:nvPr/>
              </p:nvPicPr>
              <p:blipFill>
                <a:blip r:embed="rId265"/>
                <a:stretch>
                  <a:fillRect/>
                </a:stretch>
              </p:blipFill>
              <p:spPr>
                <a:xfrm>
                  <a:off x="7309636" y="5670196"/>
                  <a:ext cx="15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4" name="Freihand 163">
                  <a:extLst>
                    <a:ext uri="{FF2B5EF4-FFF2-40B4-BE49-F238E27FC236}">
                      <a16:creationId xmlns:a16="http://schemas.microsoft.com/office/drawing/2014/main" id="{E7090DFD-C554-4C3F-66E0-ECC710631489}"/>
                    </a:ext>
                  </a:extLst>
                </p14:cNvPr>
                <p14:cNvContentPartPr/>
                <p14:nvPr/>
              </p14:nvContentPartPr>
              <p14:xfrm>
                <a:off x="7534276" y="5522236"/>
                <a:ext cx="89640" cy="219240"/>
              </p14:xfrm>
            </p:contentPart>
          </mc:Choice>
          <mc:Fallback xmlns="">
            <p:pic>
              <p:nvPicPr>
                <p:cNvPr id="164" name="Freihand 163">
                  <a:extLst>
                    <a:ext uri="{FF2B5EF4-FFF2-40B4-BE49-F238E27FC236}">
                      <a16:creationId xmlns:a16="http://schemas.microsoft.com/office/drawing/2014/main" id="{E7090DFD-C554-4C3F-66E0-ECC710631489}"/>
                    </a:ext>
                  </a:extLst>
                </p:cNvPr>
                <p:cNvPicPr/>
                <p:nvPr/>
              </p:nvPicPr>
              <p:blipFill>
                <a:blip r:embed="rId267"/>
                <a:stretch>
                  <a:fillRect/>
                </a:stretch>
              </p:blipFill>
              <p:spPr>
                <a:xfrm>
                  <a:off x="7529956" y="5517916"/>
                  <a:ext cx="98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Freihand 164">
                  <a:extLst>
                    <a:ext uri="{FF2B5EF4-FFF2-40B4-BE49-F238E27FC236}">
                      <a16:creationId xmlns:a16="http://schemas.microsoft.com/office/drawing/2014/main" id="{6FEDA4B5-253C-724B-68C8-24CCDD0B6F00}"/>
                    </a:ext>
                  </a:extLst>
                </p14:cNvPr>
                <p14:cNvContentPartPr/>
                <p14:nvPr/>
              </p14:nvContentPartPr>
              <p14:xfrm>
                <a:off x="7704196" y="5504236"/>
                <a:ext cx="136800" cy="211680"/>
              </p14:xfrm>
            </p:contentPart>
          </mc:Choice>
          <mc:Fallback xmlns="">
            <p:pic>
              <p:nvPicPr>
                <p:cNvPr id="165" name="Freihand 164">
                  <a:extLst>
                    <a:ext uri="{FF2B5EF4-FFF2-40B4-BE49-F238E27FC236}">
                      <a16:creationId xmlns:a16="http://schemas.microsoft.com/office/drawing/2014/main" id="{6FEDA4B5-253C-724B-68C8-24CCDD0B6F00}"/>
                    </a:ext>
                  </a:extLst>
                </p:cNvPr>
                <p:cNvPicPr/>
                <p:nvPr/>
              </p:nvPicPr>
              <p:blipFill>
                <a:blip r:embed="rId269"/>
                <a:stretch>
                  <a:fillRect/>
                </a:stretch>
              </p:blipFill>
              <p:spPr>
                <a:xfrm>
                  <a:off x="7699876" y="5499916"/>
                  <a:ext cx="145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 name="Freihand 165">
                  <a:extLst>
                    <a:ext uri="{FF2B5EF4-FFF2-40B4-BE49-F238E27FC236}">
                      <a16:creationId xmlns:a16="http://schemas.microsoft.com/office/drawing/2014/main" id="{0E6EDE4D-D1AD-001A-4831-83226BDAA040}"/>
                    </a:ext>
                  </a:extLst>
                </p14:cNvPr>
                <p14:cNvContentPartPr/>
                <p14:nvPr/>
              </p14:nvContentPartPr>
              <p14:xfrm>
                <a:off x="7979596" y="5486596"/>
                <a:ext cx="216000" cy="216360"/>
              </p14:xfrm>
            </p:contentPart>
          </mc:Choice>
          <mc:Fallback xmlns="">
            <p:pic>
              <p:nvPicPr>
                <p:cNvPr id="166" name="Freihand 165">
                  <a:extLst>
                    <a:ext uri="{FF2B5EF4-FFF2-40B4-BE49-F238E27FC236}">
                      <a16:creationId xmlns:a16="http://schemas.microsoft.com/office/drawing/2014/main" id="{0E6EDE4D-D1AD-001A-4831-83226BDAA040}"/>
                    </a:ext>
                  </a:extLst>
                </p:cNvPr>
                <p:cNvPicPr/>
                <p:nvPr/>
              </p:nvPicPr>
              <p:blipFill>
                <a:blip r:embed="rId271"/>
                <a:stretch>
                  <a:fillRect/>
                </a:stretch>
              </p:blipFill>
              <p:spPr>
                <a:xfrm>
                  <a:off x="7975276" y="5482276"/>
                  <a:ext cx="224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 name="Freihand 166">
                  <a:extLst>
                    <a:ext uri="{FF2B5EF4-FFF2-40B4-BE49-F238E27FC236}">
                      <a16:creationId xmlns:a16="http://schemas.microsoft.com/office/drawing/2014/main" id="{9C0A1AFD-DB17-1751-6CC6-9B5A302B6F54}"/>
                    </a:ext>
                  </a:extLst>
                </p14:cNvPr>
                <p14:cNvContentPartPr/>
                <p14:nvPr/>
              </p14:nvContentPartPr>
              <p14:xfrm>
                <a:off x="8248516" y="5485876"/>
                <a:ext cx="144720" cy="158760"/>
              </p14:xfrm>
            </p:contentPart>
          </mc:Choice>
          <mc:Fallback xmlns="">
            <p:pic>
              <p:nvPicPr>
                <p:cNvPr id="167" name="Freihand 166">
                  <a:extLst>
                    <a:ext uri="{FF2B5EF4-FFF2-40B4-BE49-F238E27FC236}">
                      <a16:creationId xmlns:a16="http://schemas.microsoft.com/office/drawing/2014/main" id="{9C0A1AFD-DB17-1751-6CC6-9B5A302B6F54}"/>
                    </a:ext>
                  </a:extLst>
                </p:cNvPr>
                <p:cNvPicPr/>
                <p:nvPr/>
              </p:nvPicPr>
              <p:blipFill>
                <a:blip r:embed="rId273"/>
                <a:stretch>
                  <a:fillRect/>
                </a:stretch>
              </p:blipFill>
              <p:spPr>
                <a:xfrm>
                  <a:off x="8244196" y="5481556"/>
                  <a:ext cx="153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Freihand 167">
                  <a:extLst>
                    <a:ext uri="{FF2B5EF4-FFF2-40B4-BE49-F238E27FC236}">
                      <a16:creationId xmlns:a16="http://schemas.microsoft.com/office/drawing/2014/main" id="{8C6FDC4F-03AA-11E0-9BD6-4D8DA21B3E67}"/>
                    </a:ext>
                  </a:extLst>
                </p14:cNvPr>
                <p14:cNvContentPartPr/>
                <p14:nvPr/>
              </p14:nvContentPartPr>
              <p14:xfrm>
                <a:off x="8371636" y="5490916"/>
                <a:ext cx="144360" cy="135720"/>
              </p14:xfrm>
            </p:contentPart>
          </mc:Choice>
          <mc:Fallback xmlns="">
            <p:pic>
              <p:nvPicPr>
                <p:cNvPr id="168" name="Freihand 167">
                  <a:extLst>
                    <a:ext uri="{FF2B5EF4-FFF2-40B4-BE49-F238E27FC236}">
                      <a16:creationId xmlns:a16="http://schemas.microsoft.com/office/drawing/2014/main" id="{8C6FDC4F-03AA-11E0-9BD6-4D8DA21B3E67}"/>
                    </a:ext>
                  </a:extLst>
                </p:cNvPr>
                <p:cNvPicPr/>
                <p:nvPr/>
              </p:nvPicPr>
              <p:blipFill>
                <a:blip r:embed="rId275"/>
                <a:stretch>
                  <a:fillRect/>
                </a:stretch>
              </p:blipFill>
              <p:spPr>
                <a:xfrm>
                  <a:off x="8367316" y="5486596"/>
                  <a:ext cx="15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 name="Freihand 168">
                  <a:extLst>
                    <a:ext uri="{FF2B5EF4-FFF2-40B4-BE49-F238E27FC236}">
                      <a16:creationId xmlns:a16="http://schemas.microsoft.com/office/drawing/2014/main" id="{DFF0F03C-2D65-C572-D46C-48D5C09843A6}"/>
                    </a:ext>
                  </a:extLst>
                </p14:cNvPr>
                <p14:cNvContentPartPr/>
                <p14:nvPr/>
              </p14:nvContentPartPr>
              <p14:xfrm>
                <a:off x="8382436" y="5579476"/>
                <a:ext cx="126720" cy="50040"/>
              </p14:xfrm>
            </p:contentPart>
          </mc:Choice>
          <mc:Fallback xmlns="">
            <p:pic>
              <p:nvPicPr>
                <p:cNvPr id="169" name="Freihand 168">
                  <a:extLst>
                    <a:ext uri="{FF2B5EF4-FFF2-40B4-BE49-F238E27FC236}">
                      <a16:creationId xmlns:a16="http://schemas.microsoft.com/office/drawing/2014/main" id="{DFF0F03C-2D65-C572-D46C-48D5C09843A6}"/>
                    </a:ext>
                  </a:extLst>
                </p:cNvPr>
                <p:cNvPicPr/>
                <p:nvPr/>
              </p:nvPicPr>
              <p:blipFill>
                <a:blip r:embed="rId277"/>
                <a:stretch>
                  <a:fillRect/>
                </a:stretch>
              </p:blipFill>
              <p:spPr>
                <a:xfrm>
                  <a:off x="8378116" y="5575156"/>
                  <a:ext cx="135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Freihand 170">
                  <a:extLst>
                    <a:ext uri="{FF2B5EF4-FFF2-40B4-BE49-F238E27FC236}">
                      <a16:creationId xmlns:a16="http://schemas.microsoft.com/office/drawing/2014/main" id="{E840D2FB-43EA-48DB-03E2-4CD46046F226}"/>
                    </a:ext>
                  </a:extLst>
                </p14:cNvPr>
                <p14:cNvContentPartPr/>
                <p14:nvPr/>
              </p14:nvContentPartPr>
              <p14:xfrm>
                <a:off x="4812316" y="6304516"/>
                <a:ext cx="97200" cy="28800"/>
              </p14:xfrm>
            </p:contentPart>
          </mc:Choice>
          <mc:Fallback xmlns="">
            <p:pic>
              <p:nvPicPr>
                <p:cNvPr id="171" name="Freihand 170">
                  <a:extLst>
                    <a:ext uri="{FF2B5EF4-FFF2-40B4-BE49-F238E27FC236}">
                      <a16:creationId xmlns:a16="http://schemas.microsoft.com/office/drawing/2014/main" id="{E840D2FB-43EA-48DB-03E2-4CD46046F226}"/>
                    </a:ext>
                  </a:extLst>
                </p:cNvPr>
                <p:cNvPicPr/>
                <p:nvPr/>
              </p:nvPicPr>
              <p:blipFill>
                <a:blip r:embed="rId279"/>
                <a:stretch>
                  <a:fillRect/>
                </a:stretch>
              </p:blipFill>
              <p:spPr>
                <a:xfrm>
                  <a:off x="4807996" y="6300196"/>
                  <a:ext cx="105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Freihand 171">
                  <a:extLst>
                    <a:ext uri="{FF2B5EF4-FFF2-40B4-BE49-F238E27FC236}">
                      <a16:creationId xmlns:a16="http://schemas.microsoft.com/office/drawing/2014/main" id="{4E32FAE0-2F10-ABA6-EDC0-87F2B9941CB9}"/>
                    </a:ext>
                  </a:extLst>
                </p14:cNvPr>
                <p14:cNvContentPartPr/>
                <p14:nvPr/>
              </p14:nvContentPartPr>
              <p14:xfrm>
                <a:off x="4791796" y="6226036"/>
                <a:ext cx="193320" cy="201240"/>
              </p14:xfrm>
            </p:contentPart>
          </mc:Choice>
          <mc:Fallback xmlns="">
            <p:pic>
              <p:nvPicPr>
                <p:cNvPr id="172" name="Freihand 171">
                  <a:extLst>
                    <a:ext uri="{FF2B5EF4-FFF2-40B4-BE49-F238E27FC236}">
                      <a16:creationId xmlns:a16="http://schemas.microsoft.com/office/drawing/2014/main" id="{4E32FAE0-2F10-ABA6-EDC0-87F2B9941CB9}"/>
                    </a:ext>
                  </a:extLst>
                </p:cNvPr>
                <p:cNvPicPr/>
                <p:nvPr/>
              </p:nvPicPr>
              <p:blipFill>
                <a:blip r:embed="rId281"/>
                <a:stretch>
                  <a:fillRect/>
                </a:stretch>
              </p:blipFill>
              <p:spPr>
                <a:xfrm>
                  <a:off x="4787476" y="6221716"/>
                  <a:ext cx="201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ADF985FA-80DB-84FC-48EC-7ABE35CA5AD8}"/>
                    </a:ext>
                  </a:extLst>
                </p14:cNvPr>
                <p14:cNvContentPartPr/>
                <p14:nvPr/>
              </p14:nvContentPartPr>
              <p14:xfrm>
                <a:off x="5152516" y="6149716"/>
                <a:ext cx="165240" cy="188280"/>
              </p14:xfrm>
            </p:contentPart>
          </mc:Choice>
          <mc:Fallback xmlns="">
            <p:pic>
              <p:nvPicPr>
                <p:cNvPr id="173" name="Freihand 172">
                  <a:extLst>
                    <a:ext uri="{FF2B5EF4-FFF2-40B4-BE49-F238E27FC236}">
                      <a16:creationId xmlns:a16="http://schemas.microsoft.com/office/drawing/2014/main" id="{ADF985FA-80DB-84FC-48EC-7ABE35CA5AD8}"/>
                    </a:ext>
                  </a:extLst>
                </p:cNvPr>
                <p:cNvPicPr/>
                <p:nvPr/>
              </p:nvPicPr>
              <p:blipFill>
                <a:blip r:embed="rId283"/>
                <a:stretch>
                  <a:fillRect/>
                </a:stretch>
              </p:blipFill>
              <p:spPr>
                <a:xfrm>
                  <a:off x="5148196" y="6145396"/>
                  <a:ext cx="173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Freihand 173">
                  <a:extLst>
                    <a:ext uri="{FF2B5EF4-FFF2-40B4-BE49-F238E27FC236}">
                      <a16:creationId xmlns:a16="http://schemas.microsoft.com/office/drawing/2014/main" id="{75F47908-3946-9BC9-DDE5-670140C10BDF}"/>
                    </a:ext>
                  </a:extLst>
                </p14:cNvPr>
                <p14:cNvContentPartPr/>
                <p14:nvPr/>
              </p14:nvContentPartPr>
              <p14:xfrm>
                <a:off x="5287156" y="6233956"/>
                <a:ext cx="239400" cy="135720"/>
              </p14:xfrm>
            </p:contentPart>
          </mc:Choice>
          <mc:Fallback xmlns="">
            <p:pic>
              <p:nvPicPr>
                <p:cNvPr id="174" name="Freihand 173">
                  <a:extLst>
                    <a:ext uri="{FF2B5EF4-FFF2-40B4-BE49-F238E27FC236}">
                      <a16:creationId xmlns:a16="http://schemas.microsoft.com/office/drawing/2014/main" id="{75F47908-3946-9BC9-DDE5-670140C10BDF}"/>
                    </a:ext>
                  </a:extLst>
                </p:cNvPr>
                <p:cNvPicPr/>
                <p:nvPr/>
              </p:nvPicPr>
              <p:blipFill>
                <a:blip r:embed="rId285"/>
                <a:stretch>
                  <a:fillRect/>
                </a:stretch>
              </p:blipFill>
              <p:spPr>
                <a:xfrm>
                  <a:off x="5282836" y="6229636"/>
                  <a:ext cx="248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Freihand 174">
                  <a:extLst>
                    <a:ext uri="{FF2B5EF4-FFF2-40B4-BE49-F238E27FC236}">
                      <a16:creationId xmlns:a16="http://schemas.microsoft.com/office/drawing/2014/main" id="{09A97178-3E81-45DC-779A-74DB15A65CA5}"/>
                    </a:ext>
                  </a:extLst>
                </p14:cNvPr>
                <p14:cNvContentPartPr/>
                <p14:nvPr/>
              </p14:nvContentPartPr>
              <p14:xfrm>
                <a:off x="5552836" y="6156196"/>
                <a:ext cx="208440" cy="174960"/>
              </p14:xfrm>
            </p:contentPart>
          </mc:Choice>
          <mc:Fallback xmlns="">
            <p:pic>
              <p:nvPicPr>
                <p:cNvPr id="175" name="Freihand 174">
                  <a:extLst>
                    <a:ext uri="{FF2B5EF4-FFF2-40B4-BE49-F238E27FC236}">
                      <a16:creationId xmlns:a16="http://schemas.microsoft.com/office/drawing/2014/main" id="{09A97178-3E81-45DC-779A-74DB15A65CA5}"/>
                    </a:ext>
                  </a:extLst>
                </p:cNvPr>
                <p:cNvPicPr/>
                <p:nvPr/>
              </p:nvPicPr>
              <p:blipFill>
                <a:blip r:embed="rId287"/>
                <a:stretch>
                  <a:fillRect/>
                </a:stretch>
              </p:blipFill>
              <p:spPr>
                <a:xfrm>
                  <a:off x="5548516" y="6151876"/>
                  <a:ext cx="217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Freihand 176">
                  <a:extLst>
                    <a:ext uri="{FF2B5EF4-FFF2-40B4-BE49-F238E27FC236}">
                      <a16:creationId xmlns:a16="http://schemas.microsoft.com/office/drawing/2014/main" id="{C6CD5FD0-F323-09CA-C208-CE8E6F3C7DBD}"/>
                    </a:ext>
                  </a:extLst>
                </p14:cNvPr>
                <p14:cNvContentPartPr/>
                <p14:nvPr/>
              </p14:nvContentPartPr>
              <p14:xfrm>
                <a:off x="6009676" y="6005716"/>
                <a:ext cx="177120" cy="199800"/>
              </p14:xfrm>
            </p:contentPart>
          </mc:Choice>
          <mc:Fallback xmlns="">
            <p:pic>
              <p:nvPicPr>
                <p:cNvPr id="177" name="Freihand 176">
                  <a:extLst>
                    <a:ext uri="{FF2B5EF4-FFF2-40B4-BE49-F238E27FC236}">
                      <a16:creationId xmlns:a16="http://schemas.microsoft.com/office/drawing/2014/main" id="{C6CD5FD0-F323-09CA-C208-CE8E6F3C7DBD}"/>
                    </a:ext>
                  </a:extLst>
                </p:cNvPr>
                <p:cNvPicPr/>
                <p:nvPr/>
              </p:nvPicPr>
              <p:blipFill>
                <a:blip r:embed="rId289"/>
                <a:stretch>
                  <a:fillRect/>
                </a:stretch>
              </p:blipFill>
              <p:spPr>
                <a:xfrm>
                  <a:off x="6005356" y="6001396"/>
                  <a:ext cx="185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8" name="Freihand 177">
                  <a:extLst>
                    <a:ext uri="{FF2B5EF4-FFF2-40B4-BE49-F238E27FC236}">
                      <a16:creationId xmlns:a16="http://schemas.microsoft.com/office/drawing/2014/main" id="{9F5B29CF-E764-7C3D-4626-4E342CFA54AA}"/>
                    </a:ext>
                  </a:extLst>
                </p14:cNvPr>
                <p14:cNvContentPartPr/>
                <p14:nvPr/>
              </p14:nvContentPartPr>
              <p14:xfrm>
                <a:off x="5806636" y="6247276"/>
                <a:ext cx="107280" cy="104760"/>
              </p14:xfrm>
            </p:contentPart>
          </mc:Choice>
          <mc:Fallback xmlns="">
            <p:pic>
              <p:nvPicPr>
                <p:cNvPr id="178" name="Freihand 177">
                  <a:extLst>
                    <a:ext uri="{FF2B5EF4-FFF2-40B4-BE49-F238E27FC236}">
                      <a16:creationId xmlns:a16="http://schemas.microsoft.com/office/drawing/2014/main" id="{9F5B29CF-E764-7C3D-4626-4E342CFA54AA}"/>
                    </a:ext>
                  </a:extLst>
                </p:cNvPr>
                <p:cNvPicPr/>
                <p:nvPr/>
              </p:nvPicPr>
              <p:blipFill>
                <a:blip r:embed="rId291"/>
                <a:stretch>
                  <a:fillRect/>
                </a:stretch>
              </p:blipFill>
              <p:spPr>
                <a:xfrm>
                  <a:off x="5802316" y="6242956"/>
                  <a:ext cx="115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9" name="Freihand 178">
                  <a:extLst>
                    <a:ext uri="{FF2B5EF4-FFF2-40B4-BE49-F238E27FC236}">
                      <a16:creationId xmlns:a16="http://schemas.microsoft.com/office/drawing/2014/main" id="{3D5CB1B7-3C4C-16A1-D618-8B44C7AB44EA}"/>
                    </a:ext>
                  </a:extLst>
                </p14:cNvPr>
                <p14:cNvContentPartPr/>
                <p14:nvPr/>
              </p14:nvContentPartPr>
              <p14:xfrm>
                <a:off x="6304156" y="5998516"/>
                <a:ext cx="155160" cy="181800"/>
              </p14:xfrm>
            </p:contentPart>
          </mc:Choice>
          <mc:Fallback xmlns="">
            <p:pic>
              <p:nvPicPr>
                <p:cNvPr id="179" name="Freihand 178">
                  <a:extLst>
                    <a:ext uri="{FF2B5EF4-FFF2-40B4-BE49-F238E27FC236}">
                      <a16:creationId xmlns:a16="http://schemas.microsoft.com/office/drawing/2014/main" id="{3D5CB1B7-3C4C-16A1-D618-8B44C7AB44EA}"/>
                    </a:ext>
                  </a:extLst>
                </p:cNvPr>
                <p:cNvPicPr/>
                <p:nvPr/>
              </p:nvPicPr>
              <p:blipFill>
                <a:blip r:embed="rId293"/>
                <a:stretch>
                  <a:fillRect/>
                </a:stretch>
              </p:blipFill>
              <p:spPr>
                <a:xfrm>
                  <a:off x="6299836" y="5994196"/>
                  <a:ext cx="163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0" name="Freihand 179">
                  <a:extLst>
                    <a:ext uri="{FF2B5EF4-FFF2-40B4-BE49-F238E27FC236}">
                      <a16:creationId xmlns:a16="http://schemas.microsoft.com/office/drawing/2014/main" id="{2D42AD8C-AE74-D2A9-E654-3D294749FA50}"/>
                    </a:ext>
                  </a:extLst>
                </p14:cNvPr>
                <p14:cNvContentPartPr/>
                <p14:nvPr/>
              </p14:nvContentPartPr>
              <p14:xfrm>
                <a:off x="6360316" y="6087436"/>
                <a:ext cx="132480" cy="51840"/>
              </p14:xfrm>
            </p:contentPart>
          </mc:Choice>
          <mc:Fallback xmlns="">
            <p:pic>
              <p:nvPicPr>
                <p:cNvPr id="180" name="Freihand 179">
                  <a:extLst>
                    <a:ext uri="{FF2B5EF4-FFF2-40B4-BE49-F238E27FC236}">
                      <a16:creationId xmlns:a16="http://schemas.microsoft.com/office/drawing/2014/main" id="{2D42AD8C-AE74-D2A9-E654-3D294749FA50}"/>
                    </a:ext>
                  </a:extLst>
                </p:cNvPr>
                <p:cNvPicPr/>
                <p:nvPr/>
              </p:nvPicPr>
              <p:blipFill>
                <a:blip r:embed="rId295"/>
                <a:stretch>
                  <a:fillRect/>
                </a:stretch>
              </p:blipFill>
              <p:spPr>
                <a:xfrm>
                  <a:off x="6355996" y="6083116"/>
                  <a:ext cx="141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1" name="Freihand 180">
                  <a:extLst>
                    <a:ext uri="{FF2B5EF4-FFF2-40B4-BE49-F238E27FC236}">
                      <a16:creationId xmlns:a16="http://schemas.microsoft.com/office/drawing/2014/main" id="{EF15F49C-45C6-3AD7-BB2C-7831D0C35376}"/>
                    </a:ext>
                  </a:extLst>
                </p14:cNvPr>
                <p14:cNvContentPartPr/>
                <p14:nvPr/>
              </p14:nvContentPartPr>
              <p14:xfrm>
                <a:off x="6561196" y="6031636"/>
                <a:ext cx="97560" cy="152640"/>
              </p14:xfrm>
            </p:contentPart>
          </mc:Choice>
          <mc:Fallback xmlns="">
            <p:pic>
              <p:nvPicPr>
                <p:cNvPr id="181" name="Freihand 180">
                  <a:extLst>
                    <a:ext uri="{FF2B5EF4-FFF2-40B4-BE49-F238E27FC236}">
                      <a16:creationId xmlns:a16="http://schemas.microsoft.com/office/drawing/2014/main" id="{EF15F49C-45C6-3AD7-BB2C-7831D0C35376}"/>
                    </a:ext>
                  </a:extLst>
                </p:cNvPr>
                <p:cNvPicPr/>
                <p:nvPr/>
              </p:nvPicPr>
              <p:blipFill>
                <a:blip r:embed="rId297"/>
                <a:stretch>
                  <a:fillRect/>
                </a:stretch>
              </p:blipFill>
              <p:spPr>
                <a:xfrm>
                  <a:off x="6556876" y="6027316"/>
                  <a:ext cx="106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EE5BFB13-0639-0FB4-0FE0-17221FA23FD9}"/>
                    </a:ext>
                  </a:extLst>
                </p14:cNvPr>
                <p14:cNvContentPartPr/>
                <p14:nvPr/>
              </p14:nvContentPartPr>
              <p14:xfrm>
                <a:off x="6711316" y="5980876"/>
                <a:ext cx="152640" cy="183960"/>
              </p14:xfrm>
            </p:contentPart>
          </mc:Choice>
          <mc:Fallback xmlns="">
            <p:pic>
              <p:nvPicPr>
                <p:cNvPr id="182" name="Freihand 181">
                  <a:extLst>
                    <a:ext uri="{FF2B5EF4-FFF2-40B4-BE49-F238E27FC236}">
                      <a16:creationId xmlns:a16="http://schemas.microsoft.com/office/drawing/2014/main" id="{EE5BFB13-0639-0FB4-0FE0-17221FA23FD9}"/>
                    </a:ext>
                  </a:extLst>
                </p:cNvPr>
                <p:cNvPicPr/>
                <p:nvPr/>
              </p:nvPicPr>
              <p:blipFill>
                <a:blip r:embed="rId299"/>
                <a:stretch>
                  <a:fillRect/>
                </a:stretch>
              </p:blipFill>
              <p:spPr>
                <a:xfrm>
                  <a:off x="6706996" y="5976556"/>
                  <a:ext cx="161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D276D526-AB45-AFEA-B44B-113F61B52459}"/>
                    </a:ext>
                  </a:extLst>
                </p14:cNvPr>
                <p14:cNvContentPartPr/>
                <p14:nvPr/>
              </p14:nvContentPartPr>
              <p14:xfrm>
                <a:off x="6041356" y="6301636"/>
                <a:ext cx="924120" cy="81360"/>
              </p14:xfrm>
            </p:contentPart>
          </mc:Choice>
          <mc:Fallback xmlns="">
            <p:pic>
              <p:nvPicPr>
                <p:cNvPr id="183" name="Freihand 182">
                  <a:extLst>
                    <a:ext uri="{FF2B5EF4-FFF2-40B4-BE49-F238E27FC236}">
                      <a16:creationId xmlns:a16="http://schemas.microsoft.com/office/drawing/2014/main" id="{D276D526-AB45-AFEA-B44B-113F61B52459}"/>
                    </a:ext>
                  </a:extLst>
                </p:cNvPr>
                <p:cNvPicPr/>
                <p:nvPr/>
              </p:nvPicPr>
              <p:blipFill>
                <a:blip r:embed="rId301"/>
                <a:stretch>
                  <a:fillRect/>
                </a:stretch>
              </p:blipFill>
              <p:spPr>
                <a:xfrm>
                  <a:off x="6037036" y="6297316"/>
                  <a:ext cx="932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5" name="Freihand 184">
                  <a:extLst>
                    <a:ext uri="{FF2B5EF4-FFF2-40B4-BE49-F238E27FC236}">
                      <a16:creationId xmlns:a16="http://schemas.microsoft.com/office/drawing/2014/main" id="{0E6DF68D-19A1-1EDA-6EC9-3747510EB08B}"/>
                    </a:ext>
                  </a:extLst>
                </p14:cNvPr>
                <p14:cNvContentPartPr/>
                <p14:nvPr/>
              </p14:nvContentPartPr>
              <p14:xfrm>
                <a:off x="6145396" y="6467596"/>
                <a:ext cx="100800" cy="213480"/>
              </p14:xfrm>
            </p:contentPart>
          </mc:Choice>
          <mc:Fallback xmlns="">
            <p:pic>
              <p:nvPicPr>
                <p:cNvPr id="185" name="Freihand 184">
                  <a:extLst>
                    <a:ext uri="{FF2B5EF4-FFF2-40B4-BE49-F238E27FC236}">
                      <a16:creationId xmlns:a16="http://schemas.microsoft.com/office/drawing/2014/main" id="{0E6DF68D-19A1-1EDA-6EC9-3747510EB08B}"/>
                    </a:ext>
                  </a:extLst>
                </p:cNvPr>
                <p:cNvPicPr/>
                <p:nvPr/>
              </p:nvPicPr>
              <p:blipFill>
                <a:blip r:embed="rId303"/>
                <a:stretch>
                  <a:fillRect/>
                </a:stretch>
              </p:blipFill>
              <p:spPr>
                <a:xfrm>
                  <a:off x="6141076" y="6463276"/>
                  <a:ext cx="109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6" name="Freihand 185">
                  <a:extLst>
                    <a:ext uri="{FF2B5EF4-FFF2-40B4-BE49-F238E27FC236}">
                      <a16:creationId xmlns:a16="http://schemas.microsoft.com/office/drawing/2014/main" id="{AB21C7BE-5582-8FA7-0CBA-2AEE98DABDC7}"/>
                    </a:ext>
                  </a:extLst>
                </p14:cNvPr>
                <p14:cNvContentPartPr/>
                <p14:nvPr/>
              </p14:nvContentPartPr>
              <p14:xfrm>
                <a:off x="6301276" y="6459676"/>
                <a:ext cx="137520" cy="232200"/>
              </p14:xfrm>
            </p:contentPart>
          </mc:Choice>
          <mc:Fallback xmlns="">
            <p:pic>
              <p:nvPicPr>
                <p:cNvPr id="186" name="Freihand 185">
                  <a:extLst>
                    <a:ext uri="{FF2B5EF4-FFF2-40B4-BE49-F238E27FC236}">
                      <a16:creationId xmlns:a16="http://schemas.microsoft.com/office/drawing/2014/main" id="{AB21C7BE-5582-8FA7-0CBA-2AEE98DABDC7}"/>
                    </a:ext>
                  </a:extLst>
                </p:cNvPr>
                <p:cNvPicPr/>
                <p:nvPr/>
              </p:nvPicPr>
              <p:blipFill>
                <a:blip r:embed="rId305"/>
                <a:stretch>
                  <a:fillRect/>
                </a:stretch>
              </p:blipFill>
              <p:spPr>
                <a:xfrm>
                  <a:off x="6296956" y="6455356"/>
                  <a:ext cx="146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7" name="Freihand 186">
                  <a:extLst>
                    <a:ext uri="{FF2B5EF4-FFF2-40B4-BE49-F238E27FC236}">
                      <a16:creationId xmlns:a16="http://schemas.microsoft.com/office/drawing/2014/main" id="{6A8945D1-0D3B-85F6-86BF-3ADA22B27AD1}"/>
                    </a:ext>
                  </a:extLst>
                </p14:cNvPr>
                <p14:cNvContentPartPr/>
                <p14:nvPr/>
              </p14:nvContentPartPr>
              <p14:xfrm>
                <a:off x="6503236" y="6432316"/>
                <a:ext cx="151920" cy="207360"/>
              </p14:xfrm>
            </p:contentPart>
          </mc:Choice>
          <mc:Fallback xmlns="">
            <p:pic>
              <p:nvPicPr>
                <p:cNvPr id="187" name="Freihand 186">
                  <a:extLst>
                    <a:ext uri="{FF2B5EF4-FFF2-40B4-BE49-F238E27FC236}">
                      <a16:creationId xmlns:a16="http://schemas.microsoft.com/office/drawing/2014/main" id="{6A8945D1-0D3B-85F6-86BF-3ADA22B27AD1}"/>
                    </a:ext>
                  </a:extLst>
                </p:cNvPr>
                <p:cNvPicPr/>
                <p:nvPr/>
              </p:nvPicPr>
              <p:blipFill>
                <a:blip r:embed="rId307"/>
                <a:stretch>
                  <a:fillRect/>
                </a:stretch>
              </p:blipFill>
              <p:spPr>
                <a:xfrm>
                  <a:off x="6498916" y="6427996"/>
                  <a:ext cx="160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7F181DF1-7FAD-4B7B-A191-5C9ABDB5F871}"/>
                    </a:ext>
                  </a:extLst>
                </p14:cNvPr>
                <p14:cNvContentPartPr/>
                <p14:nvPr/>
              </p14:nvContentPartPr>
              <p14:xfrm>
                <a:off x="6721756" y="6440236"/>
                <a:ext cx="118800" cy="121320"/>
              </p14:xfrm>
            </p:contentPart>
          </mc:Choice>
          <mc:Fallback xmlns="">
            <p:pic>
              <p:nvPicPr>
                <p:cNvPr id="188" name="Freihand 187">
                  <a:extLst>
                    <a:ext uri="{FF2B5EF4-FFF2-40B4-BE49-F238E27FC236}">
                      <a16:creationId xmlns:a16="http://schemas.microsoft.com/office/drawing/2014/main" id="{7F181DF1-7FAD-4B7B-A191-5C9ABDB5F871}"/>
                    </a:ext>
                  </a:extLst>
                </p:cNvPr>
                <p:cNvPicPr/>
                <p:nvPr/>
              </p:nvPicPr>
              <p:blipFill>
                <a:blip r:embed="rId309"/>
                <a:stretch>
                  <a:fillRect/>
                </a:stretch>
              </p:blipFill>
              <p:spPr>
                <a:xfrm>
                  <a:off x="6717436" y="6435916"/>
                  <a:ext cx="127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Freihand 189">
                  <a:extLst>
                    <a:ext uri="{FF2B5EF4-FFF2-40B4-BE49-F238E27FC236}">
                      <a16:creationId xmlns:a16="http://schemas.microsoft.com/office/drawing/2014/main" id="{ED3D7AEF-496A-70B2-5CB1-C6132A349042}"/>
                    </a:ext>
                  </a:extLst>
                </p14:cNvPr>
                <p14:cNvContentPartPr/>
                <p14:nvPr/>
              </p14:nvContentPartPr>
              <p14:xfrm>
                <a:off x="5616196" y="6597916"/>
                <a:ext cx="26280" cy="156240"/>
              </p14:xfrm>
            </p:contentPart>
          </mc:Choice>
          <mc:Fallback xmlns="">
            <p:pic>
              <p:nvPicPr>
                <p:cNvPr id="190" name="Freihand 189">
                  <a:extLst>
                    <a:ext uri="{FF2B5EF4-FFF2-40B4-BE49-F238E27FC236}">
                      <a16:creationId xmlns:a16="http://schemas.microsoft.com/office/drawing/2014/main" id="{ED3D7AEF-496A-70B2-5CB1-C6132A349042}"/>
                    </a:ext>
                  </a:extLst>
                </p:cNvPr>
                <p:cNvPicPr/>
                <p:nvPr/>
              </p:nvPicPr>
              <p:blipFill>
                <a:blip r:embed="rId311"/>
                <a:stretch>
                  <a:fillRect/>
                </a:stretch>
              </p:blipFill>
              <p:spPr>
                <a:xfrm>
                  <a:off x="5611876" y="6593596"/>
                  <a:ext cx="34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Freihand 190">
                  <a:extLst>
                    <a:ext uri="{FF2B5EF4-FFF2-40B4-BE49-F238E27FC236}">
                      <a16:creationId xmlns:a16="http://schemas.microsoft.com/office/drawing/2014/main" id="{D5B6068A-A8C6-6FB5-876D-4A013664331C}"/>
                    </a:ext>
                  </a:extLst>
                </p14:cNvPr>
                <p14:cNvContentPartPr/>
                <p14:nvPr/>
              </p14:nvContentPartPr>
              <p14:xfrm>
                <a:off x="5568316" y="6575236"/>
                <a:ext cx="172080" cy="214200"/>
              </p14:xfrm>
            </p:contentPart>
          </mc:Choice>
          <mc:Fallback xmlns="">
            <p:pic>
              <p:nvPicPr>
                <p:cNvPr id="191" name="Freihand 190">
                  <a:extLst>
                    <a:ext uri="{FF2B5EF4-FFF2-40B4-BE49-F238E27FC236}">
                      <a16:creationId xmlns:a16="http://schemas.microsoft.com/office/drawing/2014/main" id="{D5B6068A-A8C6-6FB5-876D-4A013664331C}"/>
                    </a:ext>
                  </a:extLst>
                </p:cNvPr>
                <p:cNvPicPr/>
                <p:nvPr/>
              </p:nvPicPr>
              <p:blipFill>
                <a:blip r:embed="rId313"/>
                <a:stretch>
                  <a:fillRect/>
                </a:stretch>
              </p:blipFill>
              <p:spPr>
                <a:xfrm>
                  <a:off x="5563996" y="6570916"/>
                  <a:ext cx="180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2" name="Freihand 191">
                  <a:extLst>
                    <a:ext uri="{FF2B5EF4-FFF2-40B4-BE49-F238E27FC236}">
                      <a16:creationId xmlns:a16="http://schemas.microsoft.com/office/drawing/2014/main" id="{A911E1A0-89FF-1197-9B1A-E87E8CF0BB85}"/>
                    </a:ext>
                  </a:extLst>
                </p14:cNvPr>
                <p14:cNvContentPartPr/>
                <p14:nvPr/>
              </p14:nvContentPartPr>
              <p14:xfrm>
                <a:off x="5774596" y="6589276"/>
                <a:ext cx="132840" cy="129240"/>
              </p14:xfrm>
            </p:contentPart>
          </mc:Choice>
          <mc:Fallback xmlns="">
            <p:pic>
              <p:nvPicPr>
                <p:cNvPr id="192" name="Freihand 191">
                  <a:extLst>
                    <a:ext uri="{FF2B5EF4-FFF2-40B4-BE49-F238E27FC236}">
                      <a16:creationId xmlns:a16="http://schemas.microsoft.com/office/drawing/2014/main" id="{A911E1A0-89FF-1197-9B1A-E87E8CF0BB85}"/>
                    </a:ext>
                  </a:extLst>
                </p:cNvPr>
                <p:cNvPicPr/>
                <p:nvPr/>
              </p:nvPicPr>
              <p:blipFill>
                <a:blip r:embed="rId315"/>
                <a:stretch>
                  <a:fillRect/>
                </a:stretch>
              </p:blipFill>
              <p:spPr>
                <a:xfrm>
                  <a:off x="5770276" y="6584956"/>
                  <a:ext cx="141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3" name="Freihand 192">
                  <a:extLst>
                    <a:ext uri="{FF2B5EF4-FFF2-40B4-BE49-F238E27FC236}">
                      <a16:creationId xmlns:a16="http://schemas.microsoft.com/office/drawing/2014/main" id="{D3EE69B5-EBB5-4E6E-79D5-489C34754CB2}"/>
                    </a:ext>
                  </a:extLst>
                </p14:cNvPr>
                <p14:cNvContentPartPr/>
                <p14:nvPr/>
              </p14:nvContentPartPr>
              <p14:xfrm>
                <a:off x="5813836" y="6546436"/>
                <a:ext cx="161280" cy="129600"/>
              </p14:xfrm>
            </p:contentPart>
          </mc:Choice>
          <mc:Fallback xmlns="">
            <p:pic>
              <p:nvPicPr>
                <p:cNvPr id="193" name="Freihand 192">
                  <a:extLst>
                    <a:ext uri="{FF2B5EF4-FFF2-40B4-BE49-F238E27FC236}">
                      <a16:creationId xmlns:a16="http://schemas.microsoft.com/office/drawing/2014/main" id="{D3EE69B5-EBB5-4E6E-79D5-489C34754CB2}"/>
                    </a:ext>
                  </a:extLst>
                </p:cNvPr>
                <p:cNvPicPr/>
                <p:nvPr/>
              </p:nvPicPr>
              <p:blipFill>
                <a:blip r:embed="rId317"/>
                <a:stretch>
                  <a:fillRect/>
                </a:stretch>
              </p:blipFill>
              <p:spPr>
                <a:xfrm>
                  <a:off x="5809516" y="6542116"/>
                  <a:ext cx="169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C3298A73-6D8B-14C1-70ED-1F148B87E0CA}"/>
                    </a:ext>
                  </a:extLst>
                </p14:cNvPr>
                <p14:cNvContentPartPr/>
                <p14:nvPr/>
              </p14:nvContentPartPr>
              <p14:xfrm>
                <a:off x="6020476" y="6634276"/>
                <a:ext cx="147960" cy="74160"/>
              </p14:xfrm>
            </p:contentPart>
          </mc:Choice>
          <mc:Fallback xmlns="">
            <p:pic>
              <p:nvPicPr>
                <p:cNvPr id="194" name="Freihand 193">
                  <a:extLst>
                    <a:ext uri="{FF2B5EF4-FFF2-40B4-BE49-F238E27FC236}">
                      <a16:creationId xmlns:a16="http://schemas.microsoft.com/office/drawing/2014/main" id="{C3298A73-6D8B-14C1-70ED-1F148B87E0CA}"/>
                    </a:ext>
                  </a:extLst>
                </p:cNvPr>
                <p:cNvPicPr/>
                <p:nvPr/>
              </p:nvPicPr>
              <p:blipFill>
                <a:blip r:embed="rId319"/>
                <a:stretch>
                  <a:fillRect/>
                </a:stretch>
              </p:blipFill>
              <p:spPr>
                <a:xfrm>
                  <a:off x="6016156" y="6629956"/>
                  <a:ext cx="156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6" name="Freihand 195">
                  <a:extLst>
                    <a:ext uri="{FF2B5EF4-FFF2-40B4-BE49-F238E27FC236}">
                      <a16:creationId xmlns:a16="http://schemas.microsoft.com/office/drawing/2014/main" id="{228CE399-B333-9559-B38D-F84677E04CF1}"/>
                    </a:ext>
                  </a:extLst>
                </p14:cNvPr>
                <p14:cNvContentPartPr/>
                <p14:nvPr/>
              </p14:nvContentPartPr>
              <p14:xfrm>
                <a:off x="7100116" y="6240436"/>
                <a:ext cx="181080" cy="53640"/>
              </p14:xfrm>
            </p:contentPart>
          </mc:Choice>
          <mc:Fallback xmlns="">
            <p:pic>
              <p:nvPicPr>
                <p:cNvPr id="196" name="Freihand 195">
                  <a:extLst>
                    <a:ext uri="{FF2B5EF4-FFF2-40B4-BE49-F238E27FC236}">
                      <a16:creationId xmlns:a16="http://schemas.microsoft.com/office/drawing/2014/main" id="{228CE399-B333-9559-B38D-F84677E04CF1}"/>
                    </a:ext>
                  </a:extLst>
                </p:cNvPr>
                <p:cNvPicPr/>
                <p:nvPr/>
              </p:nvPicPr>
              <p:blipFill>
                <a:blip r:embed="rId321"/>
                <a:stretch>
                  <a:fillRect/>
                </a:stretch>
              </p:blipFill>
              <p:spPr>
                <a:xfrm>
                  <a:off x="7095796" y="6236116"/>
                  <a:ext cx="189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1DBD2F16-6505-1FB9-13BE-CA0421745920}"/>
                    </a:ext>
                  </a:extLst>
                </p14:cNvPr>
                <p14:cNvContentPartPr/>
                <p14:nvPr/>
              </p14:nvContentPartPr>
              <p14:xfrm>
                <a:off x="7134676" y="6315676"/>
                <a:ext cx="176400" cy="49320"/>
              </p14:xfrm>
            </p:contentPart>
          </mc:Choice>
          <mc:Fallback xmlns="">
            <p:pic>
              <p:nvPicPr>
                <p:cNvPr id="197" name="Freihand 196">
                  <a:extLst>
                    <a:ext uri="{FF2B5EF4-FFF2-40B4-BE49-F238E27FC236}">
                      <a16:creationId xmlns:a16="http://schemas.microsoft.com/office/drawing/2014/main" id="{1DBD2F16-6505-1FB9-13BE-CA0421745920}"/>
                    </a:ext>
                  </a:extLst>
                </p:cNvPr>
                <p:cNvPicPr/>
                <p:nvPr/>
              </p:nvPicPr>
              <p:blipFill>
                <a:blip r:embed="rId323"/>
                <a:stretch>
                  <a:fillRect/>
                </a:stretch>
              </p:blipFill>
              <p:spPr>
                <a:xfrm>
                  <a:off x="7130356" y="6311356"/>
                  <a:ext cx="185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9" name="Freihand 198">
                  <a:extLst>
                    <a:ext uri="{FF2B5EF4-FFF2-40B4-BE49-F238E27FC236}">
                      <a16:creationId xmlns:a16="http://schemas.microsoft.com/office/drawing/2014/main" id="{43812B95-6FAB-F680-7446-61652C8B8A8C}"/>
                    </a:ext>
                  </a:extLst>
                </p14:cNvPr>
                <p14:cNvContentPartPr/>
                <p14:nvPr/>
              </p14:nvContentPartPr>
              <p14:xfrm>
                <a:off x="7410436" y="6060796"/>
                <a:ext cx="158400" cy="288000"/>
              </p14:xfrm>
            </p:contentPart>
          </mc:Choice>
          <mc:Fallback xmlns="">
            <p:pic>
              <p:nvPicPr>
                <p:cNvPr id="199" name="Freihand 198">
                  <a:extLst>
                    <a:ext uri="{FF2B5EF4-FFF2-40B4-BE49-F238E27FC236}">
                      <a16:creationId xmlns:a16="http://schemas.microsoft.com/office/drawing/2014/main" id="{43812B95-6FAB-F680-7446-61652C8B8A8C}"/>
                    </a:ext>
                  </a:extLst>
                </p:cNvPr>
                <p:cNvPicPr/>
                <p:nvPr/>
              </p:nvPicPr>
              <p:blipFill>
                <a:blip r:embed="rId325"/>
                <a:stretch>
                  <a:fillRect/>
                </a:stretch>
              </p:blipFill>
              <p:spPr>
                <a:xfrm>
                  <a:off x="7406116" y="6056476"/>
                  <a:ext cx="1670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0" name="Freihand 199">
                  <a:extLst>
                    <a:ext uri="{FF2B5EF4-FFF2-40B4-BE49-F238E27FC236}">
                      <a16:creationId xmlns:a16="http://schemas.microsoft.com/office/drawing/2014/main" id="{00EBC13C-57B3-166D-652B-A798314F10BE}"/>
                    </a:ext>
                  </a:extLst>
                </p14:cNvPr>
                <p14:cNvContentPartPr/>
                <p14:nvPr/>
              </p14:nvContentPartPr>
              <p14:xfrm>
                <a:off x="7534276" y="6022996"/>
                <a:ext cx="177480" cy="338040"/>
              </p14:xfrm>
            </p:contentPart>
          </mc:Choice>
          <mc:Fallback xmlns="">
            <p:pic>
              <p:nvPicPr>
                <p:cNvPr id="200" name="Freihand 199">
                  <a:extLst>
                    <a:ext uri="{FF2B5EF4-FFF2-40B4-BE49-F238E27FC236}">
                      <a16:creationId xmlns:a16="http://schemas.microsoft.com/office/drawing/2014/main" id="{00EBC13C-57B3-166D-652B-A798314F10BE}"/>
                    </a:ext>
                  </a:extLst>
                </p:cNvPr>
                <p:cNvPicPr/>
                <p:nvPr/>
              </p:nvPicPr>
              <p:blipFill>
                <a:blip r:embed="rId327"/>
                <a:stretch>
                  <a:fillRect/>
                </a:stretch>
              </p:blipFill>
              <p:spPr>
                <a:xfrm>
                  <a:off x="7529956" y="6018676"/>
                  <a:ext cx="186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1" name="Freihand 200">
                  <a:extLst>
                    <a:ext uri="{FF2B5EF4-FFF2-40B4-BE49-F238E27FC236}">
                      <a16:creationId xmlns:a16="http://schemas.microsoft.com/office/drawing/2014/main" id="{0EC31BEC-7F6B-087C-12C9-956C17E51FA9}"/>
                    </a:ext>
                  </a:extLst>
                </p14:cNvPr>
                <p14:cNvContentPartPr/>
                <p14:nvPr/>
              </p14:nvContentPartPr>
              <p14:xfrm>
                <a:off x="7704556" y="6039196"/>
                <a:ext cx="236520" cy="295920"/>
              </p14:xfrm>
            </p:contentPart>
          </mc:Choice>
          <mc:Fallback xmlns="">
            <p:pic>
              <p:nvPicPr>
                <p:cNvPr id="201" name="Freihand 200">
                  <a:extLst>
                    <a:ext uri="{FF2B5EF4-FFF2-40B4-BE49-F238E27FC236}">
                      <a16:creationId xmlns:a16="http://schemas.microsoft.com/office/drawing/2014/main" id="{0EC31BEC-7F6B-087C-12C9-956C17E51FA9}"/>
                    </a:ext>
                  </a:extLst>
                </p:cNvPr>
                <p:cNvPicPr/>
                <p:nvPr/>
              </p:nvPicPr>
              <p:blipFill>
                <a:blip r:embed="rId329"/>
                <a:stretch>
                  <a:fillRect/>
                </a:stretch>
              </p:blipFill>
              <p:spPr>
                <a:xfrm>
                  <a:off x="7700236" y="6034876"/>
                  <a:ext cx="2451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2" name="Freihand 201">
                  <a:extLst>
                    <a:ext uri="{FF2B5EF4-FFF2-40B4-BE49-F238E27FC236}">
                      <a16:creationId xmlns:a16="http://schemas.microsoft.com/office/drawing/2014/main" id="{01A69F7B-B072-D8C8-C918-6C24A9BAE3A4}"/>
                    </a:ext>
                  </a:extLst>
                </p14:cNvPr>
                <p14:cNvContentPartPr/>
                <p14:nvPr/>
              </p14:nvContentPartPr>
              <p14:xfrm>
                <a:off x="7774396" y="5967196"/>
                <a:ext cx="85320" cy="172800"/>
              </p14:xfrm>
            </p:contentPart>
          </mc:Choice>
          <mc:Fallback xmlns="">
            <p:pic>
              <p:nvPicPr>
                <p:cNvPr id="202" name="Freihand 201">
                  <a:extLst>
                    <a:ext uri="{FF2B5EF4-FFF2-40B4-BE49-F238E27FC236}">
                      <a16:creationId xmlns:a16="http://schemas.microsoft.com/office/drawing/2014/main" id="{01A69F7B-B072-D8C8-C918-6C24A9BAE3A4}"/>
                    </a:ext>
                  </a:extLst>
                </p:cNvPr>
                <p:cNvPicPr/>
                <p:nvPr/>
              </p:nvPicPr>
              <p:blipFill>
                <a:blip r:embed="rId331"/>
                <a:stretch>
                  <a:fillRect/>
                </a:stretch>
              </p:blipFill>
              <p:spPr>
                <a:xfrm>
                  <a:off x="7770076" y="5962876"/>
                  <a:ext cx="93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C14AF1CA-1E80-545F-32FE-1964E40A0AED}"/>
                    </a:ext>
                  </a:extLst>
                </p14:cNvPr>
                <p14:cNvContentPartPr/>
                <p14:nvPr/>
              </p14:nvContentPartPr>
              <p14:xfrm>
                <a:off x="8001196" y="6146836"/>
                <a:ext cx="70560" cy="181440"/>
              </p14:xfrm>
            </p:contentPart>
          </mc:Choice>
          <mc:Fallback xmlns="">
            <p:pic>
              <p:nvPicPr>
                <p:cNvPr id="203" name="Freihand 202">
                  <a:extLst>
                    <a:ext uri="{FF2B5EF4-FFF2-40B4-BE49-F238E27FC236}">
                      <a16:creationId xmlns:a16="http://schemas.microsoft.com/office/drawing/2014/main" id="{C14AF1CA-1E80-545F-32FE-1964E40A0AED}"/>
                    </a:ext>
                  </a:extLst>
                </p:cNvPr>
                <p:cNvPicPr/>
                <p:nvPr/>
              </p:nvPicPr>
              <p:blipFill>
                <a:blip r:embed="rId333"/>
                <a:stretch>
                  <a:fillRect/>
                </a:stretch>
              </p:blipFill>
              <p:spPr>
                <a:xfrm>
                  <a:off x="7996876" y="6142516"/>
                  <a:ext cx="79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E9A867F3-1EEA-4C10-609B-FC16F7997CAF}"/>
                    </a:ext>
                  </a:extLst>
                </p14:cNvPr>
                <p14:cNvContentPartPr/>
                <p14:nvPr/>
              </p14:nvContentPartPr>
              <p14:xfrm>
                <a:off x="1021876" y="5841196"/>
                <a:ext cx="7232040" cy="1037880"/>
              </p14:xfrm>
            </p:contentPart>
          </mc:Choice>
          <mc:Fallback xmlns="">
            <p:pic>
              <p:nvPicPr>
                <p:cNvPr id="204" name="Freihand 203">
                  <a:extLst>
                    <a:ext uri="{FF2B5EF4-FFF2-40B4-BE49-F238E27FC236}">
                      <a16:creationId xmlns:a16="http://schemas.microsoft.com/office/drawing/2014/main" id="{E9A867F3-1EEA-4C10-609B-FC16F7997CAF}"/>
                    </a:ext>
                  </a:extLst>
                </p:cNvPr>
                <p:cNvPicPr/>
                <p:nvPr/>
              </p:nvPicPr>
              <p:blipFill>
                <a:blip r:embed="rId335"/>
                <a:stretch>
                  <a:fillRect/>
                </a:stretch>
              </p:blipFill>
              <p:spPr>
                <a:xfrm>
                  <a:off x="1017556" y="5836876"/>
                  <a:ext cx="7240680" cy="1046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5" name="Freihand 204">
                  <a:extLst>
                    <a:ext uri="{FF2B5EF4-FFF2-40B4-BE49-F238E27FC236}">
                      <a16:creationId xmlns:a16="http://schemas.microsoft.com/office/drawing/2014/main" id="{BC243B7C-AFD9-8F62-CA5C-07DC42DD22D2}"/>
                    </a:ext>
                  </a:extLst>
                </p14:cNvPr>
                <p14:cNvContentPartPr/>
                <p14:nvPr/>
              </p14:nvContentPartPr>
              <p14:xfrm>
                <a:off x="890116" y="5745796"/>
                <a:ext cx="286560" cy="291600"/>
              </p14:xfrm>
            </p:contentPart>
          </mc:Choice>
          <mc:Fallback xmlns="">
            <p:pic>
              <p:nvPicPr>
                <p:cNvPr id="205" name="Freihand 204">
                  <a:extLst>
                    <a:ext uri="{FF2B5EF4-FFF2-40B4-BE49-F238E27FC236}">
                      <a16:creationId xmlns:a16="http://schemas.microsoft.com/office/drawing/2014/main" id="{BC243B7C-AFD9-8F62-CA5C-07DC42DD22D2}"/>
                    </a:ext>
                  </a:extLst>
                </p:cNvPr>
                <p:cNvPicPr/>
                <p:nvPr/>
              </p:nvPicPr>
              <p:blipFill>
                <a:blip r:embed="rId337"/>
                <a:stretch>
                  <a:fillRect/>
                </a:stretch>
              </p:blipFill>
              <p:spPr>
                <a:xfrm>
                  <a:off x="885796" y="5741476"/>
                  <a:ext cx="2952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7" name="Freihand 206">
                  <a:extLst>
                    <a:ext uri="{FF2B5EF4-FFF2-40B4-BE49-F238E27FC236}">
                      <a16:creationId xmlns:a16="http://schemas.microsoft.com/office/drawing/2014/main" id="{61F37A3B-C45B-55B1-8057-E9ECD574DF0E}"/>
                    </a:ext>
                  </a:extLst>
                </p14:cNvPr>
                <p14:cNvContentPartPr/>
                <p14:nvPr/>
              </p14:nvContentPartPr>
              <p14:xfrm>
                <a:off x="163636" y="5726716"/>
                <a:ext cx="185760" cy="245880"/>
              </p14:xfrm>
            </p:contentPart>
          </mc:Choice>
          <mc:Fallback xmlns="">
            <p:pic>
              <p:nvPicPr>
                <p:cNvPr id="207" name="Freihand 206">
                  <a:extLst>
                    <a:ext uri="{FF2B5EF4-FFF2-40B4-BE49-F238E27FC236}">
                      <a16:creationId xmlns:a16="http://schemas.microsoft.com/office/drawing/2014/main" id="{61F37A3B-C45B-55B1-8057-E9ECD574DF0E}"/>
                    </a:ext>
                  </a:extLst>
                </p:cNvPr>
                <p:cNvPicPr/>
                <p:nvPr/>
              </p:nvPicPr>
              <p:blipFill>
                <a:blip r:embed="rId339"/>
                <a:stretch>
                  <a:fillRect/>
                </a:stretch>
              </p:blipFill>
              <p:spPr>
                <a:xfrm>
                  <a:off x="159316" y="5722396"/>
                  <a:ext cx="194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8" name="Freihand 207">
                  <a:extLst>
                    <a:ext uri="{FF2B5EF4-FFF2-40B4-BE49-F238E27FC236}">
                      <a16:creationId xmlns:a16="http://schemas.microsoft.com/office/drawing/2014/main" id="{BFA3052A-AD72-0762-B03A-170139CF1666}"/>
                    </a:ext>
                  </a:extLst>
                </p14:cNvPr>
                <p14:cNvContentPartPr/>
                <p14:nvPr/>
              </p14:nvContentPartPr>
              <p14:xfrm>
                <a:off x="459556" y="5725636"/>
                <a:ext cx="101880" cy="177120"/>
              </p14:xfrm>
            </p:contentPart>
          </mc:Choice>
          <mc:Fallback xmlns="">
            <p:pic>
              <p:nvPicPr>
                <p:cNvPr id="208" name="Freihand 207">
                  <a:extLst>
                    <a:ext uri="{FF2B5EF4-FFF2-40B4-BE49-F238E27FC236}">
                      <a16:creationId xmlns:a16="http://schemas.microsoft.com/office/drawing/2014/main" id="{BFA3052A-AD72-0762-B03A-170139CF1666}"/>
                    </a:ext>
                  </a:extLst>
                </p:cNvPr>
                <p:cNvPicPr/>
                <p:nvPr/>
              </p:nvPicPr>
              <p:blipFill>
                <a:blip r:embed="rId341"/>
                <a:stretch>
                  <a:fillRect/>
                </a:stretch>
              </p:blipFill>
              <p:spPr>
                <a:xfrm>
                  <a:off x="455236" y="5721316"/>
                  <a:ext cx="110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9" name="Freihand 208">
                  <a:extLst>
                    <a:ext uri="{FF2B5EF4-FFF2-40B4-BE49-F238E27FC236}">
                      <a16:creationId xmlns:a16="http://schemas.microsoft.com/office/drawing/2014/main" id="{DD5D5372-C7C7-D36C-67E9-409135F95430}"/>
                    </a:ext>
                  </a:extLst>
                </p14:cNvPr>
                <p14:cNvContentPartPr/>
                <p14:nvPr/>
              </p14:nvContentPartPr>
              <p14:xfrm>
                <a:off x="584116" y="5643556"/>
                <a:ext cx="151920" cy="116280"/>
              </p14:xfrm>
            </p:contentPart>
          </mc:Choice>
          <mc:Fallback xmlns="">
            <p:pic>
              <p:nvPicPr>
                <p:cNvPr id="209" name="Freihand 208">
                  <a:extLst>
                    <a:ext uri="{FF2B5EF4-FFF2-40B4-BE49-F238E27FC236}">
                      <a16:creationId xmlns:a16="http://schemas.microsoft.com/office/drawing/2014/main" id="{DD5D5372-C7C7-D36C-67E9-409135F95430}"/>
                    </a:ext>
                  </a:extLst>
                </p:cNvPr>
                <p:cNvPicPr/>
                <p:nvPr/>
              </p:nvPicPr>
              <p:blipFill>
                <a:blip r:embed="rId343"/>
                <a:stretch>
                  <a:fillRect/>
                </a:stretch>
              </p:blipFill>
              <p:spPr>
                <a:xfrm>
                  <a:off x="579796" y="5639236"/>
                  <a:ext cx="160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0" name="Freihand 209">
                  <a:extLst>
                    <a:ext uri="{FF2B5EF4-FFF2-40B4-BE49-F238E27FC236}">
                      <a16:creationId xmlns:a16="http://schemas.microsoft.com/office/drawing/2014/main" id="{36751998-4075-B28B-5992-BB57ED94F27E}"/>
                    </a:ext>
                  </a:extLst>
                </p14:cNvPr>
                <p14:cNvContentPartPr/>
                <p14:nvPr/>
              </p14:nvContentPartPr>
              <p14:xfrm>
                <a:off x="750076" y="5590276"/>
                <a:ext cx="41400" cy="141840"/>
              </p14:xfrm>
            </p:contentPart>
          </mc:Choice>
          <mc:Fallback xmlns="">
            <p:pic>
              <p:nvPicPr>
                <p:cNvPr id="210" name="Freihand 209">
                  <a:extLst>
                    <a:ext uri="{FF2B5EF4-FFF2-40B4-BE49-F238E27FC236}">
                      <a16:creationId xmlns:a16="http://schemas.microsoft.com/office/drawing/2014/main" id="{36751998-4075-B28B-5992-BB57ED94F27E}"/>
                    </a:ext>
                  </a:extLst>
                </p:cNvPr>
                <p:cNvPicPr/>
                <p:nvPr/>
              </p:nvPicPr>
              <p:blipFill>
                <a:blip r:embed="rId345"/>
                <a:stretch>
                  <a:fillRect/>
                </a:stretch>
              </p:blipFill>
              <p:spPr>
                <a:xfrm>
                  <a:off x="745756" y="5585956"/>
                  <a:ext cx="50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1" name="Freihand 210">
                  <a:extLst>
                    <a:ext uri="{FF2B5EF4-FFF2-40B4-BE49-F238E27FC236}">
                      <a16:creationId xmlns:a16="http://schemas.microsoft.com/office/drawing/2014/main" id="{51ED3913-E4F2-4706-165A-39FB04F82AB3}"/>
                    </a:ext>
                  </a:extLst>
                </p14:cNvPr>
                <p14:cNvContentPartPr/>
                <p14:nvPr/>
              </p14:nvContentPartPr>
              <p14:xfrm>
                <a:off x="838276" y="5366356"/>
                <a:ext cx="312120" cy="253800"/>
              </p14:xfrm>
            </p:contentPart>
          </mc:Choice>
          <mc:Fallback xmlns="">
            <p:pic>
              <p:nvPicPr>
                <p:cNvPr id="211" name="Freihand 210">
                  <a:extLst>
                    <a:ext uri="{FF2B5EF4-FFF2-40B4-BE49-F238E27FC236}">
                      <a16:creationId xmlns:a16="http://schemas.microsoft.com/office/drawing/2014/main" id="{51ED3913-E4F2-4706-165A-39FB04F82AB3}"/>
                    </a:ext>
                  </a:extLst>
                </p:cNvPr>
                <p:cNvPicPr/>
                <p:nvPr/>
              </p:nvPicPr>
              <p:blipFill>
                <a:blip r:embed="rId347"/>
                <a:stretch>
                  <a:fillRect/>
                </a:stretch>
              </p:blipFill>
              <p:spPr>
                <a:xfrm>
                  <a:off x="833956" y="5362036"/>
                  <a:ext cx="320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2" name="Freihand 211">
                  <a:extLst>
                    <a:ext uri="{FF2B5EF4-FFF2-40B4-BE49-F238E27FC236}">
                      <a16:creationId xmlns:a16="http://schemas.microsoft.com/office/drawing/2014/main" id="{2DCAC018-E199-0C76-274D-BC6E77BFE5B5}"/>
                    </a:ext>
                  </a:extLst>
                </p14:cNvPr>
                <p14:cNvContentPartPr/>
                <p14:nvPr/>
              </p14:nvContentPartPr>
              <p14:xfrm>
                <a:off x="1140676" y="5338996"/>
                <a:ext cx="131760" cy="75600"/>
              </p14:xfrm>
            </p:contentPart>
          </mc:Choice>
          <mc:Fallback xmlns="">
            <p:pic>
              <p:nvPicPr>
                <p:cNvPr id="212" name="Freihand 211">
                  <a:extLst>
                    <a:ext uri="{FF2B5EF4-FFF2-40B4-BE49-F238E27FC236}">
                      <a16:creationId xmlns:a16="http://schemas.microsoft.com/office/drawing/2014/main" id="{2DCAC018-E199-0C76-274D-BC6E77BFE5B5}"/>
                    </a:ext>
                  </a:extLst>
                </p:cNvPr>
                <p:cNvPicPr/>
                <p:nvPr/>
              </p:nvPicPr>
              <p:blipFill>
                <a:blip r:embed="rId349"/>
                <a:stretch>
                  <a:fillRect/>
                </a:stretch>
              </p:blipFill>
              <p:spPr>
                <a:xfrm>
                  <a:off x="1136356" y="5334676"/>
                  <a:ext cx="140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3" name="Freihand 212">
                  <a:extLst>
                    <a:ext uri="{FF2B5EF4-FFF2-40B4-BE49-F238E27FC236}">
                      <a16:creationId xmlns:a16="http://schemas.microsoft.com/office/drawing/2014/main" id="{7FF7C5D1-AAD7-BD7C-4106-8DBC0FEBB5AB}"/>
                    </a:ext>
                  </a:extLst>
                </p14:cNvPr>
                <p14:cNvContentPartPr/>
                <p14:nvPr/>
              </p14:nvContentPartPr>
              <p14:xfrm>
                <a:off x="1339036" y="5294356"/>
                <a:ext cx="48240" cy="92880"/>
              </p14:xfrm>
            </p:contentPart>
          </mc:Choice>
          <mc:Fallback xmlns="">
            <p:pic>
              <p:nvPicPr>
                <p:cNvPr id="213" name="Freihand 212">
                  <a:extLst>
                    <a:ext uri="{FF2B5EF4-FFF2-40B4-BE49-F238E27FC236}">
                      <a16:creationId xmlns:a16="http://schemas.microsoft.com/office/drawing/2014/main" id="{7FF7C5D1-AAD7-BD7C-4106-8DBC0FEBB5AB}"/>
                    </a:ext>
                  </a:extLst>
                </p:cNvPr>
                <p:cNvPicPr/>
                <p:nvPr/>
              </p:nvPicPr>
              <p:blipFill>
                <a:blip r:embed="rId351"/>
                <a:stretch>
                  <a:fillRect/>
                </a:stretch>
              </p:blipFill>
              <p:spPr>
                <a:xfrm>
                  <a:off x="1334716" y="5290036"/>
                  <a:ext cx="56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4" name="Freihand 213">
                  <a:extLst>
                    <a:ext uri="{FF2B5EF4-FFF2-40B4-BE49-F238E27FC236}">
                      <a16:creationId xmlns:a16="http://schemas.microsoft.com/office/drawing/2014/main" id="{55023B6C-172A-C583-1A5F-66FA04963944}"/>
                    </a:ext>
                  </a:extLst>
                </p14:cNvPr>
                <p14:cNvContentPartPr/>
                <p14:nvPr/>
              </p14:nvContentPartPr>
              <p14:xfrm>
                <a:off x="1381156" y="5166916"/>
                <a:ext cx="98280" cy="158400"/>
              </p14:xfrm>
            </p:contentPart>
          </mc:Choice>
          <mc:Fallback xmlns="">
            <p:pic>
              <p:nvPicPr>
                <p:cNvPr id="214" name="Freihand 213">
                  <a:extLst>
                    <a:ext uri="{FF2B5EF4-FFF2-40B4-BE49-F238E27FC236}">
                      <a16:creationId xmlns:a16="http://schemas.microsoft.com/office/drawing/2014/main" id="{55023B6C-172A-C583-1A5F-66FA04963944}"/>
                    </a:ext>
                  </a:extLst>
                </p:cNvPr>
                <p:cNvPicPr/>
                <p:nvPr/>
              </p:nvPicPr>
              <p:blipFill>
                <a:blip r:embed="rId353"/>
                <a:stretch>
                  <a:fillRect/>
                </a:stretch>
              </p:blipFill>
              <p:spPr>
                <a:xfrm>
                  <a:off x="1376836" y="5162596"/>
                  <a:ext cx="106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5" name="Freihand 214">
                  <a:extLst>
                    <a:ext uri="{FF2B5EF4-FFF2-40B4-BE49-F238E27FC236}">
                      <a16:creationId xmlns:a16="http://schemas.microsoft.com/office/drawing/2014/main" id="{8843E679-1E85-3EC5-6665-D771445C946A}"/>
                    </a:ext>
                  </a:extLst>
                </p14:cNvPr>
                <p14:cNvContentPartPr/>
                <p14:nvPr/>
              </p14:nvContentPartPr>
              <p14:xfrm>
                <a:off x="1480516" y="5155036"/>
                <a:ext cx="258840" cy="169920"/>
              </p14:xfrm>
            </p:contentPart>
          </mc:Choice>
          <mc:Fallback xmlns="">
            <p:pic>
              <p:nvPicPr>
                <p:cNvPr id="215" name="Freihand 214">
                  <a:extLst>
                    <a:ext uri="{FF2B5EF4-FFF2-40B4-BE49-F238E27FC236}">
                      <a16:creationId xmlns:a16="http://schemas.microsoft.com/office/drawing/2014/main" id="{8843E679-1E85-3EC5-6665-D771445C946A}"/>
                    </a:ext>
                  </a:extLst>
                </p:cNvPr>
                <p:cNvPicPr/>
                <p:nvPr/>
              </p:nvPicPr>
              <p:blipFill>
                <a:blip r:embed="rId355"/>
                <a:stretch>
                  <a:fillRect/>
                </a:stretch>
              </p:blipFill>
              <p:spPr>
                <a:xfrm>
                  <a:off x="1476196" y="5150716"/>
                  <a:ext cx="267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6" name="Freihand 215">
                  <a:extLst>
                    <a:ext uri="{FF2B5EF4-FFF2-40B4-BE49-F238E27FC236}">
                      <a16:creationId xmlns:a16="http://schemas.microsoft.com/office/drawing/2014/main" id="{6A955960-6A3E-3418-F7E2-2540F0E8066A}"/>
                    </a:ext>
                  </a:extLst>
                </p14:cNvPr>
                <p14:cNvContentPartPr/>
                <p14:nvPr/>
              </p14:nvContentPartPr>
              <p14:xfrm>
                <a:off x="1693636" y="5057836"/>
                <a:ext cx="296640" cy="138240"/>
              </p14:xfrm>
            </p:contentPart>
          </mc:Choice>
          <mc:Fallback xmlns="">
            <p:pic>
              <p:nvPicPr>
                <p:cNvPr id="216" name="Freihand 215">
                  <a:extLst>
                    <a:ext uri="{FF2B5EF4-FFF2-40B4-BE49-F238E27FC236}">
                      <a16:creationId xmlns:a16="http://schemas.microsoft.com/office/drawing/2014/main" id="{6A955960-6A3E-3418-F7E2-2540F0E8066A}"/>
                    </a:ext>
                  </a:extLst>
                </p:cNvPr>
                <p:cNvPicPr/>
                <p:nvPr/>
              </p:nvPicPr>
              <p:blipFill>
                <a:blip r:embed="rId357"/>
                <a:stretch>
                  <a:fillRect/>
                </a:stretch>
              </p:blipFill>
              <p:spPr>
                <a:xfrm>
                  <a:off x="1689316" y="5053516"/>
                  <a:ext cx="305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7" name="Freihand 216">
                  <a:extLst>
                    <a:ext uri="{FF2B5EF4-FFF2-40B4-BE49-F238E27FC236}">
                      <a16:creationId xmlns:a16="http://schemas.microsoft.com/office/drawing/2014/main" id="{15F07CE2-69F9-5CA1-C8C7-E8489F7B6875}"/>
                    </a:ext>
                  </a:extLst>
                </p14:cNvPr>
                <p14:cNvContentPartPr/>
                <p14:nvPr/>
              </p14:nvContentPartPr>
              <p14:xfrm>
                <a:off x="2070556" y="5031556"/>
                <a:ext cx="36360" cy="25560"/>
              </p14:xfrm>
            </p:contentPart>
          </mc:Choice>
          <mc:Fallback xmlns="">
            <p:pic>
              <p:nvPicPr>
                <p:cNvPr id="217" name="Freihand 216">
                  <a:extLst>
                    <a:ext uri="{FF2B5EF4-FFF2-40B4-BE49-F238E27FC236}">
                      <a16:creationId xmlns:a16="http://schemas.microsoft.com/office/drawing/2014/main" id="{15F07CE2-69F9-5CA1-C8C7-E8489F7B6875}"/>
                    </a:ext>
                  </a:extLst>
                </p:cNvPr>
                <p:cNvPicPr/>
                <p:nvPr/>
              </p:nvPicPr>
              <p:blipFill>
                <a:blip r:embed="rId359"/>
                <a:stretch>
                  <a:fillRect/>
                </a:stretch>
              </p:blipFill>
              <p:spPr>
                <a:xfrm>
                  <a:off x="2066236" y="5027236"/>
                  <a:ext cx="45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8" name="Freihand 217">
                  <a:extLst>
                    <a:ext uri="{FF2B5EF4-FFF2-40B4-BE49-F238E27FC236}">
                      <a16:creationId xmlns:a16="http://schemas.microsoft.com/office/drawing/2014/main" id="{518519E9-DAEB-1285-C624-B46C92217DC7}"/>
                    </a:ext>
                  </a:extLst>
                </p14:cNvPr>
                <p14:cNvContentPartPr/>
                <p14:nvPr/>
              </p14:nvContentPartPr>
              <p14:xfrm>
                <a:off x="1429396" y="5288596"/>
                <a:ext cx="561960" cy="390240"/>
              </p14:xfrm>
            </p:contentPart>
          </mc:Choice>
          <mc:Fallback xmlns="">
            <p:pic>
              <p:nvPicPr>
                <p:cNvPr id="218" name="Freihand 217">
                  <a:extLst>
                    <a:ext uri="{FF2B5EF4-FFF2-40B4-BE49-F238E27FC236}">
                      <a16:creationId xmlns:a16="http://schemas.microsoft.com/office/drawing/2014/main" id="{518519E9-DAEB-1285-C624-B46C92217DC7}"/>
                    </a:ext>
                  </a:extLst>
                </p:cNvPr>
                <p:cNvPicPr/>
                <p:nvPr/>
              </p:nvPicPr>
              <p:blipFill>
                <a:blip r:embed="rId361"/>
                <a:stretch>
                  <a:fillRect/>
                </a:stretch>
              </p:blipFill>
              <p:spPr>
                <a:xfrm>
                  <a:off x="1425076" y="5284276"/>
                  <a:ext cx="5706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9" name="Freihand 218">
                  <a:extLst>
                    <a:ext uri="{FF2B5EF4-FFF2-40B4-BE49-F238E27FC236}">
                      <a16:creationId xmlns:a16="http://schemas.microsoft.com/office/drawing/2014/main" id="{D4808993-3EC6-6C91-7A8C-E4EEEEEA61A8}"/>
                    </a:ext>
                  </a:extLst>
                </p14:cNvPr>
                <p14:cNvContentPartPr/>
                <p14:nvPr/>
              </p14:nvContentPartPr>
              <p14:xfrm>
                <a:off x="2036356" y="5148196"/>
                <a:ext cx="70920" cy="299520"/>
              </p14:xfrm>
            </p:contentPart>
          </mc:Choice>
          <mc:Fallback xmlns="">
            <p:pic>
              <p:nvPicPr>
                <p:cNvPr id="219" name="Freihand 218">
                  <a:extLst>
                    <a:ext uri="{FF2B5EF4-FFF2-40B4-BE49-F238E27FC236}">
                      <a16:creationId xmlns:a16="http://schemas.microsoft.com/office/drawing/2014/main" id="{D4808993-3EC6-6C91-7A8C-E4EEEEEA61A8}"/>
                    </a:ext>
                  </a:extLst>
                </p:cNvPr>
                <p:cNvPicPr/>
                <p:nvPr/>
              </p:nvPicPr>
              <p:blipFill>
                <a:blip r:embed="rId363"/>
                <a:stretch>
                  <a:fillRect/>
                </a:stretch>
              </p:blipFill>
              <p:spPr>
                <a:xfrm>
                  <a:off x="2032036" y="5143876"/>
                  <a:ext cx="795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3" name="Freihand 222">
                  <a:extLst>
                    <a:ext uri="{FF2B5EF4-FFF2-40B4-BE49-F238E27FC236}">
                      <a16:creationId xmlns:a16="http://schemas.microsoft.com/office/drawing/2014/main" id="{AD74218A-1BA8-52E1-EDA6-5C05FC528C04}"/>
                    </a:ext>
                  </a:extLst>
                </p14:cNvPr>
                <p14:cNvContentPartPr/>
                <p14:nvPr/>
              </p14:nvContentPartPr>
              <p14:xfrm>
                <a:off x="-114644" y="5002036"/>
                <a:ext cx="2311560" cy="714600"/>
              </p14:xfrm>
            </p:contentPart>
          </mc:Choice>
          <mc:Fallback xmlns="">
            <p:pic>
              <p:nvPicPr>
                <p:cNvPr id="223" name="Freihand 222">
                  <a:extLst>
                    <a:ext uri="{FF2B5EF4-FFF2-40B4-BE49-F238E27FC236}">
                      <a16:creationId xmlns:a16="http://schemas.microsoft.com/office/drawing/2014/main" id="{AD74218A-1BA8-52E1-EDA6-5C05FC528C04}"/>
                    </a:ext>
                  </a:extLst>
                </p:cNvPr>
                <p:cNvPicPr/>
                <p:nvPr/>
              </p:nvPicPr>
              <p:blipFill>
                <a:blip r:embed="rId365"/>
                <a:stretch>
                  <a:fillRect/>
                </a:stretch>
              </p:blipFill>
              <p:spPr>
                <a:xfrm>
                  <a:off x="-118964" y="4997716"/>
                  <a:ext cx="232020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4" name="Freihand 223">
                  <a:extLst>
                    <a:ext uri="{FF2B5EF4-FFF2-40B4-BE49-F238E27FC236}">
                      <a16:creationId xmlns:a16="http://schemas.microsoft.com/office/drawing/2014/main" id="{257FC2DA-77ED-3AF9-E41E-B7E6570E7EAB}"/>
                    </a:ext>
                  </a:extLst>
                </p14:cNvPr>
                <p14:cNvContentPartPr/>
                <p14:nvPr/>
              </p14:nvContentPartPr>
              <p14:xfrm>
                <a:off x="-73964" y="4932916"/>
                <a:ext cx="2694240" cy="1329480"/>
              </p14:xfrm>
            </p:contentPart>
          </mc:Choice>
          <mc:Fallback xmlns="">
            <p:pic>
              <p:nvPicPr>
                <p:cNvPr id="224" name="Freihand 223">
                  <a:extLst>
                    <a:ext uri="{FF2B5EF4-FFF2-40B4-BE49-F238E27FC236}">
                      <a16:creationId xmlns:a16="http://schemas.microsoft.com/office/drawing/2014/main" id="{257FC2DA-77ED-3AF9-E41E-B7E6570E7EAB}"/>
                    </a:ext>
                  </a:extLst>
                </p:cNvPr>
                <p:cNvPicPr/>
                <p:nvPr/>
              </p:nvPicPr>
              <p:blipFill>
                <a:blip r:embed="rId367"/>
                <a:stretch>
                  <a:fillRect/>
                </a:stretch>
              </p:blipFill>
              <p:spPr>
                <a:xfrm>
                  <a:off x="-78284" y="4928596"/>
                  <a:ext cx="2702880" cy="1338120"/>
                </a:xfrm>
                <a:prstGeom prst="rect">
                  <a:avLst/>
                </a:prstGeom>
              </p:spPr>
            </p:pic>
          </mc:Fallback>
        </mc:AlternateContent>
      </p:grpSp>
    </p:spTree>
    <p:extLst>
      <p:ext uri="{BB962C8B-B14F-4D97-AF65-F5344CB8AC3E}">
        <p14:creationId xmlns:p14="http://schemas.microsoft.com/office/powerpoint/2010/main" val="72808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Beispiele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4921945"/>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Kosten des Geldtransfers</a:t>
                </a:r>
                <a:r>
                  <a:rPr lang="de-DE" sz="2000" baseline="30000" dirty="0">
                    <a:latin typeface="Times New Roman" panose="02020603050405020304" pitchFamily="18" charset="0"/>
                    <a:cs typeface="Times New Roman" panose="02020603050405020304" pitchFamily="18" charset="0"/>
                  </a:rPr>
                  <a:t>1</a:t>
                </a:r>
                <a:r>
                  <a:rPr lang="de-DE" sz="2000" dirty="0">
                    <a:latin typeface="Times New Roman" panose="02020603050405020304" pitchFamily="18" charset="0"/>
                    <a:cs typeface="Times New Roman" panose="02020603050405020304" pitchFamily="18" charset="0"/>
                  </a:rPr>
                  <a:t> (Bargeld/bargeldlos) machen etwa 2% in Relation zum Bruttoinlandsprodukt aus (rund 60 Mrd.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Werbe- und Marketingausgaben der Autoindustrie</a:t>
                </a:r>
                <a:r>
                  <a:rPr lang="de-DE" sz="2000" baseline="30000" dirty="0">
                    <a:latin typeface="Times New Roman" panose="02020603050405020304" pitchFamily="18" charset="0"/>
                    <a:cs typeface="Times New Roman" panose="02020603050405020304" pitchFamily="18" charset="0"/>
                  </a:rPr>
                  <a:t>2</a:t>
                </a:r>
                <a:r>
                  <a:rPr lang="de-DE" sz="2000" dirty="0">
                    <a:latin typeface="Times New Roman" panose="02020603050405020304" pitchFamily="18" charset="0"/>
                    <a:cs typeface="Times New Roman" panose="02020603050405020304" pitchFamily="18" charset="0"/>
                  </a:rPr>
                  <a:t> pro Neuwagen belaufen sich            400-4000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Der internationalen Fischindustrie</a:t>
                </a:r>
                <a:r>
                  <a:rPr lang="de-DE" sz="2000" baseline="30000" dirty="0">
                    <a:latin typeface="Times New Roman" panose="02020603050405020304" pitchFamily="18" charset="0"/>
                    <a:cs typeface="Times New Roman" panose="02020603050405020304" pitchFamily="18" charset="0"/>
                  </a:rPr>
                  <a:t>3</a:t>
                </a:r>
                <a:r>
                  <a:rPr lang="de-DE" sz="2000" dirty="0">
                    <a:latin typeface="Times New Roman" panose="02020603050405020304" pitchFamily="18" charset="0"/>
                    <a:cs typeface="Times New Roman" panose="02020603050405020304" pitchFamily="18" charset="0"/>
                  </a:rPr>
                  <a:t> entsteht ein Verlust von ca. 80 Mrd. US-Dollar p.a.  aufgrund von Überfischung → </a:t>
                </a:r>
                <a:r>
                  <a:rPr lang="de-DE" sz="2000" dirty="0" err="1">
                    <a:latin typeface="Times New Roman" panose="02020603050405020304" pitchFamily="18" charset="0"/>
                    <a:cs typeface="Times New Roman" panose="02020603050405020304" pitchFamily="18" charset="0"/>
                  </a:rPr>
                  <a:t>Allmendeproblem</a:t>
                </a:r>
                <a:r>
                  <a:rPr lang="de-DE" sz="2000" dirty="0">
                    <a:latin typeface="Times New Roman" panose="02020603050405020304" pitchFamily="18" charset="0"/>
                    <a:cs typeface="Times New Roman" panose="02020603050405020304" pitchFamily="18" charset="0"/>
                  </a:rPr>
                  <a:t> aufgrund von fehlenden Eigentumsrechten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Transaktionskosten haben einen signifikanten Einfluss auf die Handelsbeziehungen</a:t>
                </a:r>
                <a:r>
                  <a:rPr lang="de-DE" sz="2000" baseline="30000" dirty="0">
                    <a:latin typeface="Times New Roman" panose="02020603050405020304" pitchFamily="18" charset="0"/>
                    <a:cs typeface="Times New Roman" panose="02020603050405020304" pitchFamily="18" charset="0"/>
                  </a:rPr>
                  <a:t>4</a:t>
                </a:r>
                <a:r>
                  <a:rPr lang="de-DE" sz="2000" dirty="0">
                    <a:latin typeface="Times New Roman" panose="02020603050405020304" pitchFamily="18" charset="0"/>
                    <a:cs typeface="Times New Roman" panose="02020603050405020304" pitchFamily="18" charset="0"/>
                  </a:rPr>
                  <a:t> zwischen Ländern: Bei einem Anstieg der Transaktionskosten um 1% sinkt in asiatischen Ländern das Handelsvolumen um etwa 0,2% (Irrtumswahrscheinlichkeit=10%). Abschätzung über ein Gravitationsmodell: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𝐻</m:t>
                        </m:r>
                      </m:e>
                      <m:sub>
                        <m:r>
                          <a:rPr lang="de-DE" sz="2000" b="0" i="1" smtClean="0">
                            <a:latin typeface="Cambria Math" panose="02040503050406030204" pitchFamily="18" charset="0"/>
                            <a:cs typeface="Times New Roman" panose="02020603050405020304" pitchFamily="18" charset="0"/>
                          </a:rPr>
                          <m:t>𝑖𝑗</m:t>
                        </m:r>
                      </m:sub>
                    </m:sSub>
                    <m:r>
                      <a:rPr lang="de-DE" sz="2000" b="0" i="1" smtClean="0">
                        <a:latin typeface="Cambria Math" panose="02040503050406030204" pitchFamily="18" charset="0"/>
                        <a:cs typeface="Times New Roman" panose="02020603050405020304" pitchFamily="18" charset="0"/>
                      </a:rPr>
                      <m:t>=</m:t>
                    </m:r>
                    <m:sSubSup>
                      <m:sSubSupPr>
                        <m:ctrlPr>
                          <a:rPr lang="de-DE" sz="2000" b="0" i="1" smtClean="0">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𝐾𝑌</m:t>
                        </m:r>
                      </m:e>
                      <m:sub>
                        <m:r>
                          <a:rPr lang="de-DE" sz="2000" b="0" i="1" smtClean="0">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𝑎</m:t>
                        </m:r>
                      </m:sup>
                    </m:sSubSup>
                    <m:sSubSup>
                      <m:sSubSupPr>
                        <m:ctrlPr>
                          <a:rPr lang="de-DE" sz="2000" i="1">
                            <a:latin typeface="Cambria Math" panose="02040503050406030204" pitchFamily="18" charset="0"/>
                            <a:cs typeface="Times New Roman" panose="02020603050405020304" pitchFamily="18" charset="0"/>
                          </a:rPr>
                        </m:ctrlPr>
                      </m:sSubSupPr>
                      <m:e>
                        <m:r>
                          <a:rPr lang="de-DE" sz="2000" i="1">
                            <a:latin typeface="Cambria Math" panose="02040503050406030204" pitchFamily="18" charset="0"/>
                            <a:cs typeface="Times New Roman" panose="02020603050405020304" pitchFamily="18" charset="0"/>
                          </a:rPr>
                          <m:t>𝑌</m:t>
                        </m:r>
                      </m:e>
                      <m:sub>
                        <m:r>
                          <a:rPr lang="de-DE" sz="2000" i="1">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𝑏</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𝑇𝐶</m:t>
                        </m:r>
                      </m:e>
                      <m:sub>
                        <m:r>
                          <a:rPr lang="de-DE" sz="2000" i="1">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𝑗</m:t>
                        </m:r>
                      </m:sub>
                      <m:sup>
                        <m:r>
                          <a:rPr lang="de-DE" sz="2000" b="0" i="1" smtClean="0">
                            <a:latin typeface="Cambria Math" panose="02040503050406030204" pitchFamily="18" charset="0"/>
                            <a:cs typeface="Times New Roman" panose="02020603050405020304" pitchFamily="18" charset="0"/>
                          </a:rPr>
                          <m:t>𝑐</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𝐷</m:t>
                        </m:r>
                      </m:e>
                      <m:sub>
                        <m:r>
                          <a:rPr lang="de-DE" sz="2000" i="1">
                            <a:latin typeface="Cambria Math" panose="02040503050406030204" pitchFamily="18" charset="0"/>
                            <a:cs typeface="Times New Roman" panose="02020603050405020304" pitchFamily="18" charset="0"/>
                          </a:rPr>
                          <m:t>𝑖𝑗</m:t>
                        </m:r>
                      </m:sub>
                      <m:sup>
                        <m:r>
                          <a:rPr lang="de-DE" sz="2000" b="0" i="1" smtClean="0">
                            <a:latin typeface="Cambria Math" panose="02040503050406030204" pitchFamily="18" charset="0"/>
                            <a:cs typeface="Times New Roman" panose="02020603050405020304" pitchFamily="18" charset="0"/>
                          </a:rPr>
                          <m:t>𝑑</m:t>
                        </m:r>
                      </m:sup>
                    </m:sSubSup>
                    <m:r>
                      <a:rPr lang="de-DE" sz="2000" b="0" i="1" smtClean="0">
                        <a:latin typeface="Cambria Math" panose="02040503050406030204" pitchFamily="18" charset="0"/>
                        <a:cs typeface="Times New Roman" panose="02020603050405020304" pitchFamily="18" charset="0"/>
                      </a:rPr>
                      <m:t>𝐹</m:t>
                    </m:r>
                    <m:d>
                      <m:dPr>
                        <m:ctrlPr>
                          <a:rPr lang="de-DE" sz="2000" b="0" i="1" smtClean="0">
                            <a:latin typeface="Cambria Math" panose="02040503050406030204" pitchFamily="18" charset="0"/>
                            <a:cs typeface="Times New Roman" panose="02020603050405020304" pitchFamily="18" charset="0"/>
                          </a:rPr>
                        </m:ctrlPr>
                      </m:dPr>
                      <m:e>
                        <m:acc>
                          <m:accPr>
                            <m:chr m:val="⃗"/>
                            <m:ctrlPr>
                              <a:rPr lang="de-DE" sz="2000" b="0" i="1" smtClean="0">
                                <a:latin typeface="Cambria Math" panose="02040503050406030204" pitchFamily="18" charset="0"/>
                                <a:cs typeface="Times New Roman" panose="02020603050405020304" pitchFamily="18" charset="0"/>
                              </a:rPr>
                            </m:ctrlPr>
                          </m:accPr>
                          <m:e>
                            <m:r>
                              <a:rPr lang="de-DE" sz="2000" b="0" i="1" smtClean="0">
                                <a:latin typeface="Cambria Math" panose="02040503050406030204" pitchFamily="18" charset="0"/>
                                <a:cs typeface="Times New Roman" panose="02020603050405020304" pitchFamily="18" charset="0"/>
                              </a:rPr>
                              <m:t>𝑋</m:t>
                            </m:r>
                          </m:e>
                        </m:acc>
                      </m:e>
                    </m:d>
                  </m:oMath>
                </a14:m>
                <a:r>
                  <a:rPr lang="de-DE" sz="2000" b="0" dirty="0">
                    <a:latin typeface="Times New Roman" panose="02020603050405020304" pitchFamily="18" charset="0"/>
                    <a:cs typeface="Times New Roman" panose="02020603050405020304" pitchFamily="18" charset="0"/>
                  </a:rPr>
                  <a:t> (TC: Transaktionskosten!)</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1) Krüger, M. (2014) </a:t>
                </a:r>
                <a:r>
                  <a:rPr lang="en-US" sz="1200" dirty="0">
                    <a:latin typeface="Times New Roman" panose="02020603050405020304" pitchFamily="18" charset="0"/>
                    <a:cs typeface="Times New Roman" panose="02020603050405020304" pitchFamily="18" charset="0"/>
                  </a:rPr>
                  <a:t>Costs and Benefits of Cash and Cashless Payment Instruments in Germany. Module 1, Overview and Initial Estimates, Bundesbank</a:t>
                </a:r>
              </a:p>
              <a:p>
                <a:r>
                  <a:rPr lang="de-DE" sz="1200" dirty="0">
                    <a:latin typeface="Times New Roman" panose="02020603050405020304" pitchFamily="18" charset="0"/>
                    <a:cs typeface="Times New Roman" panose="02020603050405020304" pitchFamily="18" charset="0"/>
                  </a:rPr>
                  <a:t>2) Motorpresse, Horizont, VDA</a:t>
                </a:r>
              </a:p>
              <a:p>
                <a:r>
                  <a:rPr lang="de-DE" sz="1200" dirty="0">
                    <a:latin typeface="Times New Roman" panose="02020603050405020304" pitchFamily="18" charset="0"/>
                    <a:cs typeface="Times New Roman" panose="02020603050405020304" pitchFamily="18" charset="0"/>
                  </a:rPr>
                  <a:t>3) </a:t>
                </a:r>
                <a:r>
                  <a:rPr lang="en-US" sz="1200" dirty="0" err="1">
                    <a:latin typeface="Times New Roman" panose="02020603050405020304" pitchFamily="18" charset="0"/>
                    <a:cs typeface="Times New Roman" panose="02020603050405020304" pitchFamily="18" charset="0"/>
                  </a:rPr>
                  <a:t>Liebcap</a:t>
                </a:r>
                <a:r>
                  <a:rPr lang="en-US" sz="1200" dirty="0">
                    <a:latin typeface="Times New Roman" panose="02020603050405020304" pitchFamily="18" charset="0"/>
                    <a:cs typeface="Times New Roman" panose="02020603050405020304" pitchFamily="18" charset="0"/>
                  </a:rPr>
                  <a:t> G.D. (2018) Douglass C. North: Transaction Costs, Property Rights, and Economic Outcomes, NBER Working Paper No. 24585, May; </a:t>
                </a:r>
                <a:r>
                  <a:rPr lang="de-DE" sz="1200" dirty="0">
                    <a:latin typeface="Times New Roman" panose="02020603050405020304" pitchFamily="18" charset="0"/>
                    <a:cs typeface="Times New Roman" panose="02020603050405020304" pitchFamily="18" charset="0"/>
                    <a:hlinkClick r:id="rId2"/>
                  </a:rPr>
                  <a:t>World Bank (2017)</a:t>
                </a:r>
                <a:endParaRPr lang="de-DE" sz="12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4) </a:t>
                </a:r>
                <a:r>
                  <a:rPr lang="de-DE" sz="1200" dirty="0" err="1">
                    <a:latin typeface="Times New Roman" panose="02020603050405020304" pitchFamily="18" charset="0"/>
                    <a:cs typeface="Times New Roman" panose="02020603050405020304" pitchFamily="18" charset="0"/>
                  </a:rPr>
                  <a:t>Prabir</a:t>
                </a:r>
                <a:r>
                  <a:rPr lang="de-DE" sz="1200" dirty="0">
                    <a:latin typeface="Times New Roman" panose="02020603050405020304" pitchFamily="18" charset="0"/>
                    <a:cs typeface="Times New Roman" panose="02020603050405020304" pitchFamily="18" charset="0"/>
                  </a:rPr>
                  <a:t>, D. (2006) </a:t>
                </a:r>
                <a:r>
                  <a:rPr lang="en-US" sz="1200" dirty="0">
                    <a:latin typeface="Times New Roman" panose="02020603050405020304" pitchFamily="18" charset="0"/>
                    <a:cs typeface="Times New Roman" panose="02020603050405020304" pitchFamily="18" charset="0"/>
                  </a:rPr>
                  <a:t>Trade, Infrastructure and Transaction Costs: The Imperatives for Asian Economic Cooperation, Journal of Economic Integration, 21(4), December 2006; 708-735</a:t>
                </a:r>
                <a:endParaRPr lang="de-DE" sz="12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22166" y="631362"/>
                <a:ext cx="12172950" cy="4921945"/>
              </a:xfrm>
              <a:prstGeom prst="rect">
                <a:avLst/>
              </a:prstGeom>
              <a:blipFill>
                <a:blip r:embed="rId3"/>
                <a:stretch>
                  <a:fillRect l="-451" t="-743" r="-901" b="-111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712AB1F5-79AA-CACB-BAB1-60576512A4D5}"/>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015AD0B-1777-61E3-E9FA-465029293159}"/>
                  </a:ext>
                </a:extLst>
              </p14:cNvPr>
              <p14:cNvContentPartPr/>
              <p14:nvPr/>
            </p14:nvContentPartPr>
            <p14:xfrm>
              <a:off x="3520276" y="1034836"/>
              <a:ext cx="2254320" cy="70200"/>
            </p14:xfrm>
          </p:contentPart>
        </mc:Choice>
        <mc:Fallback xmlns="">
          <p:pic>
            <p:nvPicPr>
              <p:cNvPr id="2" name="Freihand 1">
                <a:extLst>
                  <a:ext uri="{FF2B5EF4-FFF2-40B4-BE49-F238E27FC236}">
                    <a16:creationId xmlns:a16="http://schemas.microsoft.com/office/drawing/2014/main" id="{C015AD0B-1777-61E3-E9FA-465029293159}"/>
                  </a:ext>
                </a:extLst>
              </p:cNvPr>
              <p:cNvPicPr/>
              <p:nvPr/>
            </p:nvPicPr>
            <p:blipFill>
              <a:blip r:embed="rId5"/>
              <a:stretch>
                <a:fillRect/>
              </a:stretch>
            </p:blipFill>
            <p:spPr>
              <a:xfrm>
                <a:off x="3515956" y="1030516"/>
                <a:ext cx="2262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6F4E416-9080-27C1-66FF-8B07FE23AD1F}"/>
                  </a:ext>
                </a:extLst>
              </p14:cNvPr>
              <p14:cNvContentPartPr/>
              <p14:nvPr/>
            </p14:nvContentPartPr>
            <p14:xfrm>
              <a:off x="11236876" y="1906396"/>
              <a:ext cx="16920" cy="43560"/>
            </p14:xfrm>
          </p:contentPart>
        </mc:Choice>
        <mc:Fallback xmlns="">
          <p:pic>
            <p:nvPicPr>
              <p:cNvPr id="3" name="Freihand 2">
                <a:extLst>
                  <a:ext uri="{FF2B5EF4-FFF2-40B4-BE49-F238E27FC236}">
                    <a16:creationId xmlns:a16="http://schemas.microsoft.com/office/drawing/2014/main" id="{C6F4E416-9080-27C1-66FF-8B07FE23AD1F}"/>
                  </a:ext>
                </a:extLst>
              </p:cNvPr>
              <p:cNvPicPr/>
              <p:nvPr/>
            </p:nvPicPr>
            <p:blipFill>
              <a:blip r:embed="rId7"/>
              <a:stretch>
                <a:fillRect/>
              </a:stretch>
            </p:blipFill>
            <p:spPr>
              <a:xfrm>
                <a:off x="11232556" y="1902076"/>
                <a:ext cx="25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55BC25BD-F9DB-B8B2-94A5-0D0FE4A03812}"/>
                  </a:ext>
                </a:extLst>
              </p14:cNvPr>
              <p14:cNvContentPartPr/>
              <p14:nvPr/>
            </p14:nvContentPartPr>
            <p14:xfrm>
              <a:off x="6874396" y="975796"/>
              <a:ext cx="1111680" cy="59760"/>
            </p14:xfrm>
          </p:contentPart>
        </mc:Choice>
        <mc:Fallback xmlns="">
          <p:pic>
            <p:nvPicPr>
              <p:cNvPr id="6" name="Freihand 5">
                <a:extLst>
                  <a:ext uri="{FF2B5EF4-FFF2-40B4-BE49-F238E27FC236}">
                    <a16:creationId xmlns:a16="http://schemas.microsoft.com/office/drawing/2014/main" id="{55BC25BD-F9DB-B8B2-94A5-0D0FE4A03812}"/>
                  </a:ext>
                </a:extLst>
              </p:cNvPr>
              <p:cNvPicPr/>
              <p:nvPr/>
            </p:nvPicPr>
            <p:blipFill>
              <a:blip r:embed="rId9"/>
              <a:stretch>
                <a:fillRect/>
              </a:stretch>
            </p:blipFill>
            <p:spPr>
              <a:xfrm>
                <a:off x="6870076" y="971476"/>
                <a:ext cx="1120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91649163-040D-1514-52AD-6D7FABCA618A}"/>
                  </a:ext>
                </a:extLst>
              </p14:cNvPr>
              <p14:cNvContentPartPr/>
              <p14:nvPr/>
            </p14:nvContentPartPr>
            <p14:xfrm>
              <a:off x="6052156" y="1866076"/>
              <a:ext cx="2691720" cy="105480"/>
            </p14:xfrm>
          </p:contentPart>
        </mc:Choice>
        <mc:Fallback xmlns="">
          <p:pic>
            <p:nvPicPr>
              <p:cNvPr id="7" name="Freihand 6">
                <a:extLst>
                  <a:ext uri="{FF2B5EF4-FFF2-40B4-BE49-F238E27FC236}">
                    <a16:creationId xmlns:a16="http://schemas.microsoft.com/office/drawing/2014/main" id="{91649163-040D-1514-52AD-6D7FABCA618A}"/>
                  </a:ext>
                </a:extLst>
              </p:cNvPr>
              <p:cNvPicPr/>
              <p:nvPr/>
            </p:nvPicPr>
            <p:blipFill>
              <a:blip r:embed="rId11"/>
              <a:stretch>
                <a:fillRect/>
              </a:stretch>
            </p:blipFill>
            <p:spPr>
              <a:xfrm>
                <a:off x="6047836" y="1861756"/>
                <a:ext cx="2700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B84B00C9-294B-2B40-5884-4ADAA96DABF0}"/>
                  </a:ext>
                </a:extLst>
              </p14:cNvPr>
              <p14:cNvContentPartPr/>
              <p14:nvPr/>
            </p14:nvContentPartPr>
            <p14:xfrm>
              <a:off x="9341116" y="2114836"/>
              <a:ext cx="2131200" cy="42840"/>
            </p14:xfrm>
          </p:contentPart>
        </mc:Choice>
        <mc:Fallback xmlns="">
          <p:pic>
            <p:nvPicPr>
              <p:cNvPr id="8" name="Freihand 7">
                <a:extLst>
                  <a:ext uri="{FF2B5EF4-FFF2-40B4-BE49-F238E27FC236}">
                    <a16:creationId xmlns:a16="http://schemas.microsoft.com/office/drawing/2014/main" id="{B84B00C9-294B-2B40-5884-4ADAA96DABF0}"/>
                  </a:ext>
                </a:extLst>
              </p:cNvPr>
              <p:cNvPicPr/>
              <p:nvPr/>
            </p:nvPicPr>
            <p:blipFill>
              <a:blip r:embed="rId13"/>
              <a:stretch>
                <a:fillRect/>
              </a:stretch>
            </p:blipFill>
            <p:spPr>
              <a:xfrm>
                <a:off x="9336796" y="2110516"/>
                <a:ext cx="2139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9858C542-B20C-0C90-A4D2-0FD471169407}"/>
                  </a:ext>
                </a:extLst>
              </p14:cNvPr>
              <p14:cNvContentPartPr/>
              <p14:nvPr/>
            </p14:nvContentPartPr>
            <p14:xfrm>
              <a:off x="908836" y="2506876"/>
              <a:ext cx="3229920" cy="50400"/>
            </p14:xfrm>
          </p:contentPart>
        </mc:Choice>
        <mc:Fallback xmlns="">
          <p:pic>
            <p:nvPicPr>
              <p:cNvPr id="9" name="Freihand 8">
                <a:extLst>
                  <a:ext uri="{FF2B5EF4-FFF2-40B4-BE49-F238E27FC236}">
                    <a16:creationId xmlns:a16="http://schemas.microsoft.com/office/drawing/2014/main" id="{9858C542-B20C-0C90-A4D2-0FD471169407}"/>
                  </a:ext>
                </a:extLst>
              </p:cNvPr>
              <p:cNvPicPr/>
              <p:nvPr/>
            </p:nvPicPr>
            <p:blipFill>
              <a:blip r:embed="rId15"/>
              <a:stretch>
                <a:fillRect/>
              </a:stretch>
            </p:blipFill>
            <p:spPr>
              <a:xfrm>
                <a:off x="904516" y="2502556"/>
                <a:ext cx="3238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41E6C518-8CFA-2F35-46A1-AD425A0B9873}"/>
                  </a:ext>
                </a:extLst>
              </p14:cNvPr>
              <p14:cNvContentPartPr/>
              <p14:nvPr/>
            </p14:nvContentPartPr>
            <p14:xfrm>
              <a:off x="5536636" y="2513716"/>
              <a:ext cx="3407760" cy="396000"/>
            </p14:xfrm>
          </p:contentPart>
        </mc:Choice>
        <mc:Fallback xmlns="">
          <p:pic>
            <p:nvPicPr>
              <p:cNvPr id="12" name="Freihand 11">
                <a:extLst>
                  <a:ext uri="{FF2B5EF4-FFF2-40B4-BE49-F238E27FC236}">
                    <a16:creationId xmlns:a16="http://schemas.microsoft.com/office/drawing/2014/main" id="{41E6C518-8CFA-2F35-46A1-AD425A0B9873}"/>
                  </a:ext>
                </a:extLst>
              </p:cNvPr>
              <p:cNvPicPr/>
              <p:nvPr/>
            </p:nvPicPr>
            <p:blipFill>
              <a:blip r:embed="rId17"/>
              <a:stretch>
                <a:fillRect/>
              </a:stretch>
            </p:blipFill>
            <p:spPr>
              <a:xfrm>
                <a:off x="5532316" y="2509396"/>
                <a:ext cx="34164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3D4AB641-ED67-4ADA-9A8F-ECF9B8ADDA35}"/>
                  </a:ext>
                </a:extLst>
              </p14:cNvPr>
              <p14:cNvContentPartPr/>
              <p14:nvPr/>
            </p14:nvContentPartPr>
            <p14:xfrm>
              <a:off x="6280396" y="2467276"/>
              <a:ext cx="2742480" cy="38520"/>
            </p14:xfrm>
          </p:contentPart>
        </mc:Choice>
        <mc:Fallback xmlns="">
          <p:pic>
            <p:nvPicPr>
              <p:cNvPr id="13" name="Freihand 12">
                <a:extLst>
                  <a:ext uri="{FF2B5EF4-FFF2-40B4-BE49-F238E27FC236}">
                    <a16:creationId xmlns:a16="http://schemas.microsoft.com/office/drawing/2014/main" id="{3D4AB641-ED67-4ADA-9A8F-ECF9B8ADDA35}"/>
                  </a:ext>
                </a:extLst>
              </p:cNvPr>
              <p:cNvPicPr/>
              <p:nvPr/>
            </p:nvPicPr>
            <p:blipFill>
              <a:blip r:embed="rId19"/>
              <a:stretch>
                <a:fillRect/>
              </a:stretch>
            </p:blipFill>
            <p:spPr>
              <a:xfrm>
                <a:off x="6276076" y="2462956"/>
                <a:ext cx="2751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896D6A79-96F4-EE60-CB6A-95557BB6575B}"/>
                  </a:ext>
                </a:extLst>
              </p14:cNvPr>
              <p14:cNvContentPartPr/>
              <p14:nvPr/>
            </p14:nvContentPartPr>
            <p14:xfrm>
              <a:off x="9823876" y="3691996"/>
              <a:ext cx="466200" cy="476280"/>
            </p14:xfrm>
          </p:contentPart>
        </mc:Choice>
        <mc:Fallback xmlns="">
          <p:pic>
            <p:nvPicPr>
              <p:cNvPr id="18" name="Freihand 17">
                <a:extLst>
                  <a:ext uri="{FF2B5EF4-FFF2-40B4-BE49-F238E27FC236}">
                    <a16:creationId xmlns:a16="http://schemas.microsoft.com/office/drawing/2014/main" id="{896D6A79-96F4-EE60-CB6A-95557BB6575B}"/>
                  </a:ext>
                </a:extLst>
              </p:cNvPr>
              <p:cNvPicPr/>
              <p:nvPr/>
            </p:nvPicPr>
            <p:blipFill>
              <a:blip r:embed="rId21"/>
              <a:stretch>
                <a:fillRect/>
              </a:stretch>
            </p:blipFill>
            <p:spPr>
              <a:xfrm>
                <a:off x="9819556" y="3687676"/>
                <a:ext cx="4748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18E51007-80C6-27C7-1079-ED3F8C77972A}"/>
                  </a:ext>
                </a:extLst>
              </p14:cNvPr>
              <p14:cNvContentPartPr/>
              <p14:nvPr/>
            </p14:nvContentPartPr>
            <p14:xfrm>
              <a:off x="1800916" y="3710716"/>
              <a:ext cx="3089520" cy="45360"/>
            </p14:xfrm>
          </p:contentPart>
        </mc:Choice>
        <mc:Fallback xmlns="">
          <p:pic>
            <p:nvPicPr>
              <p:cNvPr id="20" name="Freihand 19">
                <a:extLst>
                  <a:ext uri="{FF2B5EF4-FFF2-40B4-BE49-F238E27FC236}">
                    <a16:creationId xmlns:a16="http://schemas.microsoft.com/office/drawing/2014/main" id="{18E51007-80C6-27C7-1079-ED3F8C77972A}"/>
                  </a:ext>
                </a:extLst>
              </p:cNvPr>
              <p:cNvPicPr/>
              <p:nvPr/>
            </p:nvPicPr>
            <p:blipFill>
              <a:blip r:embed="rId23"/>
              <a:stretch>
                <a:fillRect/>
              </a:stretch>
            </p:blipFill>
            <p:spPr>
              <a:xfrm>
                <a:off x="1796596" y="3706396"/>
                <a:ext cx="3098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F0286ECF-56B6-7F86-9E48-D513D02EE0DB}"/>
                  </a:ext>
                </a:extLst>
              </p14:cNvPr>
              <p14:cNvContentPartPr/>
              <p14:nvPr/>
            </p14:nvContentPartPr>
            <p14:xfrm>
              <a:off x="10165156" y="3703516"/>
              <a:ext cx="1098360" cy="23400"/>
            </p14:xfrm>
          </p:contentPart>
        </mc:Choice>
        <mc:Fallback xmlns="">
          <p:pic>
            <p:nvPicPr>
              <p:cNvPr id="21" name="Freihand 20">
                <a:extLst>
                  <a:ext uri="{FF2B5EF4-FFF2-40B4-BE49-F238E27FC236}">
                    <a16:creationId xmlns:a16="http://schemas.microsoft.com/office/drawing/2014/main" id="{F0286ECF-56B6-7F86-9E48-D513D02EE0DB}"/>
                  </a:ext>
                </a:extLst>
              </p:cNvPr>
              <p:cNvPicPr/>
              <p:nvPr/>
            </p:nvPicPr>
            <p:blipFill>
              <a:blip r:embed="rId25"/>
              <a:stretch>
                <a:fillRect/>
              </a:stretch>
            </p:blipFill>
            <p:spPr>
              <a:xfrm>
                <a:off x="10160836" y="3699196"/>
                <a:ext cx="1107000" cy="32040"/>
              </a:xfrm>
              <a:prstGeom prst="rect">
                <a:avLst/>
              </a:prstGeom>
            </p:spPr>
          </p:pic>
        </mc:Fallback>
      </mc:AlternateContent>
      <p:grpSp>
        <p:nvGrpSpPr>
          <p:cNvPr id="23" name="Gruppieren 22">
            <a:extLst>
              <a:ext uri="{FF2B5EF4-FFF2-40B4-BE49-F238E27FC236}">
                <a16:creationId xmlns:a16="http://schemas.microsoft.com/office/drawing/2014/main" id="{1AA9DE68-9EE9-3B54-5911-DE2800A54A14}"/>
              </a:ext>
            </a:extLst>
          </p:cNvPr>
          <p:cNvGrpSpPr/>
          <p:nvPr/>
        </p:nvGrpSpPr>
        <p:grpSpPr>
          <a:xfrm>
            <a:off x="8226196" y="3631876"/>
            <a:ext cx="2273040" cy="604080"/>
            <a:chOff x="8226196" y="3631876"/>
            <a:chExt cx="2273040" cy="604080"/>
          </a:xfrm>
        </p:grpSpPr>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82E9F1F7-A299-ABA1-67BB-2A304FFCCD56}"/>
                    </a:ext>
                  </a:extLst>
                </p14:cNvPr>
                <p14:cNvContentPartPr/>
                <p14:nvPr/>
              </p14:nvContentPartPr>
              <p14:xfrm>
                <a:off x="8226196" y="3631876"/>
                <a:ext cx="515520" cy="604080"/>
              </p14:xfrm>
            </p:contentPart>
          </mc:Choice>
          <mc:Fallback xmlns="">
            <p:pic>
              <p:nvPicPr>
                <p:cNvPr id="14" name="Freihand 13">
                  <a:extLst>
                    <a:ext uri="{FF2B5EF4-FFF2-40B4-BE49-F238E27FC236}">
                      <a16:creationId xmlns:a16="http://schemas.microsoft.com/office/drawing/2014/main" id="{82E9F1F7-A299-ABA1-67BB-2A304FFCCD56}"/>
                    </a:ext>
                  </a:extLst>
                </p:cNvPr>
                <p:cNvPicPr/>
                <p:nvPr/>
              </p:nvPicPr>
              <p:blipFill>
                <a:blip r:embed="rId27"/>
                <a:stretch>
                  <a:fillRect/>
                </a:stretch>
              </p:blipFill>
              <p:spPr>
                <a:xfrm>
                  <a:off x="8221876" y="3627556"/>
                  <a:ext cx="5241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72C110CC-0766-43F1-EB09-8AE14ED65CB9}"/>
                    </a:ext>
                  </a:extLst>
                </p14:cNvPr>
                <p14:cNvContentPartPr/>
                <p14:nvPr/>
              </p14:nvContentPartPr>
              <p14:xfrm>
                <a:off x="9164716" y="3693076"/>
                <a:ext cx="283680" cy="468360"/>
              </p14:xfrm>
            </p:contentPart>
          </mc:Choice>
          <mc:Fallback xmlns="">
            <p:pic>
              <p:nvPicPr>
                <p:cNvPr id="15" name="Freihand 14">
                  <a:extLst>
                    <a:ext uri="{FF2B5EF4-FFF2-40B4-BE49-F238E27FC236}">
                      <a16:creationId xmlns:a16="http://schemas.microsoft.com/office/drawing/2014/main" id="{72C110CC-0766-43F1-EB09-8AE14ED65CB9}"/>
                    </a:ext>
                  </a:extLst>
                </p:cNvPr>
                <p:cNvPicPr/>
                <p:nvPr/>
              </p:nvPicPr>
              <p:blipFill>
                <a:blip r:embed="rId29"/>
                <a:stretch>
                  <a:fillRect/>
                </a:stretch>
              </p:blipFill>
              <p:spPr>
                <a:xfrm>
                  <a:off x="9160396" y="3688756"/>
                  <a:ext cx="2923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E31D2FF0-3E65-4054-5248-F2E81B569F55}"/>
                    </a:ext>
                  </a:extLst>
                </p14:cNvPr>
                <p14:cNvContentPartPr/>
                <p14:nvPr/>
              </p14:nvContentPartPr>
              <p14:xfrm>
                <a:off x="9503836" y="3679396"/>
                <a:ext cx="288360" cy="491040"/>
              </p14:xfrm>
            </p:contentPart>
          </mc:Choice>
          <mc:Fallback xmlns="">
            <p:pic>
              <p:nvPicPr>
                <p:cNvPr id="16" name="Freihand 15">
                  <a:extLst>
                    <a:ext uri="{FF2B5EF4-FFF2-40B4-BE49-F238E27FC236}">
                      <a16:creationId xmlns:a16="http://schemas.microsoft.com/office/drawing/2014/main" id="{E31D2FF0-3E65-4054-5248-F2E81B569F55}"/>
                    </a:ext>
                  </a:extLst>
                </p:cNvPr>
                <p:cNvPicPr/>
                <p:nvPr/>
              </p:nvPicPr>
              <p:blipFill>
                <a:blip r:embed="rId31"/>
                <a:stretch>
                  <a:fillRect/>
                </a:stretch>
              </p:blipFill>
              <p:spPr>
                <a:xfrm>
                  <a:off x="9499516" y="3675076"/>
                  <a:ext cx="29700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FD2CEEC-F527-9B71-B3CD-2E183B78C70B}"/>
                    </a:ext>
                  </a:extLst>
                </p14:cNvPr>
                <p14:cNvContentPartPr/>
                <p14:nvPr/>
              </p14:nvContentPartPr>
              <p14:xfrm>
                <a:off x="9674836" y="3677236"/>
                <a:ext cx="824400" cy="449640"/>
              </p14:xfrm>
            </p:contentPart>
          </mc:Choice>
          <mc:Fallback xmlns="">
            <p:pic>
              <p:nvPicPr>
                <p:cNvPr id="22" name="Freihand 21">
                  <a:extLst>
                    <a:ext uri="{FF2B5EF4-FFF2-40B4-BE49-F238E27FC236}">
                      <a16:creationId xmlns:a16="http://schemas.microsoft.com/office/drawing/2014/main" id="{6FD2CEEC-F527-9B71-B3CD-2E183B78C70B}"/>
                    </a:ext>
                  </a:extLst>
                </p:cNvPr>
                <p:cNvPicPr/>
                <p:nvPr/>
              </p:nvPicPr>
              <p:blipFill>
                <a:blip r:embed="rId33"/>
                <a:stretch>
                  <a:fillRect/>
                </a:stretch>
              </p:blipFill>
              <p:spPr>
                <a:xfrm>
                  <a:off x="9670516" y="3672916"/>
                  <a:ext cx="833040" cy="458280"/>
                </a:xfrm>
                <a:prstGeom prst="rect">
                  <a:avLst/>
                </a:prstGeom>
              </p:spPr>
            </p:pic>
          </mc:Fallback>
        </mc:AlternateContent>
      </p:grpSp>
    </p:spTree>
    <p:extLst>
      <p:ext uri="{BB962C8B-B14F-4D97-AF65-F5344CB8AC3E}">
        <p14:creationId xmlns:p14="http://schemas.microsoft.com/office/powerpoint/2010/main" val="137858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5925555"/>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Eine Senkung der Transaktionskosten ist weiterhin eines der fundamentalen Argumente für die Einführung des europäischen Binnenmarktes und die Einführung des Euro. Quantitative Abschätzungen zur Höhe der Einsparungen können allerdings seriös nicht gemacht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Konzeptioneller Art kann man sich Gedanken über mögliche Wachstumsimpulse oder Wachstumshemmnisse aufgrund des Transaktionskostenproblems machen</a:t>
            </a:r>
            <a:r>
              <a:rPr lang="de-DE" sz="2400" baseline="30000" dirty="0">
                <a:latin typeface="Times New Roman" panose="02020603050405020304" pitchFamily="18" charset="0"/>
                <a:cs typeface="Times New Roman" panose="02020603050405020304" pitchFamily="18" charset="0"/>
              </a:rPr>
              <a:t>1</a:t>
            </a:r>
            <a:r>
              <a:rPr lang="de-DE" sz="2400" dirty="0">
                <a:latin typeface="Times New Roman" panose="02020603050405020304" pitchFamily="18" charset="0"/>
                <a:cs typeface="Times New Roman" panose="02020603050405020304" pitchFamily="18" charset="0"/>
              </a:rPr>
              <a:t>:</a:t>
            </a:r>
            <a:endParaRPr lang="de-DE" sz="2400" baseline="30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Gründung des deutschen Zollvereins 1833: Vorher musste man allein, wenn man Waren zwischen Ostpreußen (Königsberg) und Westpreußen (Köln) transportierte bis zu 18 Zollgrenzen passieren</a:t>
            </a:r>
            <a:r>
              <a:rPr lang="de-DE" sz="2400" baseline="30000" dirty="0">
                <a:latin typeface="Times New Roman" panose="02020603050405020304" pitchFamily="18" charset="0"/>
                <a:cs typeface="Times New Roman" panose="02020603050405020304" pitchFamily="18" charset="0"/>
              </a:rPr>
              <a:t>2</a:t>
            </a:r>
            <a:r>
              <a:rPr lang="de-DE"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Zusammenbruch der Sowjetunion und der DDR ist nicht</a:t>
            </a:r>
          </a:p>
          <a:p>
            <a:pPr lvl="1"/>
            <a:r>
              <a:rPr lang="de-DE" sz="2400" dirty="0">
                <a:latin typeface="Times New Roman" panose="02020603050405020304" pitchFamily="18" charset="0"/>
                <a:cs typeface="Times New Roman" panose="02020603050405020304" pitchFamily="18" charset="0"/>
              </a:rPr>
              <a:t>     zuletzt auf die ausufernden Kosten im institutionellen Rahmen</a:t>
            </a:r>
          </a:p>
          <a:p>
            <a:pPr lvl="1"/>
            <a:r>
              <a:rPr lang="de-DE" sz="2400" dirty="0">
                <a:latin typeface="Times New Roman" panose="02020603050405020304" pitchFamily="18" charset="0"/>
                <a:cs typeface="Times New Roman" panose="02020603050405020304" pitchFamily="18" charset="0"/>
              </a:rPr>
              <a:t>     einer Planwirtschaft zu sehen.</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1) </a:t>
            </a:r>
            <a:r>
              <a:rPr lang="de-DE" sz="1200" dirty="0" err="1">
                <a:latin typeface="Times New Roman" panose="02020603050405020304" pitchFamily="18" charset="0"/>
                <a:cs typeface="Times New Roman" panose="02020603050405020304" pitchFamily="18" charset="0"/>
              </a:rPr>
              <a:t>Bywaters</a:t>
            </a:r>
            <a:r>
              <a:rPr lang="de-DE" sz="1200" dirty="0">
                <a:latin typeface="Times New Roman" panose="02020603050405020304" pitchFamily="18" charset="0"/>
                <a:cs typeface="Times New Roman" panose="02020603050405020304" pitchFamily="18" charset="0"/>
              </a:rPr>
              <a:t>, D. </a:t>
            </a:r>
            <a:r>
              <a:rPr lang="de-DE" sz="1200" dirty="0" err="1">
                <a:latin typeface="Times New Roman" panose="02020603050405020304" pitchFamily="18" charset="0"/>
                <a:cs typeface="Times New Roman" panose="02020603050405020304" pitchFamily="18" charset="0"/>
              </a:rPr>
              <a:t>and</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Mlodkowski</a:t>
            </a:r>
            <a:r>
              <a:rPr lang="de-DE" sz="1200" dirty="0">
                <a:latin typeface="Times New Roman" panose="02020603050405020304" pitchFamily="18" charset="0"/>
                <a:cs typeface="Times New Roman" panose="02020603050405020304" pitchFamily="18" charset="0"/>
              </a:rPr>
              <a:t>, P. (2012) </a:t>
            </a:r>
            <a:r>
              <a:rPr lang="en-US" sz="1200" dirty="0">
                <a:latin typeface="Times New Roman" panose="02020603050405020304" pitchFamily="18" charset="0"/>
                <a:cs typeface="Times New Roman" panose="02020603050405020304" pitchFamily="18" charset="0"/>
              </a:rPr>
              <a:t>The Role of Transactions Costs in Economic Growth, The International Journal of Economic Policy Studies, </a:t>
            </a:r>
            <a:r>
              <a:rPr lang="fr-FR" sz="1200" dirty="0">
                <a:latin typeface="Times New Roman" panose="02020603050405020304" pitchFamily="18" charset="0"/>
                <a:cs typeface="Times New Roman" panose="02020603050405020304" pitchFamily="18" charset="0"/>
              </a:rPr>
              <a:t>Volume 7, Article 3</a:t>
            </a:r>
          </a:p>
          <a:p>
            <a:r>
              <a:rPr lang="fr-FR" sz="1200" dirty="0">
                <a:latin typeface="Times New Roman" panose="02020603050405020304" pitchFamily="18" charset="0"/>
                <a:cs typeface="Times New Roman" panose="02020603050405020304" pitchFamily="18" charset="0"/>
              </a:rPr>
              <a:t>2)</a:t>
            </a:r>
            <a:r>
              <a:rPr lang="de-DE" sz="1200" dirty="0">
                <a:latin typeface="Times New Roman" panose="02020603050405020304" pitchFamily="18" charset="0"/>
                <a:cs typeface="Times New Roman" panose="02020603050405020304" pitchFamily="18" charset="0"/>
              </a:rPr>
              <a:t> Seidel, F. (1971) Das Armutsproblem im deutschen </a:t>
            </a:r>
            <a:r>
              <a:rPr lang="de-DE" sz="1200" dirty="0" err="1">
                <a:latin typeface="Times New Roman" panose="02020603050405020304" pitchFamily="18" charset="0"/>
                <a:cs typeface="Times New Roman" panose="02020603050405020304" pitchFamily="18" charset="0"/>
              </a:rPr>
              <a:t>Vormarz</a:t>
            </a:r>
            <a:r>
              <a:rPr lang="de-DE" sz="1200" dirty="0">
                <a:latin typeface="Times New Roman" panose="02020603050405020304" pitchFamily="18" charset="0"/>
                <a:cs typeface="Times New Roman" panose="02020603050405020304" pitchFamily="18" charset="0"/>
              </a:rPr>
              <a:t> bei Friederich List. [in]: Kölner Vorträge zur Sozial- und Wirtschaftsgeschichte, Volume 13, Köln 1971</a:t>
            </a:r>
            <a:endParaRPr lang="fr-FR" sz="1200" dirty="0">
              <a:latin typeface="Times New Roman" panose="02020603050405020304" pitchFamily="18" charset="0"/>
              <a:cs typeface="Times New Roman" panose="02020603050405020304" pitchFamily="18" charset="0"/>
            </a:endParaRPr>
          </a:p>
          <a:p>
            <a:pPr marL="457200" indent="-457200">
              <a:buAutoNum type="arabicParenR"/>
            </a:pPr>
            <a:endParaRPr lang="de-DE" sz="2400" baseline="30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1168058-E714-11B1-D65A-E2B249ACF200}"/>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83B5022-FD9B-C661-38BC-BDDF6B477949}"/>
                  </a:ext>
                </a:extLst>
              </p14:cNvPr>
              <p14:cNvContentPartPr/>
              <p14:nvPr/>
            </p14:nvContentPartPr>
            <p14:xfrm>
              <a:off x="2656996" y="965356"/>
              <a:ext cx="2675160" cy="104760"/>
            </p14:xfrm>
          </p:contentPart>
        </mc:Choice>
        <mc:Fallback xmlns="">
          <p:pic>
            <p:nvPicPr>
              <p:cNvPr id="2" name="Freihand 1">
                <a:extLst>
                  <a:ext uri="{FF2B5EF4-FFF2-40B4-BE49-F238E27FC236}">
                    <a16:creationId xmlns:a16="http://schemas.microsoft.com/office/drawing/2014/main" id="{583B5022-FD9B-C661-38BC-BDDF6B477949}"/>
                  </a:ext>
                </a:extLst>
              </p:cNvPr>
              <p:cNvPicPr/>
              <p:nvPr/>
            </p:nvPicPr>
            <p:blipFill>
              <a:blip r:embed="rId3"/>
              <a:stretch>
                <a:fillRect/>
              </a:stretch>
            </p:blipFill>
            <p:spPr>
              <a:xfrm>
                <a:off x="2652676" y="961036"/>
                <a:ext cx="2683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03498B1-78ED-F67D-8999-D6604985CA9F}"/>
                  </a:ext>
                </a:extLst>
              </p14:cNvPr>
              <p14:cNvContentPartPr/>
              <p14:nvPr/>
            </p14:nvContentPartPr>
            <p14:xfrm>
              <a:off x="9358396" y="1402396"/>
              <a:ext cx="1882440" cy="46800"/>
            </p14:xfrm>
          </p:contentPart>
        </mc:Choice>
        <mc:Fallback xmlns="">
          <p:pic>
            <p:nvPicPr>
              <p:cNvPr id="3" name="Freihand 2">
                <a:extLst>
                  <a:ext uri="{FF2B5EF4-FFF2-40B4-BE49-F238E27FC236}">
                    <a16:creationId xmlns:a16="http://schemas.microsoft.com/office/drawing/2014/main" id="{D03498B1-78ED-F67D-8999-D6604985CA9F}"/>
                  </a:ext>
                </a:extLst>
              </p:cNvPr>
              <p:cNvPicPr/>
              <p:nvPr/>
            </p:nvPicPr>
            <p:blipFill>
              <a:blip r:embed="rId5"/>
              <a:stretch>
                <a:fillRect/>
              </a:stretch>
            </p:blipFill>
            <p:spPr>
              <a:xfrm>
                <a:off x="9354076" y="1398076"/>
                <a:ext cx="1891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E2405A1A-B3FA-479C-FC98-E1DCCBCDB228}"/>
                  </a:ext>
                </a:extLst>
              </p14:cNvPr>
              <p14:cNvContentPartPr/>
              <p14:nvPr/>
            </p14:nvContentPartPr>
            <p14:xfrm>
              <a:off x="568996" y="1764196"/>
              <a:ext cx="11416680" cy="141120"/>
            </p14:xfrm>
          </p:contentPart>
        </mc:Choice>
        <mc:Fallback xmlns="">
          <p:pic>
            <p:nvPicPr>
              <p:cNvPr id="6" name="Freihand 5">
                <a:extLst>
                  <a:ext uri="{FF2B5EF4-FFF2-40B4-BE49-F238E27FC236}">
                    <a16:creationId xmlns:a16="http://schemas.microsoft.com/office/drawing/2014/main" id="{E2405A1A-B3FA-479C-FC98-E1DCCBCDB228}"/>
                  </a:ext>
                </a:extLst>
              </p:cNvPr>
              <p:cNvPicPr/>
              <p:nvPr/>
            </p:nvPicPr>
            <p:blipFill>
              <a:blip r:embed="rId7"/>
              <a:stretch>
                <a:fillRect/>
              </a:stretch>
            </p:blipFill>
            <p:spPr>
              <a:xfrm>
                <a:off x="564676" y="1759876"/>
                <a:ext cx="11425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B9A4CF8-1412-B266-AB6C-F5A9FEA5B95E}"/>
                  </a:ext>
                </a:extLst>
              </p14:cNvPr>
              <p14:cNvContentPartPr/>
              <p14:nvPr/>
            </p14:nvContentPartPr>
            <p14:xfrm>
              <a:off x="10541716" y="3940756"/>
              <a:ext cx="989640" cy="87120"/>
            </p14:xfrm>
          </p:contentPart>
        </mc:Choice>
        <mc:Fallback xmlns="">
          <p:pic>
            <p:nvPicPr>
              <p:cNvPr id="7" name="Freihand 6">
                <a:extLst>
                  <a:ext uri="{FF2B5EF4-FFF2-40B4-BE49-F238E27FC236}">
                    <a16:creationId xmlns:a16="http://schemas.microsoft.com/office/drawing/2014/main" id="{2B9A4CF8-1412-B266-AB6C-F5A9FEA5B95E}"/>
                  </a:ext>
                </a:extLst>
              </p:cNvPr>
              <p:cNvPicPr/>
              <p:nvPr/>
            </p:nvPicPr>
            <p:blipFill>
              <a:blip r:embed="rId9"/>
              <a:stretch>
                <a:fillRect/>
              </a:stretch>
            </p:blipFill>
            <p:spPr>
              <a:xfrm>
                <a:off x="10537396" y="3936436"/>
                <a:ext cx="998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3EB98A0B-C209-6DE3-38E8-4046895FEA4E}"/>
                  </a:ext>
                </a:extLst>
              </p14:cNvPr>
              <p14:cNvContentPartPr/>
              <p14:nvPr/>
            </p14:nvContentPartPr>
            <p14:xfrm>
              <a:off x="808396" y="4213276"/>
              <a:ext cx="2841840" cy="231480"/>
            </p14:xfrm>
          </p:contentPart>
        </mc:Choice>
        <mc:Fallback xmlns="">
          <p:pic>
            <p:nvPicPr>
              <p:cNvPr id="8" name="Freihand 7">
                <a:extLst>
                  <a:ext uri="{FF2B5EF4-FFF2-40B4-BE49-F238E27FC236}">
                    <a16:creationId xmlns:a16="http://schemas.microsoft.com/office/drawing/2014/main" id="{3EB98A0B-C209-6DE3-38E8-4046895FEA4E}"/>
                  </a:ext>
                </a:extLst>
              </p:cNvPr>
              <p:cNvPicPr/>
              <p:nvPr/>
            </p:nvPicPr>
            <p:blipFill>
              <a:blip r:embed="rId11"/>
              <a:stretch>
                <a:fillRect/>
              </a:stretch>
            </p:blipFill>
            <p:spPr>
              <a:xfrm>
                <a:off x="804076" y="4208956"/>
                <a:ext cx="2850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D857173-5D71-0000-2428-3C4A3D80EB50}"/>
                  </a:ext>
                </a:extLst>
              </p14:cNvPr>
              <p14:cNvContentPartPr/>
              <p14:nvPr/>
            </p14:nvContentPartPr>
            <p14:xfrm>
              <a:off x="840436" y="5578396"/>
              <a:ext cx="2406960" cy="196920"/>
            </p14:xfrm>
          </p:contentPart>
        </mc:Choice>
        <mc:Fallback xmlns="">
          <p:pic>
            <p:nvPicPr>
              <p:cNvPr id="9" name="Freihand 8">
                <a:extLst>
                  <a:ext uri="{FF2B5EF4-FFF2-40B4-BE49-F238E27FC236}">
                    <a16:creationId xmlns:a16="http://schemas.microsoft.com/office/drawing/2014/main" id="{ED857173-5D71-0000-2428-3C4A3D80EB50}"/>
                  </a:ext>
                </a:extLst>
              </p:cNvPr>
              <p:cNvPicPr/>
              <p:nvPr/>
            </p:nvPicPr>
            <p:blipFill>
              <a:blip r:embed="rId13"/>
              <a:stretch>
                <a:fillRect/>
              </a:stretch>
            </p:blipFill>
            <p:spPr>
              <a:xfrm>
                <a:off x="836116" y="5574076"/>
                <a:ext cx="2415600" cy="205560"/>
              </a:xfrm>
              <a:prstGeom prst="rect">
                <a:avLst/>
              </a:prstGeom>
            </p:spPr>
          </p:pic>
        </mc:Fallback>
      </mc:AlternateContent>
    </p:spTree>
    <p:extLst>
      <p:ext uri="{BB962C8B-B14F-4D97-AF65-F5344CB8AC3E}">
        <p14:creationId xmlns:p14="http://schemas.microsoft.com/office/powerpoint/2010/main" val="314335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004281" y="552450"/>
            <a:ext cx="4940878" cy="3867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Studierende Deutschland (2017/2018)</a:t>
            </a:r>
          </a:p>
        </p:txBody>
      </p:sp>
      <p:sp>
        <p:nvSpPr>
          <p:cNvPr id="4" name="Textfeld 3">
            <a:extLst>
              <a:ext uri="{FF2B5EF4-FFF2-40B4-BE49-F238E27FC236}">
                <a16:creationId xmlns:a16="http://schemas.microsoft.com/office/drawing/2014/main" id="{AA15B691-283D-4341-8E52-EBA1542B1340}"/>
              </a:ext>
            </a:extLst>
          </p:cNvPr>
          <p:cNvSpPr txBox="1"/>
          <p:nvPr/>
        </p:nvSpPr>
        <p:spPr>
          <a:xfrm>
            <a:off x="0" y="6598592"/>
            <a:ext cx="3799261" cy="249884"/>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err="1">
                <a:latin typeface="Times New Roman" panose="02020603050405020304" pitchFamily="18" charset="0"/>
                <a:cs typeface="Times New Roman" panose="02020603050405020304" pitchFamily="18" charset="0"/>
              </a:rPr>
              <a:t>Destatis</a:t>
            </a:r>
            <a:endParaRPr lang="de-DE" sz="12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0" y="1053665"/>
            <a:ext cx="6949440" cy="5546188"/>
          </a:xfrm>
          <a:prstGeom prst="rect">
            <a:avLst/>
          </a:prstGeom>
        </p:spPr>
      </p:pic>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AA15B691-283D-4341-8E52-EBA1542B1340}"/>
                  </a:ext>
                </a:extLst>
              </p:cNvPr>
              <p:cNvSpPr txBox="1"/>
              <p:nvPr/>
            </p:nvSpPr>
            <p:spPr>
              <a:xfrm>
                <a:off x="6930391" y="666949"/>
                <a:ext cx="5198225" cy="2979500"/>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Das Verhältnis</a:t>
                </a:r>
              </a:p>
              <a:p>
                <a:pPr algn="ctr"/>
                <a:endParaRPr lang="de-DE" sz="20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𝐵𝑊𝐿</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𝑊𝐼𝑊𝐼</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𝐽𝑢𝑟𝑎</m:t>
                          </m:r>
                        </m:num>
                        <m:den>
                          <m:r>
                            <a:rPr lang="de-DE" sz="2000" b="0" i="1" smtClean="0">
                              <a:latin typeface="Cambria Math" panose="02040503050406030204" pitchFamily="18" charset="0"/>
                              <a:cs typeface="Times New Roman" panose="02020603050405020304" pitchFamily="18" charset="0"/>
                            </a:rPr>
                            <m:t>𝐼𝑛𝑔𝑒𝑛𝑖𝑒𝑢𝑟</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𝑁𝑎𝑡𝑢𝑟𝑤𝑖𝑠𝑠𝑒𝑛𝑠𝑐h𝑎𝑓𝑡</m:t>
                          </m:r>
                        </m:den>
                      </m:f>
                    </m:oMath>
                  </m:oMathPara>
                </a14:m>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Liegt in Deutschland bei rund 1,1</a:t>
                </a:r>
              </a:p>
              <a:p>
                <a:pPr algn="ctr"/>
                <a:r>
                  <a:rPr lang="de-DE" sz="2000" dirty="0">
                    <a:latin typeface="Arial" panose="020B0604020202020204" pitchFamily="34" charset="0"/>
                    <a:cs typeface="Arial" panose="020B0604020202020204" pitchFamily="34" charset="0"/>
                  </a:rPr>
                  <a:t>und </a:t>
                </a:r>
              </a:p>
              <a:p>
                <a:pPr algn="ctr"/>
                <a:r>
                  <a:rPr lang="de-DE" sz="2000" dirty="0">
                    <a:latin typeface="Arial" panose="020B0604020202020204" pitchFamily="34" charset="0"/>
                    <a:cs typeface="Arial" panose="020B0604020202020204" pitchFamily="34" charset="0"/>
                  </a:rPr>
                  <a:t>in den USA bei rund 2,5</a:t>
                </a:r>
              </a:p>
              <a:p>
                <a:pPr algn="ctr"/>
                <a:endParaRPr lang="de-DE" sz="2400" dirty="0">
                  <a:latin typeface="Arial" panose="020B0604020202020204" pitchFamily="34" charset="0"/>
                  <a:cs typeface="Arial" panose="020B0604020202020204" pitchFamily="34" charset="0"/>
                </a:endParaRPr>
              </a:p>
            </p:txBody>
          </p:sp>
        </mc:Choice>
        <mc:Fallback xmlns="">
          <p:sp>
            <p:nvSpPr>
              <p:cNvPr id="6" name="Textfeld 5">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6930391" y="666949"/>
                <a:ext cx="5198225" cy="2979500"/>
              </a:xfrm>
              <a:prstGeom prst="rect">
                <a:avLst/>
              </a:prstGeom>
              <a:blipFill>
                <a:blip r:embed="rId3"/>
                <a:stretch>
                  <a:fillRect t="-1022"/>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001A3B05-8F97-511A-5112-933636FDF7D7}"/>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1442F2E-90E2-6C85-89FC-FDA7ED692965}"/>
              </a:ext>
            </a:extLst>
          </p:cNvPr>
          <p:cNvSpPr txBox="1"/>
          <p:nvPr/>
        </p:nvSpPr>
        <p:spPr>
          <a:xfrm>
            <a:off x="4981994" y="2852920"/>
            <a:ext cx="3896794" cy="2862322"/>
          </a:xfrm>
          <a:prstGeom prst="rect">
            <a:avLst/>
          </a:prstGeom>
          <a:noFill/>
        </p:spPr>
        <p:txBody>
          <a:bodyPr wrap="square">
            <a:spAutoFit/>
          </a:bodyPr>
          <a:lstStyle/>
          <a:p>
            <a:r>
              <a:rPr lang="de-DE" sz="1800" dirty="0">
                <a:latin typeface="Arial" panose="020B0604020202020204" pitchFamily="34" charset="0"/>
                <a:cs typeface="Arial" panose="020B0604020202020204" pitchFamily="34" charset="0"/>
              </a:rPr>
              <a:t>Geht man davon aus, dass die Arbeit von Betriebswirten und Juristen eher als Transaktionskosten verbucht werden, während dies bei Ingenieuren und Naturwissenschaftlern eher nicht der Fall sein wird, erscheinen Abschätzungen von Transaktionskosten in Höhe von 50% des BIP durchaus plausibel.</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5956257-3F57-CD2C-F99C-9764DEBD3679}"/>
                  </a:ext>
                </a:extLst>
              </p14:cNvPr>
              <p14:cNvContentPartPr/>
              <p14:nvPr/>
            </p14:nvContentPartPr>
            <p14:xfrm>
              <a:off x="8165356" y="1144996"/>
              <a:ext cx="3030480" cy="1062360"/>
            </p14:xfrm>
          </p:contentPart>
        </mc:Choice>
        <mc:Fallback xmlns="">
          <p:pic>
            <p:nvPicPr>
              <p:cNvPr id="3" name="Freihand 2">
                <a:extLst>
                  <a:ext uri="{FF2B5EF4-FFF2-40B4-BE49-F238E27FC236}">
                    <a16:creationId xmlns:a16="http://schemas.microsoft.com/office/drawing/2014/main" id="{95956257-3F57-CD2C-F99C-9764DEBD3679}"/>
                  </a:ext>
                </a:extLst>
              </p:cNvPr>
              <p:cNvPicPr/>
              <p:nvPr/>
            </p:nvPicPr>
            <p:blipFill>
              <a:blip r:embed="rId5"/>
              <a:stretch>
                <a:fillRect/>
              </a:stretch>
            </p:blipFill>
            <p:spPr>
              <a:xfrm>
                <a:off x="8161036" y="1140676"/>
                <a:ext cx="3039120" cy="107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AA8A8D70-EF4F-28F0-49BC-E7EB983FF4D8}"/>
                  </a:ext>
                </a:extLst>
              </p14:cNvPr>
              <p14:cNvContentPartPr/>
              <p14:nvPr/>
            </p14:nvContentPartPr>
            <p14:xfrm>
              <a:off x="9148156" y="2679316"/>
              <a:ext cx="1972800" cy="760320"/>
            </p14:xfrm>
          </p:contentPart>
        </mc:Choice>
        <mc:Fallback xmlns="">
          <p:pic>
            <p:nvPicPr>
              <p:cNvPr id="5" name="Freihand 4">
                <a:extLst>
                  <a:ext uri="{FF2B5EF4-FFF2-40B4-BE49-F238E27FC236}">
                    <a16:creationId xmlns:a16="http://schemas.microsoft.com/office/drawing/2014/main" id="{AA8A8D70-EF4F-28F0-49BC-E7EB983FF4D8}"/>
                  </a:ext>
                </a:extLst>
              </p:cNvPr>
              <p:cNvPicPr/>
              <p:nvPr/>
            </p:nvPicPr>
            <p:blipFill>
              <a:blip r:embed="rId7"/>
              <a:stretch>
                <a:fillRect/>
              </a:stretch>
            </p:blipFill>
            <p:spPr>
              <a:xfrm>
                <a:off x="9143836" y="2674996"/>
                <a:ext cx="198144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7D13BFB1-6476-93F5-B791-01D95849DD55}"/>
                  </a:ext>
                </a:extLst>
              </p14:cNvPr>
              <p14:cNvContentPartPr/>
              <p14:nvPr/>
            </p14:nvContentPartPr>
            <p14:xfrm>
              <a:off x="4698556" y="5098876"/>
              <a:ext cx="3820680" cy="734760"/>
            </p14:xfrm>
          </p:contentPart>
        </mc:Choice>
        <mc:Fallback xmlns="">
          <p:pic>
            <p:nvPicPr>
              <p:cNvPr id="8" name="Freihand 7">
                <a:extLst>
                  <a:ext uri="{FF2B5EF4-FFF2-40B4-BE49-F238E27FC236}">
                    <a16:creationId xmlns:a16="http://schemas.microsoft.com/office/drawing/2014/main" id="{7D13BFB1-6476-93F5-B791-01D95849DD55}"/>
                  </a:ext>
                </a:extLst>
              </p:cNvPr>
              <p:cNvPicPr/>
              <p:nvPr/>
            </p:nvPicPr>
            <p:blipFill>
              <a:blip r:embed="rId9"/>
              <a:stretch>
                <a:fillRect/>
              </a:stretch>
            </p:blipFill>
            <p:spPr>
              <a:xfrm>
                <a:off x="4694236" y="5094556"/>
                <a:ext cx="3829320" cy="743400"/>
              </a:xfrm>
              <a:prstGeom prst="rect">
                <a:avLst/>
              </a:prstGeom>
            </p:spPr>
          </p:pic>
        </mc:Fallback>
      </mc:AlternateContent>
    </p:spTree>
    <p:extLst>
      <p:ext uri="{BB962C8B-B14F-4D97-AF65-F5344CB8AC3E}">
        <p14:creationId xmlns:p14="http://schemas.microsoft.com/office/powerpoint/2010/main" val="2027517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Asymmetrische Information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Transaktionskosten spielen häufig bei ökonomischen Entscheidungen eine fundamentale Rolle, wenn für die Praxis von der Annahme der vollständigen Information aller Marktteilnehmer abgewichen werden muss:</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Viele Märkte sind asymmetrischer Information geprägt</a:t>
            </a:r>
          </a:p>
          <a:p>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Gebrauchtwagenmarkt (</a:t>
            </a:r>
            <a:r>
              <a:rPr lang="de-DE" sz="2400" dirty="0" err="1">
                <a:latin typeface="Times New Roman" panose="02020603050405020304" pitchFamily="18" charset="0"/>
                <a:cs typeface="Times New Roman" panose="02020603050405020304" pitchFamily="18" charset="0"/>
              </a:rPr>
              <a:t>Akerlof</a:t>
            </a:r>
            <a:r>
              <a:rPr lang="de-DE" sz="2400" dirty="0">
                <a:latin typeface="Times New Roman" panose="02020603050405020304" pitchFamily="18" charset="0"/>
                <a:cs typeface="Times New Roman" panose="02020603050405020304" pitchFamily="18" charset="0"/>
              </a:rPr>
              <a:t> Nobelpreis 2001)</a:t>
            </a:r>
          </a:p>
          <a:p>
            <a:r>
              <a:rPr lang="en-US" sz="1200" dirty="0">
                <a:latin typeface="Times New Roman" panose="02020603050405020304" pitchFamily="18" charset="0"/>
                <a:cs typeface="Times New Roman" panose="02020603050405020304" pitchFamily="18" charset="0"/>
              </a:rPr>
              <a:t>	G. A. </a:t>
            </a:r>
            <a:r>
              <a:rPr lang="en-US" sz="1200" dirty="0" err="1">
                <a:latin typeface="Times New Roman" panose="02020603050405020304" pitchFamily="18" charset="0"/>
                <a:cs typeface="Times New Roman" panose="02020603050405020304" pitchFamily="18" charset="0"/>
              </a:rPr>
              <a:t>Akerlof</a:t>
            </a:r>
            <a:r>
              <a:rPr lang="en-US" sz="1200" dirty="0">
                <a:latin typeface="Times New Roman" panose="02020603050405020304" pitchFamily="18" charset="0"/>
                <a:cs typeface="Times New Roman" panose="02020603050405020304" pitchFamily="18" charset="0"/>
              </a:rPr>
              <a:t>: (1970) The Market for Lemons: Quality Uncertainty and the Market Mechanism. In: Quarterly Journal of Economics. Band 84, </a:t>
            </a:r>
            <a:r>
              <a:rPr lang="en-US" sz="1200" dirty="0" err="1">
                <a:latin typeface="Times New Roman" panose="02020603050405020304" pitchFamily="18" charset="0"/>
                <a:cs typeface="Times New Roman" panose="02020603050405020304" pitchFamily="18" charset="0"/>
              </a:rPr>
              <a:t>Nr</a:t>
            </a:r>
            <a:r>
              <a:rPr lang="en-US" sz="1200" dirty="0">
                <a:latin typeface="Times New Roman" panose="02020603050405020304" pitchFamily="18" charset="0"/>
                <a:cs typeface="Times New Roman" panose="02020603050405020304" pitchFamily="18" charset="0"/>
              </a:rPr>
              <a:t>. 3, 1970, S. 488–500</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Versicherungsmarkt (Rothschild/Stieglitz Nobelpreis 2001)</a:t>
            </a:r>
          </a:p>
          <a:p>
            <a:r>
              <a:rPr lang="en-US" sz="1200" dirty="0">
                <a:latin typeface="Times New Roman" panose="02020603050405020304" pitchFamily="18" charset="0"/>
                <a:cs typeface="Times New Roman" panose="02020603050405020304" pitchFamily="18" charset="0"/>
              </a:rPr>
              <a:t>	Rothschild, M. &amp; </a:t>
            </a:r>
            <a:r>
              <a:rPr lang="en-US" sz="1200" dirty="0" err="1">
                <a:latin typeface="Times New Roman" panose="02020603050405020304" pitchFamily="18" charset="0"/>
                <a:cs typeface="Times New Roman" panose="02020603050405020304" pitchFamily="18" charset="0"/>
              </a:rPr>
              <a:t>Stiglitz</a:t>
            </a:r>
            <a:r>
              <a:rPr lang="en-US" sz="1200" dirty="0">
                <a:latin typeface="Times New Roman" panose="02020603050405020304" pitchFamily="18" charset="0"/>
                <a:cs typeface="Times New Roman" panose="02020603050405020304" pitchFamily="18" charset="0"/>
              </a:rPr>
              <a:t>, J. (1976). "Equilibrium in Competitive Insurance Markets: An Essay on the Economics of Imperfect Information," The Quarterly Journal of Economics,  	Oxford University Press, vol. 90(4), pages 629-649</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Kreditmarkt (siehe Versicherungsmarkt)</a:t>
            </a:r>
          </a:p>
          <a:p>
            <a:pPr lvl="1"/>
            <a:r>
              <a:rPr lang="en-US" sz="11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Stiglitz</a:t>
            </a:r>
            <a:r>
              <a:rPr lang="en-US" sz="1200" dirty="0">
                <a:latin typeface="Times New Roman" panose="02020603050405020304" pitchFamily="18" charset="0"/>
                <a:cs typeface="Times New Roman" panose="02020603050405020304" pitchFamily="18" charset="0"/>
              </a:rPr>
              <a:t>, J. E. &amp; Weiss, A. (1981), Credit Rationing in Markets with Imperfect Information, American Economic Review, Vol. 71, No. 3, Jun., pp. 393-410</a:t>
            </a:r>
            <a:endParaRPr lang="de-DE"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Arbeitsmarkt (Bewerber/Agent und Arbeitgeber/Prinzipal)</a:t>
            </a:r>
          </a:p>
        </p:txBody>
      </p:sp>
      <p:sp>
        <p:nvSpPr>
          <p:cNvPr id="5" name="Rechteck 4">
            <a:extLst>
              <a:ext uri="{FF2B5EF4-FFF2-40B4-BE49-F238E27FC236}">
                <a16:creationId xmlns:a16="http://schemas.microsoft.com/office/drawing/2014/main" id="{1313FFB4-C394-C536-2129-1E4CAD3340A6}"/>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EB0F82A7-5EB7-70BE-95EB-FEAEE9D2BB15}"/>
                  </a:ext>
                </a:extLst>
              </p14:cNvPr>
              <p14:cNvContentPartPr/>
              <p14:nvPr/>
            </p14:nvContentPartPr>
            <p14:xfrm>
              <a:off x="5243596" y="1554971"/>
              <a:ext cx="3107160" cy="124560"/>
            </p14:xfrm>
          </p:contentPart>
        </mc:Choice>
        <mc:Fallback xmlns="">
          <p:pic>
            <p:nvPicPr>
              <p:cNvPr id="2" name="Freihand 1">
                <a:extLst>
                  <a:ext uri="{FF2B5EF4-FFF2-40B4-BE49-F238E27FC236}">
                    <a16:creationId xmlns:a16="http://schemas.microsoft.com/office/drawing/2014/main" id="{EB0F82A7-5EB7-70BE-95EB-FEAEE9D2BB15}"/>
                  </a:ext>
                </a:extLst>
              </p:cNvPr>
              <p:cNvPicPr/>
              <p:nvPr/>
            </p:nvPicPr>
            <p:blipFill>
              <a:blip r:embed="rId3"/>
              <a:stretch>
                <a:fillRect/>
              </a:stretch>
            </p:blipFill>
            <p:spPr>
              <a:xfrm>
                <a:off x="5239276" y="1550651"/>
                <a:ext cx="3115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20AA2DE-5EE9-93C9-2BFE-6EE2ABD96E5E}"/>
                  </a:ext>
                </a:extLst>
              </p14:cNvPr>
              <p14:cNvContentPartPr/>
              <p14:nvPr/>
            </p14:nvContentPartPr>
            <p14:xfrm>
              <a:off x="3902596" y="3329771"/>
              <a:ext cx="3171240" cy="117000"/>
            </p14:xfrm>
          </p:contentPart>
        </mc:Choice>
        <mc:Fallback xmlns="">
          <p:pic>
            <p:nvPicPr>
              <p:cNvPr id="3" name="Freihand 2">
                <a:extLst>
                  <a:ext uri="{FF2B5EF4-FFF2-40B4-BE49-F238E27FC236}">
                    <a16:creationId xmlns:a16="http://schemas.microsoft.com/office/drawing/2014/main" id="{D20AA2DE-5EE9-93C9-2BFE-6EE2ABD96E5E}"/>
                  </a:ext>
                </a:extLst>
              </p:cNvPr>
              <p:cNvPicPr/>
              <p:nvPr/>
            </p:nvPicPr>
            <p:blipFill>
              <a:blip r:embed="rId5"/>
              <a:stretch>
                <a:fillRect/>
              </a:stretch>
            </p:blipFill>
            <p:spPr>
              <a:xfrm>
                <a:off x="3898276" y="3325451"/>
                <a:ext cx="3179880" cy="125640"/>
              </a:xfrm>
              <a:prstGeom prst="rect">
                <a:avLst/>
              </a:prstGeom>
            </p:spPr>
          </p:pic>
        </mc:Fallback>
      </mc:AlternateContent>
    </p:spTree>
    <p:extLst>
      <p:ext uri="{BB962C8B-B14F-4D97-AF65-F5344CB8AC3E}">
        <p14:creationId xmlns:p14="http://schemas.microsoft.com/office/powerpoint/2010/main" val="23737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Probleme asymmetrischer Information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r>
              <a:rPr lang="de-DE" sz="2400" b="1" dirty="0" err="1">
                <a:latin typeface="Times New Roman" panose="02020603050405020304" pitchFamily="18" charset="0"/>
                <a:cs typeface="Times New Roman" panose="02020603050405020304" pitchFamily="18" charset="0"/>
              </a:rPr>
              <a:t>Adverse</a:t>
            </a:r>
            <a:r>
              <a:rPr lang="de-DE" sz="2400" b="1" dirty="0">
                <a:latin typeface="Times New Roman" panose="02020603050405020304" pitchFamily="18" charset="0"/>
                <a:cs typeface="Times New Roman" panose="02020603050405020304" pitchFamily="18" charset="0"/>
              </a:rPr>
              <a:t> Selektion: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Vertragsabschluss haben die Vertragspartner asymmetrische Information über die Qualität des gehandelten Gutes bzw. Art der auftretenden Risiken</a:t>
            </a:r>
          </a:p>
          <a:p>
            <a:r>
              <a:rPr lang="de-DE" sz="2400" dirty="0">
                <a:latin typeface="Times New Roman" panose="02020603050405020304" pitchFamily="18" charset="0"/>
                <a:cs typeface="Times New Roman" panose="02020603050405020304" pitchFamily="18" charset="0"/>
              </a:rPr>
              <a:t>			→	Problem einer versteckten Information.</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Moralisches Risiko:</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Vertragsabschluss haben zwar beide Parteien symmetrische Information, nach Vertragsabschluss kann aber eine der Parteien die Handlungen der anderen Partei nicht beobachten, bzw. die andere Partei ändert ihr Handeln aufgrund des Vertragsabschlusses.</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Problem einer versteckten Handlung.</a:t>
            </a:r>
          </a:p>
        </p:txBody>
      </p:sp>
      <p:sp>
        <p:nvSpPr>
          <p:cNvPr id="5" name="Rechteck 4">
            <a:extLst>
              <a:ext uri="{FF2B5EF4-FFF2-40B4-BE49-F238E27FC236}">
                <a16:creationId xmlns:a16="http://schemas.microsoft.com/office/drawing/2014/main" id="{7A73FAE6-613A-2599-D764-7735B63674B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607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33704"/>
            <a:ext cx="8673360" cy="635342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Es gibt zwei Investitionsobjekte: Ein gutes IG und ein schlechtes IS</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 Investitionsobjekte erfordern eine Anfangsinvestition von 2500 Euro</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IG zahlt mit 90% 3000 Euro und mit 10% ist ein Totalverlust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IS zahlt mit 60% 4500 Euro und mit 40% ist ein Totalverlust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Risikoneutrale Investoren hat 500 Euro Startkapital und wollen den Rest kreditfinanzieren. Welchen Zinssatz sind sie bereit für das gute oder das schlechte Projekt zu bezahlen?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Nehmen Sie an, die kreditgebende Bank kann nicht zwischen gutem und schlechtem Investitionsobjekt unterscheiden, kennt aber die Erfolgswahrscheinlichkeiten und nimmt ex ante an, mit 50% das gute Investitionsobjekt zu finanzieren. Welchen Zins muss die Bank verlangen, um im Erwartungswert mindestens das eingesetzte Kapital zurück zu erhalten.</a:t>
            </a:r>
          </a:p>
        </p:txBody>
      </p:sp>
      <p:sp>
        <p:nvSpPr>
          <p:cNvPr id="5" name="Rechteck 4">
            <a:extLst>
              <a:ext uri="{FF2B5EF4-FFF2-40B4-BE49-F238E27FC236}">
                <a16:creationId xmlns:a16="http://schemas.microsoft.com/office/drawing/2014/main" id="{DD1FE223-1445-57B7-75BA-0ADF955D2BD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74" name="Freihand 73">
                <a:extLst>
                  <a:ext uri="{FF2B5EF4-FFF2-40B4-BE49-F238E27FC236}">
                    <a16:creationId xmlns:a16="http://schemas.microsoft.com/office/drawing/2014/main" id="{ABAC7E42-FFDF-90E8-7831-5014A0822629}"/>
                  </a:ext>
                </a:extLst>
              </p14:cNvPr>
              <p14:cNvContentPartPr/>
              <p14:nvPr/>
            </p14:nvContentPartPr>
            <p14:xfrm>
              <a:off x="3871276" y="3852491"/>
              <a:ext cx="1362240" cy="42840"/>
            </p14:xfrm>
          </p:contentPart>
        </mc:Choice>
        <mc:Fallback xmlns="">
          <p:pic>
            <p:nvPicPr>
              <p:cNvPr id="74" name="Freihand 73">
                <a:extLst>
                  <a:ext uri="{FF2B5EF4-FFF2-40B4-BE49-F238E27FC236}">
                    <a16:creationId xmlns:a16="http://schemas.microsoft.com/office/drawing/2014/main" id="{ABAC7E42-FFDF-90E8-7831-5014A0822629}"/>
                  </a:ext>
                </a:extLst>
              </p:cNvPr>
              <p:cNvPicPr/>
              <p:nvPr/>
            </p:nvPicPr>
            <p:blipFill>
              <a:blip r:embed="rId3"/>
              <a:stretch>
                <a:fillRect/>
              </a:stretch>
            </p:blipFill>
            <p:spPr>
              <a:xfrm>
                <a:off x="3866956" y="3848171"/>
                <a:ext cx="1370880" cy="51480"/>
              </a:xfrm>
              <a:prstGeom prst="rect">
                <a:avLst/>
              </a:prstGeom>
            </p:spPr>
          </p:pic>
        </mc:Fallback>
      </mc:AlternateContent>
      <p:grpSp>
        <p:nvGrpSpPr>
          <p:cNvPr id="76" name="Gruppieren 75">
            <a:extLst>
              <a:ext uri="{FF2B5EF4-FFF2-40B4-BE49-F238E27FC236}">
                <a16:creationId xmlns:a16="http://schemas.microsoft.com/office/drawing/2014/main" id="{91C02034-12F7-FCF5-C58C-B3397AE26B53}"/>
              </a:ext>
            </a:extLst>
          </p:cNvPr>
          <p:cNvGrpSpPr/>
          <p:nvPr/>
        </p:nvGrpSpPr>
        <p:grpSpPr>
          <a:xfrm>
            <a:off x="281356" y="2066891"/>
            <a:ext cx="11568960" cy="1246320"/>
            <a:chOff x="281356" y="2066891"/>
            <a:chExt cx="11568960" cy="12463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E4211E6-A7B4-C85E-471C-6FE82D4CC580}"/>
                    </a:ext>
                  </a:extLst>
                </p14:cNvPr>
                <p14:cNvContentPartPr/>
                <p14:nvPr/>
              </p14:nvContentPartPr>
              <p14:xfrm>
                <a:off x="1903156" y="3218531"/>
                <a:ext cx="1331640" cy="31320"/>
              </p14:xfrm>
            </p:contentPart>
          </mc:Choice>
          <mc:Fallback xmlns="">
            <p:pic>
              <p:nvPicPr>
                <p:cNvPr id="2" name="Freihand 1">
                  <a:extLst>
                    <a:ext uri="{FF2B5EF4-FFF2-40B4-BE49-F238E27FC236}">
                      <a16:creationId xmlns:a16="http://schemas.microsoft.com/office/drawing/2014/main" id="{EE4211E6-A7B4-C85E-471C-6FE82D4CC580}"/>
                    </a:ext>
                  </a:extLst>
                </p:cNvPr>
                <p:cNvPicPr/>
                <p:nvPr/>
              </p:nvPicPr>
              <p:blipFill>
                <a:blip r:embed="rId5"/>
                <a:stretch>
                  <a:fillRect/>
                </a:stretch>
              </p:blipFill>
              <p:spPr>
                <a:xfrm>
                  <a:off x="1898836" y="3214211"/>
                  <a:ext cx="1340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AAF0FD2-3006-A913-69D7-BB512D90DE76}"/>
                    </a:ext>
                  </a:extLst>
                </p14:cNvPr>
                <p14:cNvContentPartPr/>
                <p14:nvPr/>
              </p14:nvContentPartPr>
              <p14:xfrm>
                <a:off x="4764796" y="3210611"/>
                <a:ext cx="600480" cy="27720"/>
              </p14:xfrm>
            </p:contentPart>
          </mc:Choice>
          <mc:Fallback xmlns="">
            <p:pic>
              <p:nvPicPr>
                <p:cNvPr id="3" name="Freihand 2">
                  <a:extLst>
                    <a:ext uri="{FF2B5EF4-FFF2-40B4-BE49-F238E27FC236}">
                      <a16:creationId xmlns:a16="http://schemas.microsoft.com/office/drawing/2014/main" id="{6AAF0FD2-3006-A913-69D7-BB512D90DE76}"/>
                    </a:ext>
                  </a:extLst>
                </p:cNvPr>
                <p:cNvPicPr/>
                <p:nvPr/>
              </p:nvPicPr>
              <p:blipFill>
                <a:blip r:embed="rId7"/>
                <a:stretch>
                  <a:fillRect/>
                </a:stretch>
              </p:blipFill>
              <p:spPr>
                <a:xfrm>
                  <a:off x="4760476" y="3206291"/>
                  <a:ext cx="609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9E72775B-2B86-E5B2-36D8-8479358D18F4}"/>
                    </a:ext>
                  </a:extLst>
                </p14:cNvPr>
                <p14:cNvContentPartPr/>
                <p14:nvPr/>
              </p14:nvContentPartPr>
              <p14:xfrm>
                <a:off x="1961116" y="2510411"/>
                <a:ext cx="1292400" cy="19800"/>
              </p14:xfrm>
            </p:contentPart>
          </mc:Choice>
          <mc:Fallback xmlns="">
            <p:pic>
              <p:nvPicPr>
                <p:cNvPr id="6" name="Freihand 5">
                  <a:extLst>
                    <a:ext uri="{FF2B5EF4-FFF2-40B4-BE49-F238E27FC236}">
                      <a16:creationId xmlns:a16="http://schemas.microsoft.com/office/drawing/2014/main" id="{9E72775B-2B86-E5B2-36D8-8479358D18F4}"/>
                    </a:ext>
                  </a:extLst>
                </p:cNvPr>
                <p:cNvPicPr/>
                <p:nvPr/>
              </p:nvPicPr>
              <p:blipFill>
                <a:blip r:embed="rId9"/>
                <a:stretch>
                  <a:fillRect/>
                </a:stretch>
              </p:blipFill>
              <p:spPr>
                <a:xfrm>
                  <a:off x="1956796" y="2506091"/>
                  <a:ext cx="1301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4E724547-AD16-425E-80CA-264634926360}"/>
                    </a:ext>
                  </a:extLst>
                </p14:cNvPr>
                <p14:cNvContentPartPr/>
                <p14:nvPr/>
              </p14:nvContentPartPr>
              <p14:xfrm>
                <a:off x="7551916" y="2331851"/>
                <a:ext cx="123840" cy="43200"/>
              </p14:xfrm>
            </p:contentPart>
          </mc:Choice>
          <mc:Fallback xmlns="">
            <p:pic>
              <p:nvPicPr>
                <p:cNvPr id="7" name="Freihand 6">
                  <a:extLst>
                    <a:ext uri="{FF2B5EF4-FFF2-40B4-BE49-F238E27FC236}">
                      <a16:creationId xmlns:a16="http://schemas.microsoft.com/office/drawing/2014/main" id="{4E724547-AD16-425E-80CA-264634926360}"/>
                    </a:ext>
                  </a:extLst>
                </p:cNvPr>
                <p:cNvPicPr/>
                <p:nvPr/>
              </p:nvPicPr>
              <p:blipFill>
                <a:blip r:embed="rId11"/>
                <a:stretch>
                  <a:fillRect/>
                </a:stretch>
              </p:blipFill>
              <p:spPr>
                <a:xfrm>
                  <a:off x="7547596" y="2327531"/>
                  <a:ext cx="132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D0355DC5-33FE-ACC9-DC25-DCC4E9F8FBCD}"/>
                    </a:ext>
                  </a:extLst>
                </p14:cNvPr>
                <p14:cNvContentPartPr/>
                <p14:nvPr/>
              </p14:nvContentPartPr>
              <p14:xfrm>
                <a:off x="7672516" y="2263451"/>
                <a:ext cx="95040" cy="145800"/>
              </p14:xfrm>
            </p:contentPart>
          </mc:Choice>
          <mc:Fallback xmlns="">
            <p:pic>
              <p:nvPicPr>
                <p:cNvPr id="8" name="Freihand 7">
                  <a:extLst>
                    <a:ext uri="{FF2B5EF4-FFF2-40B4-BE49-F238E27FC236}">
                      <a16:creationId xmlns:a16="http://schemas.microsoft.com/office/drawing/2014/main" id="{D0355DC5-33FE-ACC9-DC25-DCC4E9F8FBCD}"/>
                    </a:ext>
                  </a:extLst>
                </p:cNvPr>
                <p:cNvPicPr/>
                <p:nvPr/>
              </p:nvPicPr>
              <p:blipFill>
                <a:blip r:embed="rId13"/>
                <a:stretch>
                  <a:fillRect/>
                </a:stretch>
              </p:blipFill>
              <p:spPr>
                <a:xfrm>
                  <a:off x="7668196" y="2259131"/>
                  <a:ext cx="103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0BFC8D45-88EF-91BB-C55C-9D9FC4B89911}"/>
                    </a:ext>
                  </a:extLst>
                </p14:cNvPr>
                <p14:cNvContentPartPr/>
                <p14:nvPr/>
              </p14:nvContentPartPr>
              <p14:xfrm>
                <a:off x="7990756" y="2206931"/>
                <a:ext cx="20520" cy="113760"/>
              </p14:xfrm>
            </p:contentPart>
          </mc:Choice>
          <mc:Fallback xmlns="">
            <p:pic>
              <p:nvPicPr>
                <p:cNvPr id="9" name="Freihand 8">
                  <a:extLst>
                    <a:ext uri="{FF2B5EF4-FFF2-40B4-BE49-F238E27FC236}">
                      <a16:creationId xmlns:a16="http://schemas.microsoft.com/office/drawing/2014/main" id="{0BFC8D45-88EF-91BB-C55C-9D9FC4B89911}"/>
                    </a:ext>
                  </a:extLst>
                </p:cNvPr>
                <p:cNvPicPr/>
                <p:nvPr/>
              </p:nvPicPr>
              <p:blipFill>
                <a:blip r:embed="rId15"/>
                <a:stretch>
                  <a:fillRect/>
                </a:stretch>
              </p:blipFill>
              <p:spPr>
                <a:xfrm>
                  <a:off x="7986436" y="2202611"/>
                  <a:ext cx="29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7A9E7A8-9352-98ED-203B-ADABFDD7B112}"/>
                    </a:ext>
                  </a:extLst>
                </p14:cNvPr>
                <p14:cNvContentPartPr/>
                <p14:nvPr/>
              </p14:nvContentPartPr>
              <p14:xfrm>
                <a:off x="7997596" y="2182811"/>
                <a:ext cx="146520" cy="187200"/>
              </p14:xfrm>
            </p:contentPart>
          </mc:Choice>
          <mc:Fallback xmlns="">
            <p:pic>
              <p:nvPicPr>
                <p:cNvPr id="13" name="Freihand 12">
                  <a:extLst>
                    <a:ext uri="{FF2B5EF4-FFF2-40B4-BE49-F238E27FC236}">
                      <a16:creationId xmlns:a16="http://schemas.microsoft.com/office/drawing/2014/main" id="{E7A9E7A8-9352-98ED-203B-ADABFDD7B112}"/>
                    </a:ext>
                  </a:extLst>
                </p:cNvPr>
                <p:cNvPicPr/>
                <p:nvPr/>
              </p:nvPicPr>
              <p:blipFill>
                <a:blip r:embed="rId17"/>
                <a:stretch>
                  <a:fillRect/>
                </a:stretch>
              </p:blipFill>
              <p:spPr>
                <a:xfrm>
                  <a:off x="7993276" y="2178491"/>
                  <a:ext cx="155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A4769C01-8FAB-62B8-8F7C-470269113412}"/>
                    </a:ext>
                  </a:extLst>
                </p14:cNvPr>
                <p14:cNvContentPartPr/>
                <p14:nvPr/>
              </p14:nvContentPartPr>
              <p14:xfrm>
                <a:off x="8262916" y="2261291"/>
                <a:ext cx="172440" cy="60840"/>
              </p14:xfrm>
            </p:contentPart>
          </mc:Choice>
          <mc:Fallback xmlns="">
            <p:pic>
              <p:nvPicPr>
                <p:cNvPr id="14" name="Freihand 13">
                  <a:extLst>
                    <a:ext uri="{FF2B5EF4-FFF2-40B4-BE49-F238E27FC236}">
                      <a16:creationId xmlns:a16="http://schemas.microsoft.com/office/drawing/2014/main" id="{A4769C01-8FAB-62B8-8F7C-470269113412}"/>
                    </a:ext>
                  </a:extLst>
                </p:cNvPr>
                <p:cNvPicPr/>
                <p:nvPr/>
              </p:nvPicPr>
              <p:blipFill>
                <a:blip r:embed="rId19"/>
                <a:stretch>
                  <a:fillRect/>
                </a:stretch>
              </p:blipFill>
              <p:spPr>
                <a:xfrm>
                  <a:off x="8258596" y="2256971"/>
                  <a:ext cx="181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FE3D5DA0-93D2-F306-C483-9265BD7B1773}"/>
                    </a:ext>
                  </a:extLst>
                </p14:cNvPr>
                <p14:cNvContentPartPr/>
                <p14:nvPr/>
              </p14:nvContentPartPr>
              <p14:xfrm>
                <a:off x="8643076" y="2278211"/>
                <a:ext cx="113760" cy="13320"/>
              </p14:xfrm>
            </p:contentPart>
          </mc:Choice>
          <mc:Fallback xmlns="">
            <p:pic>
              <p:nvPicPr>
                <p:cNvPr id="15" name="Freihand 14">
                  <a:extLst>
                    <a:ext uri="{FF2B5EF4-FFF2-40B4-BE49-F238E27FC236}">
                      <a16:creationId xmlns:a16="http://schemas.microsoft.com/office/drawing/2014/main" id="{FE3D5DA0-93D2-F306-C483-9265BD7B1773}"/>
                    </a:ext>
                  </a:extLst>
                </p:cNvPr>
                <p:cNvPicPr/>
                <p:nvPr/>
              </p:nvPicPr>
              <p:blipFill>
                <a:blip r:embed="rId21"/>
                <a:stretch>
                  <a:fillRect/>
                </a:stretch>
              </p:blipFill>
              <p:spPr>
                <a:xfrm>
                  <a:off x="8638756" y="2273891"/>
                  <a:ext cx="12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E1067103-0C5B-826B-B229-05B25C0CBF5F}"/>
                    </a:ext>
                  </a:extLst>
                </p14:cNvPr>
                <p14:cNvContentPartPr/>
                <p14:nvPr/>
              </p14:nvContentPartPr>
              <p14:xfrm>
                <a:off x="8640556" y="2319251"/>
                <a:ext cx="149400" cy="19080"/>
              </p14:xfrm>
            </p:contentPart>
          </mc:Choice>
          <mc:Fallback xmlns="">
            <p:pic>
              <p:nvPicPr>
                <p:cNvPr id="16" name="Freihand 15">
                  <a:extLst>
                    <a:ext uri="{FF2B5EF4-FFF2-40B4-BE49-F238E27FC236}">
                      <a16:creationId xmlns:a16="http://schemas.microsoft.com/office/drawing/2014/main" id="{E1067103-0C5B-826B-B229-05B25C0CBF5F}"/>
                    </a:ext>
                  </a:extLst>
                </p:cNvPr>
                <p:cNvPicPr/>
                <p:nvPr/>
              </p:nvPicPr>
              <p:blipFill>
                <a:blip r:embed="rId23"/>
                <a:stretch>
                  <a:fillRect/>
                </a:stretch>
              </p:blipFill>
              <p:spPr>
                <a:xfrm>
                  <a:off x="8636236" y="2314931"/>
                  <a:ext cx="158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6A721592-0095-A784-EA62-DB007C320CE6}"/>
                    </a:ext>
                  </a:extLst>
                </p14:cNvPr>
                <p14:cNvContentPartPr/>
                <p14:nvPr/>
              </p14:nvContentPartPr>
              <p14:xfrm>
                <a:off x="8994796" y="2182091"/>
                <a:ext cx="122040" cy="101520"/>
              </p14:xfrm>
            </p:contentPart>
          </mc:Choice>
          <mc:Fallback xmlns="">
            <p:pic>
              <p:nvPicPr>
                <p:cNvPr id="17" name="Freihand 16">
                  <a:extLst>
                    <a:ext uri="{FF2B5EF4-FFF2-40B4-BE49-F238E27FC236}">
                      <a16:creationId xmlns:a16="http://schemas.microsoft.com/office/drawing/2014/main" id="{6A721592-0095-A784-EA62-DB007C320CE6}"/>
                    </a:ext>
                  </a:extLst>
                </p:cNvPr>
                <p:cNvPicPr/>
                <p:nvPr/>
              </p:nvPicPr>
              <p:blipFill>
                <a:blip r:embed="rId25"/>
                <a:stretch>
                  <a:fillRect/>
                </a:stretch>
              </p:blipFill>
              <p:spPr>
                <a:xfrm>
                  <a:off x="8990476" y="2177771"/>
                  <a:ext cx="130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BA33DDC8-293D-96AE-9672-016C4659403F}"/>
                    </a:ext>
                  </a:extLst>
                </p14:cNvPr>
                <p14:cNvContentPartPr/>
                <p14:nvPr/>
              </p14:nvContentPartPr>
              <p14:xfrm>
                <a:off x="9143476" y="2294411"/>
                <a:ext cx="41760" cy="62280"/>
              </p14:xfrm>
            </p:contentPart>
          </mc:Choice>
          <mc:Fallback xmlns="">
            <p:pic>
              <p:nvPicPr>
                <p:cNvPr id="18" name="Freihand 17">
                  <a:extLst>
                    <a:ext uri="{FF2B5EF4-FFF2-40B4-BE49-F238E27FC236}">
                      <a16:creationId xmlns:a16="http://schemas.microsoft.com/office/drawing/2014/main" id="{BA33DDC8-293D-96AE-9672-016C4659403F}"/>
                    </a:ext>
                  </a:extLst>
                </p:cNvPr>
                <p:cNvPicPr/>
                <p:nvPr/>
              </p:nvPicPr>
              <p:blipFill>
                <a:blip r:embed="rId27"/>
                <a:stretch>
                  <a:fillRect/>
                </a:stretch>
              </p:blipFill>
              <p:spPr>
                <a:xfrm>
                  <a:off x="9139156" y="2290091"/>
                  <a:ext cx="50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A3C06DAC-0972-6054-5662-7F1D44582E31}"/>
                    </a:ext>
                  </a:extLst>
                </p14:cNvPr>
                <p14:cNvContentPartPr/>
                <p14:nvPr/>
              </p14:nvContentPartPr>
              <p14:xfrm>
                <a:off x="9268036" y="2156171"/>
                <a:ext cx="239760" cy="159840"/>
              </p14:xfrm>
            </p:contentPart>
          </mc:Choice>
          <mc:Fallback xmlns="">
            <p:pic>
              <p:nvPicPr>
                <p:cNvPr id="19" name="Freihand 18">
                  <a:extLst>
                    <a:ext uri="{FF2B5EF4-FFF2-40B4-BE49-F238E27FC236}">
                      <a16:creationId xmlns:a16="http://schemas.microsoft.com/office/drawing/2014/main" id="{A3C06DAC-0972-6054-5662-7F1D44582E31}"/>
                    </a:ext>
                  </a:extLst>
                </p:cNvPr>
                <p:cNvPicPr/>
                <p:nvPr/>
              </p:nvPicPr>
              <p:blipFill>
                <a:blip r:embed="rId29"/>
                <a:stretch>
                  <a:fillRect/>
                </a:stretch>
              </p:blipFill>
              <p:spPr>
                <a:xfrm>
                  <a:off x="9263716" y="2151851"/>
                  <a:ext cx="248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11146689-FBDE-EB13-038E-38F1D63C5AF8}"/>
                    </a:ext>
                  </a:extLst>
                </p14:cNvPr>
                <p14:cNvContentPartPr/>
                <p14:nvPr/>
              </p14:nvContentPartPr>
              <p14:xfrm>
                <a:off x="9624076" y="2144291"/>
                <a:ext cx="106200" cy="164520"/>
              </p14:xfrm>
            </p:contentPart>
          </mc:Choice>
          <mc:Fallback xmlns="">
            <p:pic>
              <p:nvPicPr>
                <p:cNvPr id="20" name="Freihand 19">
                  <a:extLst>
                    <a:ext uri="{FF2B5EF4-FFF2-40B4-BE49-F238E27FC236}">
                      <a16:creationId xmlns:a16="http://schemas.microsoft.com/office/drawing/2014/main" id="{11146689-FBDE-EB13-038E-38F1D63C5AF8}"/>
                    </a:ext>
                  </a:extLst>
                </p:cNvPr>
                <p:cNvPicPr/>
                <p:nvPr/>
              </p:nvPicPr>
              <p:blipFill>
                <a:blip r:embed="rId31"/>
                <a:stretch>
                  <a:fillRect/>
                </a:stretch>
              </p:blipFill>
              <p:spPr>
                <a:xfrm>
                  <a:off x="9619756" y="2139971"/>
                  <a:ext cx="114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FBE361F9-93C8-AE61-C852-53BF0506CF33}"/>
                    </a:ext>
                  </a:extLst>
                </p14:cNvPr>
                <p14:cNvContentPartPr/>
                <p14:nvPr/>
              </p14:nvContentPartPr>
              <p14:xfrm>
                <a:off x="9824236" y="2156531"/>
                <a:ext cx="98280" cy="101880"/>
              </p14:xfrm>
            </p:contentPart>
          </mc:Choice>
          <mc:Fallback xmlns="">
            <p:pic>
              <p:nvPicPr>
                <p:cNvPr id="21" name="Freihand 20">
                  <a:extLst>
                    <a:ext uri="{FF2B5EF4-FFF2-40B4-BE49-F238E27FC236}">
                      <a16:creationId xmlns:a16="http://schemas.microsoft.com/office/drawing/2014/main" id="{FBE361F9-93C8-AE61-C852-53BF0506CF33}"/>
                    </a:ext>
                  </a:extLst>
                </p:cNvPr>
                <p:cNvPicPr/>
                <p:nvPr/>
              </p:nvPicPr>
              <p:blipFill>
                <a:blip r:embed="rId33"/>
                <a:stretch>
                  <a:fillRect/>
                </a:stretch>
              </p:blipFill>
              <p:spPr>
                <a:xfrm>
                  <a:off x="9819916" y="2152211"/>
                  <a:ext cx="106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387C3710-A466-3D19-781E-4BBF4733A6F2}"/>
                    </a:ext>
                  </a:extLst>
                </p14:cNvPr>
                <p14:cNvContentPartPr/>
                <p14:nvPr/>
              </p14:nvContentPartPr>
              <p14:xfrm>
                <a:off x="9995596" y="2148251"/>
                <a:ext cx="93960" cy="99720"/>
              </p14:xfrm>
            </p:contentPart>
          </mc:Choice>
          <mc:Fallback xmlns="">
            <p:pic>
              <p:nvPicPr>
                <p:cNvPr id="22" name="Freihand 21">
                  <a:extLst>
                    <a:ext uri="{FF2B5EF4-FFF2-40B4-BE49-F238E27FC236}">
                      <a16:creationId xmlns:a16="http://schemas.microsoft.com/office/drawing/2014/main" id="{387C3710-A466-3D19-781E-4BBF4733A6F2}"/>
                    </a:ext>
                  </a:extLst>
                </p:cNvPr>
                <p:cNvPicPr/>
                <p:nvPr/>
              </p:nvPicPr>
              <p:blipFill>
                <a:blip r:embed="rId35"/>
                <a:stretch>
                  <a:fillRect/>
                </a:stretch>
              </p:blipFill>
              <p:spPr>
                <a:xfrm>
                  <a:off x="9991276" y="2143931"/>
                  <a:ext cx="102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0F40CC26-EC2D-498E-8540-E773A255F4F6}"/>
                    </a:ext>
                  </a:extLst>
                </p14:cNvPr>
                <p14:cNvContentPartPr/>
                <p14:nvPr/>
              </p14:nvContentPartPr>
              <p14:xfrm>
                <a:off x="10110796" y="2156171"/>
                <a:ext cx="127800" cy="82440"/>
              </p14:xfrm>
            </p:contentPart>
          </mc:Choice>
          <mc:Fallback xmlns="">
            <p:pic>
              <p:nvPicPr>
                <p:cNvPr id="23" name="Freihand 22">
                  <a:extLst>
                    <a:ext uri="{FF2B5EF4-FFF2-40B4-BE49-F238E27FC236}">
                      <a16:creationId xmlns:a16="http://schemas.microsoft.com/office/drawing/2014/main" id="{0F40CC26-EC2D-498E-8540-E773A255F4F6}"/>
                    </a:ext>
                  </a:extLst>
                </p:cNvPr>
                <p:cNvPicPr/>
                <p:nvPr/>
              </p:nvPicPr>
              <p:blipFill>
                <a:blip r:embed="rId37"/>
                <a:stretch>
                  <a:fillRect/>
                </a:stretch>
              </p:blipFill>
              <p:spPr>
                <a:xfrm>
                  <a:off x="10106476" y="2151851"/>
                  <a:ext cx="136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23FCCF65-B030-D960-33E7-CC6EE42FEA9F}"/>
                    </a:ext>
                  </a:extLst>
                </p14:cNvPr>
                <p14:cNvContentPartPr/>
                <p14:nvPr/>
              </p14:nvContentPartPr>
              <p14:xfrm>
                <a:off x="10425436" y="2149331"/>
                <a:ext cx="18360" cy="129960"/>
              </p14:xfrm>
            </p:contentPart>
          </mc:Choice>
          <mc:Fallback xmlns="">
            <p:pic>
              <p:nvPicPr>
                <p:cNvPr id="27" name="Freihand 26">
                  <a:extLst>
                    <a:ext uri="{FF2B5EF4-FFF2-40B4-BE49-F238E27FC236}">
                      <a16:creationId xmlns:a16="http://schemas.microsoft.com/office/drawing/2014/main" id="{23FCCF65-B030-D960-33E7-CC6EE42FEA9F}"/>
                    </a:ext>
                  </a:extLst>
                </p:cNvPr>
                <p:cNvPicPr/>
                <p:nvPr/>
              </p:nvPicPr>
              <p:blipFill>
                <a:blip r:embed="rId39"/>
                <a:stretch>
                  <a:fillRect/>
                </a:stretch>
              </p:blipFill>
              <p:spPr>
                <a:xfrm>
                  <a:off x="10421116" y="2145011"/>
                  <a:ext cx="27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A5F7134A-C9AA-0801-3F49-3C1A40C07F5B}"/>
                    </a:ext>
                  </a:extLst>
                </p14:cNvPr>
                <p14:cNvContentPartPr/>
                <p14:nvPr/>
              </p14:nvContentPartPr>
              <p14:xfrm>
                <a:off x="10384396" y="2157611"/>
                <a:ext cx="186840" cy="91440"/>
              </p14:xfrm>
            </p:contentPart>
          </mc:Choice>
          <mc:Fallback xmlns="">
            <p:pic>
              <p:nvPicPr>
                <p:cNvPr id="28" name="Freihand 27">
                  <a:extLst>
                    <a:ext uri="{FF2B5EF4-FFF2-40B4-BE49-F238E27FC236}">
                      <a16:creationId xmlns:a16="http://schemas.microsoft.com/office/drawing/2014/main" id="{A5F7134A-C9AA-0801-3F49-3C1A40C07F5B}"/>
                    </a:ext>
                  </a:extLst>
                </p:cNvPr>
                <p:cNvPicPr/>
                <p:nvPr/>
              </p:nvPicPr>
              <p:blipFill>
                <a:blip r:embed="rId41"/>
                <a:stretch>
                  <a:fillRect/>
                </a:stretch>
              </p:blipFill>
              <p:spPr>
                <a:xfrm>
                  <a:off x="10380076" y="2153291"/>
                  <a:ext cx="195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B2A316DF-DFBA-31F3-C294-6259510C4DDF}"/>
                    </a:ext>
                  </a:extLst>
                </p14:cNvPr>
                <p14:cNvContentPartPr/>
                <p14:nvPr/>
              </p14:nvContentPartPr>
              <p14:xfrm>
                <a:off x="10587436" y="2163731"/>
                <a:ext cx="138600" cy="155160"/>
              </p14:xfrm>
            </p:contentPart>
          </mc:Choice>
          <mc:Fallback xmlns="">
            <p:pic>
              <p:nvPicPr>
                <p:cNvPr id="29" name="Freihand 28">
                  <a:extLst>
                    <a:ext uri="{FF2B5EF4-FFF2-40B4-BE49-F238E27FC236}">
                      <a16:creationId xmlns:a16="http://schemas.microsoft.com/office/drawing/2014/main" id="{B2A316DF-DFBA-31F3-C294-6259510C4DDF}"/>
                    </a:ext>
                  </a:extLst>
                </p:cNvPr>
                <p:cNvPicPr/>
                <p:nvPr/>
              </p:nvPicPr>
              <p:blipFill>
                <a:blip r:embed="rId43"/>
                <a:stretch>
                  <a:fillRect/>
                </a:stretch>
              </p:blipFill>
              <p:spPr>
                <a:xfrm>
                  <a:off x="10583116" y="2159411"/>
                  <a:ext cx="147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63011A1A-C7F3-D96C-2AFB-1F51DEED64FB}"/>
                    </a:ext>
                  </a:extLst>
                </p14:cNvPr>
                <p14:cNvContentPartPr/>
                <p14:nvPr/>
              </p14:nvContentPartPr>
              <p14:xfrm>
                <a:off x="10763836" y="2223491"/>
                <a:ext cx="21960" cy="31320"/>
              </p14:xfrm>
            </p:contentPart>
          </mc:Choice>
          <mc:Fallback xmlns="">
            <p:pic>
              <p:nvPicPr>
                <p:cNvPr id="30" name="Freihand 29">
                  <a:extLst>
                    <a:ext uri="{FF2B5EF4-FFF2-40B4-BE49-F238E27FC236}">
                      <a16:creationId xmlns:a16="http://schemas.microsoft.com/office/drawing/2014/main" id="{63011A1A-C7F3-D96C-2AFB-1F51DEED64FB}"/>
                    </a:ext>
                  </a:extLst>
                </p:cNvPr>
                <p:cNvPicPr/>
                <p:nvPr/>
              </p:nvPicPr>
              <p:blipFill>
                <a:blip r:embed="rId45"/>
                <a:stretch>
                  <a:fillRect/>
                </a:stretch>
              </p:blipFill>
              <p:spPr>
                <a:xfrm>
                  <a:off x="10759516" y="2219171"/>
                  <a:ext cx="30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24F115B-AAAE-2877-E92D-993AC6A6BA20}"/>
                    </a:ext>
                  </a:extLst>
                </p14:cNvPr>
                <p14:cNvContentPartPr/>
                <p14:nvPr/>
              </p14:nvContentPartPr>
              <p14:xfrm>
                <a:off x="10811356" y="2148251"/>
                <a:ext cx="259560" cy="114840"/>
              </p14:xfrm>
            </p:contentPart>
          </mc:Choice>
          <mc:Fallback xmlns="">
            <p:pic>
              <p:nvPicPr>
                <p:cNvPr id="31" name="Freihand 30">
                  <a:extLst>
                    <a:ext uri="{FF2B5EF4-FFF2-40B4-BE49-F238E27FC236}">
                      <a16:creationId xmlns:a16="http://schemas.microsoft.com/office/drawing/2014/main" id="{C24F115B-AAAE-2877-E92D-993AC6A6BA20}"/>
                    </a:ext>
                  </a:extLst>
                </p:cNvPr>
                <p:cNvPicPr/>
                <p:nvPr/>
              </p:nvPicPr>
              <p:blipFill>
                <a:blip r:embed="rId47"/>
                <a:stretch>
                  <a:fillRect/>
                </a:stretch>
              </p:blipFill>
              <p:spPr>
                <a:xfrm>
                  <a:off x="10807036" y="2143931"/>
                  <a:ext cx="268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FCA4F387-DD20-61B0-81CC-734475E53B94}"/>
                    </a:ext>
                  </a:extLst>
                </p14:cNvPr>
                <p14:cNvContentPartPr/>
                <p14:nvPr/>
              </p14:nvContentPartPr>
              <p14:xfrm>
                <a:off x="11122756" y="2104691"/>
                <a:ext cx="128160" cy="154440"/>
              </p14:xfrm>
            </p:contentPart>
          </mc:Choice>
          <mc:Fallback xmlns="">
            <p:pic>
              <p:nvPicPr>
                <p:cNvPr id="33" name="Freihand 32">
                  <a:extLst>
                    <a:ext uri="{FF2B5EF4-FFF2-40B4-BE49-F238E27FC236}">
                      <a16:creationId xmlns:a16="http://schemas.microsoft.com/office/drawing/2014/main" id="{FCA4F387-DD20-61B0-81CC-734475E53B94}"/>
                    </a:ext>
                  </a:extLst>
                </p:cNvPr>
                <p:cNvPicPr/>
                <p:nvPr/>
              </p:nvPicPr>
              <p:blipFill>
                <a:blip r:embed="rId49"/>
                <a:stretch>
                  <a:fillRect/>
                </a:stretch>
              </p:blipFill>
              <p:spPr>
                <a:xfrm>
                  <a:off x="11118436" y="2100371"/>
                  <a:ext cx="136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6BA0CB54-F7E3-4E24-6218-82AECD1C9FAC}"/>
                    </a:ext>
                  </a:extLst>
                </p14:cNvPr>
                <p14:cNvContentPartPr/>
                <p14:nvPr/>
              </p14:nvContentPartPr>
              <p14:xfrm>
                <a:off x="11256676" y="2066891"/>
                <a:ext cx="129240" cy="131040"/>
              </p14:xfrm>
            </p:contentPart>
          </mc:Choice>
          <mc:Fallback xmlns="">
            <p:pic>
              <p:nvPicPr>
                <p:cNvPr id="34" name="Freihand 33">
                  <a:extLst>
                    <a:ext uri="{FF2B5EF4-FFF2-40B4-BE49-F238E27FC236}">
                      <a16:creationId xmlns:a16="http://schemas.microsoft.com/office/drawing/2014/main" id="{6BA0CB54-F7E3-4E24-6218-82AECD1C9FAC}"/>
                    </a:ext>
                  </a:extLst>
                </p:cNvPr>
                <p:cNvPicPr/>
                <p:nvPr/>
              </p:nvPicPr>
              <p:blipFill>
                <a:blip r:embed="rId51"/>
                <a:stretch>
                  <a:fillRect/>
                </a:stretch>
              </p:blipFill>
              <p:spPr>
                <a:xfrm>
                  <a:off x="11252356" y="2062571"/>
                  <a:ext cx="137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6F841C37-C476-B9B2-CD39-7EFE8AEC7D37}"/>
                    </a:ext>
                  </a:extLst>
                </p14:cNvPr>
                <p14:cNvContentPartPr/>
                <p14:nvPr/>
              </p14:nvContentPartPr>
              <p14:xfrm>
                <a:off x="11291596" y="2087411"/>
                <a:ext cx="248760" cy="97560"/>
              </p14:xfrm>
            </p:contentPart>
          </mc:Choice>
          <mc:Fallback xmlns="">
            <p:pic>
              <p:nvPicPr>
                <p:cNvPr id="35" name="Freihand 34">
                  <a:extLst>
                    <a:ext uri="{FF2B5EF4-FFF2-40B4-BE49-F238E27FC236}">
                      <a16:creationId xmlns:a16="http://schemas.microsoft.com/office/drawing/2014/main" id="{6F841C37-C476-B9B2-CD39-7EFE8AEC7D37}"/>
                    </a:ext>
                  </a:extLst>
                </p:cNvPr>
                <p:cNvPicPr/>
                <p:nvPr/>
              </p:nvPicPr>
              <p:blipFill>
                <a:blip r:embed="rId53"/>
                <a:stretch>
                  <a:fillRect/>
                </a:stretch>
              </p:blipFill>
              <p:spPr>
                <a:xfrm>
                  <a:off x="11287276" y="2083091"/>
                  <a:ext cx="257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45AC5CC2-4DA0-1651-5B6E-D0174FFEAD8C}"/>
                    </a:ext>
                  </a:extLst>
                </p14:cNvPr>
                <p14:cNvContentPartPr/>
                <p14:nvPr/>
              </p14:nvContentPartPr>
              <p14:xfrm>
                <a:off x="11550076" y="2081291"/>
                <a:ext cx="94320" cy="68760"/>
              </p14:xfrm>
            </p:contentPart>
          </mc:Choice>
          <mc:Fallback xmlns="">
            <p:pic>
              <p:nvPicPr>
                <p:cNvPr id="36" name="Freihand 35">
                  <a:extLst>
                    <a:ext uri="{FF2B5EF4-FFF2-40B4-BE49-F238E27FC236}">
                      <a16:creationId xmlns:a16="http://schemas.microsoft.com/office/drawing/2014/main" id="{45AC5CC2-4DA0-1651-5B6E-D0174FFEAD8C}"/>
                    </a:ext>
                  </a:extLst>
                </p:cNvPr>
                <p:cNvPicPr/>
                <p:nvPr/>
              </p:nvPicPr>
              <p:blipFill>
                <a:blip r:embed="rId55"/>
                <a:stretch>
                  <a:fillRect/>
                </a:stretch>
              </p:blipFill>
              <p:spPr>
                <a:xfrm>
                  <a:off x="11545756" y="2076971"/>
                  <a:ext cx="102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90042475-6104-AA29-AF8D-7EBE04BAF8E7}"/>
                    </a:ext>
                  </a:extLst>
                </p14:cNvPr>
                <p14:cNvContentPartPr/>
                <p14:nvPr/>
              </p14:nvContentPartPr>
              <p14:xfrm>
                <a:off x="7495036" y="2873291"/>
                <a:ext cx="244800" cy="153000"/>
              </p14:xfrm>
            </p:contentPart>
          </mc:Choice>
          <mc:Fallback xmlns="">
            <p:pic>
              <p:nvPicPr>
                <p:cNvPr id="41" name="Freihand 40">
                  <a:extLst>
                    <a:ext uri="{FF2B5EF4-FFF2-40B4-BE49-F238E27FC236}">
                      <a16:creationId xmlns:a16="http://schemas.microsoft.com/office/drawing/2014/main" id="{90042475-6104-AA29-AF8D-7EBE04BAF8E7}"/>
                    </a:ext>
                  </a:extLst>
                </p:cNvPr>
                <p:cNvPicPr/>
                <p:nvPr/>
              </p:nvPicPr>
              <p:blipFill>
                <a:blip r:embed="rId57"/>
                <a:stretch>
                  <a:fillRect/>
                </a:stretch>
              </p:blipFill>
              <p:spPr>
                <a:xfrm>
                  <a:off x="7490716" y="2868971"/>
                  <a:ext cx="253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68017357-A956-4CFC-5613-A852B693D9C6}"/>
                    </a:ext>
                  </a:extLst>
                </p14:cNvPr>
                <p14:cNvContentPartPr/>
                <p14:nvPr/>
              </p14:nvContentPartPr>
              <p14:xfrm>
                <a:off x="7958716" y="2760611"/>
                <a:ext cx="25560" cy="145080"/>
              </p14:xfrm>
            </p:contentPart>
          </mc:Choice>
          <mc:Fallback xmlns="">
            <p:pic>
              <p:nvPicPr>
                <p:cNvPr id="38" name="Freihand 37">
                  <a:extLst>
                    <a:ext uri="{FF2B5EF4-FFF2-40B4-BE49-F238E27FC236}">
                      <a16:creationId xmlns:a16="http://schemas.microsoft.com/office/drawing/2014/main" id="{68017357-A956-4CFC-5613-A852B693D9C6}"/>
                    </a:ext>
                  </a:extLst>
                </p:cNvPr>
                <p:cNvPicPr/>
                <p:nvPr/>
              </p:nvPicPr>
              <p:blipFill>
                <a:blip r:embed="rId59"/>
                <a:stretch>
                  <a:fillRect/>
                </a:stretch>
              </p:blipFill>
              <p:spPr>
                <a:xfrm>
                  <a:off x="7954396" y="2756291"/>
                  <a:ext cx="34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8EC1D122-71A9-A877-BA6E-81050B649805}"/>
                    </a:ext>
                  </a:extLst>
                </p14:cNvPr>
                <p14:cNvContentPartPr/>
                <p14:nvPr/>
              </p14:nvContentPartPr>
              <p14:xfrm>
                <a:off x="7977076" y="2731451"/>
                <a:ext cx="139320" cy="84600"/>
              </p14:xfrm>
            </p:contentPart>
          </mc:Choice>
          <mc:Fallback xmlns="">
            <p:pic>
              <p:nvPicPr>
                <p:cNvPr id="39" name="Freihand 38">
                  <a:extLst>
                    <a:ext uri="{FF2B5EF4-FFF2-40B4-BE49-F238E27FC236}">
                      <a16:creationId xmlns:a16="http://schemas.microsoft.com/office/drawing/2014/main" id="{8EC1D122-71A9-A877-BA6E-81050B649805}"/>
                    </a:ext>
                  </a:extLst>
                </p:cNvPr>
                <p:cNvPicPr/>
                <p:nvPr/>
              </p:nvPicPr>
              <p:blipFill>
                <a:blip r:embed="rId61"/>
                <a:stretch>
                  <a:fillRect/>
                </a:stretch>
              </p:blipFill>
              <p:spPr>
                <a:xfrm>
                  <a:off x="7972756" y="2727131"/>
                  <a:ext cx="147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8EB74B57-4AF0-78F8-7AAD-E4FD6A967D7A}"/>
                    </a:ext>
                  </a:extLst>
                </p14:cNvPr>
                <p14:cNvContentPartPr/>
                <p14:nvPr/>
              </p14:nvContentPartPr>
              <p14:xfrm>
                <a:off x="7974916" y="2898491"/>
                <a:ext cx="123120" cy="32760"/>
              </p14:xfrm>
            </p:contentPart>
          </mc:Choice>
          <mc:Fallback xmlns="">
            <p:pic>
              <p:nvPicPr>
                <p:cNvPr id="40" name="Freihand 39">
                  <a:extLst>
                    <a:ext uri="{FF2B5EF4-FFF2-40B4-BE49-F238E27FC236}">
                      <a16:creationId xmlns:a16="http://schemas.microsoft.com/office/drawing/2014/main" id="{8EB74B57-4AF0-78F8-7AAD-E4FD6A967D7A}"/>
                    </a:ext>
                  </a:extLst>
                </p:cNvPr>
                <p:cNvPicPr/>
                <p:nvPr/>
              </p:nvPicPr>
              <p:blipFill>
                <a:blip r:embed="rId63"/>
                <a:stretch>
                  <a:fillRect/>
                </a:stretch>
              </p:blipFill>
              <p:spPr>
                <a:xfrm>
                  <a:off x="7970596" y="2894171"/>
                  <a:ext cx="131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B8D4E12A-53E4-7995-069F-A2274F1F0C6A}"/>
                    </a:ext>
                  </a:extLst>
                </p14:cNvPr>
                <p14:cNvContentPartPr/>
                <p14:nvPr/>
              </p14:nvContentPartPr>
              <p14:xfrm>
                <a:off x="8235556" y="2796251"/>
                <a:ext cx="146880" cy="81360"/>
              </p14:xfrm>
            </p:contentPart>
          </mc:Choice>
          <mc:Fallback xmlns="">
            <p:pic>
              <p:nvPicPr>
                <p:cNvPr id="43" name="Freihand 42">
                  <a:extLst>
                    <a:ext uri="{FF2B5EF4-FFF2-40B4-BE49-F238E27FC236}">
                      <a16:creationId xmlns:a16="http://schemas.microsoft.com/office/drawing/2014/main" id="{B8D4E12A-53E4-7995-069F-A2274F1F0C6A}"/>
                    </a:ext>
                  </a:extLst>
                </p:cNvPr>
                <p:cNvPicPr/>
                <p:nvPr/>
              </p:nvPicPr>
              <p:blipFill>
                <a:blip r:embed="rId65"/>
                <a:stretch>
                  <a:fillRect/>
                </a:stretch>
              </p:blipFill>
              <p:spPr>
                <a:xfrm>
                  <a:off x="8231236" y="2791931"/>
                  <a:ext cx="155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587E5B8C-AEDC-0977-1541-383ED26F8DEA}"/>
                    </a:ext>
                  </a:extLst>
                </p14:cNvPr>
                <p14:cNvContentPartPr/>
                <p14:nvPr/>
              </p14:nvContentPartPr>
              <p14:xfrm>
                <a:off x="8716516" y="2779331"/>
                <a:ext cx="123120" cy="7200"/>
              </p14:xfrm>
            </p:contentPart>
          </mc:Choice>
          <mc:Fallback xmlns="">
            <p:pic>
              <p:nvPicPr>
                <p:cNvPr id="44" name="Freihand 43">
                  <a:extLst>
                    <a:ext uri="{FF2B5EF4-FFF2-40B4-BE49-F238E27FC236}">
                      <a16:creationId xmlns:a16="http://schemas.microsoft.com/office/drawing/2014/main" id="{587E5B8C-AEDC-0977-1541-383ED26F8DEA}"/>
                    </a:ext>
                  </a:extLst>
                </p:cNvPr>
                <p:cNvPicPr/>
                <p:nvPr/>
              </p:nvPicPr>
              <p:blipFill>
                <a:blip r:embed="rId67"/>
                <a:stretch>
                  <a:fillRect/>
                </a:stretch>
              </p:blipFill>
              <p:spPr>
                <a:xfrm>
                  <a:off x="8712196" y="2775011"/>
                  <a:ext cx="131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51950262-0B4E-D6C7-ACD9-22EC51A06E97}"/>
                    </a:ext>
                  </a:extLst>
                </p14:cNvPr>
                <p14:cNvContentPartPr/>
                <p14:nvPr/>
              </p14:nvContentPartPr>
              <p14:xfrm>
                <a:off x="8724076" y="2830811"/>
                <a:ext cx="122040" cy="13680"/>
              </p14:xfrm>
            </p:contentPart>
          </mc:Choice>
          <mc:Fallback xmlns="">
            <p:pic>
              <p:nvPicPr>
                <p:cNvPr id="45" name="Freihand 44">
                  <a:extLst>
                    <a:ext uri="{FF2B5EF4-FFF2-40B4-BE49-F238E27FC236}">
                      <a16:creationId xmlns:a16="http://schemas.microsoft.com/office/drawing/2014/main" id="{51950262-0B4E-D6C7-ACD9-22EC51A06E97}"/>
                    </a:ext>
                  </a:extLst>
                </p:cNvPr>
                <p:cNvPicPr/>
                <p:nvPr/>
              </p:nvPicPr>
              <p:blipFill>
                <a:blip r:embed="rId69"/>
                <a:stretch>
                  <a:fillRect/>
                </a:stretch>
              </p:blipFill>
              <p:spPr>
                <a:xfrm>
                  <a:off x="8719756" y="2826491"/>
                  <a:ext cx="130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FEB3344F-E21D-8DE6-4D73-8AF7A56CE3B2}"/>
                    </a:ext>
                  </a:extLst>
                </p14:cNvPr>
                <p14:cNvContentPartPr/>
                <p14:nvPr/>
              </p14:nvContentPartPr>
              <p14:xfrm>
                <a:off x="9037276" y="2706611"/>
                <a:ext cx="73080" cy="80280"/>
              </p14:xfrm>
            </p:contentPart>
          </mc:Choice>
          <mc:Fallback xmlns="">
            <p:pic>
              <p:nvPicPr>
                <p:cNvPr id="48" name="Freihand 47">
                  <a:extLst>
                    <a:ext uri="{FF2B5EF4-FFF2-40B4-BE49-F238E27FC236}">
                      <a16:creationId xmlns:a16="http://schemas.microsoft.com/office/drawing/2014/main" id="{FEB3344F-E21D-8DE6-4D73-8AF7A56CE3B2}"/>
                    </a:ext>
                  </a:extLst>
                </p:cNvPr>
                <p:cNvPicPr/>
                <p:nvPr/>
              </p:nvPicPr>
              <p:blipFill>
                <a:blip r:embed="rId71"/>
                <a:stretch>
                  <a:fillRect/>
                </a:stretch>
              </p:blipFill>
              <p:spPr>
                <a:xfrm>
                  <a:off x="9032956" y="2702291"/>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47C7B341-76A9-218A-6FE2-231EBCE2F74C}"/>
                    </a:ext>
                  </a:extLst>
                </p14:cNvPr>
                <p14:cNvContentPartPr/>
                <p14:nvPr/>
              </p14:nvContentPartPr>
              <p14:xfrm>
                <a:off x="9163636" y="2771051"/>
                <a:ext cx="20880" cy="147240"/>
              </p14:xfrm>
            </p:contentPart>
          </mc:Choice>
          <mc:Fallback xmlns="">
            <p:pic>
              <p:nvPicPr>
                <p:cNvPr id="49" name="Freihand 48">
                  <a:extLst>
                    <a:ext uri="{FF2B5EF4-FFF2-40B4-BE49-F238E27FC236}">
                      <a16:creationId xmlns:a16="http://schemas.microsoft.com/office/drawing/2014/main" id="{47C7B341-76A9-218A-6FE2-231EBCE2F74C}"/>
                    </a:ext>
                  </a:extLst>
                </p:cNvPr>
                <p:cNvPicPr/>
                <p:nvPr/>
              </p:nvPicPr>
              <p:blipFill>
                <a:blip r:embed="rId73"/>
                <a:stretch>
                  <a:fillRect/>
                </a:stretch>
              </p:blipFill>
              <p:spPr>
                <a:xfrm>
                  <a:off x="9159316" y="2766731"/>
                  <a:ext cx="2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C7461A9B-AD49-B4F6-D700-0D4CB3E0D760}"/>
                    </a:ext>
                  </a:extLst>
                </p14:cNvPr>
                <p14:cNvContentPartPr/>
                <p14:nvPr/>
              </p14:nvContentPartPr>
              <p14:xfrm>
                <a:off x="9288196" y="2663771"/>
                <a:ext cx="89280" cy="133200"/>
              </p14:xfrm>
            </p:contentPart>
          </mc:Choice>
          <mc:Fallback xmlns="">
            <p:pic>
              <p:nvPicPr>
                <p:cNvPr id="50" name="Freihand 49">
                  <a:extLst>
                    <a:ext uri="{FF2B5EF4-FFF2-40B4-BE49-F238E27FC236}">
                      <a16:creationId xmlns:a16="http://schemas.microsoft.com/office/drawing/2014/main" id="{C7461A9B-AD49-B4F6-D700-0D4CB3E0D760}"/>
                    </a:ext>
                  </a:extLst>
                </p:cNvPr>
                <p:cNvPicPr/>
                <p:nvPr/>
              </p:nvPicPr>
              <p:blipFill>
                <a:blip r:embed="rId75"/>
                <a:stretch>
                  <a:fillRect/>
                </a:stretch>
              </p:blipFill>
              <p:spPr>
                <a:xfrm>
                  <a:off x="9283876" y="2659451"/>
                  <a:ext cx="97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98E47B51-9514-8DAA-1B63-085BD45FCA70}"/>
                    </a:ext>
                  </a:extLst>
                </p14:cNvPr>
                <p14:cNvContentPartPr/>
                <p14:nvPr/>
              </p14:nvContentPartPr>
              <p14:xfrm>
                <a:off x="9515716" y="2689691"/>
                <a:ext cx="38520" cy="34200"/>
              </p14:xfrm>
            </p:contentPart>
          </mc:Choice>
          <mc:Fallback xmlns="">
            <p:pic>
              <p:nvPicPr>
                <p:cNvPr id="52" name="Freihand 51">
                  <a:extLst>
                    <a:ext uri="{FF2B5EF4-FFF2-40B4-BE49-F238E27FC236}">
                      <a16:creationId xmlns:a16="http://schemas.microsoft.com/office/drawing/2014/main" id="{98E47B51-9514-8DAA-1B63-085BD45FCA70}"/>
                    </a:ext>
                  </a:extLst>
                </p:cNvPr>
                <p:cNvPicPr/>
                <p:nvPr/>
              </p:nvPicPr>
              <p:blipFill>
                <a:blip r:embed="rId77"/>
                <a:stretch>
                  <a:fillRect/>
                </a:stretch>
              </p:blipFill>
              <p:spPr>
                <a:xfrm>
                  <a:off x="9511396" y="2685371"/>
                  <a:ext cx="47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9757FC21-A5E1-7F6A-51F4-08A8B25BD3E5}"/>
                    </a:ext>
                  </a:extLst>
                </p14:cNvPr>
                <p14:cNvContentPartPr/>
                <p14:nvPr/>
              </p14:nvContentPartPr>
              <p14:xfrm>
                <a:off x="9637036" y="2574491"/>
                <a:ext cx="80640" cy="132120"/>
              </p14:xfrm>
            </p:contentPart>
          </mc:Choice>
          <mc:Fallback xmlns="">
            <p:pic>
              <p:nvPicPr>
                <p:cNvPr id="53" name="Freihand 52">
                  <a:extLst>
                    <a:ext uri="{FF2B5EF4-FFF2-40B4-BE49-F238E27FC236}">
                      <a16:creationId xmlns:a16="http://schemas.microsoft.com/office/drawing/2014/main" id="{9757FC21-A5E1-7F6A-51F4-08A8B25BD3E5}"/>
                    </a:ext>
                  </a:extLst>
                </p:cNvPr>
                <p:cNvPicPr/>
                <p:nvPr/>
              </p:nvPicPr>
              <p:blipFill>
                <a:blip r:embed="rId79"/>
                <a:stretch>
                  <a:fillRect/>
                </a:stretch>
              </p:blipFill>
              <p:spPr>
                <a:xfrm>
                  <a:off x="9632716" y="2570171"/>
                  <a:ext cx="89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7CDDC6DD-ED7E-7243-18EB-BB8BE27940F9}"/>
                    </a:ext>
                  </a:extLst>
                </p14:cNvPr>
                <p14:cNvContentPartPr/>
                <p14:nvPr/>
              </p14:nvContentPartPr>
              <p14:xfrm>
                <a:off x="9712276" y="2662331"/>
                <a:ext cx="7200" cy="100800"/>
              </p14:xfrm>
            </p:contentPart>
          </mc:Choice>
          <mc:Fallback xmlns="">
            <p:pic>
              <p:nvPicPr>
                <p:cNvPr id="54" name="Freihand 53">
                  <a:extLst>
                    <a:ext uri="{FF2B5EF4-FFF2-40B4-BE49-F238E27FC236}">
                      <a16:creationId xmlns:a16="http://schemas.microsoft.com/office/drawing/2014/main" id="{7CDDC6DD-ED7E-7243-18EB-BB8BE27940F9}"/>
                    </a:ext>
                  </a:extLst>
                </p:cNvPr>
                <p:cNvPicPr/>
                <p:nvPr/>
              </p:nvPicPr>
              <p:blipFill>
                <a:blip r:embed="rId81"/>
                <a:stretch>
                  <a:fillRect/>
                </a:stretch>
              </p:blipFill>
              <p:spPr>
                <a:xfrm>
                  <a:off x="9707956" y="2658011"/>
                  <a:ext cx="1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2243379E-C927-A5D0-31B6-1D40814F832C}"/>
                    </a:ext>
                  </a:extLst>
                </p14:cNvPr>
                <p14:cNvContentPartPr/>
                <p14:nvPr/>
              </p14:nvContentPartPr>
              <p14:xfrm>
                <a:off x="9792196" y="2595011"/>
                <a:ext cx="73440" cy="139320"/>
              </p14:xfrm>
            </p:contentPart>
          </mc:Choice>
          <mc:Fallback xmlns="">
            <p:pic>
              <p:nvPicPr>
                <p:cNvPr id="55" name="Freihand 54">
                  <a:extLst>
                    <a:ext uri="{FF2B5EF4-FFF2-40B4-BE49-F238E27FC236}">
                      <a16:creationId xmlns:a16="http://schemas.microsoft.com/office/drawing/2014/main" id="{2243379E-C927-A5D0-31B6-1D40814F832C}"/>
                    </a:ext>
                  </a:extLst>
                </p:cNvPr>
                <p:cNvPicPr/>
                <p:nvPr/>
              </p:nvPicPr>
              <p:blipFill>
                <a:blip r:embed="rId83"/>
                <a:stretch>
                  <a:fillRect/>
                </a:stretch>
              </p:blipFill>
              <p:spPr>
                <a:xfrm>
                  <a:off x="9787876" y="2590691"/>
                  <a:ext cx="82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110155CE-6E79-3DE8-3BB8-EE3AA0B95DCD}"/>
                    </a:ext>
                  </a:extLst>
                </p14:cNvPr>
                <p14:cNvContentPartPr/>
                <p14:nvPr/>
              </p14:nvContentPartPr>
              <p14:xfrm>
                <a:off x="9836116" y="2582051"/>
                <a:ext cx="194760" cy="148320"/>
              </p14:xfrm>
            </p:contentPart>
          </mc:Choice>
          <mc:Fallback xmlns="">
            <p:pic>
              <p:nvPicPr>
                <p:cNvPr id="56" name="Freihand 55">
                  <a:extLst>
                    <a:ext uri="{FF2B5EF4-FFF2-40B4-BE49-F238E27FC236}">
                      <a16:creationId xmlns:a16="http://schemas.microsoft.com/office/drawing/2014/main" id="{110155CE-6E79-3DE8-3BB8-EE3AA0B95DCD}"/>
                    </a:ext>
                  </a:extLst>
                </p:cNvPr>
                <p:cNvPicPr/>
                <p:nvPr/>
              </p:nvPicPr>
              <p:blipFill>
                <a:blip r:embed="rId85"/>
                <a:stretch>
                  <a:fillRect/>
                </a:stretch>
              </p:blipFill>
              <p:spPr>
                <a:xfrm>
                  <a:off x="9831796" y="2577731"/>
                  <a:ext cx="203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F3C73429-17E5-7E6B-8269-A8A4429275F1}"/>
                    </a:ext>
                  </a:extLst>
                </p14:cNvPr>
                <p14:cNvContentPartPr/>
                <p14:nvPr/>
              </p14:nvContentPartPr>
              <p14:xfrm>
                <a:off x="10052476" y="2610491"/>
                <a:ext cx="96480" cy="106200"/>
              </p14:xfrm>
            </p:contentPart>
          </mc:Choice>
          <mc:Fallback xmlns="">
            <p:pic>
              <p:nvPicPr>
                <p:cNvPr id="57" name="Freihand 56">
                  <a:extLst>
                    <a:ext uri="{FF2B5EF4-FFF2-40B4-BE49-F238E27FC236}">
                      <a16:creationId xmlns:a16="http://schemas.microsoft.com/office/drawing/2014/main" id="{F3C73429-17E5-7E6B-8269-A8A4429275F1}"/>
                    </a:ext>
                  </a:extLst>
                </p:cNvPr>
                <p:cNvPicPr/>
                <p:nvPr/>
              </p:nvPicPr>
              <p:blipFill>
                <a:blip r:embed="rId87"/>
                <a:stretch>
                  <a:fillRect/>
                </a:stretch>
              </p:blipFill>
              <p:spPr>
                <a:xfrm>
                  <a:off x="10048156" y="2606171"/>
                  <a:ext cx="105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793217D0-0891-CC05-5A70-4A378D3EB350}"/>
                    </a:ext>
                  </a:extLst>
                </p14:cNvPr>
                <p14:cNvContentPartPr/>
                <p14:nvPr/>
              </p14:nvContentPartPr>
              <p14:xfrm>
                <a:off x="10377196" y="2628491"/>
                <a:ext cx="19080" cy="97200"/>
              </p14:xfrm>
            </p:contentPart>
          </mc:Choice>
          <mc:Fallback xmlns="">
            <p:pic>
              <p:nvPicPr>
                <p:cNvPr id="59" name="Freihand 58">
                  <a:extLst>
                    <a:ext uri="{FF2B5EF4-FFF2-40B4-BE49-F238E27FC236}">
                      <a16:creationId xmlns:a16="http://schemas.microsoft.com/office/drawing/2014/main" id="{793217D0-0891-CC05-5A70-4A378D3EB350}"/>
                    </a:ext>
                  </a:extLst>
                </p:cNvPr>
                <p:cNvPicPr/>
                <p:nvPr/>
              </p:nvPicPr>
              <p:blipFill>
                <a:blip r:embed="rId89"/>
                <a:stretch>
                  <a:fillRect/>
                </a:stretch>
              </p:blipFill>
              <p:spPr>
                <a:xfrm>
                  <a:off x="10372876" y="2624171"/>
                  <a:ext cx="27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5AED9833-76B5-1783-0C2A-7333067983BB}"/>
                    </a:ext>
                  </a:extLst>
                </p14:cNvPr>
                <p14:cNvContentPartPr/>
                <p14:nvPr/>
              </p14:nvContentPartPr>
              <p14:xfrm>
                <a:off x="10344796" y="2670611"/>
                <a:ext cx="87120" cy="15480"/>
              </p14:xfrm>
            </p:contentPart>
          </mc:Choice>
          <mc:Fallback xmlns="">
            <p:pic>
              <p:nvPicPr>
                <p:cNvPr id="60" name="Freihand 59">
                  <a:extLst>
                    <a:ext uri="{FF2B5EF4-FFF2-40B4-BE49-F238E27FC236}">
                      <a16:creationId xmlns:a16="http://schemas.microsoft.com/office/drawing/2014/main" id="{5AED9833-76B5-1783-0C2A-7333067983BB}"/>
                    </a:ext>
                  </a:extLst>
                </p:cNvPr>
                <p:cNvPicPr/>
                <p:nvPr/>
              </p:nvPicPr>
              <p:blipFill>
                <a:blip r:embed="rId91"/>
                <a:stretch>
                  <a:fillRect/>
                </a:stretch>
              </p:blipFill>
              <p:spPr>
                <a:xfrm>
                  <a:off x="10340476" y="2666291"/>
                  <a:ext cx="95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F0F2D40D-A6E2-EE8E-FE93-536670A25F6A}"/>
                    </a:ext>
                  </a:extLst>
                </p14:cNvPr>
                <p14:cNvContentPartPr/>
                <p14:nvPr/>
              </p14:nvContentPartPr>
              <p14:xfrm>
                <a:off x="10512916" y="2602931"/>
                <a:ext cx="85320" cy="98640"/>
              </p14:xfrm>
            </p:contentPart>
          </mc:Choice>
          <mc:Fallback xmlns="">
            <p:pic>
              <p:nvPicPr>
                <p:cNvPr id="61" name="Freihand 60">
                  <a:extLst>
                    <a:ext uri="{FF2B5EF4-FFF2-40B4-BE49-F238E27FC236}">
                      <a16:creationId xmlns:a16="http://schemas.microsoft.com/office/drawing/2014/main" id="{F0F2D40D-A6E2-EE8E-FE93-536670A25F6A}"/>
                    </a:ext>
                  </a:extLst>
                </p:cNvPr>
                <p:cNvPicPr/>
                <p:nvPr/>
              </p:nvPicPr>
              <p:blipFill>
                <a:blip r:embed="rId93"/>
                <a:stretch>
                  <a:fillRect/>
                </a:stretch>
              </p:blipFill>
              <p:spPr>
                <a:xfrm>
                  <a:off x="10508596" y="2598611"/>
                  <a:ext cx="93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ADB30B51-EF7A-438E-8CD6-19B99D0779A5}"/>
                    </a:ext>
                  </a:extLst>
                </p14:cNvPr>
                <p14:cNvContentPartPr/>
                <p14:nvPr/>
              </p14:nvContentPartPr>
              <p14:xfrm>
                <a:off x="10594996" y="2572331"/>
                <a:ext cx="108360" cy="193680"/>
              </p14:xfrm>
            </p:contentPart>
          </mc:Choice>
          <mc:Fallback xmlns="">
            <p:pic>
              <p:nvPicPr>
                <p:cNvPr id="62" name="Freihand 61">
                  <a:extLst>
                    <a:ext uri="{FF2B5EF4-FFF2-40B4-BE49-F238E27FC236}">
                      <a16:creationId xmlns:a16="http://schemas.microsoft.com/office/drawing/2014/main" id="{ADB30B51-EF7A-438E-8CD6-19B99D0779A5}"/>
                    </a:ext>
                  </a:extLst>
                </p:cNvPr>
                <p:cNvPicPr/>
                <p:nvPr/>
              </p:nvPicPr>
              <p:blipFill>
                <a:blip r:embed="rId95"/>
                <a:stretch>
                  <a:fillRect/>
                </a:stretch>
              </p:blipFill>
              <p:spPr>
                <a:xfrm>
                  <a:off x="10590676" y="2568011"/>
                  <a:ext cx="117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4212F351-9D32-0136-982C-96450E3C93A8}"/>
                    </a:ext>
                  </a:extLst>
                </p14:cNvPr>
                <p14:cNvContentPartPr/>
                <p14:nvPr/>
              </p14:nvContentPartPr>
              <p14:xfrm>
                <a:off x="10690396" y="2621291"/>
                <a:ext cx="89280" cy="85320"/>
              </p14:xfrm>
            </p:contentPart>
          </mc:Choice>
          <mc:Fallback xmlns="">
            <p:pic>
              <p:nvPicPr>
                <p:cNvPr id="63" name="Freihand 62">
                  <a:extLst>
                    <a:ext uri="{FF2B5EF4-FFF2-40B4-BE49-F238E27FC236}">
                      <a16:creationId xmlns:a16="http://schemas.microsoft.com/office/drawing/2014/main" id="{4212F351-9D32-0136-982C-96450E3C93A8}"/>
                    </a:ext>
                  </a:extLst>
                </p:cNvPr>
                <p:cNvPicPr/>
                <p:nvPr/>
              </p:nvPicPr>
              <p:blipFill>
                <a:blip r:embed="rId97"/>
                <a:stretch>
                  <a:fillRect/>
                </a:stretch>
              </p:blipFill>
              <p:spPr>
                <a:xfrm>
                  <a:off x="10686076" y="2616971"/>
                  <a:ext cx="97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F8D354BF-0FEA-8A27-B26F-C53F0290CA1B}"/>
                    </a:ext>
                  </a:extLst>
                </p14:cNvPr>
                <p14:cNvContentPartPr/>
                <p14:nvPr/>
              </p14:nvContentPartPr>
              <p14:xfrm>
                <a:off x="10804156" y="2570891"/>
                <a:ext cx="77400" cy="105840"/>
              </p14:xfrm>
            </p:contentPart>
          </mc:Choice>
          <mc:Fallback xmlns="">
            <p:pic>
              <p:nvPicPr>
                <p:cNvPr id="64" name="Freihand 63">
                  <a:extLst>
                    <a:ext uri="{FF2B5EF4-FFF2-40B4-BE49-F238E27FC236}">
                      <a16:creationId xmlns:a16="http://schemas.microsoft.com/office/drawing/2014/main" id="{F8D354BF-0FEA-8A27-B26F-C53F0290CA1B}"/>
                    </a:ext>
                  </a:extLst>
                </p:cNvPr>
                <p:cNvPicPr/>
                <p:nvPr/>
              </p:nvPicPr>
              <p:blipFill>
                <a:blip r:embed="rId99"/>
                <a:stretch>
                  <a:fillRect/>
                </a:stretch>
              </p:blipFill>
              <p:spPr>
                <a:xfrm>
                  <a:off x="10799836" y="2566571"/>
                  <a:ext cx="86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4FE34A18-914A-75E5-5DB6-D02A4F8A0C3C}"/>
                    </a:ext>
                  </a:extLst>
                </p14:cNvPr>
                <p14:cNvContentPartPr/>
                <p14:nvPr/>
              </p14:nvContentPartPr>
              <p14:xfrm>
                <a:off x="10951036" y="2614091"/>
                <a:ext cx="118080" cy="46440"/>
              </p14:xfrm>
            </p:contentPart>
          </mc:Choice>
          <mc:Fallback xmlns="">
            <p:pic>
              <p:nvPicPr>
                <p:cNvPr id="65" name="Freihand 64">
                  <a:extLst>
                    <a:ext uri="{FF2B5EF4-FFF2-40B4-BE49-F238E27FC236}">
                      <a16:creationId xmlns:a16="http://schemas.microsoft.com/office/drawing/2014/main" id="{4FE34A18-914A-75E5-5DB6-D02A4F8A0C3C}"/>
                    </a:ext>
                  </a:extLst>
                </p:cNvPr>
                <p:cNvPicPr/>
                <p:nvPr/>
              </p:nvPicPr>
              <p:blipFill>
                <a:blip r:embed="rId101"/>
                <a:stretch>
                  <a:fillRect/>
                </a:stretch>
              </p:blipFill>
              <p:spPr>
                <a:xfrm>
                  <a:off x="10946716" y="2609771"/>
                  <a:ext cx="126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2B751BB3-D93E-498A-C82A-E10E2DA9120A}"/>
                    </a:ext>
                  </a:extLst>
                </p14:cNvPr>
                <p14:cNvContentPartPr/>
                <p14:nvPr/>
              </p14:nvContentPartPr>
              <p14:xfrm>
                <a:off x="11186476" y="2540651"/>
                <a:ext cx="128880" cy="133560"/>
              </p14:xfrm>
            </p:contentPart>
          </mc:Choice>
          <mc:Fallback xmlns="">
            <p:pic>
              <p:nvPicPr>
                <p:cNvPr id="67" name="Freihand 66">
                  <a:extLst>
                    <a:ext uri="{FF2B5EF4-FFF2-40B4-BE49-F238E27FC236}">
                      <a16:creationId xmlns:a16="http://schemas.microsoft.com/office/drawing/2014/main" id="{2B751BB3-D93E-498A-C82A-E10E2DA9120A}"/>
                    </a:ext>
                  </a:extLst>
                </p:cNvPr>
                <p:cNvPicPr/>
                <p:nvPr/>
              </p:nvPicPr>
              <p:blipFill>
                <a:blip r:embed="rId103"/>
                <a:stretch>
                  <a:fillRect/>
                </a:stretch>
              </p:blipFill>
              <p:spPr>
                <a:xfrm>
                  <a:off x="11182156" y="2536331"/>
                  <a:ext cx="137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165155D5-FDE5-3765-9729-4DF8D498E9DF}"/>
                    </a:ext>
                  </a:extLst>
                </p14:cNvPr>
                <p14:cNvContentPartPr/>
                <p14:nvPr/>
              </p14:nvContentPartPr>
              <p14:xfrm>
                <a:off x="11355676" y="2502491"/>
                <a:ext cx="58680" cy="155160"/>
              </p14:xfrm>
            </p:contentPart>
          </mc:Choice>
          <mc:Fallback xmlns="">
            <p:pic>
              <p:nvPicPr>
                <p:cNvPr id="68" name="Freihand 67">
                  <a:extLst>
                    <a:ext uri="{FF2B5EF4-FFF2-40B4-BE49-F238E27FC236}">
                      <a16:creationId xmlns:a16="http://schemas.microsoft.com/office/drawing/2014/main" id="{165155D5-FDE5-3765-9729-4DF8D498E9DF}"/>
                    </a:ext>
                  </a:extLst>
                </p:cNvPr>
                <p:cNvPicPr/>
                <p:nvPr/>
              </p:nvPicPr>
              <p:blipFill>
                <a:blip r:embed="rId105"/>
                <a:stretch>
                  <a:fillRect/>
                </a:stretch>
              </p:blipFill>
              <p:spPr>
                <a:xfrm>
                  <a:off x="11351356" y="2498171"/>
                  <a:ext cx="67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02C48BAF-5F41-75AD-E609-9F9D1850D480}"/>
                    </a:ext>
                  </a:extLst>
                </p14:cNvPr>
                <p14:cNvContentPartPr/>
                <p14:nvPr/>
              </p14:nvContentPartPr>
              <p14:xfrm>
                <a:off x="11345956" y="2490971"/>
                <a:ext cx="214560" cy="80640"/>
              </p14:xfrm>
            </p:contentPart>
          </mc:Choice>
          <mc:Fallback xmlns="">
            <p:pic>
              <p:nvPicPr>
                <p:cNvPr id="69" name="Freihand 68">
                  <a:extLst>
                    <a:ext uri="{FF2B5EF4-FFF2-40B4-BE49-F238E27FC236}">
                      <a16:creationId xmlns:a16="http://schemas.microsoft.com/office/drawing/2014/main" id="{02C48BAF-5F41-75AD-E609-9F9D1850D480}"/>
                    </a:ext>
                  </a:extLst>
                </p:cNvPr>
                <p:cNvPicPr/>
                <p:nvPr/>
              </p:nvPicPr>
              <p:blipFill>
                <a:blip r:embed="rId107"/>
                <a:stretch>
                  <a:fillRect/>
                </a:stretch>
              </p:blipFill>
              <p:spPr>
                <a:xfrm>
                  <a:off x="11341636" y="2486651"/>
                  <a:ext cx="223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E8BA0169-E523-66D2-8FC0-85A5C2B16F97}"/>
                    </a:ext>
                  </a:extLst>
                </p14:cNvPr>
                <p14:cNvContentPartPr/>
                <p14:nvPr/>
              </p14:nvContentPartPr>
              <p14:xfrm>
                <a:off x="11566636" y="2482691"/>
                <a:ext cx="129600" cy="123840"/>
              </p14:xfrm>
            </p:contentPart>
          </mc:Choice>
          <mc:Fallback xmlns="">
            <p:pic>
              <p:nvPicPr>
                <p:cNvPr id="70" name="Freihand 69">
                  <a:extLst>
                    <a:ext uri="{FF2B5EF4-FFF2-40B4-BE49-F238E27FC236}">
                      <a16:creationId xmlns:a16="http://schemas.microsoft.com/office/drawing/2014/main" id="{E8BA0169-E523-66D2-8FC0-85A5C2B16F97}"/>
                    </a:ext>
                  </a:extLst>
                </p:cNvPr>
                <p:cNvPicPr/>
                <p:nvPr/>
              </p:nvPicPr>
              <p:blipFill>
                <a:blip r:embed="rId109"/>
                <a:stretch>
                  <a:fillRect/>
                </a:stretch>
              </p:blipFill>
              <p:spPr>
                <a:xfrm>
                  <a:off x="11562316" y="2478371"/>
                  <a:ext cx="138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95B0FBF7-8E17-5385-8F35-14E01AE6EAA2}"/>
                    </a:ext>
                  </a:extLst>
                </p14:cNvPr>
                <p14:cNvContentPartPr/>
                <p14:nvPr/>
              </p14:nvContentPartPr>
              <p14:xfrm>
                <a:off x="11145436" y="2646851"/>
                <a:ext cx="599760" cy="103680"/>
              </p14:xfrm>
            </p:contentPart>
          </mc:Choice>
          <mc:Fallback xmlns="">
            <p:pic>
              <p:nvPicPr>
                <p:cNvPr id="71" name="Freihand 70">
                  <a:extLst>
                    <a:ext uri="{FF2B5EF4-FFF2-40B4-BE49-F238E27FC236}">
                      <a16:creationId xmlns:a16="http://schemas.microsoft.com/office/drawing/2014/main" id="{95B0FBF7-8E17-5385-8F35-14E01AE6EAA2}"/>
                    </a:ext>
                  </a:extLst>
                </p:cNvPr>
                <p:cNvPicPr/>
                <p:nvPr/>
              </p:nvPicPr>
              <p:blipFill>
                <a:blip r:embed="rId111"/>
                <a:stretch>
                  <a:fillRect/>
                </a:stretch>
              </p:blipFill>
              <p:spPr>
                <a:xfrm>
                  <a:off x="11141116" y="2642531"/>
                  <a:ext cx="608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BF50015A-3E42-8E02-9FA9-B6DB4C644457}"/>
                    </a:ext>
                  </a:extLst>
                </p14:cNvPr>
                <p14:cNvContentPartPr/>
                <p14:nvPr/>
              </p14:nvContentPartPr>
              <p14:xfrm>
                <a:off x="11085676" y="2212331"/>
                <a:ext cx="614160" cy="152640"/>
              </p14:xfrm>
            </p:contentPart>
          </mc:Choice>
          <mc:Fallback xmlns="">
            <p:pic>
              <p:nvPicPr>
                <p:cNvPr id="73" name="Freihand 72">
                  <a:extLst>
                    <a:ext uri="{FF2B5EF4-FFF2-40B4-BE49-F238E27FC236}">
                      <a16:creationId xmlns:a16="http://schemas.microsoft.com/office/drawing/2014/main" id="{BF50015A-3E42-8E02-9FA9-B6DB4C644457}"/>
                    </a:ext>
                  </a:extLst>
                </p:cNvPr>
                <p:cNvPicPr/>
                <p:nvPr/>
              </p:nvPicPr>
              <p:blipFill>
                <a:blip r:embed="rId113"/>
                <a:stretch>
                  <a:fillRect/>
                </a:stretch>
              </p:blipFill>
              <p:spPr>
                <a:xfrm>
                  <a:off x="11081356" y="2208011"/>
                  <a:ext cx="622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D7A64387-FADB-726A-CBF9-B60039FDA767}"/>
                    </a:ext>
                  </a:extLst>
                </p14:cNvPr>
                <p14:cNvContentPartPr/>
                <p14:nvPr/>
              </p14:nvContentPartPr>
              <p14:xfrm>
                <a:off x="281356" y="2148251"/>
                <a:ext cx="11568960" cy="1164960"/>
              </p14:xfrm>
            </p:contentPart>
          </mc:Choice>
          <mc:Fallback xmlns="">
            <p:pic>
              <p:nvPicPr>
                <p:cNvPr id="75" name="Freihand 74">
                  <a:extLst>
                    <a:ext uri="{FF2B5EF4-FFF2-40B4-BE49-F238E27FC236}">
                      <a16:creationId xmlns:a16="http://schemas.microsoft.com/office/drawing/2014/main" id="{D7A64387-FADB-726A-CBF9-B60039FDA767}"/>
                    </a:ext>
                  </a:extLst>
                </p:cNvPr>
                <p:cNvPicPr/>
                <p:nvPr/>
              </p:nvPicPr>
              <p:blipFill>
                <a:blip r:embed="rId115"/>
                <a:stretch>
                  <a:fillRect/>
                </a:stretch>
              </p:blipFill>
              <p:spPr>
                <a:xfrm>
                  <a:off x="277036" y="2143931"/>
                  <a:ext cx="11577600" cy="117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D864F406-AA4C-4A61-5A5E-4C71426A8FDA}"/>
                  </a:ext>
                </a:extLst>
              </p14:cNvPr>
              <p14:cNvContentPartPr/>
              <p14:nvPr/>
            </p14:nvContentPartPr>
            <p14:xfrm>
              <a:off x="6345916" y="5868491"/>
              <a:ext cx="1237680" cy="53640"/>
            </p14:xfrm>
          </p:contentPart>
        </mc:Choice>
        <mc:Fallback xmlns="">
          <p:pic>
            <p:nvPicPr>
              <p:cNvPr id="77" name="Freihand 76">
                <a:extLst>
                  <a:ext uri="{FF2B5EF4-FFF2-40B4-BE49-F238E27FC236}">
                    <a16:creationId xmlns:a16="http://schemas.microsoft.com/office/drawing/2014/main" id="{D864F406-AA4C-4A61-5A5E-4C71426A8FDA}"/>
                  </a:ext>
                </a:extLst>
              </p:cNvPr>
              <p:cNvPicPr/>
              <p:nvPr/>
            </p:nvPicPr>
            <p:blipFill>
              <a:blip r:embed="rId117"/>
              <a:stretch>
                <a:fillRect/>
              </a:stretch>
            </p:blipFill>
            <p:spPr>
              <a:xfrm>
                <a:off x="6341596" y="5864171"/>
                <a:ext cx="1246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9E47009B-B75D-B504-ED09-E3BF7043E064}"/>
                  </a:ext>
                </a:extLst>
              </p14:cNvPr>
              <p14:cNvContentPartPr/>
              <p14:nvPr/>
            </p14:nvContentPartPr>
            <p14:xfrm>
              <a:off x="7344556" y="1515011"/>
              <a:ext cx="1002600" cy="85320"/>
            </p14:xfrm>
          </p:contentPart>
        </mc:Choice>
        <mc:Fallback xmlns="">
          <p:pic>
            <p:nvPicPr>
              <p:cNvPr id="78" name="Freihand 77">
                <a:extLst>
                  <a:ext uri="{FF2B5EF4-FFF2-40B4-BE49-F238E27FC236}">
                    <a16:creationId xmlns:a16="http://schemas.microsoft.com/office/drawing/2014/main" id="{9E47009B-B75D-B504-ED09-E3BF7043E064}"/>
                  </a:ext>
                </a:extLst>
              </p:cNvPr>
              <p:cNvPicPr/>
              <p:nvPr/>
            </p:nvPicPr>
            <p:blipFill>
              <a:blip r:embed="rId119"/>
              <a:stretch>
                <a:fillRect/>
              </a:stretch>
            </p:blipFill>
            <p:spPr>
              <a:xfrm>
                <a:off x="7340236" y="1510691"/>
                <a:ext cx="1011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133572E7-87E5-95B9-FF47-5A65D0AA5C44}"/>
                  </a:ext>
                </a:extLst>
              </p14:cNvPr>
              <p14:cNvContentPartPr/>
              <p14:nvPr/>
            </p14:nvContentPartPr>
            <p14:xfrm>
              <a:off x="3631156" y="3407171"/>
              <a:ext cx="1463760" cy="561960"/>
            </p14:xfrm>
          </p:contentPart>
        </mc:Choice>
        <mc:Fallback xmlns="">
          <p:pic>
            <p:nvPicPr>
              <p:cNvPr id="79" name="Freihand 78">
                <a:extLst>
                  <a:ext uri="{FF2B5EF4-FFF2-40B4-BE49-F238E27FC236}">
                    <a16:creationId xmlns:a16="http://schemas.microsoft.com/office/drawing/2014/main" id="{133572E7-87E5-95B9-FF47-5A65D0AA5C44}"/>
                  </a:ext>
                </a:extLst>
              </p:cNvPr>
              <p:cNvPicPr/>
              <p:nvPr/>
            </p:nvPicPr>
            <p:blipFill>
              <a:blip r:embed="rId121"/>
              <a:stretch>
                <a:fillRect/>
              </a:stretch>
            </p:blipFill>
            <p:spPr>
              <a:xfrm>
                <a:off x="3626836" y="3402851"/>
                <a:ext cx="14724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E03DA3F3-4980-EABE-CD3E-D8E03225834D}"/>
                  </a:ext>
                </a:extLst>
              </p14:cNvPr>
              <p14:cNvContentPartPr/>
              <p14:nvPr/>
            </p14:nvContentPartPr>
            <p14:xfrm>
              <a:off x="7373356" y="948011"/>
              <a:ext cx="1249200" cy="905040"/>
            </p14:xfrm>
          </p:contentPart>
        </mc:Choice>
        <mc:Fallback xmlns="">
          <p:pic>
            <p:nvPicPr>
              <p:cNvPr id="80" name="Freihand 79">
                <a:extLst>
                  <a:ext uri="{FF2B5EF4-FFF2-40B4-BE49-F238E27FC236}">
                    <a16:creationId xmlns:a16="http://schemas.microsoft.com/office/drawing/2014/main" id="{E03DA3F3-4980-EABE-CD3E-D8E03225834D}"/>
                  </a:ext>
                </a:extLst>
              </p:cNvPr>
              <p:cNvPicPr/>
              <p:nvPr/>
            </p:nvPicPr>
            <p:blipFill>
              <a:blip r:embed="rId123"/>
              <a:stretch>
                <a:fillRect/>
              </a:stretch>
            </p:blipFill>
            <p:spPr>
              <a:xfrm>
                <a:off x="7369036" y="943691"/>
                <a:ext cx="125784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6967FF67-AB50-DD94-73CB-9752B2731906}"/>
                  </a:ext>
                </a:extLst>
              </p14:cNvPr>
              <p14:cNvContentPartPr/>
              <p14:nvPr/>
            </p14:nvContentPartPr>
            <p14:xfrm>
              <a:off x="3498676" y="3361811"/>
              <a:ext cx="1527840" cy="596880"/>
            </p14:xfrm>
          </p:contentPart>
        </mc:Choice>
        <mc:Fallback xmlns="">
          <p:pic>
            <p:nvPicPr>
              <p:cNvPr id="81" name="Freihand 80">
                <a:extLst>
                  <a:ext uri="{FF2B5EF4-FFF2-40B4-BE49-F238E27FC236}">
                    <a16:creationId xmlns:a16="http://schemas.microsoft.com/office/drawing/2014/main" id="{6967FF67-AB50-DD94-73CB-9752B2731906}"/>
                  </a:ext>
                </a:extLst>
              </p:cNvPr>
              <p:cNvPicPr/>
              <p:nvPr/>
            </p:nvPicPr>
            <p:blipFill>
              <a:blip r:embed="rId125"/>
              <a:stretch>
                <a:fillRect/>
              </a:stretch>
            </p:blipFill>
            <p:spPr>
              <a:xfrm>
                <a:off x="3494356" y="3357491"/>
                <a:ext cx="1536480" cy="605520"/>
              </a:xfrm>
              <a:prstGeom prst="rect">
                <a:avLst/>
              </a:prstGeom>
            </p:spPr>
          </p:pic>
        </mc:Fallback>
      </mc:AlternateContent>
    </p:spTree>
    <p:extLst>
      <p:ext uri="{BB962C8B-B14F-4D97-AF65-F5344CB8AC3E}">
        <p14:creationId xmlns:p14="http://schemas.microsoft.com/office/powerpoint/2010/main" val="53841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955796" y="650592"/>
            <a:ext cx="6760443" cy="653244"/>
          </a:xfrm>
          <a:prstGeom prst="rect">
            <a:avLst/>
          </a:prstGeom>
          <a:noFill/>
        </p:spPr>
        <p:txBody>
          <a:bodyPr wrap="square" rtlCol="0">
            <a:noAutofit/>
          </a:bodyPr>
          <a:lstStyle/>
          <a:p>
            <a:r>
              <a:rPr lang="de-DE" sz="2903" dirty="0"/>
              <a:t>[12; 8, 5, 5, 4].</a:t>
            </a:r>
          </a:p>
        </p:txBody>
      </p:sp>
      <p:graphicFrame>
        <p:nvGraphicFramePr>
          <p:cNvPr id="9" name="Tabelle 8"/>
          <p:cNvGraphicFramePr>
            <a:graphicFrameLocks noGrp="1"/>
          </p:cNvGraphicFramePr>
          <p:nvPr/>
        </p:nvGraphicFramePr>
        <p:xfrm>
          <a:off x="1374581" y="1303836"/>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graphicFrame>
        <p:nvGraphicFramePr>
          <p:cNvPr id="8" name="Tabelle 7"/>
          <p:cNvGraphicFramePr>
            <a:graphicFrameLocks noGrp="1"/>
          </p:cNvGraphicFramePr>
          <p:nvPr/>
        </p:nvGraphicFramePr>
        <p:xfrm>
          <a:off x="879025" y="3413850"/>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2303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5" name="Rechteck 4">
            <a:extLst>
              <a:ext uri="{FF2B5EF4-FFF2-40B4-BE49-F238E27FC236}">
                <a16:creationId xmlns:a16="http://schemas.microsoft.com/office/drawing/2014/main" id="{DD1FE223-1445-57B7-75BA-0ADF955D2BD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2" name="Freihand 11">
                <a:extLst>
                  <a:ext uri="{FF2B5EF4-FFF2-40B4-BE49-F238E27FC236}">
                    <a16:creationId xmlns:a16="http://schemas.microsoft.com/office/drawing/2014/main" id="{3A8D2904-03C1-DBCB-2256-9A7873F4AD25}"/>
                  </a:ext>
                </a:extLst>
              </p14:cNvPr>
              <p14:cNvContentPartPr/>
              <p14:nvPr/>
            </p14:nvContentPartPr>
            <p14:xfrm>
              <a:off x="11407156" y="473531"/>
              <a:ext cx="2520" cy="5040"/>
            </p14:xfrm>
          </p:contentPart>
        </mc:Choice>
        <mc:Fallback xmlns="">
          <p:pic>
            <p:nvPicPr>
              <p:cNvPr id="12" name="Freihand 11">
                <a:extLst>
                  <a:ext uri="{FF2B5EF4-FFF2-40B4-BE49-F238E27FC236}">
                    <a16:creationId xmlns:a16="http://schemas.microsoft.com/office/drawing/2014/main" id="{3A8D2904-03C1-DBCB-2256-9A7873F4AD25}"/>
                  </a:ext>
                </a:extLst>
              </p:cNvPr>
              <p:cNvPicPr/>
              <p:nvPr/>
            </p:nvPicPr>
            <p:blipFill>
              <a:blip r:embed="rId3"/>
              <a:stretch>
                <a:fillRect/>
              </a:stretch>
            </p:blipFill>
            <p:spPr>
              <a:xfrm>
                <a:off x="11402836" y="469211"/>
                <a:ext cx="11160" cy="13680"/>
              </a:xfrm>
              <a:prstGeom prst="rect">
                <a:avLst/>
              </a:prstGeom>
            </p:spPr>
          </p:pic>
        </mc:Fallback>
      </mc:AlternateContent>
      <p:grpSp>
        <p:nvGrpSpPr>
          <p:cNvPr id="109" name="Gruppieren 108">
            <a:extLst>
              <a:ext uri="{FF2B5EF4-FFF2-40B4-BE49-F238E27FC236}">
                <a16:creationId xmlns:a16="http://schemas.microsoft.com/office/drawing/2014/main" id="{262AE082-59A5-0520-F25C-6D276E5FB012}"/>
              </a:ext>
            </a:extLst>
          </p:cNvPr>
          <p:cNvGrpSpPr/>
          <p:nvPr/>
        </p:nvGrpSpPr>
        <p:grpSpPr>
          <a:xfrm>
            <a:off x="8235196" y="133691"/>
            <a:ext cx="616680" cy="158400"/>
            <a:chOff x="8235196" y="133691"/>
            <a:chExt cx="616680" cy="158400"/>
          </a:xfrm>
        </p:grpSpPr>
        <mc:AlternateContent xmlns:mc="http://schemas.openxmlformats.org/markup-compatibility/2006" xmlns:p14="http://schemas.microsoft.com/office/powerpoint/2010/main">
          <mc:Choice Requires="p14">
            <p:contentPart p14:bwMode="auto" r:id="rId4">
              <p14:nvContentPartPr>
                <p14:cNvPr id="46" name="Freihand 45">
                  <a:extLst>
                    <a:ext uri="{FF2B5EF4-FFF2-40B4-BE49-F238E27FC236}">
                      <a16:creationId xmlns:a16="http://schemas.microsoft.com/office/drawing/2014/main" id="{42E4BBBD-C0CD-79ED-9BD3-7E429F343C96}"/>
                    </a:ext>
                  </a:extLst>
                </p14:cNvPr>
                <p14:cNvContentPartPr/>
                <p14:nvPr/>
              </p14:nvContentPartPr>
              <p14:xfrm>
                <a:off x="8293156" y="157811"/>
                <a:ext cx="6120" cy="104040"/>
              </p14:xfrm>
            </p:contentPart>
          </mc:Choice>
          <mc:Fallback xmlns="">
            <p:pic>
              <p:nvPicPr>
                <p:cNvPr id="46" name="Freihand 45">
                  <a:extLst>
                    <a:ext uri="{FF2B5EF4-FFF2-40B4-BE49-F238E27FC236}">
                      <a16:creationId xmlns:a16="http://schemas.microsoft.com/office/drawing/2014/main" id="{42E4BBBD-C0CD-79ED-9BD3-7E429F343C96}"/>
                    </a:ext>
                  </a:extLst>
                </p:cNvPr>
                <p:cNvPicPr/>
                <p:nvPr/>
              </p:nvPicPr>
              <p:blipFill>
                <a:blip r:embed="rId5"/>
                <a:stretch>
                  <a:fillRect/>
                </a:stretch>
              </p:blipFill>
              <p:spPr>
                <a:xfrm>
                  <a:off x="8288836" y="153491"/>
                  <a:ext cx="14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Freihand 46">
                  <a:extLst>
                    <a:ext uri="{FF2B5EF4-FFF2-40B4-BE49-F238E27FC236}">
                      <a16:creationId xmlns:a16="http://schemas.microsoft.com/office/drawing/2014/main" id="{75DCDEEC-5BF5-43FA-38C1-B3378B2CD301}"/>
                    </a:ext>
                  </a:extLst>
                </p14:cNvPr>
                <p14:cNvContentPartPr/>
                <p14:nvPr/>
              </p14:nvContentPartPr>
              <p14:xfrm>
                <a:off x="8235196" y="133691"/>
                <a:ext cx="131760" cy="158400"/>
              </p14:xfrm>
            </p:contentPart>
          </mc:Choice>
          <mc:Fallback xmlns="">
            <p:pic>
              <p:nvPicPr>
                <p:cNvPr id="47" name="Freihand 46">
                  <a:extLst>
                    <a:ext uri="{FF2B5EF4-FFF2-40B4-BE49-F238E27FC236}">
                      <a16:creationId xmlns:a16="http://schemas.microsoft.com/office/drawing/2014/main" id="{75DCDEEC-5BF5-43FA-38C1-B3378B2CD301}"/>
                    </a:ext>
                  </a:extLst>
                </p:cNvPr>
                <p:cNvPicPr/>
                <p:nvPr/>
              </p:nvPicPr>
              <p:blipFill>
                <a:blip r:embed="rId7"/>
                <a:stretch>
                  <a:fillRect/>
                </a:stretch>
              </p:blipFill>
              <p:spPr>
                <a:xfrm>
                  <a:off x="8230876" y="129371"/>
                  <a:ext cx="140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Freihand 50">
                  <a:extLst>
                    <a:ext uri="{FF2B5EF4-FFF2-40B4-BE49-F238E27FC236}">
                      <a16:creationId xmlns:a16="http://schemas.microsoft.com/office/drawing/2014/main" id="{52934A39-492E-271D-43C6-76283A4F7C3F}"/>
                    </a:ext>
                  </a:extLst>
                </p14:cNvPr>
                <p14:cNvContentPartPr/>
                <p14:nvPr/>
              </p14:nvContentPartPr>
              <p14:xfrm>
                <a:off x="8364076" y="210371"/>
                <a:ext cx="168480" cy="56880"/>
              </p14:xfrm>
            </p:contentPart>
          </mc:Choice>
          <mc:Fallback xmlns="">
            <p:pic>
              <p:nvPicPr>
                <p:cNvPr id="51" name="Freihand 50">
                  <a:extLst>
                    <a:ext uri="{FF2B5EF4-FFF2-40B4-BE49-F238E27FC236}">
                      <a16:creationId xmlns:a16="http://schemas.microsoft.com/office/drawing/2014/main" id="{52934A39-492E-271D-43C6-76283A4F7C3F}"/>
                    </a:ext>
                  </a:extLst>
                </p:cNvPr>
                <p:cNvPicPr/>
                <p:nvPr/>
              </p:nvPicPr>
              <p:blipFill>
                <a:blip r:embed="rId9"/>
                <a:stretch>
                  <a:fillRect/>
                </a:stretch>
              </p:blipFill>
              <p:spPr>
                <a:xfrm>
                  <a:off x="8359756" y="206051"/>
                  <a:ext cx="177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8" name="Freihand 57">
                  <a:extLst>
                    <a:ext uri="{FF2B5EF4-FFF2-40B4-BE49-F238E27FC236}">
                      <a16:creationId xmlns:a16="http://schemas.microsoft.com/office/drawing/2014/main" id="{DD15CB64-9393-66AB-FBAB-8A4F81CD8D48}"/>
                    </a:ext>
                  </a:extLst>
                </p14:cNvPr>
                <p14:cNvContentPartPr/>
                <p14:nvPr/>
              </p14:nvContentPartPr>
              <p14:xfrm>
                <a:off x="8545516" y="145211"/>
                <a:ext cx="24480" cy="36000"/>
              </p14:xfrm>
            </p:contentPart>
          </mc:Choice>
          <mc:Fallback xmlns="">
            <p:pic>
              <p:nvPicPr>
                <p:cNvPr id="58" name="Freihand 57">
                  <a:extLst>
                    <a:ext uri="{FF2B5EF4-FFF2-40B4-BE49-F238E27FC236}">
                      <a16:creationId xmlns:a16="http://schemas.microsoft.com/office/drawing/2014/main" id="{DD15CB64-9393-66AB-FBAB-8A4F81CD8D48}"/>
                    </a:ext>
                  </a:extLst>
                </p:cNvPr>
                <p:cNvPicPr/>
                <p:nvPr/>
              </p:nvPicPr>
              <p:blipFill>
                <a:blip r:embed="rId11"/>
                <a:stretch>
                  <a:fillRect/>
                </a:stretch>
              </p:blipFill>
              <p:spPr>
                <a:xfrm>
                  <a:off x="8541196" y="140891"/>
                  <a:ext cx="33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Freihand 65">
                  <a:extLst>
                    <a:ext uri="{FF2B5EF4-FFF2-40B4-BE49-F238E27FC236}">
                      <a16:creationId xmlns:a16="http://schemas.microsoft.com/office/drawing/2014/main" id="{9F8DBF9E-0641-676C-A6D0-3EB44A51793F}"/>
                    </a:ext>
                  </a:extLst>
                </p14:cNvPr>
                <p14:cNvContentPartPr/>
                <p14:nvPr/>
              </p14:nvContentPartPr>
              <p14:xfrm>
                <a:off x="8606716" y="152411"/>
                <a:ext cx="245160" cy="112680"/>
              </p14:xfrm>
            </p:contentPart>
          </mc:Choice>
          <mc:Fallback xmlns="">
            <p:pic>
              <p:nvPicPr>
                <p:cNvPr id="66" name="Freihand 65">
                  <a:extLst>
                    <a:ext uri="{FF2B5EF4-FFF2-40B4-BE49-F238E27FC236}">
                      <a16:creationId xmlns:a16="http://schemas.microsoft.com/office/drawing/2014/main" id="{9F8DBF9E-0641-676C-A6D0-3EB44A51793F}"/>
                    </a:ext>
                  </a:extLst>
                </p:cNvPr>
                <p:cNvPicPr/>
                <p:nvPr/>
              </p:nvPicPr>
              <p:blipFill>
                <a:blip r:embed="rId13"/>
                <a:stretch>
                  <a:fillRect/>
                </a:stretch>
              </p:blipFill>
              <p:spPr>
                <a:xfrm>
                  <a:off x="8602396" y="148091"/>
                  <a:ext cx="253800" cy="121320"/>
                </a:xfrm>
                <a:prstGeom prst="rect">
                  <a:avLst/>
                </a:prstGeom>
              </p:spPr>
            </p:pic>
          </mc:Fallback>
        </mc:AlternateContent>
      </p:grpSp>
      <p:grpSp>
        <p:nvGrpSpPr>
          <p:cNvPr id="108" name="Gruppieren 107">
            <a:extLst>
              <a:ext uri="{FF2B5EF4-FFF2-40B4-BE49-F238E27FC236}">
                <a16:creationId xmlns:a16="http://schemas.microsoft.com/office/drawing/2014/main" id="{A0DB3633-B3DE-9803-0F3D-A1D4846326F3}"/>
              </a:ext>
            </a:extLst>
          </p:cNvPr>
          <p:cNvGrpSpPr/>
          <p:nvPr/>
        </p:nvGrpSpPr>
        <p:grpSpPr>
          <a:xfrm>
            <a:off x="9041236" y="66731"/>
            <a:ext cx="597240" cy="300240"/>
            <a:chOff x="9041236" y="66731"/>
            <a:chExt cx="597240" cy="300240"/>
          </a:xfrm>
        </p:grpSpPr>
        <mc:AlternateContent xmlns:mc="http://schemas.openxmlformats.org/markup-compatibility/2006" xmlns:p14="http://schemas.microsoft.com/office/powerpoint/2010/main">
          <mc:Choice Requires="p14">
            <p:contentPart p14:bwMode="auto" r:id="rId14">
              <p14:nvContentPartPr>
                <p14:cNvPr id="72" name="Freihand 71">
                  <a:extLst>
                    <a:ext uri="{FF2B5EF4-FFF2-40B4-BE49-F238E27FC236}">
                      <a16:creationId xmlns:a16="http://schemas.microsoft.com/office/drawing/2014/main" id="{287E54C9-76B1-263E-9A67-D10F6BA2F6AF}"/>
                    </a:ext>
                  </a:extLst>
                </p14:cNvPr>
                <p14:cNvContentPartPr/>
                <p14:nvPr/>
              </p14:nvContentPartPr>
              <p14:xfrm>
                <a:off x="9079756" y="116771"/>
                <a:ext cx="31680" cy="131040"/>
              </p14:xfrm>
            </p:contentPart>
          </mc:Choice>
          <mc:Fallback xmlns="">
            <p:pic>
              <p:nvPicPr>
                <p:cNvPr id="72" name="Freihand 71">
                  <a:extLst>
                    <a:ext uri="{FF2B5EF4-FFF2-40B4-BE49-F238E27FC236}">
                      <a16:creationId xmlns:a16="http://schemas.microsoft.com/office/drawing/2014/main" id="{287E54C9-76B1-263E-9A67-D10F6BA2F6AF}"/>
                    </a:ext>
                  </a:extLst>
                </p:cNvPr>
                <p:cNvPicPr/>
                <p:nvPr/>
              </p:nvPicPr>
              <p:blipFill>
                <a:blip r:embed="rId15"/>
                <a:stretch>
                  <a:fillRect/>
                </a:stretch>
              </p:blipFill>
              <p:spPr>
                <a:xfrm>
                  <a:off x="9075436" y="112451"/>
                  <a:ext cx="40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8" name="Freihand 77">
                  <a:extLst>
                    <a:ext uri="{FF2B5EF4-FFF2-40B4-BE49-F238E27FC236}">
                      <a16:creationId xmlns:a16="http://schemas.microsoft.com/office/drawing/2014/main" id="{19B8121E-8CC3-244D-06AB-AAEB9F9E1330}"/>
                    </a:ext>
                  </a:extLst>
                </p14:cNvPr>
                <p14:cNvContentPartPr/>
                <p14:nvPr/>
              </p14:nvContentPartPr>
              <p14:xfrm>
                <a:off x="9041236" y="100931"/>
                <a:ext cx="115200" cy="105120"/>
              </p14:xfrm>
            </p:contentPart>
          </mc:Choice>
          <mc:Fallback xmlns="">
            <p:pic>
              <p:nvPicPr>
                <p:cNvPr id="78" name="Freihand 77">
                  <a:extLst>
                    <a:ext uri="{FF2B5EF4-FFF2-40B4-BE49-F238E27FC236}">
                      <a16:creationId xmlns:a16="http://schemas.microsoft.com/office/drawing/2014/main" id="{19B8121E-8CC3-244D-06AB-AAEB9F9E1330}"/>
                    </a:ext>
                  </a:extLst>
                </p:cNvPr>
                <p:cNvPicPr/>
                <p:nvPr/>
              </p:nvPicPr>
              <p:blipFill>
                <a:blip r:embed="rId17"/>
                <a:stretch>
                  <a:fillRect/>
                </a:stretch>
              </p:blipFill>
              <p:spPr>
                <a:xfrm>
                  <a:off x="9036916" y="96611"/>
                  <a:ext cx="12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 name="Freihand 78">
                  <a:extLst>
                    <a:ext uri="{FF2B5EF4-FFF2-40B4-BE49-F238E27FC236}">
                      <a16:creationId xmlns:a16="http://schemas.microsoft.com/office/drawing/2014/main" id="{B46648D3-C38B-392D-933D-964B1057E78F}"/>
                    </a:ext>
                  </a:extLst>
                </p14:cNvPr>
                <p14:cNvContentPartPr/>
                <p14:nvPr/>
              </p14:nvContentPartPr>
              <p14:xfrm>
                <a:off x="9166876" y="164291"/>
                <a:ext cx="61200" cy="82800"/>
              </p14:xfrm>
            </p:contentPart>
          </mc:Choice>
          <mc:Fallback xmlns="">
            <p:pic>
              <p:nvPicPr>
                <p:cNvPr id="79" name="Freihand 78">
                  <a:extLst>
                    <a:ext uri="{FF2B5EF4-FFF2-40B4-BE49-F238E27FC236}">
                      <a16:creationId xmlns:a16="http://schemas.microsoft.com/office/drawing/2014/main" id="{B46648D3-C38B-392D-933D-964B1057E78F}"/>
                    </a:ext>
                  </a:extLst>
                </p:cNvPr>
                <p:cNvPicPr/>
                <p:nvPr/>
              </p:nvPicPr>
              <p:blipFill>
                <a:blip r:embed="rId19"/>
                <a:stretch>
                  <a:fillRect/>
                </a:stretch>
              </p:blipFill>
              <p:spPr>
                <a:xfrm>
                  <a:off x="9162556" y="159971"/>
                  <a:ext cx="69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0" name="Freihand 79">
                  <a:extLst>
                    <a:ext uri="{FF2B5EF4-FFF2-40B4-BE49-F238E27FC236}">
                      <a16:creationId xmlns:a16="http://schemas.microsoft.com/office/drawing/2014/main" id="{2C799DFC-E971-9D06-775E-4AB3E0A65C9F}"/>
                    </a:ext>
                  </a:extLst>
                </p14:cNvPr>
                <p14:cNvContentPartPr/>
                <p14:nvPr/>
              </p14:nvContentPartPr>
              <p14:xfrm>
                <a:off x="9262636" y="149531"/>
                <a:ext cx="199080" cy="217440"/>
              </p14:xfrm>
            </p:contentPart>
          </mc:Choice>
          <mc:Fallback xmlns="">
            <p:pic>
              <p:nvPicPr>
                <p:cNvPr id="80" name="Freihand 79">
                  <a:extLst>
                    <a:ext uri="{FF2B5EF4-FFF2-40B4-BE49-F238E27FC236}">
                      <a16:creationId xmlns:a16="http://schemas.microsoft.com/office/drawing/2014/main" id="{2C799DFC-E971-9D06-775E-4AB3E0A65C9F}"/>
                    </a:ext>
                  </a:extLst>
                </p:cNvPr>
                <p:cNvPicPr/>
                <p:nvPr/>
              </p:nvPicPr>
              <p:blipFill>
                <a:blip r:embed="rId21"/>
                <a:stretch>
                  <a:fillRect/>
                </a:stretch>
              </p:blipFill>
              <p:spPr>
                <a:xfrm>
                  <a:off x="9258316" y="145211"/>
                  <a:ext cx="207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 name="Freihand 80">
                  <a:extLst>
                    <a:ext uri="{FF2B5EF4-FFF2-40B4-BE49-F238E27FC236}">
                      <a16:creationId xmlns:a16="http://schemas.microsoft.com/office/drawing/2014/main" id="{46941D48-4A72-6A5C-9E55-2CDB6154455D}"/>
                    </a:ext>
                  </a:extLst>
                </p14:cNvPr>
                <p14:cNvContentPartPr/>
                <p14:nvPr/>
              </p14:nvContentPartPr>
              <p14:xfrm>
                <a:off x="9463876" y="66731"/>
                <a:ext cx="174600" cy="159120"/>
              </p14:xfrm>
            </p:contentPart>
          </mc:Choice>
          <mc:Fallback xmlns="">
            <p:pic>
              <p:nvPicPr>
                <p:cNvPr id="81" name="Freihand 80">
                  <a:extLst>
                    <a:ext uri="{FF2B5EF4-FFF2-40B4-BE49-F238E27FC236}">
                      <a16:creationId xmlns:a16="http://schemas.microsoft.com/office/drawing/2014/main" id="{46941D48-4A72-6A5C-9E55-2CDB6154455D}"/>
                    </a:ext>
                  </a:extLst>
                </p:cNvPr>
                <p:cNvPicPr/>
                <p:nvPr/>
              </p:nvPicPr>
              <p:blipFill>
                <a:blip r:embed="rId23"/>
                <a:stretch>
                  <a:fillRect/>
                </a:stretch>
              </p:blipFill>
              <p:spPr>
                <a:xfrm>
                  <a:off x="9459556" y="62411"/>
                  <a:ext cx="183240" cy="167760"/>
                </a:xfrm>
                <a:prstGeom prst="rect">
                  <a:avLst/>
                </a:prstGeom>
              </p:spPr>
            </p:pic>
          </mc:Fallback>
        </mc:AlternateContent>
      </p:grpSp>
      <p:grpSp>
        <p:nvGrpSpPr>
          <p:cNvPr id="107" name="Gruppieren 106">
            <a:extLst>
              <a:ext uri="{FF2B5EF4-FFF2-40B4-BE49-F238E27FC236}">
                <a16:creationId xmlns:a16="http://schemas.microsoft.com/office/drawing/2014/main" id="{EB8DA2C4-5E6D-A8B3-3949-FA0C7A8A41E8}"/>
              </a:ext>
            </a:extLst>
          </p:cNvPr>
          <p:cNvGrpSpPr/>
          <p:nvPr/>
        </p:nvGrpSpPr>
        <p:grpSpPr>
          <a:xfrm>
            <a:off x="9849796" y="47291"/>
            <a:ext cx="2259360" cy="835200"/>
            <a:chOff x="9849796" y="47291"/>
            <a:chExt cx="2259360" cy="835200"/>
          </a:xfrm>
        </p:grpSpPr>
        <mc:AlternateContent xmlns:mc="http://schemas.openxmlformats.org/markup-compatibility/2006" xmlns:p14="http://schemas.microsoft.com/office/powerpoint/2010/main">
          <mc:Choice Requires="p14">
            <p:contentPart p14:bwMode="auto" r:id="rId24">
              <p14:nvContentPartPr>
                <p14:cNvPr id="82" name="Freihand 81">
                  <a:extLst>
                    <a:ext uri="{FF2B5EF4-FFF2-40B4-BE49-F238E27FC236}">
                      <a16:creationId xmlns:a16="http://schemas.microsoft.com/office/drawing/2014/main" id="{AAD70C13-6D85-F064-4305-A97951FA6342}"/>
                    </a:ext>
                  </a:extLst>
                </p14:cNvPr>
                <p14:cNvContentPartPr/>
                <p14:nvPr/>
              </p14:nvContentPartPr>
              <p14:xfrm>
                <a:off x="9849796" y="75011"/>
                <a:ext cx="131040" cy="126360"/>
              </p14:xfrm>
            </p:contentPart>
          </mc:Choice>
          <mc:Fallback xmlns="">
            <p:pic>
              <p:nvPicPr>
                <p:cNvPr id="82" name="Freihand 81">
                  <a:extLst>
                    <a:ext uri="{FF2B5EF4-FFF2-40B4-BE49-F238E27FC236}">
                      <a16:creationId xmlns:a16="http://schemas.microsoft.com/office/drawing/2014/main" id="{AAD70C13-6D85-F064-4305-A97951FA6342}"/>
                    </a:ext>
                  </a:extLst>
                </p:cNvPr>
                <p:cNvPicPr/>
                <p:nvPr/>
              </p:nvPicPr>
              <p:blipFill>
                <a:blip r:embed="rId25"/>
                <a:stretch>
                  <a:fillRect/>
                </a:stretch>
              </p:blipFill>
              <p:spPr>
                <a:xfrm>
                  <a:off x="9845476" y="70691"/>
                  <a:ext cx="139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3" name="Freihand 82">
                  <a:extLst>
                    <a:ext uri="{FF2B5EF4-FFF2-40B4-BE49-F238E27FC236}">
                      <a16:creationId xmlns:a16="http://schemas.microsoft.com/office/drawing/2014/main" id="{DA882C3D-A86C-7B49-107E-A59B73271322}"/>
                    </a:ext>
                  </a:extLst>
                </p14:cNvPr>
                <p14:cNvContentPartPr/>
                <p14:nvPr/>
              </p14:nvContentPartPr>
              <p14:xfrm>
                <a:off x="9961396" y="115331"/>
                <a:ext cx="91800" cy="93600"/>
              </p14:xfrm>
            </p:contentPart>
          </mc:Choice>
          <mc:Fallback xmlns="">
            <p:pic>
              <p:nvPicPr>
                <p:cNvPr id="83" name="Freihand 82">
                  <a:extLst>
                    <a:ext uri="{FF2B5EF4-FFF2-40B4-BE49-F238E27FC236}">
                      <a16:creationId xmlns:a16="http://schemas.microsoft.com/office/drawing/2014/main" id="{DA882C3D-A86C-7B49-107E-A59B73271322}"/>
                    </a:ext>
                  </a:extLst>
                </p:cNvPr>
                <p:cNvPicPr/>
                <p:nvPr/>
              </p:nvPicPr>
              <p:blipFill>
                <a:blip r:embed="rId27"/>
                <a:stretch>
                  <a:fillRect/>
                </a:stretch>
              </p:blipFill>
              <p:spPr>
                <a:xfrm>
                  <a:off x="9957076" y="111011"/>
                  <a:ext cx="100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4" name="Freihand 83">
                  <a:extLst>
                    <a:ext uri="{FF2B5EF4-FFF2-40B4-BE49-F238E27FC236}">
                      <a16:creationId xmlns:a16="http://schemas.microsoft.com/office/drawing/2014/main" id="{F5B252DE-5897-0751-DF2A-009CEFF533FE}"/>
                    </a:ext>
                  </a:extLst>
                </p14:cNvPr>
                <p14:cNvContentPartPr/>
                <p14:nvPr/>
              </p14:nvContentPartPr>
              <p14:xfrm>
                <a:off x="10047796" y="47291"/>
                <a:ext cx="91080" cy="167400"/>
              </p14:xfrm>
            </p:contentPart>
          </mc:Choice>
          <mc:Fallback xmlns="">
            <p:pic>
              <p:nvPicPr>
                <p:cNvPr id="84" name="Freihand 83">
                  <a:extLst>
                    <a:ext uri="{FF2B5EF4-FFF2-40B4-BE49-F238E27FC236}">
                      <a16:creationId xmlns:a16="http://schemas.microsoft.com/office/drawing/2014/main" id="{F5B252DE-5897-0751-DF2A-009CEFF533FE}"/>
                    </a:ext>
                  </a:extLst>
                </p:cNvPr>
                <p:cNvPicPr/>
                <p:nvPr/>
              </p:nvPicPr>
              <p:blipFill>
                <a:blip r:embed="rId29"/>
                <a:stretch>
                  <a:fillRect/>
                </a:stretch>
              </p:blipFill>
              <p:spPr>
                <a:xfrm>
                  <a:off x="10043476" y="42971"/>
                  <a:ext cx="99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5" name="Freihand 84">
                  <a:extLst>
                    <a:ext uri="{FF2B5EF4-FFF2-40B4-BE49-F238E27FC236}">
                      <a16:creationId xmlns:a16="http://schemas.microsoft.com/office/drawing/2014/main" id="{4D55DD63-6EC5-35B1-28D9-176F46C64CB2}"/>
                    </a:ext>
                  </a:extLst>
                </p14:cNvPr>
                <p14:cNvContentPartPr/>
                <p14:nvPr/>
              </p14:nvContentPartPr>
              <p14:xfrm>
                <a:off x="10139236" y="131171"/>
                <a:ext cx="186120" cy="81360"/>
              </p14:xfrm>
            </p:contentPart>
          </mc:Choice>
          <mc:Fallback xmlns="">
            <p:pic>
              <p:nvPicPr>
                <p:cNvPr id="85" name="Freihand 84">
                  <a:extLst>
                    <a:ext uri="{FF2B5EF4-FFF2-40B4-BE49-F238E27FC236}">
                      <a16:creationId xmlns:a16="http://schemas.microsoft.com/office/drawing/2014/main" id="{4D55DD63-6EC5-35B1-28D9-176F46C64CB2}"/>
                    </a:ext>
                  </a:extLst>
                </p:cNvPr>
                <p:cNvPicPr/>
                <p:nvPr/>
              </p:nvPicPr>
              <p:blipFill>
                <a:blip r:embed="rId31"/>
                <a:stretch>
                  <a:fillRect/>
                </a:stretch>
              </p:blipFill>
              <p:spPr>
                <a:xfrm>
                  <a:off x="10134916" y="126851"/>
                  <a:ext cx="194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6" name="Freihand 85">
                  <a:extLst>
                    <a:ext uri="{FF2B5EF4-FFF2-40B4-BE49-F238E27FC236}">
                      <a16:creationId xmlns:a16="http://schemas.microsoft.com/office/drawing/2014/main" id="{1E781905-DDD7-567B-FE2F-9A64F274D7CD}"/>
                    </a:ext>
                  </a:extLst>
                </p14:cNvPr>
                <p14:cNvContentPartPr/>
                <p14:nvPr/>
              </p14:nvContentPartPr>
              <p14:xfrm>
                <a:off x="10539556" y="75731"/>
                <a:ext cx="271440" cy="142560"/>
              </p14:xfrm>
            </p:contentPart>
          </mc:Choice>
          <mc:Fallback xmlns="">
            <p:pic>
              <p:nvPicPr>
                <p:cNvPr id="86" name="Freihand 85">
                  <a:extLst>
                    <a:ext uri="{FF2B5EF4-FFF2-40B4-BE49-F238E27FC236}">
                      <a16:creationId xmlns:a16="http://schemas.microsoft.com/office/drawing/2014/main" id="{1E781905-DDD7-567B-FE2F-9A64F274D7CD}"/>
                    </a:ext>
                  </a:extLst>
                </p:cNvPr>
                <p:cNvPicPr/>
                <p:nvPr/>
              </p:nvPicPr>
              <p:blipFill>
                <a:blip r:embed="rId33"/>
                <a:stretch>
                  <a:fillRect/>
                </a:stretch>
              </p:blipFill>
              <p:spPr>
                <a:xfrm>
                  <a:off x="10535236" y="71411"/>
                  <a:ext cx="280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7" name="Freihand 86">
                  <a:extLst>
                    <a:ext uri="{FF2B5EF4-FFF2-40B4-BE49-F238E27FC236}">
                      <a16:creationId xmlns:a16="http://schemas.microsoft.com/office/drawing/2014/main" id="{4AE10B35-419A-D28C-2B5A-50E6D828E449}"/>
                    </a:ext>
                  </a:extLst>
                </p14:cNvPr>
                <p14:cNvContentPartPr/>
                <p14:nvPr/>
              </p14:nvContentPartPr>
              <p14:xfrm>
                <a:off x="11023036" y="79691"/>
                <a:ext cx="328680" cy="268200"/>
              </p14:xfrm>
            </p:contentPart>
          </mc:Choice>
          <mc:Fallback xmlns="">
            <p:pic>
              <p:nvPicPr>
                <p:cNvPr id="87" name="Freihand 86">
                  <a:extLst>
                    <a:ext uri="{FF2B5EF4-FFF2-40B4-BE49-F238E27FC236}">
                      <a16:creationId xmlns:a16="http://schemas.microsoft.com/office/drawing/2014/main" id="{4AE10B35-419A-D28C-2B5A-50E6D828E449}"/>
                    </a:ext>
                  </a:extLst>
                </p:cNvPr>
                <p:cNvPicPr/>
                <p:nvPr/>
              </p:nvPicPr>
              <p:blipFill>
                <a:blip r:embed="rId35"/>
                <a:stretch>
                  <a:fillRect/>
                </a:stretch>
              </p:blipFill>
              <p:spPr>
                <a:xfrm>
                  <a:off x="11018716" y="75371"/>
                  <a:ext cx="337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8" name="Freihand 87">
                  <a:extLst>
                    <a:ext uri="{FF2B5EF4-FFF2-40B4-BE49-F238E27FC236}">
                      <a16:creationId xmlns:a16="http://schemas.microsoft.com/office/drawing/2014/main" id="{108A1DC6-551B-5801-AD12-5171E448AA3D}"/>
                    </a:ext>
                  </a:extLst>
                </p14:cNvPr>
                <p14:cNvContentPartPr/>
                <p14:nvPr/>
              </p14:nvContentPartPr>
              <p14:xfrm>
                <a:off x="11334436" y="102011"/>
                <a:ext cx="50040" cy="27360"/>
              </p14:xfrm>
            </p:contentPart>
          </mc:Choice>
          <mc:Fallback xmlns="">
            <p:pic>
              <p:nvPicPr>
                <p:cNvPr id="88" name="Freihand 87">
                  <a:extLst>
                    <a:ext uri="{FF2B5EF4-FFF2-40B4-BE49-F238E27FC236}">
                      <a16:creationId xmlns:a16="http://schemas.microsoft.com/office/drawing/2014/main" id="{108A1DC6-551B-5801-AD12-5171E448AA3D}"/>
                    </a:ext>
                  </a:extLst>
                </p:cNvPr>
                <p:cNvPicPr/>
                <p:nvPr/>
              </p:nvPicPr>
              <p:blipFill>
                <a:blip r:embed="rId37"/>
                <a:stretch>
                  <a:fillRect/>
                </a:stretch>
              </p:blipFill>
              <p:spPr>
                <a:xfrm>
                  <a:off x="11330116" y="97691"/>
                  <a:ext cx="5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9" name="Freihand 88">
                  <a:extLst>
                    <a:ext uri="{FF2B5EF4-FFF2-40B4-BE49-F238E27FC236}">
                      <a16:creationId xmlns:a16="http://schemas.microsoft.com/office/drawing/2014/main" id="{5EB53995-587F-E3C0-C360-1532D6CD962E}"/>
                    </a:ext>
                  </a:extLst>
                </p14:cNvPr>
                <p14:cNvContentPartPr/>
                <p14:nvPr/>
              </p14:nvContentPartPr>
              <p14:xfrm>
                <a:off x="11397796" y="49091"/>
                <a:ext cx="131040" cy="184680"/>
              </p14:xfrm>
            </p:contentPart>
          </mc:Choice>
          <mc:Fallback xmlns="">
            <p:pic>
              <p:nvPicPr>
                <p:cNvPr id="89" name="Freihand 88">
                  <a:extLst>
                    <a:ext uri="{FF2B5EF4-FFF2-40B4-BE49-F238E27FC236}">
                      <a16:creationId xmlns:a16="http://schemas.microsoft.com/office/drawing/2014/main" id="{5EB53995-587F-E3C0-C360-1532D6CD962E}"/>
                    </a:ext>
                  </a:extLst>
                </p:cNvPr>
                <p:cNvPicPr/>
                <p:nvPr/>
              </p:nvPicPr>
              <p:blipFill>
                <a:blip r:embed="rId39"/>
                <a:stretch>
                  <a:fillRect/>
                </a:stretch>
              </p:blipFill>
              <p:spPr>
                <a:xfrm>
                  <a:off x="11393476" y="44771"/>
                  <a:ext cx="139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0" name="Freihand 89">
                  <a:extLst>
                    <a:ext uri="{FF2B5EF4-FFF2-40B4-BE49-F238E27FC236}">
                      <a16:creationId xmlns:a16="http://schemas.microsoft.com/office/drawing/2014/main" id="{4E207504-5DC5-7B87-9067-54AF2697EB13}"/>
                    </a:ext>
                  </a:extLst>
                </p14:cNvPr>
                <p14:cNvContentPartPr/>
                <p14:nvPr/>
              </p14:nvContentPartPr>
              <p14:xfrm>
                <a:off x="11586076" y="158531"/>
                <a:ext cx="136080" cy="70200"/>
              </p14:xfrm>
            </p:contentPart>
          </mc:Choice>
          <mc:Fallback xmlns="">
            <p:pic>
              <p:nvPicPr>
                <p:cNvPr id="90" name="Freihand 89">
                  <a:extLst>
                    <a:ext uri="{FF2B5EF4-FFF2-40B4-BE49-F238E27FC236}">
                      <a16:creationId xmlns:a16="http://schemas.microsoft.com/office/drawing/2014/main" id="{4E207504-5DC5-7B87-9067-54AF2697EB13}"/>
                    </a:ext>
                  </a:extLst>
                </p:cNvPr>
                <p:cNvPicPr/>
                <p:nvPr/>
              </p:nvPicPr>
              <p:blipFill>
                <a:blip r:embed="rId41"/>
                <a:stretch>
                  <a:fillRect/>
                </a:stretch>
              </p:blipFill>
              <p:spPr>
                <a:xfrm>
                  <a:off x="11581756" y="154211"/>
                  <a:ext cx="144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1" name="Freihand 90">
                  <a:extLst>
                    <a:ext uri="{FF2B5EF4-FFF2-40B4-BE49-F238E27FC236}">
                      <a16:creationId xmlns:a16="http://schemas.microsoft.com/office/drawing/2014/main" id="{473FFF2D-43DA-348B-3CB8-57AF0FC348BC}"/>
                    </a:ext>
                  </a:extLst>
                </p14:cNvPr>
                <p14:cNvContentPartPr/>
                <p14:nvPr/>
              </p14:nvContentPartPr>
              <p14:xfrm>
                <a:off x="10174876" y="348251"/>
                <a:ext cx="128160" cy="128160"/>
              </p14:xfrm>
            </p:contentPart>
          </mc:Choice>
          <mc:Fallback xmlns="">
            <p:pic>
              <p:nvPicPr>
                <p:cNvPr id="91" name="Freihand 90">
                  <a:extLst>
                    <a:ext uri="{FF2B5EF4-FFF2-40B4-BE49-F238E27FC236}">
                      <a16:creationId xmlns:a16="http://schemas.microsoft.com/office/drawing/2014/main" id="{473FFF2D-43DA-348B-3CB8-57AF0FC348BC}"/>
                    </a:ext>
                  </a:extLst>
                </p:cNvPr>
                <p:cNvPicPr/>
                <p:nvPr/>
              </p:nvPicPr>
              <p:blipFill>
                <a:blip r:embed="rId43"/>
                <a:stretch>
                  <a:fillRect/>
                </a:stretch>
              </p:blipFill>
              <p:spPr>
                <a:xfrm>
                  <a:off x="10170556" y="343931"/>
                  <a:ext cx="136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2" name="Freihand 91">
                  <a:extLst>
                    <a:ext uri="{FF2B5EF4-FFF2-40B4-BE49-F238E27FC236}">
                      <a16:creationId xmlns:a16="http://schemas.microsoft.com/office/drawing/2014/main" id="{8C43E621-3286-68D3-0F22-22EBEF0B8E0F}"/>
                    </a:ext>
                  </a:extLst>
                </p14:cNvPr>
                <p14:cNvContentPartPr/>
                <p14:nvPr/>
              </p14:nvContentPartPr>
              <p14:xfrm>
                <a:off x="10195036" y="408011"/>
                <a:ext cx="106200" cy="100800"/>
              </p14:xfrm>
            </p:contentPart>
          </mc:Choice>
          <mc:Fallback xmlns="">
            <p:pic>
              <p:nvPicPr>
                <p:cNvPr id="92" name="Freihand 91">
                  <a:extLst>
                    <a:ext uri="{FF2B5EF4-FFF2-40B4-BE49-F238E27FC236}">
                      <a16:creationId xmlns:a16="http://schemas.microsoft.com/office/drawing/2014/main" id="{8C43E621-3286-68D3-0F22-22EBEF0B8E0F}"/>
                    </a:ext>
                  </a:extLst>
                </p:cNvPr>
                <p:cNvPicPr/>
                <p:nvPr/>
              </p:nvPicPr>
              <p:blipFill>
                <a:blip r:embed="rId45"/>
                <a:stretch>
                  <a:fillRect/>
                </a:stretch>
              </p:blipFill>
              <p:spPr>
                <a:xfrm>
                  <a:off x="10190716" y="403691"/>
                  <a:ext cx="11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3" name="Freihand 92">
                  <a:extLst>
                    <a:ext uri="{FF2B5EF4-FFF2-40B4-BE49-F238E27FC236}">
                      <a16:creationId xmlns:a16="http://schemas.microsoft.com/office/drawing/2014/main" id="{5A5B897B-65DA-B64F-4B30-12872AE4A773}"/>
                    </a:ext>
                  </a:extLst>
                </p14:cNvPr>
                <p14:cNvContentPartPr/>
                <p14:nvPr/>
              </p14:nvContentPartPr>
              <p14:xfrm>
                <a:off x="10312756" y="437171"/>
                <a:ext cx="316080" cy="79920"/>
              </p14:xfrm>
            </p:contentPart>
          </mc:Choice>
          <mc:Fallback xmlns="">
            <p:pic>
              <p:nvPicPr>
                <p:cNvPr id="93" name="Freihand 92">
                  <a:extLst>
                    <a:ext uri="{FF2B5EF4-FFF2-40B4-BE49-F238E27FC236}">
                      <a16:creationId xmlns:a16="http://schemas.microsoft.com/office/drawing/2014/main" id="{5A5B897B-65DA-B64F-4B30-12872AE4A773}"/>
                    </a:ext>
                  </a:extLst>
                </p:cNvPr>
                <p:cNvPicPr/>
                <p:nvPr/>
              </p:nvPicPr>
              <p:blipFill>
                <a:blip r:embed="rId47"/>
                <a:stretch>
                  <a:fillRect/>
                </a:stretch>
              </p:blipFill>
              <p:spPr>
                <a:xfrm>
                  <a:off x="10308436" y="432851"/>
                  <a:ext cx="324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4" name="Freihand 93">
                  <a:extLst>
                    <a:ext uri="{FF2B5EF4-FFF2-40B4-BE49-F238E27FC236}">
                      <a16:creationId xmlns:a16="http://schemas.microsoft.com/office/drawing/2014/main" id="{9986EBE7-8928-6F74-A430-1596BE45AB9E}"/>
                    </a:ext>
                  </a:extLst>
                </p14:cNvPr>
                <p14:cNvContentPartPr/>
                <p14:nvPr/>
              </p14:nvContentPartPr>
              <p14:xfrm>
                <a:off x="10688956" y="437531"/>
                <a:ext cx="192960" cy="54000"/>
              </p14:xfrm>
            </p:contentPart>
          </mc:Choice>
          <mc:Fallback xmlns="">
            <p:pic>
              <p:nvPicPr>
                <p:cNvPr id="94" name="Freihand 93">
                  <a:extLst>
                    <a:ext uri="{FF2B5EF4-FFF2-40B4-BE49-F238E27FC236}">
                      <a16:creationId xmlns:a16="http://schemas.microsoft.com/office/drawing/2014/main" id="{9986EBE7-8928-6F74-A430-1596BE45AB9E}"/>
                    </a:ext>
                  </a:extLst>
                </p:cNvPr>
                <p:cNvPicPr/>
                <p:nvPr/>
              </p:nvPicPr>
              <p:blipFill>
                <a:blip r:embed="rId49"/>
                <a:stretch>
                  <a:fillRect/>
                </a:stretch>
              </p:blipFill>
              <p:spPr>
                <a:xfrm>
                  <a:off x="10684636" y="433211"/>
                  <a:ext cx="201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5" name="Freihand 94">
                  <a:extLst>
                    <a:ext uri="{FF2B5EF4-FFF2-40B4-BE49-F238E27FC236}">
                      <a16:creationId xmlns:a16="http://schemas.microsoft.com/office/drawing/2014/main" id="{FA31D0FE-587C-F1F2-0696-B9C585659740}"/>
                    </a:ext>
                  </a:extLst>
                </p14:cNvPr>
                <p14:cNvContentPartPr/>
                <p14:nvPr/>
              </p14:nvContentPartPr>
              <p14:xfrm>
                <a:off x="10883716" y="349691"/>
                <a:ext cx="317160" cy="279000"/>
              </p14:xfrm>
            </p:contentPart>
          </mc:Choice>
          <mc:Fallback xmlns="">
            <p:pic>
              <p:nvPicPr>
                <p:cNvPr id="95" name="Freihand 94">
                  <a:extLst>
                    <a:ext uri="{FF2B5EF4-FFF2-40B4-BE49-F238E27FC236}">
                      <a16:creationId xmlns:a16="http://schemas.microsoft.com/office/drawing/2014/main" id="{FA31D0FE-587C-F1F2-0696-B9C585659740}"/>
                    </a:ext>
                  </a:extLst>
                </p:cNvPr>
                <p:cNvPicPr/>
                <p:nvPr/>
              </p:nvPicPr>
              <p:blipFill>
                <a:blip r:embed="rId51"/>
                <a:stretch>
                  <a:fillRect/>
                </a:stretch>
              </p:blipFill>
              <p:spPr>
                <a:xfrm>
                  <a:off x="10879396" y="345371"/>
                  <a:ext cx="3258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6" name="Freihand 95">
                  <a:extLst>
                    <a:ext uri="{FF2B5EF4-FFF2-40B4-BE49-F238E27FC236}">
                      <a16:creationId xmlns:a16="http://schemas.microsoft.com/office/drawing/2014/main" id="{F46D3D64-D51F-832C-C3CE-0E3335F52862}"/>
                    </a:ext>
                  </a:extLst>
                </p14:cNvPr>
                <p14:cNvContentPartPr/>
                <p14:nvPr/>
              </p14:nvContentPartPr>
              <p14:xfrm>
                <a:off x="11251996" y="414491"/>
                <a:ext cx="77760" cy="81360"/>
              </p14:xfrm>
            </p:contentPart>
          </mc:Choice>
          <mc:Fallback xmlns="">
            <p:pic>
              <p:nvPicPr>
                <p:cNvPr id="96" name="Freihand 95">
                  <a:extLst>
                    <a:ext uri="{FF2B5EF4-FFF2-40B4-BE49-F238E27FC236}">
                      <a16:creationId xmlns:a16="http://schemas.microsoft.com/office/drawing/2014/main" id="{F46D3D64-D51F-832C-C3CE-0E3335F52862}"/>
                    </a:ext>
                  </a:extLst>
                </p:cNvPr>
                <p:cNvPicPr/>
                <p:nvPr/>
              </p:nvPicPr>
              <p:blipFill>
                <a:blip r:embed="rId53"/>
                <a:stretch>
                  <a:fillRect/>
                </a:stretch>
              </p:blipFill>
              <p:spPr>
                <a:xfrm>
                  <a:off x="11247676" y="410171"/>
                  <a:ext cx="86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7" name="Freihand 96">
                  <a:extLst>
                    <a:ext uri="{FF2B5EF4-FFF2-40B4-BE49-F238E27FC236}">
                      <a16:creationId xmlns:a16="http://schemas.microsoft.com/office/drawing/2014/main" id="{61885275-FEDF-42A2-DBEB-D8C07A4FBDA3}"/>
                    </a:ext>
                  </a:extLst>
                </p14:cNvPr>
                <p14:cNvContentPartPr/>
                <p14:nvPr/>
              </p14:nvContentPartPr>
              <p14:xfrm>
                <a:off x="11411476" y="310451"/>
                <a:ext cx="424440" cy="174600"/>
              </p14:xfrm>
            </p:contentPart>
          </mc:Choice>
          <mc:Fallback xmlns="">
            <p:pic>
              <p:nvPicPr>
                <p:cNvPr id="97" name="Freihand 96">
                  <a:extLst>
                    <a:ext uri="{FF2B5EF4-FFF2-40B4-BE49-F238E27FC236}">
                      <a16:creationId xmlns:a16="http://schemas.microsoft.com/office/drawing/2014/main" id="{61885275-FEDF-42A2-DBEB-D8C07A4FBDA3}"/>
                    </a:ext>
                  </a:extLst>
                </p:cNvPr>
                <p:cNvPicPr/>
                <p:nvPr/>
              </p:nvPicPr>
              <p:blipFill>
                <a:blip r:embed="rId55"/>
                <a:stretch>
                  <a:fillRect/>
                </a:stretch>
              </p:blipFill>
              <p:spPr>
                <a:xfrm>
                  <a:off x="11407156" y="306131"/>
                  <a:ext cx="433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8" name="Freihand 97">
                  <a:extLst>
                    <a:ext uri="{FF2B5EF4-FFF2-40B4-BE49-F238E27FC236}">
                      <a16:creationId xmlns:a16="http://schemas.microsoft.com/office/drawing/2014/main" id="{2EB2DBD2-8373-41AE-90FC-00384BCDB5BC}"/>
                    </a:ext>
                  </a:extLst>
                </p14:cNvPr>
                <p14:cNvContentPartPr/>
                <p14:nvPr/>
              </p14:nvContentPartPr>
              <p14:xfrm>
                <a:off x="11864716" y="255731"/>
                <a:ext cx="23400" cy="226800"/>
              </p14:xfrm>
            </p:contentPart>
          </mc:Choice>
          <mc:Fallback xmlns="">
            <p:pic>
              <p:nvPicPr>
                <p:cNvPr id="98" name="Freihand 97">
                  <a:extLst>
                    <a:ext uri="{FF2B5EF4-FFF2-40B4-BE49-F238E27FC236}">
                      <a16:creationId xmlns:a16="http://schemas.microsoft.com/office/drawing/2014/main" id="{2EB2DBD2-8373-41AE-90FC-00384BCDB5BC}"/>
                    </a:ext>
                  </a:extLst>
                </p:cNvPr>
                <p:cNvPicPr/>
                <p:nvPr/>
              </p:nvPicPr>
              <p:blipFill>
                <a:blip r:embed="rId57"/>
                <a:stretch>
                  <a:fillRect/>
                </a:stretch>
              </p:blipFill>
              <p:spPr>
                <a:xfrm>
                  <a:off x="11860396" y="251411"/>
                  <a:ext cx="32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9" name="Freihand 98">
                  <a:extLst>
                    <a:ext uri="{FF2B5EF4-FFF2-40B4-BE49-F238E27FC236}">
                      <a16:creationId xmlns:a16="http://schemas.microsoft.com/office/drawing/2014/main" id="{6E7DA2AC-6417-C0C1-E8F0-4C0BA9B0DD1D}"/>
                    </a:ext>
                  </a:extLst>
                </p14:cNvPr>
                <p14:cNvContentPartPr/>
                <p14:nvPr/>
              </p14:nvContentPartPr>
              <p14:xfrm>
                <a:off x="10996396" y="727691"/>
                <a:ext cx="30240" cy="120240"/>
              </p14:xfrm>
            </p:contentPart>
          </mc:Choice>
          <mc:Fallback xmlns="">
            <p:pic>
              <p:nvPicPr>
                <p:cNvPr id="99" name="Freihand 98">
                  <a:extLst>
                    <a:ext uri="{FF2B5EF4-FFF2-40B4-BE49-F238E27FC236}">
                      <a16:creationId xmlns:a16="http://schemas.microsoft.com/office/drawing/2014/main" id="{6E7DA2AC-6417-C0C1-E8F0-4C0BA9B0DD1D}"/>
                    </a:ext>
                  </a:extLst>
                </p:cNvPr>
                <p:cNvPicPr/>
                <p:nvPr/>
              </p:nvPicPr>
              <p:blipFill>
                <a:blip r:embed="rId59"/>
                <a:stretch>
                  <a:fillRect/>
                </a:stretch>
              </p:blipFill>
              <p:spPr>
                <a:xfrm>
                  <a:off x="10992076" y="723371"/>
                  <a:ext cx="38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0" name="Freihand 99">
                  <a:extLst>
                    <a:ext uri="{FF2B5EF4-FFF2-40B4-BE49-F238E27FC236}">
                      <a16:creationId xmlns:a16="http://schemas.microsoft.com/office/drawing/2014/main" id="{F17A25C0-AAE3-8BC3-D39C-CD76ABF67266}"/>
                    </a:ext>
                  </a:extLst>
                </p14:cNvPr>
                <p14:cNvContentPartPr/>
                <p14:nvPr/>
              </p14:nvContentPartPr>
              <p14:xfrm>
                <a:off x="11032036" y="715091"/>
                <a:ext cx="160200" cy="69840"/>
              </p14:xfrm>
            </p:contentPart>
          </mc:Choice>
          <mc:Fallback xmlns="">
            <p:pic>
              <p:nvPicPr>
                <p:cNvPr id="100" name="Freihand 99">
                  <a:extLst>
                    <a:ext uri="{FF2B5EF4-FFF2-40B4-BE49-F238E27FC236}">
                      <a16:creationId xmlns:a16="http://schemas.microsoft.com/office/drawing/2014/main" id="{F17A25C0-AAE3-8BC3-D39C-CD76ABF67266}"/>
                    </a:ext>
                  </a:extLst>
                </p:cNvPr>
                <p:cNvPicPr/>
                <p:nvPr/>
              </p:nvPicPr>
              <p:blipFill>
                <a:blip r:embed="rId61"/>
                <a:stretch>
                  <a:fillRect/>
                </a:stretch>
              </p:blipFill>
              <p:spPr>
                <a:xfrm>
                  <a:off x="11027716" y="710771"/>
                  <a:ext cx="168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1" name="Freihand 100">
                  <a:extLst>
                    <a:ext uri="{FF2B5EF4-FFF2-40B4-BE49-F238E27FC236}">
                      <a16:creationId xmlns:a16="http://schemas.microsoft.com/office/drawing/2014/main" id="{77213597-9212-51A3-D796-70D3DF55DC3B}"/>
                    </a:ext>
                  </a:extLst>
                </p14:cNvPr>
                <p14:cNvContentPartPr/>
                <p14:nvPr/>
              </p14:nvContentPartPr>
              <p14:xfrm>
                <a:off x="11040676" y="852611"/>
                <a:ext cx="79920" cy="29880"/>
              </p14:xfrm>
            </p:contentPart>
          </mc:Choice>
          <mc:Fallback xmlns="">
            <p:pic>
              <p:nvPicPr>
                <p:cNvPr id="101" name="Freihand 100">
                  <a:extLst>
                    <a:ext uri="{FF2B5EF4-FFF2-40B4-BE49-F238E27FC236}">
                      <a16:creationId xmlns:a16="http://schemas.microsoft.com/office/drawing/2014/main" id="{77213597-9212-51A3-D796-70D3DF55DC3B}"/>
                    </a:ext>
                  </a:extLst>
                </p:cNvPr>
                <p:cNvPicPr/>
                <p:nvPr/>
              </p:nvPicPr>
              <p:blipFill>
                <a:blip r:embed="rId63"/>
                <a:stretch>
                  <a:fillRect/>
                </a:stretch>
              </p:blipFill>
              <p:spPr>
                <a:xfrm>
                  <a:off x="11036356" y="848291"/>
                  <a:ext cx="88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2" name="Freihand 101">
                  <a:extLst>
                    <a:ext uri="{FF2B5EF4-FFF2-40B4-BE49-F238E27FC236}">
                      <a16:creationId xmlns:a16="http://schemas.microsoft.com/office/drawing/2014/main" id="{92534B8C-6313-0558-471F-9BB985A53750}"/>
                    </a:ext>
                  </a:extLst>
                </p14:cNvPr>
                <p14:cNvContentPartPr/>
                <p14:nvPr/>
              </p14:nvContentPartPr>
              <p14:xfrm>
                <a:off x="11236876" y="711851"/>
                <a:ext cx="181440" cy="152280"/>
              </p14:xfrm>
            </p:contentPart>
          </mc:Choice>
          <mc:Fallback xmlns="">
            <p:pic>
              <p:nvPicPr>
                <p:cNvPr id="102" name="Freihand 101">
                  <a:extLst>
                    <a:ext uri="{FF2B5EF4-FFF2-40B4-BE49-F238E27FC236}">
                      <a16:creationId xmlns:a16="http://schemas.microsoft.com/office/drawing/2014/main" id="{92534B8C-6313-0558-471F-9BB985A53750}"/>
                    </a:ext>
                  </a:extLst>
                </p:cNvPr>
                <p:cNvPicPr/>
                <p:nvPr/>
              </p:nvPicPr>
              <p:blipFill>
                <a:blip r:embed="rId65"/>
                <a:stretch>
                  <a:fillRect/>
                </a:stretch>
              </p:blipFill>
              <p:spPr>
                <a:xfrm>
                  <a:off x="11232556" y="707531"/>
                  <a:ext cx="190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 name="Freihand 102">
                  <a:extLst>
                    <a:ext uri="{FF2B5EF4-FFF2-40B4-BE49-F238E27FC236}">
                      <a16:creationId xmlns:a16="http://schemas.microsoft.com/office/drawing/2014/main" id="{65A1C983-1515-3A5F-48A9-FFAA5C74FFEF}"/>
                    </a:ext>
                  </a:extLst>
                </p14:cNvPr>
                <p14:cNvContentPartPr/>
                <p14:nvPr/>
              </p14:nvContentPartPr>
              <p14:xfrm>
                <a:off x="11472676" y="736691"/>
                <a:ext cx="129960" cy="93240"/>
              </p14:xfrm>
            </p:contentPart>
          </mc:Choice>
          <mc:Fallback xmlns="">
            <p:pic>
              <p:nvPicPr>
                <p:cNvPr id="103" name="Freihand 102">
                  <a:extLst>
                    <a:ext uri="{FF2B5EF4-FFF2-40B4-BE49-F238E27FC236}">
                      <a16:creationId xmlns:a16="http://schemas.microsoft.com/office/drawing/2014/main" id="{65A1C983-1515-3A5F-48A9-FFAA5C74FFEF}"/>
                    </a:ext>
                  </a:extLst>
                </p:cNvPr>
                <p:cNvPicPr/>
                <p:nvPr/>
              </p:nvPicPr>
              <p:blipFill>
                <a:blip r:embed="rId67"/>
                <a:stretch>
                  <a:fillRect/>
                </a:stretch>
              </p:blipFill>
              <p:spPr>
                <a:xfrm>
                  <a:off x="11468356" y="732371"/>
                  <a:ext cx="138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4" name="Freihand 103">
                  <a:extLst>
                    <a:ext uri="{FF2B5EF4-FFF2-40B4-BE49-F238E27FC236}">
                      <a16:creationId xmlns:a16="http://schemas.microsoft.com/office/drawing/2014/main" id="{94DE4536-AAB1-D065-E7FA-E7306E18704F}"/>
                    </a:ext>
                  </a:extLst>
                </p14:cNvPr>
                <p14:cNvContentPartPr/>
                <p14:nvPr/>
              </p14:nvContentPartPr>
              <p14:xfrm>
                <a:off x="11661676" y="690971"/>
                <a:ext cx="51480" cy="122400"/>
              </p14:xfrm>
            </p:contentPart>
          </mc:Choice>
          <mc:Fallback xmlns="">
            <p:pic>
              <p:nvPicPr>
                <p:cNvPr id="104" name="Freihand 103">
                  <a:extLst>
                    <a:ext uri="{FF2B5EF4-FFF2-40B4-BE49-F238E27FC236}">
                      <a16:creationId xmlns:a16="http://schemas.microsoft.com/office/drawing/2014/main" id="{94DE4536-AAB1-D065-E7FA-E7306E18704F}"/>
                    </a:ext>
                  </a:extLst>
                </p:cNvPr>
                <p:cNvPicPr/>
                <p:nvPr/>
              </p:nvPicPr>
              <p:blipFill>
                <a:blip r:embed="rId69"/>
                <a:stretch>
                  <a:fillRect/>
                </a:stretch>
              </p:blipFill>
              <p:spPr>
                <a:xfrm>
                  <a:off x="11657356" y="686651"/>
                  <a:ext cx="6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5" name="Freihand 104">
                  <a:extLst>
                    <a:ext uri="{FF2B5EF4-FFF2-40B4-BE49-F238E27FC236}">
                      <a16:creationId xmlns:a16="http://schemas.microsoft.com/office/drawing/2014/main" id="{7EBAC791-25D4-B19F-D487-FB61F568FAA7}"/>
                    </a:ext>
                  </a:extLst>
                </p14:cNvPr>
                <p14:cNvContentPartPr/>
                <p14:nvPr/>
              </p14:nvContentPartPr>
              <p14:xfrm>
                <a:off x="11771476" y="658571"/>
                <a:ext cx="142920" cy="159840"/>
              </p14:xfrm>
            </p:contentPart>
          </mc:Choice>
          <mc:Fallback xmlns="">
            <p:pic>
              <p:nvPicPr>
                <p:cNvPr id="105" name="Freihand 104">
                  <a:extLst>
                    <a:ext uri="{FF2B5EF4-FFF2-40B4-BE49-F238E27FC236}">
                      <a16:creationId xmlns:a16="http://schemas.microsoft.com/office/drawing/2014/main" id="{7EBAC791-25D4-B19F-D487-FB61F568FAA7}"/>
                    </a:ext>
                  </a:extLst>
                </p:cNvPr>
                <p:cNvPicPr/>
                <p:nvPr/>
              </p:nvPicPr>
              <p:blipFill>
                <a:blip r:embed="rId71"/>
                <a:stretch>
                  <a:fillRect/>
                </a:stretch>
              </p:blipFill>
              <p:spPr>
                <a:xfrm>
                  <a:off x="11767156" y="654251"/>
                  <a:ext cx="151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6" name="Freihand 105">
                  <a:extLst>
                    <a:ext uri="{FF2B5EF4-FFF2-40B4-BE49-F238E27FC236}">
                      <a16:creationId xmlns:a16="http://schemas.microsoft.com/office/drawing/2014/main" id="{298B13EC-2C45-ACC6-5664-F515EF5A1093}"/>
                    </a:ext>
                  </a:extLst>
                </p14:cNvPr>
                <p14:cNvContentPartPr/>
                <p14:nvPr/>
              </p14:nvContentPartPr>
              <p14:xfrm>
                <a:off x="11894956" y="680531"/>
                <a:ext cx="214200" cy="102960"/>
              </p14:xfrm>
            </p:contentPart>
          </mc:Choice>
          <mc:Fallback xmlns="">
            <p:pic>
              <p:nvPicPr>
                <p:cNvPr id="106" name="Freihand 105">
                  <a:extLst>
                    <a:ext uri="{FF2B5EF4-FFF2-40B4-BE49-F238E27FC236}">
                      <a16:creationId xmlns:a16="http://schemas.microsoft.com/office/drawing/2014/main" id="{298B13EC-2C45-ACC6-5664-F515EF5A1093}"/>
                    </a:ext>
                  </a:extLst>
                </p:cNvPr>
                <p:cNvPicPr/>
                <p:nvPr/>
              </p:nvPicPr>
              <p:blipFill>
                <a:blip r:embed="rId73"/>
                <a:stretch>
                  <a:fillRect/>
                </a:stretch>
              </p:blipFill>
              <p:spPr>
                <a:xfrm>
                  <a:off x="11890636" y="676211"/>
                  <a:ext cx="22284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211" name="Freihand 210">
                <a:extLst>
                  <a:ext uri="{FF2B5EF4-FFF2-40B4-BE49-F238E27FC236}">
                    <a16:creationId xmlns:a16="http://schemas.microsoft.com/office/drawing/2014/main" id="{D0493523-DEF2-7AD4-849F-91ADD3472DC3}"/>
                  </a:ext>
                </a:extLst>
              </p14:cNvPr>
              <p14:cNvContentPartPr/>
              <p14:nvPr/>
            </p14:nvContentPartPr>
            <p14:xfrm>
              <a:off x="2274316" y="1253291"/>
              <a:ext cx="135000" cy="40680"/>
            </p14:xfrm>
          </p:contentPart>
        </mc:Choice>
        <mc:Fallback xmlns="">
          <p:pic>
            <p:nvPicPr>
              <p:cNvPr id="211" name="Freihand 210">
                <a:extLst>
                  <a:ext uri="{FF2B5EF4-FFF2-40B4-BE49-F238E27FC236}">
                    <a16:creationId xmlns:a16="http://schemas.microsoft.com/office/drawing/2014/main" id="{D0493523-DEF2-7AD4-849F-91ADD3472DC3}"/>
                  </a:ext>
                </a:extLst>
              </p:cNvPr>
              <p:cNvPicPr/>
              <p:nvPr/>
            </p:nvPicPr>
            <p:blipFill>
              <a:blip r:embed="rId75"/>
              <a:stretch>
                <a:fillRect/>
              </a:stretch>
            </p:blipFill>
            <p:spPr>
              <a:xfrm>
                <a:off x="2269996" y="1248971"/>
                <a:ext cx="143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4" name="Freihand 263">
                <a:extLst>
                  <a:ext uri="{FF2B5EF4-FFF2-40B4-BE49-F238E27FC236}">
                    <a16:creationId xmlns:a16="http://schemas.microsoft.com/office/drawing/2014/main" id="{72775FB8-2421-08EF-1918-59905692C2C7}"/>
                  </a:ext>
                </a:extLst>
              </p14:cNvPr>
              <p14:cNvContentPartPr/>
              <p14:nvPr/>
            </p14:nvContentPartPr>
            <p14:xfrm>
              <a:off x="2699476" y="1382531"/>
              <a:ext cx="108360" cy="75960"/>
            </p14:xfrm>
          </p:contentPart>
        </mc:Choice>
        <mc:Fallback xmlns="">
          <p:pic>
            <p:nvPicPr>
              <p:cNvPr id="264" name="Freihand 263">
                <a:extLst>
                  <a:ext uri="{FF2B5EF4-FFF2-40B4-BE49-F238E27FC236}">
                    <a16:creationId xmlns:a16="http://schemas.microsoft.com/office/drawing/2014/main" id="{72775FB8-2421-08EF-1918-59905692C2C7}"/>
                  </a:ext>
                </a:extLst>
              </p:cNvPr>
              <p:cNvPicPr/>
              <p:nvPr/>
            </p:nvPicPr>
            <p:blipFill>
              <a:blip r:embed="rId77"/>
              <a:stretch>
                <a:fillRect/>
              </a:stretch>
            </p:blipFill>
            <p:spPr>
              <a:xfrm>
                <a:off x="2695156" y="1378211"/>
                <a:ext cx="117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8" name="Freihand 457">
                <a:extLst>
                  <a:ext uri="{FF2B5EF4-FFF2-40B4-BE49-F238E27FC236}">
                    <a16:creationId xmlns:a16="http://schemas.microsoft.com/office/drawing/2014/main" id="{AE32D2A9-2835-C3B6-897D-3BBD68D6B1E8}"/>
                  </a:ext>
                </a:extLst>
              </p14:cNvPr>
              <p14:cNvContentPartPr/>
              <p14:nvPr/>
            </p14:nvContentPartPr>
            <p14:xfrm>
              <a:off x="1160836" y="1244291"/>
              <a:ext cx="113760" cy="182520"/>
            </p14:xfrm>
          </p:contentPart>
        </mc:Choice>
        <mc:Fallback xmlns="">
          <p:pic>
            <p:nvPicPr>
              <p:cNvPr id="458" name="Freihand 457">
                <a:extLst>
                  <a:ext uri="{FF2B5EF4-FFF2-40B4-BE49-F238E27FC236}">
                    <a16:creationId xmlns:a16="http://schemas.microsoft.com/office/drawing/2014/main" id="{AE32D2A9-2835-C3B6-897D-3BBD68D6B1E8}"/>
                  </a:ext>
                </a:extLst>
              </p:cNvPr>
              <p:cNvPicPr/>
              <p:nvPr/>
            </p:nvPicPr>
            <p:blipFill>
              <a:blip r:embed="rId79"/>
              <a:stretch>
                <a:fillRect/>
              </a:stretch>
            </p:blipFill>
            <p:spPr>
              <a:xfrm>
                <a:off x="1156516" y="1239971"/>
                <a:ext cx="122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4" name="Freihand 463">
                <a:extLst>
                  <a:ext uri="{FF2B5EF4-FFF2-40B4-BE49-F238E27FC236}">
                    <a16:creationId xmlns:a16="http://schemas.microsoft.com/office/drawing/2014/main" id="{C9A5E823-FF86-BEBE-EA40-984CCC5D3E95}"/>
                  </a:ext>
                </a:extLst>
              </p14:cNvPr>
              <p14:cNvContentPartPr/>
              <p14:nvPr/>
            </p14:nvContentPartPr>
            <p14:xfrm>
              <a:off x="335356" y="1740011"/>
              <a:ext cx="9000" cy="19440"/>
            </p14:xfrm>
          </p:contentPart>
        </mc:Choice>
        <mc:Fallback xmlns="">
          <p:pic>
            <p:nvPicPr>
              <p:cNvPr id="464" name="Freihand 463">
                <a:extLst>
                  <a:ext uri="{FF2B5EF4-FFF2-40B4-BE49-F238E27FC236}">
                    <a16:creationId xmlns:a16="http://schemas.microsoft.com/office/drawing/2014/main" id="{C9A5E823-FF86-BEBE-EA40-984CCC5D3E95}"/>
                  </a:ext>
                </a:extLst>
              </p:cNvPr>
              <p:cNvPicPr/>
              <p:nvPr/>
            </p:nvPicPr>
            <p:blipFill>
              <a:blip r:embed="rId81"/>
              <a:stretch>
                <a:fillRect/>
              </a:stretch>
            </p:blipFill>
            <p:spPr>
              <a:xfrm>
                <a:off x="331036" y="1735691"/>
                <a:ext cx="17640" cy="28080"/>
              </a:xfrm>
              <a:prstGeom prst="rect">
                <a:avLst/>
              </a:prstGeom>
            </p:spPr>
          </p:pic>
        </mc:Fallback>
      </mc:AlternateContent>
      <p:grpSp>
        <p:nvGrpSpPr>
          <p:cNvPr id="476" name="Gruppieren 475">
            <a:extLst>
              <a:ext uri="{FF2B5EF4-FFF2-40B4-BE49-F238E27FC236}">
                <a16:creationId xmlns:a16="http://schemas.microsoft.com/office/drawing/2014/main" id="{8BA317B9-E1EF-8E2C-CA90-8B405F73B0EE}"/>
              </a:ext>
            </a:extLst>
          </p:cNvPr>
          <p:cNvGrpSpPr/>
          <p:nvPr/>
        </p:nvGrpSpPr>
        <p:grpSpPr>
          <a:xfrm>
            <a:off x="160756" y="400811"/>
            <a:ext cx="8587440" cy="1973520"/>
            <a:chOff x="160756" y="400811"/>
            <a:chExt cx="8587440" cy="1973520"/>
          </a:xfrm>
        </p:grpSpPr>
        <mc:AlternateContent xmlns:mc="http://schemas.openxmlformats.org/markup-compatibility/2006" xmlns:p14="http://schemas.microsoft.com/office/powerpoint/2010/main">
          <mc:Choice Requires="p14">
            <p:contentPart p14:bwMode="auto" r:id="rId82">
              <p14:nvContentPartPr>
                <p14:cNvPr id="24" name="Freihand 23">
                  <a:extLst>
                    <a:ext uri="{FF2B5EF4-FFF2-40B4-BE49-F238E27FC236}">
                      <a16:creationId xmlns:a16="http://schemas.microsoft.com/office/drawing/2014/main" id="{94FC5E00-70D4-860D-DDB3-95756F91DA8A}"/>
                    </a:ext>
                  </a:extLst>
                </p14:cNvPr>
                <p14:cNvContentPartPr/>
                <p14:nvPr/>
              </p14:nvContentPartPr>
              <p14:xfrm>
                <a:off x="254716" y="536891"/>
                <a:ext cx="29160" cy="186120"/>
              </p14:xfrm>
            </p:contentPart>
          </mc:Choice>
          <mc:Fallback xmlns="">
            <p:pic>
              <p:nvPicPr>
                <p:cNvPr id="24" name="Freihand 23">
                  <a:extLst>
                    <a:ext uri="{FF2B5EF4-FFF2-40B4-BE49-F238E27FC236}">
                      <a16:creationId xmlns:a16="http://schemas.microsoft.com/office/drawing/2014/main" id="{94FC5E00-70D4-860D-DDB3-95756F91DA8A}"/>
                    </a:ext>
                  </a:extLst>
                </p:cNvPr>
                <p:cNvPicPr/>
                <p:nvPr/>
              </p:nvPicPr>
              <p:blipFill>
                <a:blip r:embed="rId83"/>
                <a:stretch>
                  <a:fillRect/>
                </a:stretch>
              </p:blipFill>
              <p:spPr>
                <a:xfrm>
                  <a:off x="250396" y="532571"/>
                  <a:ext cx="37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 name="Freihand 24">
                  <a:extLst>
                    <a:ext uri="{FF2B5EF4-FFF2-40B4-BE49-F238E27FC236}">
                      <a16:creationId xmlns:a16="http://schemas.microsoft.com/office/drawing/2014/main" id="{0483E63A-95A4-2078-A375-2C134F8EBB66}"/>
                    </a:ext>
                  </a:extLst>
                </p14:cNvPr>
                <p14:cNvContentPartPr/>
                <p14:nvPr/>
              </p14:nvContentPartPr>
              <p14:xfrm>
                <a:off x="160756" y="508451"/>
                <a:ext cx="198360" cy="205200"/>
              </p14:xfrm>
            </p:contentPart>
          </mc:Choice>
          <mc:Fallback xmlns="">
            <p:pic>
              <p:nvPicPr>
                <p:cNvPr id="25" name="Freihand 24">
                  <a:extLst>
                    <a:ext uri="{FF2B5EF4-FFF2-40B4-BE49-F238E27FC236}">
                      <a16:creationId xmlns:a16="http://schemas.microsoft.com/office/drawing/2014/main" id="{0483E63A-95A4-2078-A375-2C134F8EBB66}"/>
                    </a:ext>
                  </a:extLst>
                </p:cNvPr>
                <p:cNvPicPr/>
                <p:nvPr/>
              </p:nvPicPr>
              <p:blipFill>
                <a:blip r:embed="rId85"/>
                <a:stretch>
                  <a:fillRect/>
                </a:stretch>
              </p:blipFill>
              <p:spPr>
                <a:xfrm>
                  <a:off x="156436" y="504131"/>
                  <a:ext cx="207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 name="Freihand 25">
                  <a:extLst>
                    <a:ext uri="{FF2B5EF4-FFF2-40B4-BE49-F238E27FC236}">
                      <a16:creationId xmlns:a16="http://schemas.microsoft.com/office/drawing/2014/main" id="{E29027A5-6E25-70B5-EFFC-567EB70F92B1}"/>
                    </a:ext>
                  </a:extLst>
                </p14:cNvPr>
                <p14:cNvContentPartPr/>
                <p14:nvPr/>
              </p14:nvContentPartPr>
              <p14:xfrm>
                <a:off x="432556" y="492251"/>
                <a:ext cx="160560" cy="259560"/>
              </p14:xfrm>
            </p:contentPart>
          </mc:Choice>
          <mc:Fallback xmlns="">
            <p:pic>
              <p:nvPicPr>
                <p:cNvPr id="26" name="Freihand 25">
                  <a:extLst>
                    <a:ext uri="{FF2B5EF4-FFF2-40B4-BE49-F238E27FC236}">
                      <a16:creationId xmlns:a16="http://schemas.microsoft.com/office/drawing/2014/main" id="{E29027A5-6E25-70B5-EFFC-567EB70F92B1}"/>
                    </a:ext>
                  </a:extLst>
                </p:cNvPr>
                <p:cNvPicPr/>
                <p:nvPr/>
              </p:nvPicPr>
              <p:blipFill>
                <a:blip r:embed="rId87"/>
                <a:stretch>
                  <a:fillRect/>
                </a:stretch>
              </p:blipFill>
              <p:spPr>
                <a:xfrm>
                  <a:off x="428236" y="487931"/>
                  <a:ext cx="169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7" name="Freihand 36">
                  <a:extLst>
                    <a:ext uri="{FF2B5EF4-FFF2-40B4-BE49-F238E27FC236}">
                      <a16:creationId xmlns:a16="http://schemas.microsoft.com/office/drawing/2014/main" id="{5ED4059E-9413-E1E0-06F4-07F7C1EC6C4D}"/>
                    </a:ext>
                  </a:extLst>
                </p14:cNvPr>
                <p14:cNvContentPartPr/>
                <p14:nvPr/>
              </p14:nvContentPartPr>
              <p14:xfrm>
                <a:off x="750436" y="572171"/>
                <a:ext cx="26640" cy="20880"/>
              </p14:xfrm>
            </p:contentPart>
          </mc:Choice>
          <mc:Fallback xmlns="">
            <p:pic>
              <p:nvPicPr>
                <p:cNvPr id="37" name="Freihand 36">
                  <a:extLst>
                    <a:ext uri="{FF2B5EF4-FFF2-40B4-BE49-F238E27FC236}">
                      <a16:creationId xmlns:a16="http://schemas.microsoft.com/office/drawing/2014/main" id="{5ED4059E-9413-E1E0-06F4-07F7C1EC6C4D}"/>
                    </a:ext>
                  </a:extLst>
                </p:cNvPr>
                <p:cNvPicPr/>
                <p:nvPr/>
              </p:nvPicPr>
              <p:blipFill>
                <a:blip r:embed="rId89"/>
                <a:stretch>
                  <a:fillRect/>
                </a:stretch>
              </p:blipFill>
              <p:spPr>
                <a:xfrm>
                  <a:off x="746116" y="567851"/>
                  <a:ext cx="35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2" name="Freihand 41">
                  <a:extLst>
                    <a:ext uri="{FF2B5EF4-FFF2-40B4-BE49-F238E27FC236}">
                      <a16:creationId xmlns:a16="http://schemas.microsoft.com/office/drawing/2014/main" id="{C763578F-AE48-9441-B7FC-156BA9A4807C}"/>
                    </a:ext>
                  </a:extLst>
                </p14:cNvPr>
                <p14:cNvContentPartPr/>
                <p14:nvPr/>
              </p14:nvContentPartPr>
              <p14:xfrm>
                <a:off x="755836" y="670451"/>
                <a:ext cx="9000" cy="15840"/>
              </p14:xfrm>
            </p:contentPart>
          </mc:Choice>
          <mc:Fallback xmlns="">
            <p:pic>
              <p:nvPicPr>
                <p:cNvPr id="42" name="Freihand 41">
                  <a:extLst>
                    <a:ext uri="{FF2B5EF4-FFF2-40B4-BE49-F238E27FC236}">
                      <a16:creationId xmlns:a16="http://schemas.microsoft.com/office/drawing/2014/main" id="{C763578F-AE48-9441-B7FC-156BA9A4807C}"/>
                    </a:ext>
                  </a:extLst>
                </p:cNvPr>
                <p:cNvPicPr/>
                <p:nvPr/>
              </p:nvPicPr>
              <p:blipFill>
                <a:blip r:embed="rId91"/>
                <a:stretch>
                  <a:fillRect/>
                </a:stretch>
              </p:blipFill>
              <p:spPr>
                <a:xfrm>
                  <a:off x="751516" y="666131"/>
                  <a:ext cx="17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0" name="Freihand 109">
                  <a:extLst>
                    <a:ext uri="{FF2B5EF4-FFF2-40B4-BE49-F238E27FC236}">
                      <a16:creationId xmlns:a16="http://schemas.microsoft.com/office/drawing/2014/main" id="{6E2FAEFC-5B20-A4CE-5D9B-F17DCB2F7C6F}"/>
                    </a:ext>
                  </a:extLst>
                </p14:cNvPr>
                <p14:cNvContentPartPr/>
                <p14:nvPr/>
              </p14:nvContentPartPr>
              <p14:xfrm>
                <a:off x="988036" y="525731"/>
                <a:ext cx="14760" cy="149400"/>
              </p14:xfrm>
            </p:contentPart>
          </mc:Choice>
          <mc:Fallback xmlns="">
            <p:pic>
              <p:nvPicPr>
                <p:cNvPr id="110" name="Freihand 109">
                  <a:extLst>
                    <a:ext uri="{FF2B5EF4-FFF2-40B4-BE49-F238E27FC236}">
                      <a16:creationId xmlns:a16="http://schemas.microsoft.com/office/drawing/2014/main" id="{6E2FAEFC-5B20-A4CE-5D9B-F17DCB2F7C6F}"/>
                    </a:ext>
                  </a:extLst>
                </p:cNvPr>
                <p:cNvPicPr/>
                <p:nvPr/>
              </p:nvPicPr>
              <p:blipFill>
                <a:blip r:embed="rId93"/>
                <a:stretch>
                  <a:fillRect/>
                </a:stretch>
              </p:blipFill>
              <p:spPr>
                <a:xfrm>
                  <a:off x="983716" y="521411"/>
                  <a:ext cx="23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1" name="Freihand 110">
                  <a:extLst>
                    <a:ext uri="{FF2B5EF4-FFF2-40B4-BE49-F238E27FC236}">
                      <a16:creationId xmlns:a16="http://schemas.microsoft.com/office/drawing/2014/main" id="{2AC2BCF4-F92D-3216-5A72-0A2D92166EA1}"/>
                    </a:ext>
                  </a:extLst>
                </p14:cNvPr>
                <p14:cNvContentPartPr/>
                <p14:nvPr/>
              </p14:nvContentPartPr>
              <p14:xfrm>
                <a:off x="919636" y="502331"/>
                <a:ext cx="128160" cy="168120"/>
              </p14:xfrm>
            </p:contentPart>
          </mc:Choice>
          <mc:Fallback xmlns="">
            <p:pic>
              <p:nvPicPr>
                <p:cNvPr id="111" name="Freihand 110">
                  <a:extLst>
                    <a:ext uri="{FF2B5EF4-FFF2-40B4-BE49-F238E27FC236}">
                      <a16:creationId xmlns:a16="http://schemas.microsoft.com/office/drawing/2014/main" id="{2AC2BCF4-F92D-3216-5A72-0A2D92166EA1}"/>
                    </a:ext>
                  </a:extLst>
                </p:cNvPr>
                <p:cNvPicPr/>
                <p:nvPr/>
              </p:nvPicPr>
              <p:blipFill>
                <a:blip r:embed="rId95"/>
                <a:stretch>
                  <a:fillRect/>
                </a:stretch>
              </p:blipFill>
              <p:spPr>
                <a:xfrm>
                  <a:off x="915316" y="498011"/>
                  <a:ext cx="136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2" name="Freihand 111">
                  <a:extLst>
                    <a:ext uri="{FF2B5EF4-FFF2-40B4-BE49-F238E27FC236}">
                      <a16:creationId xmlns:a16="http://schemas.microsoft.com/office/drawing/2014/main" id="{BF4351AE-17A8-2B04-9171-20A0127BA13C}"/>
                    </a:ext>
                  </a:extLst>
                </p14:cNvPr>
                <p14:cNvContentPartPr/>
                <p14:nvPr/>
              </p14:nvContentPartPr>
              <p14:xfrm>
                <a:off x="1056076" y="577571"/>
                <a:ext cx="174600" cy="87120"/>
              </p14:xfrm>
            </p:contentPart>
          </mc:Choice>
          <mc:Fallback xmlns="">
            <p:pic>
              <p:nvPicPr>
                <p:cNvPr id="112" name="Freihand 111">
                  <a:extLst>
                    <a:ext uri="{FF2B5EF4-FFF2-40B4-BE49-F238E27FC236}">
                      <a16:creationId xmlns:a16="http://schemas.microsoft.com/office/drawing/2014/main" id="{BF4351AE-17A8-2B04-9171-20A0127BA13C}"/>
                    </a:ext>
                  </a:extLst>
                </p:cNvPr>
                <p:cNvPicPr/>
                <p:nvPr/>
              </p:nvPicPr>
              <p:blipFill>
                <a:blip r:embed="rId97"/>
                <a:stretch>
                  <a:fillRect/>
                </a:stretch>
              </p:blipFill>
              <p:spPr>
                <a:xfrm>
                  <a:off x="1051756" y="573251"/>
                  <a:ext cx="183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3" name="Freihand 112">
                  <a:extLst>
                    <a:ext uri="{FF2B5EF4-FFF2-40B4-BE49-F238E27FC236}">
                      <a16:creationId xmlns:a16="http://schemas.microsoft.com/office/drawing/2014/main" id="{268EB2AE-E8DD-C194-DB37-14A0BD3E103A}"/>
                    </a:ext>
                  </a:extLst>
                </p14:cNvPr>
                <p14:cNvContentPartPr/>
                <p14:nvPr/>
              </p14:nvContentPartPr>
              <p14:xfrm>
                <a:off x="1475116" y="543011"/>
                <a:ext cx="6120" cy="128160"/>
              </p14:xfrm>
            </p:contentPart>
          </mc:Choice>
          <mc:Fallback xmlns="">
            <p:pic>
              <p:nvPicPr>
                <p:cNvPr id="113" name="Freihand 112">
                  <a:extLst>
                    <a:ext uri="{FF2B5EF4-FFF2-40B4-BE49-F238E27FC236}">
                      <a16:creationId xmlns:a16="http://schemas.microsoft.com/office/drawing/2014/main" id="{268EB2AE-E8DD-C194-DB37-14A0BD3E103A}"/>
                    </a:ext>
                  </a:extLst>
                </p:cNvPr>
                <p:cNvPicPr/>
                <p:nvPr/>
              </p:nvPicPr>
              <p:blipFill>
                <a:blip r:embed="rId99"/>
                <a:stretch>
                  <a:fillRect/>
                </a:stretch>
              </p:blipFill>
              <p:spPr>
                <a:xfrm>
                  <a:off x="1470796" y="538691"/>
                  <a:ext cx="14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4" name="Freihand 113">
                  <a:extLst>
                    <a:ext uri="{FF2B5EF4-FFF2-40B4-BE49-F238E27FC236}">
                      <a16:creationId xmlns:a16="http://schemas.microsoft.com/office/drawing/2014/main" id="{8C3E4AE2-42D9-360F-6EEB-E4B3EF4EA1E1}"/>
                    </a:ext>
                  </a:extLst>
                </p14:cNvPr>
                <p14:cNvContentPartPr/>
                <p14:nvPr/>
              </p14:nvContentPartPr>
              <p14:xfrm>
                <a:off x="1377916" y="510971"/>
                <a:ext cx="152640" cy="151920"/>
              </p14:xfrm>
            </p:contentPart>
          </mc:Choice>
          <mc:Fallback xmlns="">
            <p:pic>
              <p:nvPicPr>
                <p:cNvPr id="114" name="Freihand 113">
                  <a:extLst>
                    <a:ext uri="{FF2B5EF4-FFF2-40B4-BE49-F238E27FC236}">
                      <a16:creationId xmlns:a16="http://schemas.microsoft.com/office/drawing/2014/main" id="{8C3E4AE2-42D9-360F-6EEB-E4B3EF4EA1E1}"/>
                    </a:ext>
                  </a:extLst>
                </p:cNvPr>
                <p:cNvPicPr/>
                <p:nvPr/>
              </p:nvPicPr>
              <p:blipFill>
                <a:blip r:embed="rId101"/>
                <a:stretch>
                  <a:fillRect/>
                </a:stretch>
              </p:blipFill>
              <p:spPr>
                <a:xfrm>
                  <a:off x="1373596" y="506651"/>
                  <a:ext cx="161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5" name="Freihand 114">
                  <a:extLst>
                    <a:ext uri="{FF2B5EF4-FFF2-40B4-BE49-F238E27FC236}">
                      <a16:creationId xmlns:a16="http://schemas.microsoft.com/office/drawing/2014/main" id="{3231B1FA-8E37-2212-71EA-841C2AE04BC4}"/>
                    </a:ext>
                  </a:extLst>
                </p14:cNvPr>
                <p14:cNvContentPartPr/>
                <p14:nvPr/>
              </p14:nvContentPartPr>
              <p14:xfrm>
                <a:off x="1536316" y="613571"/>
                <a:ext cx="97920" cy="44280"/>
              </p14:xfrm>
            </p:contentPart>
          </mc:Choice>
          <mc:Fallback xmlns="">
            <p:pic>
              <p:nvPicPr>
                <p:cNvPr id="115" name="Freihand 114">
                  <a:extLst>
                    <a:ext uri="{FF2B5EF4-FFF2-40B4-BE49-F238E27FC236}">
                      <a16:creationId xmlns:a16="http://schemas.microsoft.com/office/drawing/2014/main" id="{3231B1FA-8E37-2212-71EA-841C2AE04BC4}"/>
                    </a:ext>
                  </a:extLst>
                </p:cNvPr>
                <p:cNvPicPr/>
                <p:nvPr/>
              </p:nvPicPr>
              <p:blipFill>
                <a:blip r:embed="rId103"/>
                <a:stretch>
                  <a:fillRect/>
                </a:stretch>
              </p:blipFill>
              <p:spPr>
                <a:xfrm>
                  <a:off x="1531996" y="609251"/>
                  <a:ext cx="106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6" name="Freihand 115">
                  <a:extLst>
                    <a:ext uri="{FF2B5EF4-FFF2-40B4-BE49-F238E27FC236}">
                      <a16:creationId xmlns:a16="http://schemas.microsoft.com/office/drawing/2014/main" id="{70C22E03-1BCE-2BAF-0A0F-3CE07206CB4A}"/>
                    </a:ext>
                  </a:extLst>
                </p14:cNvPr>
                <p14:cNvContentPartPr/>
                <p14:nvPr/>
              </p14:nvContentPartPr>
              <p14:xfrm>
                <a:off x="1717036" y="563891"/>
                <a:ext cx="177480" cy="112680"/>
              </p14:xfrm>
            </p:contentPart>
          </mc:Choice>
          <mc:Fallback xmlns="">
            <p:pic>
              <p:nvPicPr>
                <p:cNvPr id="116" name="Freihand 115">
                  <a:extLst>
                    <a:ext uri="{FF2B5EF4-FFF2-40B4-BE49-F238E27FC236}">
                      <a16:creationId xmlns:a16="http://schemas.microsoft.com/office/drawing/2014/main" id="{70C22E03-1BCE-2BAF-0A0F-3CE07206CB4A}"/>
                    </a:ext>
                  </a:extLst>
                </p:cNvPr>
                <p:cNvPicPr/>
                <p:nvPr/>
              </p:nvPicPr>
              <p:blipFill>
                <a:blip r:embed="rId105"/>
                <a:stretch>
                  <a:fillRect/>
                </a:stretch>
              </p:blipFill>
              <p:spPr>
                <a:xfrm>
                  <a:off x="1712716" y="559571"/>
                  <a:ext cx="18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 name="Freihand 116">
                  <a:extLst>
                    <a:ext uri="{FF2B5EF4-FFF2-40B4-BE49-F238E27FC236}">
                      <a16:creationId xmlns:a16="http://schemas.microsoft.com/office/drawing/2014/main" id="{128BB625-F61F-3DC1-F60F-B68C8F6CAF91}"/>
                    </a:ext>
                  </a:extLst>
                </p14:cNvPr>
                <p14:cNvContentPartPr/>
                <p14:nvPr/>
              </p14:nvContentPartPr>
              <p14:xfrm>
                <a:off x="1906396" y="573611"/>
                <a:ext cx="79560" cy="86400"/>
              </p14:xfrm>
            </p:contentPart>
          </mc:Choice>
          <mc:Fallback xmlns="">
            <p:pic>
              <p:nvPicPr>
                <p:cNvPr id="117" name="Freihand 116">
                  <a:extLst>
                    <a:ext uri="{FF2B5EF4-FFF2-40B4-BE49-F238E27FC236}">
                      <a16:creationId xmlns:a16="http://schemas.microsoft.com/office/drawing/2014/main" id="{128BB625-F61F-3DC1-F60F-B68C8F6CAF91}"/>
                    </a:ext>
                  </a:extLst>
                </p:cNvPr>
                <p:cNvPicPr/>
                <p:nvPr/>
              </p:nvPicPr>
              <p:blipFill>
                <a:blip r:embed="rId107"/>
                <a:stretch>
                  <a:fillRect/>
                </a:stretch>
              </p:blipFill>
              <p:spPr>
                <a:xfrm>
                  <a:off x="1902076" y="569291"/>
                  <a:ext cx="88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0" name="Freihand 119">
                  <a:extLst>
                    <a:ext uri="{FF2B5EF4-FFF2-40B4-BE49-F238E27FC236}">
                      <a16:creationId xmlns:a16="http://schemas.microsoft.com/office/drawing/2014/main" id="{A5C11E00-C835-6154-28AC-EEE0E17FD3C2}"/>
                    </a:ext>
                  </a:extLst>
                </p14:cNvPr>
                <p14:cNvContentPartPr/>
                <p14:nvPr/>
              </p14:nvContentPartPr>
              <p14:xfrm>
                <a:off x="2015836" y="496211"/>
                <a:ext cx="183960" cy="138240"/>
              </p14:xfrm>
            </p:contentPart>
          </mc:Choice>
          <mc:Fallback xmlns="">
            <p:pic>
              <p:nvPicPr>
                <p:cNvPr id="120" name="Freihand 119">
                  <a:extLst>
                    <a:ext uri="{FF2B5EF4-FFF2-40B4-BE49-F238E27FC236}">
                      <a16:creationId xmlns:a16="http://schemas.microsoft.com/office/drawing/2014/main" id="{A5C11E00-C835-6154-28AC-EEE0E17FD3C2}"/>
                    </a:ext>
                  </a:extLst>
                </p:cNvPr>
                <p:cNvPicPr/>
                <p:nvPr/>
              </p:nvPicPr>
              <p:blipFill>
                <a:blip r:embed="rId109"/>
                <a:stretch>
                  <a:fillRect/>
                </a:stretch>
              </p:blipFill>
              <p:spPr>
                <a:xfrm>
                  <a:off x="2011516" y="491891"/>
                  <a:ext cx="192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1" name="Freihand 120">
                  <a:extLst>
                    <a:ext uri="{FF2B5EF4-FFF2-40B4-BE49-F238E27FC236}">
                      <a16:creationId xmlns:a16="http://schemas.microsoft.com/office/drawing/2014/main" id="{88DC0533-3E25-BD14-8185-FEF935CC91C4}"/>
                    </a:ext>
                  </a:extLst>
                </p14:cNvPr>
                <p14:cNvContentPartPr/>
                <p14:nvPr/>
              </p14:nvContentPartPr>
              <p14:xfrm>
                <a:off x="2395636" y="530771"/>
                <a:ext cx="118440" cy="100800"/>
              </p14:xfrm>
            </p:contentPart>
          </mc:Choice>
          <mc:Fallback xmlns="">
            <p:pic>
              <p:nvPicPr>
                <p:cNvPr id="121" name="Freihand 120">
                  <a:extLst>
                    <a:ext uri="{FF2B5EF4-FFF2-40B4-BE49-F238E27FC236}">
                      <a16:creationId xmlns:a16="http://schemas.microsoft.com/office/drawing/2014/main" id="{88DC0533-3E25-BD14-8185-FEF935CC91C4}"/>
                    </a:ext>
                  </a:extLst>
                </p:cNvPr>
                <p:cNvPicPr/>
                <p:nvPr/>
              </p:nvPicPr>
              <p:blipFill>
                <a:blip r:embed="rId111"/>
                <a:stretch>
                  <a:fillRect/>
                </a:stretch>
              </p:blipFill>
              <p:spPr>
                <a:xfrm>
                  <a:off x="2391316" y="526451"/>
                  <a:ext cx="12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2" name="Freihand 121">
                  <a:extLst>
                    <a:ext uri="{FF2B5EF4-FFF2-40B4-BE49-F238E27FC236}">
                      <a16:creationId xmlns:a16="http://schemas.microsoft.com/office/drawing/2014/main" id="{8B23B974-AE65-B127-7928-D53FAFF585D2}"/>
                    </a:ext>
                  </a:extLst>
                </p14:cNvPr>
                <p14:cNvContentPartPr/>
                <p14:nvPr/>
              </p14:nvContentPartPr>
              <p14:xfrm>
                <a:off x="2539276" y="446531"/>
                <a:ext cx="120960" cy="157680"/>
              </p14:xfrm>
            </p:contentPart>
          </mc:Choice>
          <mc:Fallback xmlns="">
            <p:pic>
              <p:nvPicPr>
                <p:cNvPr id="122" name="Freihand 121">
                  <a:extLst>
                    <a:ext uri="{FF2B5EF4-FFF2-40B4-BE49-F238E27FC236}">
                      <a16:creationId xmlns:a16="http://schemas.microsoft.com/office/drawing/2014/main" id="{8B23B974-AE65-B127-7928-D53FAFF585D2}"/>
                    </a:ext>
                  </a:extLst>
                </p:cNvPr>
                <p:cNvPicPr/>
                <p:nvPr/>
              </p:nvPicPr>
              <p:blipFill>
                <a:blip r:embed="rId113"/>
                <a:stretch>
                  <a:fillRect/>
                </a:stretch>
              </p:blipFill>
              <p:spPr>
                <a:xfrm>
                  <a:off x="2534956" y="442211"/>
                  <a:ext cx="129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3" name="Freihand 122">
                  <a:extLst>
                    <a:ext uri="{FF2B5EF4-FFF2-40B4-BE49-F238E27FC236}">
                      <a16:creationId xmlns:a16="http://schemas.microsoft.com/office/drawing/2014/main" id="{BE6D4949-7DA4-77E1-E9B5-579ECE395F6B}"/>
                    </a:ext>
                  </a:extLst>
                </p14:cNvPr>
                <p14:cNvContentPartPr/>
                <p14:nvPr/>
              </p14:nvContentPartPr>
              <p14:xfrm>
                <a:off x="2705596" y="507011"/>
                <a:ext cx="105120" cy="90360"/>
              </p14:xfrm>
            </p:contentPart>
          </mc:Choice>
          <mc:Fallback xmlns="">
            <p:pic>
              <p:nvPicPr>
                <p:cNvPr id="123" name="Freihand 122">
                  <a:extLst>
                    <a:ext uri="{FF2B5EF4-FFF2-40B4-BE49-F238E27FC236}">
                      <a16:creationId xmlns:a16="http://schemas.microsoft.com/office/drawing/2014/main" id="{BE6D4949-7DA4-77E1-E9B5-579ECE395F6B}"/>
                    </a:ext>
                  </a:extLst>
                </p:cNvPr>
                <p:cNvPicPr/>
                <p:nvPr/>
              </p:nvPicPr>
              <p:blipFill>
                <a:blip r:embed="rId115"/>
                <a:stretch>
                  <a:fillRect/>
                </a:stretch>
              </p:blipFill>
              <p:spPr>
                <a:xfrm>
                  <a:off x="2701276" y="502691"/>
                  <a:ext cx="11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4" name="Freihand 123">
                  <a:extLst>
                    <a:ext uri="{FF2B5EF4-FFF2-40B4-BE49-F238E27FC236}">
                      <a16:creationId xmlns:a16="http://schemas.microsoft.com/office/drawing/2014/main" id="{92C4A7C4-0BEC-73B0-C0E6-D45BEE6B99F9}"/>
                    </a:ext>
                  </a:extLst>
                </p14:cNvPr>
                <p14:cNvContentPartPr/>
                <p14:nvPr/>
              </p14:nvContentPartPr>
              <p14:xfrm>
                <a:off x="2843836" y="485411"/>
                <a:ext cx="127800" cy="105120"/>
              </p14:xfrm>
            </p:contentPart>
          </mc:Choice>
          <mc:Fallback xmlns="">
            <p:pic>
              <p:nvPicPr>
                <p:cNvPr id="124" name="Freihand 123">
                  <a:extLst>
                    <a:ext uri="{FF2B5EF4-FFF2-40B4-BE49-F238E27FC236}">
                      <a16:creationId xmlns:a16="http://schemas.microsoft.com/office/drawing/2014/main" id="{92C4A7C4-0BEC-73B0-C0E6-D45BEE6B99F9}"/>
                    </a:ext>
                  </a:extLst>
                </p:cNvPr>
                <p:cNvPicPr/>
                <p:nvPr/>
              </p:nvPicPr>
              <p:blipFill>
                <a:blip r:embed="rId117"/>
                <a:stretch>
                  <a:fillRect/>
                </a:stretch>
              </p:blipFill>
              <p:spPr>
                <a:xfrm>
                  <a:off x="2839516" y="481091"/>
                  <a:ext cx="136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5" name="Freihand 124">
                  <a:extLst>
                    <a:ext uri="{FF2B5EF4-FFF2-40B4-BE49-F238E27FC236}">
                      <a16:creationId xmlns:a16="http://schemas.microsoft.com/office/drawing/2014/main" id="{8B87F450-C0CF-599C-E16A-38C07FFB8DAA}"/>
                    </a:ext>
                  </a:extLst>
                </p14:cNvPr>
                <p14:cNvContentPartPr/>
                <p14:nvPr/>
              </p14:nvContentPartPr>
              <p14:xfrm>
                <a:off x="2970916" y="502331"/>
                <a:ext cx="130320" cy="177120"/>
              </p14:xfrm>
            </p:contentPart>
          </mc:Choice>
          <mc:Fallback xmlns="">
            <p:pic>
              <p:nvPicPr>
                <p:cNvPr id="125" name="Freihand 124">
                  <a:extLst>
                    <a:ext uri="{FF2B5EF4-FFF2-40B4-BE49-F238E27FC236}">
                      <a16:creationId xmlns:a16="http://schemas.microsoft.com/office/drawing/2014/main" id="{8B87F450-C0CF-599C-E16A-38C07FFB8DAA}"/>
                    </a:ext>
                  </a:extLst>
                </p:cNvPr>
                <p:cNvPicPr/>
                <p:nvPr/>
              </p:nvPicPr>
              <p:blipFill>
                <a:blip r:embed="rId119"/>
                <a:stretch>
                  <a:fillRect/>
                </a:stretch>
              </p:blipFill>
              <p:spPr>
                <a:xfrm>
                  <a:off x="2966596" y="498011"/>
                  <a:ext cx="138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6" name="Freihand 125">
                  <a:extLst>
                    <a:ext uri="{FF2B5EF4-FFF2-40B4-BE49-F238E27FC236}">
                      <a16:creationId xmlns:a16="http://schemas.microsoft.com/office/drawing/2014/main" id="{31E00D7B-4353-0B25-4D05-94B7D8E1D151}"/>
                    </a:ext>
                  </a:extLst>
                </p14:cNvPr>
                <p14:cNvContentPartPr/>
                <p14:nvPr/>
              </p14:nvContentPartPr>
              <p14:xfrm>
                <a:off x="3120316" y="444731"/>
                <a:ext cx="369720" cy="133200"/>
              </p14:xfrm>
            </p:contentPart>
          </mc:Choice>
          <mc:Fallback xmlns="">
            <p:pic>
              <p:nvPicPr>
                <p:cNvPr id="126" name="Freihand 125">
                  <a:extLst>
                    <a:ext uri="{FF2B5EF4-FFF2-40B4-BE49-F238E27FC236}">
                      <a16:creationId xmlns:a16="http://schemas.microsoft.com/office/drawing/2014/main" id="{31E00D7B-4353-0B25-4D05-94B7D8E1D151}"/>
                    </a:ext>
                  </a:extLst>
                </p:cNvPr>
                <p:cNvPicPr/>
                <p:nvPr/>
              </p:nvPicPr>
              <p:blipFill>
                <a:blip r:embed="rId121"/>
                <a:stretch>
                  <a:fillRect/>
                </a:stretch>
              </p:blipFill>
              <p:spPr>
                <a:xfrm>
                  <a:off x="3115996" y="440411"/>
                  <a:ext cx="378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7" name="Freihand 126">
                  <a:extLst>
                    <a:ext uri="{FF2B5EF4-FFF2-40B4-BE49-F238E27FC236}">
                      <a16:creationId xmlns:a16="http://schemas.microsoft.com/office/drawing/2014/main" id="{DB429112-8CDC-8CF6-A106-E83E924A1F72}"/>
                    </a:ext>
                  </a:extLst>
                </p14:cNvPr>
                <p14:cNvContentPartPr/>
                <p14:nvPr/>
              </p14:nvContentPartPr>
              <p14:xfrm>
                <a:off x="3340636" y="400811"/>
                <a:ext cx="30240" cy="9720"/>
              </p14:xfrm>
            </p:contentPart>
          </mc:Choice>
          <mc:Fallback xmlns="">
            <p:pic>
              <p:nvPicPr>
                <p:cNvPr id="127" name="Freihand 126">
                  <a:extLst>
                    <a:ext uri="{FF2B5EF4-FFF2-40B4-BE49-F238E27FC236}">
                      <a16:creationId xmlns:a16="http://schemas.microsoft.com/office/drawing/2014/main" id="{DB429112-8CDC-8CF6-A106-E83E924A1F72}"/>
                    </a:ext>
                  </a:extLst>
                </p:cNvPr>
                <p:cNvPicPr/>
                <p:nvPr/>
              </p:nvPicPr>
              <p:blipFill>
                <a:blip r:embed="rId123"/>
                <a:stretch>
                  <a:fillRect/>
                </a:stretch>
              </p:blipFill>
              <p:spPr>
                <a:xfrm>
                  <a:off x="3336316" y="396491"/>
                  <a:ext cx="38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8" name="Freihand 127">
                  <a:extLst>
                    <a:ext uri="{FF2B5EF4-FFF2-40B4-BE49-F238E27FC236}">
                      <a16:creationId xmlns:a16="http://schemas.microsoft.com/office/drawing/2014/main" id="{0F7CD8B2-DE38-8511-DFAC-BA6D5187B0BF}"/>
                    </a:ext>
                  </a:extLst>
                </p14:cNvPr>
                <p14:cNvContentPartPr/>
                <p14:nvPr/>
              </p14:nvContentPartPr>
              <p14:xfrm>
                <a:off x="3708916" y="432851"/>
                <a:ext cx="140040" cy="109080"/>
              </p14:xfrm>
            </p:contentPart>
          </mc:Choice>
          <mc:Fallback xmlns="">
            <p:pic>
              <p:nvPicPr>
                <p:cNvPr id="128" name="Freihand 127">
                  <a:extLst>
                    <a:ext uri="{FF2B5EF4-FFF2-40B4-BE49-F238E27FC236}">
                      <a16:creationId xmlns:a16="http://schemas.microsoft.com/office/drawing/2014/main" id="{0F7CD8B2-DE38-8511-DFAC-BA6D5187B0BF}"/>
                    </a:ext>
                  </a:extLst>
                </p:cNvPr>
                <p:cNvPicPr/>
                <p:nvPr/>
              </p:nvPicPr>
              <p:blipFill>
                <a:blip r:embed="rId125"/>
                <a:stretch>
                  <a:fillRect/>
                </a:stretch>
              </p:blipFill>
              <p:spPr>
                <a:xfrm>
                  <a:off x="3704596" y="428531"/>
                  <a:ext cx="148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9" name="Freihand 128">
                  <a:extLst>
                    <a:ext uri="{FF2B5EF4-FFF2-40B4-BE49-F238E27FC236}">
                      <a16:creationId xmlns:a16="http://schemas.microsoft.com/office/drawing/2014/main" id="{B3923A15-E115-34E1-D401-7A0EAF81189C}"/>
                    </a:ext>
                  </a:extLst>
                </p14:cNvPr>
                <p14:cNvContentPartPr/>
                <p14:nvPr/>
              </p14:nvContentPartPr>
              <p14:xfrm>
                <a:off x="3876676" y="480011"/>
                <a:ext cx="203040" cy="55800"/>
              </p14:xfrm>
            </p:contentPart>
          </mc:Choice>
          <mc:Fallback xmlns="">
            <p:pic>
              <p:nvPicPr>
                <p:cNvPr id="129" name="Freihand 128">
                  <a:extLst>
                    <a:ext uri="{FF2B5EF4-FFF2-40B4-BE49-F238E27FC236}">
                      <a16:creationId xmlns:a16="http://schemas.microsoft.com/office/drawing/2014/main" id="{B3923A15-E115-34E1-D401-7A0EAF81189C}"/>
                    </a:ext>
                  </a:extLst>
                </p:cNvPr>
                <p:cNvPicPr/>
                <p:nvPr/>
              </p:nvPicPr>
              <p:blipFill>
                <a:blip r:embed="rId127"/>
                <a:stretch>
                  <a:fillRect/>
                </a:stretch>
              </p:blipFill>
              <p:spPr>
                <a:xfrm>
                  <a:off x="3872356" y="475691"/>
                  <a:ext cx="211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3" name="Freihand 132">
                  <a:extLst>
                    <a:ext uri="{FF2B5EF4-FFF2-40B4-BE49-F238E27FC236}">
                      <a16:creationId xmlns:a16="http://schemas.microsoft.com/office/drawing/2014/main" id="{D3D3D43C-21C6-100C-9E78-AA39980BE371}"/>
                    </a:ext>
                  </a:extLst>
                </p14:cNvPr>
                <p14:cNvContentPartPr/>
                <p14:nvPr/>
              </p14:nvContentPartPr>
              <p14:xfrm>
                <a:off x="4237756" y="405491"/>
                <a:ext cx="155880" cy="152280"/>
              </p14:xfrm>
            </p:contentPart>
          </mc:Choice>
          <mc:Fallback xmlns="">
            <p:pic>
              <p:nvPicPr>
                <p:cNvPr id="133" name="Freihand 132">
                  <a:extLst>
                    <a:ext uri="{FF2B5EF4-FFF2-40B4-BE49-F238E27FC236}">
                      <a16:creationId xmlns:a16="http://schemas.microsoft.com/office/drawing/2014/main" id="{D3D3D43C-21C6-100C-9E78-AA39980BE371}"/>
                    </a:ext>
                  </a:extLst>
                </p:cNvPr>
                <p:cNvPicPr/>
                <p:nvPr/>
              </p:nvPicPr>
              <p:blipFill>
                <a:blip r:embed="rId129"/>
                <a:stretch>
                  <a:fillRect/>
                </a:stretch>
              </p:blipFill>
              <p:spPr>
                <a:xfrm>
                  <a:off x="4233436" y="401171"/>
                  <a:ext cx="164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4" name="Freihand 133">
                  <a:extLst>
                    <a:ext uri="{FF2B5EF4-FFF2-40B4-BE49-F238E27FC236}">
                      <a16:creationId xmlns:a16="http://schemas.microsoft.com/office/drawing/2014/main" id="{38EC773F-B14C-CC21-BD5E-D7BD025AD342}"/>
                    </a:ext>
                  </a:extLst>
                </p14:cNvPr>
                <p14:cNvContentPartPr/>
                <p14:nvPr/>
              </p14:nvContentPartPr>
              <p14:xfrm>
                <a:off x="4296076" y="483251"/>
                <a:ext cx="201960" cy="79920"/>
              </p14:xfrm>
            </p:contentPart>
          </mc:Choice>
          <mc:Fallback xmlns="">
            <p:pic>
              <p:nvPicPr>
                <p:cNvPr id="134" name="Freihand 133">
                  <a:extLst>
                    <a:ext uri="{FF2B5EF4-FFF2-40B4-BE49-F238E27FC236}">
                      <a16:creationId xmlns:a16="http://schemas.microsoft.com/office/drawing/2014/main" id="{38EC773F-B14C-CC21-BD5E-D7BD025AD342}"/>
                    </a:ext>
                  </a:extLst>
                </p:cNvPr>
                <p:cNvPicPr/>
                <p:nvPr/>
              </p:nvPicPr>
              <p:blipFill>
                <a:blip r:embed="rId131"/>
                <a:stretch>
                  <a:fillRect/>
                </a:stretch>
              </p:blipFill>
              <p:spPr>
                <a:xfrm>
                  <a:off x="4291756" y="478931"/>
                  <a:ext cx="210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5" name="Freihand 134">
                  <a:extLst>
                    <a:ext uri="{FF2B5EF4-FFF2-40B4-BE49-F238E27FC236}">
                      <a16:creationId xmlns:a16="http://schemas.microsoft.com/office/drawing/2014/main" id="{68CBD54A-CFCE-1BDA-10E5-39AFCBE9AD28}"/>
                    </a:ext>
                  </a:extLst>
                </p14:cNvPr>
                <p14:cNvContentPartPr/>
                <p14:nvPr/>
              </p14:nvContentPartPr>
              <p14:xfrm>
                <a:off x="4455196" y="473171"/>
                <a:ext cx="79560" cy="106200"/>
              </p14:xfrm>
            </p:contentPart>
          </mc:Choice>
          <mc:Fallback xmlns="">
            <p:pic>
              <p:nvPicPr>
                <p:cNvPr id="135" name="Freihand 134">
                  <a:extLst>
                    <a:ext uri="{FF2B5EF4-FFF2-40B4-BE49-F238E27FC236}">
                      <a16:creationId xmlns:a16="http://schemas.microsoft.com/office/drawing/2014/main" id="{68CBD54A-CFCE-1BDA-10E5-39AFCBE9AD28}"/>
                    </a:ext>
                  </a:extLst>
                </p:cNvPr>
                <p:cNvPicPr/>
                <p:nvPr/>
              </p:nvPicPr>
              <p:blipFill>
                <a:blip r:embed="rId133"/>
                <a:stretch>
                  <a:fillRect/>
                </a:stretch>
              </p:blipFill>
              <p:spPr>
                <a:xfrm>
                  <a:off x="4450876" y="468851"/>
                  <a:ext cx="88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7" name="Freihand 136">
                  <a:extLst>
                    <a:ext uri="{FF2B5EF4-FFF2-40B4-BE49-F238E27FC236}">
                      <a16:creationId xmlns:a16="http://schemas.microsoft.com/office/drawing/2014/main" id="{C15A7617-4665-6E2F-8DB6-C01036C80FEE}"/>
                    </a:ext>
                  </a:extLst>
                </p14:cNvPr>
                <p14:cNvContentPartPr/>
                <p14:nvPr/>
              </p14:nvContentPartPr>
              <p14:xfrm>
                <a:off x="4516036" y="417731"/>
                <a:ext cx="346680" cy="164880"/>
              </p14:xfrm>
            </p:contentPart>
          </mc:Choice>
          <mc:Fallback xmlns="">
            <p:pic>
              <p:nvPicPr>
                <p:cNvPr id="137" name="Freihand 136">
                  <a:extLst>
                    <a:ext uri="{FF2B5EF4-FFF2-40B4-BE49-F238E27FC236}">
                      <a16:creationId xmlns:a16="http://schemas.microsoft.com/office/drawing/2014/main" id="{C15A7617-4665-6E2F-8DB6-C01036C80FEE}"/>
                    </a:ext>
                  </a:extLst>
                </p:cNvPr>
                <p:cNvPicPr/>
                <p:nvPr/>
              </p:nvPicPr>
              <p:blipFill>
                <a:blip r:embed="rId135"/>
                <a:stretch>
                  <a:fillRect/>
                </a:stretch>
              </p:blipFill>
              <p:spPr>
                <a:xfrm>
                  <a:off x="4511716" y="413411"/>
                  <a:ext cx="355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8" name="Freihand 137">
                  <a:extLst>
                    <a:ext uri="{FF2B5EF4-FFF2-40B4-BE49-F238E27FC236}">
                      <a16:creationId xmlns:a16="http://schemas.microsoft.com/office/drawing/2014/main" id="{CADD113A-BB65-9E12-5A96-61BF4109D65F}"/>
                    </a:ext>
                  </a:extLst>
                </p14:cNvPr>
                <p14:cNvContentPartPr/>
                <p14:nvPr/>
              </p14:nvContentPartPr>
              <p14:xfrm>
                <a:off x="4702876" y="406571"/>
                <a:ext cx="20880" cy="16200"/>
              </p14:xfrm>
            </p:contentPart>
          </mc:Choice>
          <mc:Fallback xmlns="">
            <p:pic>
              <p:nvPicPr>
                <p:cNvPr id="138" name="Freihand 137">
                  <a:extLst>
                    <a:ext uri="{FF2B5EF4-FFF2-40B4-BE49-F238E27FC236}">
                      <a16:creationId xmlns:a16="http://schemas.microsoft.com/office/drawing/2014/main" id="{CADD113A-BB65-9E12-5A96-61BF4109D65F}"/>
                    </a:ext>
                  </a:extLst>
                </p:cNvPr>
                <p:cNvPicPr/>
                <p:nvPr/>
              </p:nvPicPr>
              <p:blipFill>
                <a:blip r:embed="rId137"/>
                <a:stretch>
                  <a:fillRect/>
                </a:stretch>
              </p:blipFill>
              <p:spPr>
                <a:xfrm>
                  <a:off x="4698556" y="402251"/>
                  <a:ext cx="29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0" name="Freihand 139">
                  <a:extLst>
                    <a:ext uri="{FF2B5EF4-FFF2-40B4-BE49-F238E27FC236}">
                      <a16:creationId xmlns:a16="http://schemas.microsoft.com/office/drawing/2014/main" id="{EA2BF5B6-8139-7D0E-C580-5DABC6096B7E}"/>
                    </a:ext>
                  </a:extLst>
                </p14:cNvPr>
                <p14:cNvContentPartPr/>
                <p14:nvPr/>
              </p14:nvContentPartPr>
              <p14:xfrm>
                <a:off x="4980436" y="578291"/>
                <a:ext cx="25200" cy="101880"/>
              </p14:xfrm>
            </p:contentPart>
          </mc:Choice>
          <mc:Fallback xmlns="">
            <p:pic>
              <p:nvPicPr>
                <p:cNvPr id="140" name="Freihand 139">
                  <a:extLst>
                    <a:ext uri="{FF2B5EF4-FFF2-40B4-BE49-F238E27FC236}">
                      <a16:creationId xmlns:a16="http://schemas.microsoft.com/office/drawing/2014/main" id="{EA2BF5B6-8139-7D0E-C580-5DABC6096B7E}"/>
                    </a:ext>
                  </a:extLst>
                </p:cNvPr>
                <p:cNvPicPr/>
                <p:nvPr/>
              </p:nvPicPr>
              <p:blipFill>
                <a:blip r:embed="rId139"/>
                <a:stretch>
                  <a:fillRect/>
                </a:stretch>
              </p:blipFill>
              <p:spPr>
                <a:xfrm>
                  <a:off x="4976116" y="573971"/>
                  <a:ext cx="33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1" name="Freihand 140">
                  <a:extLst>
                    <a:ext uri="{FF2B5EF4-FFF2-40B4-BE49-F238E27FC236}">
                      <a16:creationId xmlns:a16="http://schemas.microsoft.com/office/drawing/2014/main" id="{14F8D542-69BC-C02F-01A9-7FA32772423C}"/>
                    </a:ext>
                  </a:extLst>
                </p14:cNvPr>
                <p14:cNvContentPartPr/>
                <p14:nvPr/>
              </p14:nvContentPartPr>
              <p14:xfrm>
                <a:off x="5106076" y="502691"/>
                <a:ext cx="416160" cy="120960"/>
              </p14:xfrm>
            </p:contentPart>
          </mc:Choice>
          <mc:Fallback xmlns="">
            <p:pic>
              <p:nvPicPr>
                <p:cNvPr id="141" name="Freihand 140">
                  <a:extLst>
                    <a:ext uri="{FF2B5EF4-FFF2-40B4-BE49-F238E27FC236}">
                      <a16:creationId xmlns:a16="http://schemas.microsoft.com/office/drawing/2014/main" id="{14F8D542-69BC-C02F-01A9-7FA32772423C}"/>
                    </a:ext>
                  </a:extLst>
                </p:cNvPr>
                <p:cNvPicPr/>
                <p:nvPr/>
              </p:nvPicPr>
              <p:blipFill>
                <a:blip r:embed="rId141"/>
                <a:stretch>
                  <a:fillRect/>
                </a:stretch>
              </p:blipFill>
              <p:spPr>
                <a:xfrm>
                  <a:off x="5101756" y="498371"/>
                  <a:ext cx="424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2" name="Freihand 141">
                  <a:extLst>
                    <a:ext uri="{FF2B5EF4-FFF2-40B4-BE49-F238E27FC236}">
                      <a16:creationId xmlns:a16="http://schemas.microsoft.com/office/drawing/2014/main" id="{FB3523A9-9CB1-EB61-E5F6-48E919ECA3D3}"/>
                    </a:ext>
                  </a:extLst>
                </p14:cNvPr>
                <p14:cNvContentPartPr/>
                <p14:nvPr/>
              </p14:nvContentPartPr>
              <p14:xfrm>
                <a:off x="5558596" y="512051"/>
                <a:ext cx="83520" cy="73800"/>
              </p14:xfrm>
            </p:contentPart>
          </mc:Choice>
          <mc:Fallback xmlns="">
            <p:pic>
              <p:nvPicPr>
                <p:cNvPr id="142" name="Freihand 141">
                  <a:extLst>
                    <a:ext uri="{FF2B5EF4-FFF2-40B4-BE49-F238E27FC236}">
                      <a16:creationId xmlns:a16="http://schemas.microsoft.com/office/drawing/2014/main" id="{FB3523A9-9CB1-EB61-E5F6-48E919ECA3D3}"/>
                    </a:ext>
                  </a:extLst>
                </p:cNvPr>
                <p:cNvPicPr/>
                <p:nvPr/>
              </p:nvPicPr>
              <p:blipFill>
                <a:blip r:embed="rId143"/>
                <a:stretch>
                  <a:fillRect/>
                </a:stretch>
              </p:blipFill>
              <p:spPr>
                <a:xfrm>
                  <a:off x="5554276" y="507731"/>
                  <a:ext cx="92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3" name="Freihand 142">
                  <a:extLst>
                    <a:ext uri="{FF2B5EF4-FFF2-40B4-BE49-F238E27FC236}">
                      <a16:creationId xmlns:a16="http://schemas.microsoft.com/office/drawing/2014/main" id="{86073B39-9C6F-9800-AB95-86DB0A4BEE4C}"/>
                    </a:ext>
                  </a:extLst>
                </p14:cNvPr>
                <p14:cNvContentPartPr/>
                <p14:nvPr/>
              </p14:nvContentPartPr>
              <p14:xfrm>
                <a:off x="5863876" y="467051"/>
                <a:ext cx="291960" cy="106200"/>
              </p14:xfrm>
            </p:contentPart>
          </mc:Choice>
          <mc:Fallback xmlns="">
            <p:pic>
              <p:nvPicPr>
                <p:cNvPr id="143" name="Freihand 142">
                  <a:extLst>
                    <a:ext uri="{FF2B5EF4-FFF2-40B4-BE49-F238E27FC236}">
                      <a16:creationId xmlns:a16="http://schemas.microsoft.com/office/drawing/2014/main" id="{86073B39-9C6F-9800-AB95-86DB0A4BEE4C}"/>
                    </a:ext>
                  </a:extLst>
                </p:cNvPr>
                <p:cNvPicPr/>
                <p:nvPr/>
              </p:nvPicPr>
              <p:blipFill>
                <a:blip r:embed="rId145"/>
                <a:stretch>
                  <a:fillRect/>
                </a:stretch>
              </p:blipFill>
              <p:spPr>
                <a:xfrm>
                  <a:off x="5859556" y="462731"/>
                  <a:ext cx="300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5" name="Freihand 144">
                  <a:extLst>
                    <a:ext uri="{FF2B5EF4-FFF2-40B4-BE49-F238E27FC236}">
                      <a16:creationId xmlns:a16="http://schemas.microsoft.com/office/drawing/2014/main" id="{28D03CE2-E762-7112-D821-1BF8403A0688}"/>
                    </a:ext>
                  </a:extLst>
                </p14:cNvPr>
                <p14:cNvContentPartPr/>
                <p14:nvPr/>
              </p14:nvContentPartPr>
              <p14:xfrm>
                <a:off x="991996" y="806171"/>
                <a:ext cx="440640" cy="204120"/>
              </p14:xfrm>
            </p:contentPart>
          </mc:Choice>
          <mc:Fallback xmlns="">
            <p:pic>
              <p:nvPicPr>
                <p:cNvPr id="145" name="Freihand 144">
                  <a:extLst>
                    <a:ext uri="{FF2B5EF4-FFF2-40B4-BE49-F238E27FC236}">
                      <a16:creationId xmlns:a16="http://schemas.microsoft.com/office/drawing/2014/main" id="{28D03CE2-E762-7112-D821-1BF8403A0688}"/>
                    </a:ext>
                  </a:extLst>
                </p:cNvPr>
                <p:cNvPicPr/>
                <p:nvPr/>
              </p:nvPicPr>
              <p:blipFill>
                <a:blip r:embed="rId147"/>
                <a:stretch>
                  <a:fillRect/>
                </a:stretch>
              </p:blipFill>
              <p:spPr>
                <a:xfrm>
                  <a:off x="987676" y="801851"/>
                  <a:ext cx="449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6" name="Freihand 145">
                  <a:extLst>
                    <a:ext uri="{FF2B5EF4-FFF2-40B4-BE49-F238E27FC236}">
                      <a16:creationId xmlns:a16="http://schemas.microsoft.com/office/drawing/2014/main" id="{35605914-CFCC-130A-61A2-AE00D0A996B7}"/>
                    </a:ext>
                  </a:extLst>
                </p14:cNvPr>
                <p14:cNvContentPartPr/>
                <p14:nvPr/>
              </p14:nvContentPartPr>
              <p14:xfrm>
                <a:off x="1462876" y="833891"/>
                <a:ext cx="108720" cy="97920"/>
              </p14:xfrm>
            </p:contentPart>
          </mc:Choice>
          <mc:Fallback xmlns="">
            <p:pic>
              <p:nvPicPr>
                <p:cNvPr id="146" name="Freihand 145">
                  <a:extLst>
                    <a:ext uri="{FF2B5EF4-FFF2-40B4-BE49-F238E27FC236}">
                      <a16:creationId xmlns:a16="http://schemas.microsoft.com/office/drawing/2014/main" id="{35605914-CFCC-130A-61A2-AE00D0A996B7}"/>
                    </a:ext>
                  </a:extLst>
                </p:cNvPr>
                <p:cNvPicPr/>
                <p:nvPr/>
              </p:nvPicPr>
              <p:blipFill>
                <a:blip r:embed="rId149"/>
                <a:stretch>
                  <a:fillRect/>
                </a:stretch>
              </p:blipFill>
              <p:spPr>
                <a:xfrm>
                  <a:off x="1458556" y="829571"/>
                  <a:ext cx="117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8" name="Freihand 147">
                  <a:extLst>
                    <a:ext uri="{FF2B5EF4-FFF2-40B4-BE49-F238E27FC236}">
                      <a16:creationId xmlns:a16="http://schemas.microsoft.com/office/drawing/2014/main" id="{D85F5D4E-DE29-F2A3-0DB2-079A1A2D9809}"/>
                    </a:ext>
                  </a:extLst>
                </p14:cNvPr>
                <p14:cNvContentPartPr/>
                <p14:nvPr/>
              </p14:nvContentPartPr>
              <p14:xfrm>
                <a:off x="1577356" y="782411"/>
                <a:ext cx="335520" cy="216000"/>
              </p14:xfrm>
            </p:contentPart>
          </mc:Choice>
          <mc:Fallback xmlns="">
            <p:pic>
              <p:nvPicPr>
                <p:cNvPr id="148" name="Freihand 147">
                  <a:extLst>
                    <a:ext uri="{FF2B5EF4-FFF2-40B4-BE49-F238E27FC236}">
                      <a16:creationId xmlns:a16="http://schemas.microsoft.com/office/drawing/2014/main" id="{D85F5D4E-DE29-F2A3-0DB2-079A1A2D9809}"/>
                    </a:ext>
                  </a:extLst>
                </p:cNvPr>
                <p:cNvPicPr/>
                <p:nvPr/>
              </p:nvPicPr>
              <p:blipFill>
                <a:blip r:embed="rId151"/>
                <a:stretch>
                  <a:fillRect/>
                </a:stretch>
              </p:blipFill>
              <p:spPr>
                <a:xfrm>
                  <a:off x="1573036" y="778091"/>
                  <a:ext cx="344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9" name="Freihand 148">
                  <a:extLst>
                    <a:ext uri="{FF2B5EF4-FFF2-40B4-BE49-F238E27FC236}">
                      <a16:creationId xmlns:a16="http://schemas.microsoft.com/office/drawing/2014/main" id="{E2FE2E53-8E18-1197-C24B-1007BD988067}"/>
                    </a:ext>
                  </a:extLst>
                </p14:cNvPr>
                <p14:cNvContentPartPr/>
                <p14:nvPr/>
              </p14:nvContentPartPr>
              <p14:xfrm>
                <a:off x="1908556" y="830651"/>
                <a:ext cx="219600" cy="92160"/>
              </p14:xfrm>
            </p:contentPart>
          </mc:Choice>
          <mc:Fallback xmlns="">
            <p:pic>
              <p:nvPicPr>
                <p:cNvPr id="149" name="Freihand 148">
                  <a:extLst>
                    <a:ext uri="{FF2B5EF4-FFF2-40B4-BE49-F238E27FC236}">
                      <a16:creationId xmlns:a16="http://schemas.microsoft.com/office/drawing/2014/main" id="{E2FE2E53-8E18-1197-C24B-1007BD988067}"/>
                    </a:ext>
                  </a:extLst>
                </p:cNvPr>
                <p:cNvPicPr/>
                <p:nvPr/>
              </p:nvPicPr>
              <p:blipFill>
                <a:blip r:embed="rId153"/>
                <a:stretch>
                  <a:fillRect/>
                </a:stretch>
              </p:blipFill>
              <p:spPr>
                <a:xfrm>
                  <a:off x="1904236" y="826331"/>
                  <a:ext cx="228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0" name="Freihand 149">
                  <a:extLst>
                    <a:ext uri="{FF2B5EF4-FFF2-40B4-BE49-F238E27FC236}">
                      <a16:creationId xmlns:a16="http://schemas.microsoft.com/office/drawing/2014/main" id="{18FDAF30-2DB1-8AD9-D24C-E5DEEC486382}"/>
                    </a:ext>
                  </a:extLst>
                </p14:cNvPr>
                <p14:cNvContentPartPr/>
                <p14:nvPr/>
              </p14:nvContentPartPr>
              <p14:xfrm>
                <a:off x="2136436" y="833891"/>
                <a:ext cx="78120" cy="99360"/>
              </p14:xfrm>
            </p:contentPart>
          </mc:Choice>
          <mc:Fallback xmlns="">
            <p:pic>
              <p:nvPicPr>
                <p:cNvPr id="150" name="Freihand 149">
                  <a:extLst>
                    <a:ext uri="{FF2B5EF4-FFF2-40B4-BE49-F238E27FC236}">
                      <a16:creationId xmlns:a16="http://schemas.microsoft.com/office/drawing/2014/main" id="{18FDAF30-2DB1-8AD9-D24C-E5DEEC486382}"/>
                    </a:ext>
                  </a:extLst>
                </p:cNvPr>
                <p:cNvPicPr/>
                <p:nvPr/>
              </p:nvPicPr>
              <p:blipFill>
                <a:blip r:embed="rId155"/>
                <a:stretch>
                  <a:fillRect/>
                </a:stretch>
              </p:blipFill>
              <p:spPr>
                <a:xfrm>
                  <a:off x="2132116" y="829571"/>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2" name="Freihand 151">
                  <a:extLst>
                    <a:ext uri="{FF2B5EF4-FFF2-40B4-BE49-F238E27FC236}">
                      <a16:creationId xmlns:a16="http://schemas.microsoft.com/office/drawing/2014/main" id="{3480CB01-8ECC-9C84-FCEB-73F31CCF9846}"/>
                    </a:ext>
                  </a:extLst>
                </p14:cNvPr>
                <p14:cNvContentPartPr/>
                <p14:nvPr/>
              </p14:nvContentPartPr>
              <p14:xfrm>
                <a:off x="2250196" y="752171"/>
                <a:ext cx="211680" cy="178200"/>
              </p14:xfrm>
            </p:contentPart>
          </mc:Choice>
          <mc:Fallback xmlns="">
            <p:pic>
              <p:nvPicPr>
                <p:cNvPr id="152" name="Freihand 151">
                  <a:extLst>
                    <a:ext uri="{FF2B5EF4-FFF2-40B4-BE49-F238E27FC236}">
                      <a16:creationId xmlns:a16="http://schemas.microsoft.com/office/drawing/2014/main" id="{3480CB01-8ECC-9C84-FCEB-73F31CCF9846}"/>
                    </a:ext>
                  </a:extLst>
                </p:cNvPr>
                <p:cNvPicPr/>
                <p:nvPr/>
              </p:nvPicPr>
              <p:blipFill>
                <a:blip r:embed="rId157"/>
                <a:stretch>
                  <a:fillRect/>
                </a:stretch>
              </p:blipFill>
              <p:spPr>
                <a:xfrm>
                  <a:off x="2245876" y="747851"/>
                  <a:ext cx="220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3" name="Freihand 152">
                  <a:extLst>
                    <a:ext uri="{FF2B5EF4-FFF2-40B4-BE49-F238E27FC236}">
                      <a16:creationId xmlns:a16="http://schemas.microsoft.com/office/drawing/2014/main" id="{EAA15198-0459-40D9-C03E-4E83592F1852}"/>
                    </a:ext>
                  </a:extLst>
                </p14:cNvPr>
                <p14:cNvContentPartPr/>
                <p14:nvPr/>
              </p14:nvContentPartPr>
              <p14:xfrm>
                <a:off x="2331916" y="766931"/>
                <a:ext cx="223200" cy="137160"/>
              </p14:xfrm>
            </p:contentPart>
          </mc:Choice>
          <mc:Fallback xmlns="">
            <p:pic>
              <p:nvPicPr>
                <p:cNvPr id="153" name="Freihand 152">
                  <a:extLst>
                    <a:ext uri="{FF2B5EF4-FFF2-40B4-BE49-F238E27FC236}">
                      <a16:creationId xmlns:a16="http://schemas.microsoft.com/office/drawing/2014/main" id="{EAA15198-0459-40D9-C03E-4E83592F1852}"/>
                    </a:ext>
                  </a:extLst>
                </p:cNvPr>
                <p:cNvPicPr/>
                <p:nvPr/>
              </p:nvPicPr>
              <p:blipFill>
                <a:blip r:embed="rId159"/>
                <a:stretch>
                  <a:fillRect/>
                </a:stretch>
              </p:blipFill>
              <p:spPr>
                <a:xfrm>
                  <a:off x="2327596" y="762611"/>
                  <a:ext cx="231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Freihand 153">
                  <a:extLst>
                    <a:ext uri="{FF2B5EF4-FFF2-40B4-BE49-F238E27FC236}">
                      <a16:creationId xmlns:a16="http://schemas.microsoft.com/office/drawing/2014/main" id="{2DAFAA52-9201-D987-E44E-BB824C008036}"/>
                    </a:ext>
                  </a:extLst>
                </p14:cNvPr>
                <p14:cNvContentPartPr/>
                <p14:nvPr/>
              </p14:nvContentPartPr>
              <p14:xfrm>
                <a:off x="2782996" y="755051"/>
                <a:ext cx="198360" cy="158400"/>
              </p14:xfrm>
            </p:contentPart>
          </mc:Choice>
          <mc:Fallback xmlns="">
            <p:pic>
              <p:nvPicPr>
                <p:cNvPr id="154" name="Freihand 153">
                  <a:extLst>
                    <a:ext uri="{FF2B5EF4-FFF2-40B4-BE49-F238E27FC236}">
                      <a16:creationId xmlns:a16="http://schemas.microsoft.com/office/drawing/2014/main" id="{2DAFAA52-9201-D987-E44E-BB824C008036}"/>
                    </a:ext>
                  </a:extLst>
                </p:cNvPr>
                <p:cNvPicPr/>
                <p:nvPr/>
              </p:nvPicPr>
              <p:blipFill>
                <a:blip r:embed="rId161"/>
                <a:stretch>
                  <a:fillRect/>
                </a:stretch>
              </p:blipFill>
              <p:spPr>
                <a:xfrm>
                  <a:off x="2778676" y="750731"/>
                  <a:ext cx="207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5" name="Freihand 154">
                  <a:extLst>
                    <a:ext uri="{FF2B5EF4-FFF2-40B4-BE49-F238E27FC236}">
                      <a16:creationId xmlns:a16="http://schemas.microsoft.com/office/drawing/2014/main" id="{825AB8E8-4986-F872-3FDB-F0F71BCFBD08}"/>
                    </a:ext>
                  </a:extLst>
                </p14:cNvPr>
                <p14:cNvContentPartPr/>
                <p14:nvPr/>
              </p14:nvContentPartPr>
              <p14:xfrm>
                <a:off x="3050836" y="703211"/>
                <a:ext cx="215280" cy="187920"/>
              </p14:xfrm>
            </p:contentPart>
          </mc:Choice>
          <mc:Fallback xmlns="">
            <p:pic>
              <p:nvPicPr>
                <p:cNvPr id="155" name="Freihand 154">
                  <a:extLst>
                    <a:ext uri="{FF2B5EF4-FFF2-40B4-BE49-F238E27FC236}">
                      <a16:creationId xmlns:a16="http://schemas.microsoft.com/office/drawing/2014/main" id="{825AB8E8-4986-F872-3FDB-F0F71BCFBD08}"/>
                    </a:ext>
                  </a:extLst>
                </p:cNvPr>
                <p:cNvPicPr/>
                <p:nvPr/>
              </p:nvPicPr>
              <p:blipFill>
                <a:blip r:embed="rId163"/>
                <a:stretch>
                  <a:fillRect/>
                </a:stretch>
              </p:blipFill>
              <p:spPr>
                <a:xfrm>
                  <a:off x="3046516" y="698891"/>
                  <a:ext cx="223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6" name="Freihand 155">
                  <a:extLst>
                    <a:ext uri="{FF2B5EF4-FFF2-40B4-BE49-F238E27FC236}">
                      <a16:creationId xmlns:a16="http://schemas.microsoft.com/office/drawing/2014/main" id="{6A82562E-FBD9-0000-E3FE-579B6B0C5B14}"/>
                    </a:ext>
                  </a:extLst>
                </p14:cNvPr>
                <p14:cNvContentPartPr/>
                <p14:nvPr/>
              </p14:nvContentPartPr>
              <p14:xfrm>
                <a:off x="3248476" y="702491"/>
                <a:ext cx="11160" cy="13320"/>
              </p14:xfrm>
            </p:contentPart>
          </mc:Choice>
          <mc:Fallback xmlns="">
            <p:pic>
              <p:nvPicPr>
                <p:cNvPr id="156" name="Freihand 155">
                  <a:extLst>
                    <a:ext uri="{FF2B5EF4-FFF2-40B4-BE49-F238E27FC236}">
                      <a16:creationId xmlns:a16="http://schemas.microsoft.com/office/drawing/2014/main" id="{6A82562E-FBD9-0000-E3FE-579B6B0C5B14}"/>
                    </a:ext>
                  </a:extLst>
                </p:cNvPr>
                <p:cNvPicPr/>
                <p:nvPr/>
              </p:nvPicPr>
              <p:blipFill>
                <a:blip r:embed="rId165"/>
                <a:stretch>
                  <a:fillRect/>
                </a:stretch>
              </p:blipFill>
              <p:spPr>
                <a:xfrm>
                  <a:off x="3244156" y="698171"/>
                  <a:ext cx="19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7" name="Freihand 156">
                  <a:extLst>
                    <a:ext uri="{FF2B5EF4-FFF2-40B4-BE49-F238E27FC236}">
                      <a16:creationId xmlns:a16="http://schemas.microsoft.com/office/drawing/2014/main" id="{A0A2B520-E9BA-72DC-3B92-4B6FFB41DC8A}"/>
                    </a:ext>
                  </a:extLst>
                </p14:cNvPr>
                <p14:cNvContentPartPr/>
                <p14:nvPr/>
              </p14:nvContentPartPr>
              <p14:xfrm>
                <a:off x="3322276" y="700331"/>
                <a:ext cx="107640" cy="176040"/>
              </p14:xfrm>
            </p:contentPart>
          </mc:Choice>
          <mc:Fallback xmlns="">
            <p:pic>
              <p:nvPicPr>
                <p:cNvPr id="157" name="Freihand 156">
                  <a:extLst>
                    <a:ext uri="{FF2B5EF4-FFF2-40B4-BE49-F238E27FC236}">
                      <a16:creationId xmlns:a16="http://schemas.microsoft.com/office/drawing/2014/main" id="{A0A2B520-E9BA-72DC-3B92-4B6FFB41DC8A}"/>
                    </a:ext>
                  </a:extLst>
                </p:cNvPr>
                <p:cNvPicPr/>
                <p:nvPr/>
              </p:nvPicPr>
              <p:blipFill>
                <a:blip r:embed="rId167"/>
                <a:stretch>
                  <a:fillRect/>
                </a:stretch>
              </p:blipFill>
              <p:spPr>
                <a:xfrm>
                  <a:off x="3317956" y="696011"/>
                  <a:ext cx="116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0" name="Freihand 159">
                  <a:extLst>
                    <a:ext uri="{FF2B5EF4-FFF2-40B4-BE49-F238E27FC236}">
                      <a16:creationId xmlns:a16="http://schemas.microsoft.com/office/drawing/2014/main" id="{6C52DCC4-FFCD-4C0F-3B62-98BBEAA76D62}"/>
                    </a:ext>
                  </a:extLst>
                </p14:cNvPr>
                <p14:cNvContentPartPr/>
                <p14:nvPr/>
              </p14:nvContentPartPr>
              <p14:xfrm>
                <a:off x="3506236" y="703211"/>
                <a:ext cx="302760" cy="156600"/>
              </p14:xfrm>
            </p:contentPart>
          </mc:Choice>
          <mc:Fallback xmlns="">
            <p:pic>
              <p:nvPicPr>
                <p:cNvPr id="160" name="Freihand 159">
                  <a:extLst>
                    <a:ext uri="{FF2B5EF4-FFF2-40B4-BE49-F238E27FC236}">
                      <a16:creationId xmlns:a16="http://schemas.microsoft.com/office/drawing/2014/main" id="{6C52DCC4-FFCD-4C0F-3B62-98BBEAA76D62}"/>
                    </a:ext>
                  </a:extLst>
                </p:cNvPr>
                <p:cNvPicPr/>
                <p:nvPr/>
              </p:nvPicPr>
              <p:blipFill>
                <a:blip r:embed="rId169"/>
                <a:stretch>
                  <a:fillRect/>
                </a:stretch>
              </p:blipFill>
              <p:spPr>
                <a:xfrm>
                  <a:off x="3501916" y="698891"/>
                  <a:ext cx="311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1" name="Freihand 160">
                  <a:extLst>
                    <a:ext uri="{FF2B5EF4-FFF2-40B4-BE49-F238E27FC236}">
                      <a16:creationId xmlns:a16="http://schemas.microsoft.com/office/drawing/2014/main" id="{FC1A0D0B-FAF9-F009-4B2B-F18DF134254D}"/>
                    </a:ext>
                  </a:extLst>
                </p14:cNvPr>
                <p14:cNvContentPartPr/>
                <p14:nvPr/>
              </p14:nvContentPartPr>
              <p14:xfrm>
                <a:off x="3948676" y="728411"/>
                <a:ext cx="19440" cy="163440"/>
              </p14:xfrm>
            </p:contentPart>
          </mc:Choice>
          <mc:Fallback xmlns="">
            <p:pic>
              <p:nvPicPr>
                <p:cNvPr id="161" name="Freihand 160">
                  <a:extLst>
                    <a:ext uri="{FF2B5EF4-FFF2-40B4-BE49-F238E27FC236}">
                      <a16:creationId xmlns:a16="http://schemas.microsoft.com/office/drawing/2014/main" id="{FC1A0D0B-FAF9-F009-4B2B-F18DF134254D}"/>
                    </a:ext>
                  </a:extLst>
                </p:cNvPr>
                <p:cNvPicPr/>
                <p:nvPr/>
              </p:nvPicPr>
              <p:blipFill>
                <a:blip r:embed="rId171"/>
                <a:stretch>
                  <a:fillRect/>
                </a:stretch>
              </p:blipFill>
              <p:spPr>
                <a:xfrm>
                  <a:off x="3944356" y="724091"/>
                  <a:ext cx="28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2" name="Freihand 161">
                  <a:extLst>
                    <a:ext uri="{FF2B5EF4-FFF2-40B4-BE49-F238E27FC236}">
                      <a16:creationId xmlns:a16="http://schemas.microsoft.com/office/drawing/2014/main" id="{AA6D3813-6FD5-BC05-4661-32D75B5466C3}"/>
                    </a:ext>
                  </a:extLst>
                </p14:cNvPr>
                <p14:cNvContentPartPr/>
                <p14:nvPr/>
              </p14:nvContentPartPr>
              <p14:xfrm>
                <a:off x="3874516" y="713291"/>
                <a:ext cx="144720" cy="146520"/>
              </p14:xfrm>
            </p:contentPart>
          </mc:Choice>
          <mc:Fallback xmlns="">
            <p:pic>
              <p:nvPicPr>
                <p:cNvPr id="162" name="Freihand 161">
                  <a:extLst>
                    <a:ext uri="{FF2B5EF4-FFF2-40B4-BE49-F238E27FC236}">
                      <a16:creationId xmlns:a16="http://schemas.microsoft.com/office/drawing/2014/main" id="{AA6D3813-6FD5-BC05-4661-32D75B5466C3}"/>
                    </a:ext>
                  </a:extLst>
                </p:cNvPr>
                <p:cNvPicPr/>
                <p:nvPr/>
              </p:nvPicPr>
              <p:blipFill>
                <a:blip r:embed="rId173"/>
                <a:stretch>
                  <a:fillRect/>
                </a:stretch>
              </p:blipFill>
              <p:spPr>
                <a:xfrm>
                  <a:off x="3870196" y="708971"/>
                  <a:ext cx="153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3" name="Freihand 162">
                  <a:extLst>
                    <a:ext uri="{FF2B5EF4-FFF2-40B4-BE49-F238E27FC236}">
                      <a16:creationId xmlns:a16="http://schemas.microsoft.com/office/drawing/2014/main" id="{242C7590-0B40-F516-4BF8-FAB4F87C1143}"/>
                    </a:ext>
                  </a:extLst>
                </p14:cNvPr>
                <p14:cNvContentPartPr/>
                <p14:nvPr/>
              </p14:nvContentPartPr>
              <p14:xfrm>
                <a:off x="4020316" y="786731"/>
                <a:ext cx="127440" cy="66960"/>
              </p14:xfrm>
            </p:contentPart>
          </mc:Choice>
          <mc:Fallback xmlns="">
            <p:pic>
              <p:nvPicPr>
                <p:cNvPr id="163" name="Freihand 162">
                  <a:extLst>
                    <a:ext uri="{FF2B5EF4-FFF2-40B4-BE49-F238E27FC236}">
                      <a16:creationId xmlns:a16="http://schemas.microsoft.com/office/drawing/2014/main" id="{242C7590-0B40-F516-4BF8-FAB4F87C1143}"/>
                    </a:ext>
                  </a:extLst>
                </p:cNvPr>
                <p:cNvPicPr/>
                <p:nvPr/>
              </p:nvPicPr>
              <p:blipFill>
                <a:blip r:embed="rId175"/>
                <a:stretch>
                  <a:fillRect/>
                </a:stretch>
              </p:blipFill>
              <p:spPr>
                <a:xfrm>
                  <a:off x="4015996" y="782411"/>
                  <a:ext cx="136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4" name="Freihand 163">
                  <a:extLst>
                    <a:ext uri="{FF2B5EF4-FFF2-40B4-BE49-F238E27FC236}">
                      <a16:creationId xmlns:a16="http://schemas.microsoft.com/office/drawing/2014/main" id="{FFB04581-E6CC-39C9-D013-2E60D9582725}"/>
                    </a:ext>
                  </a:extLst>
                </p14:cNvPr>
                <p14:cNvContentPartPr/>
                <p14:nvPr/>
              </p14:nvContentPartPr>
              <p14:xfrm>
                <a:off x="4171516" y="755051"/>
                <a:ext cx="185400" cy="124920"/>
              </p14:xfrm>
            </p:contentPart>
          </mc:Choice>
          <mc:Fallback xmlns="">
            <p:pic>
              <p:nvPicPr>
                <p:cNvPr id="164" name="Freihand 163">
                  <a:extLst>
                    <a:ext uri="{FF2B5EF4-FFF2-40B4-BE49-F238E27FC236}">
                      <a16:creationId xmlns:a16="http://schemas.microsoft.com/office/drawing/2014/main" id="{FFB04581-E6CC-39C9-D013-2E60D9582725}"/>
                    </a:ext>
                  </a:extLst>
                </p:cNvPr>
                <p:cNvPicPr/>
                <p:nvPr/>
              </p:nvPicPr>
              <p:blipFill>
                <a:blip r:embed="rId177"/>
                <a:stretch>
                  <a:fillRect/>
                </a:stretch>
              </p:blipFill>
              <p:spPr>
                <a:xfrm>
                  <a:off x="4167196" y="750731"/>
                  <a:ext cx="194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5" name="Freihand 164">
                  <a:extLst>
                    <a:ext uri="{FF2B5EF4-FFF2-40B4-BE49-F238E27FC236}">
                      <a16:creationId xmlns:a16="http://schemas.microsoft.com/office/drawing/2014/main" id="{B8069997-E7D0-B0A0-73B1-571A13A0E0D9}"/>
                    </a:ext>
                  </a:extLst>
                </p14:cNvPr>
                <p14:cNvContentPartPr/>
                <p14:nvPr/>
              </p14:nvContentPartPr>
              <p14:xfrm>
                <a:off x="4367716" y="750731"/>
                <a:ext cx="67680" cy="106560"/>
              </p14:xfrm>
            </p:contentPart>
          </mc:Choice>
          <mc:Fallback xmlns="">
            <p:pic>
              <p:nvPicPr>
                <p:cNvPr id="165" name="Freihand 164">
                  <a:extLst>
                    <a:ext uri="{FF2B5EF4-FFF2-40B4-BE49-F238E27FC236}">
                      <a16:creationId xmlns:a16="http://schemas.microsoft.com/office/drawing/2014/main" id="{B8069997-E7D0-B0A0-73B1-571A13A0E0D9}"/>
                    </a:ext>
                  </a:extLst>
                </p:cNvPr>
                <p:cNvPicPr/>
                <p:nvPr/>
              </p:nvPicPr>
              <p:blipFill>
                <a:blip r:embed="rId179"/>
                <a:stretch>
                  <a:fillRect/>
                </a:stretch>
              </p:blipFill>
              <p:spPr>
                <a:xfrm>
                  <a:off x="4363396" y="746411"/>
                  <a:ext cx="76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 name="Freihand 165">
                  <a:extLst>
                    <a:ext uri="{FF2B5EF4-FFF2-40B4-BE49-F238E27FC236}">
                      <a16:creationId xmlns:a16="http://schemas.microsoft.com/office/drawing/2014/main" id="{DF24C535-C173-0909-A76A-1C2FD82A035E}"/>
                    </a:ext>
                  </a:extLst>
                </p14:cNvPr>
                <p14:cNvContentPartPr/>
                <p14:nvPr/>
              </p14:nvContentPartPr>
              <p14:xfrm>
                <a:off x="4448716" y="707171"/>
                <a:ext cx="139320" cy="134640"/>
              </p14:xfrm>
            </p:contentPart>
          </mc:Choice>
          <mc:Fallback xmlns="">
            <p:pic>
              <p:nvPicPr>
                <p:cNvPr id="166" name="Freihand 165">
                  <a:extLst>
                    <a:ext uri="{FF2B5EF4-FFF2-40B4-BE49-F238E27FC236}">
                      <a16:creationId xmlns:a16="http://schemas.microsoft.com/office/drawing/2014/main" id="{DF24C535-C173-0909-A76A-1C2FD82A035E}"/>
                    </a:ext>
                  </a:extLst>
                </p:cNvPr>
                <p:cNvPicPr/>
                <p:nvPr/>
              </p:nvPicPr>
              <p:blipFill>
                <a:blip r:embed="rId181"/>
                <a:stretch>
                  <a:fillRect/>
                </a:stretch>
              </p:blipFill>
              <p:spPr>
                <a:xfrm>
                  <a:off x="4444396" y="702851"/>
                  <a:ext cx="147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7" name="Freihand 166">
                  <a:extLst>
                    <a:ext uri="{FF2B5EF4-FFF2-40B4-BE49-F238E27FC236}">
                      <a16:creationId xmlns:a16="http://schemas.microsoft.com/office/drawing/2014/main" id="{4218E25A-04E5-1DD5-59DE-F910C94BDB4D}"/>
                    </a:ext>
                  </a:extLst>
                </p14:cNvPr>
                <p14:cNvContentPartPr/>
                <p14:nvPr/>
              </p14:nvContentPartPr>
              <p14:xfrm>
                <a:off x="4586236" y="694211"/>
                <a:ext cx="3600" cy="7560"/>
              </p14:xfrm>
            </p:contentPart>
          </mc:Choice>
          <mc:Fallback xmlns="">
            <p:pic>
              <p:nvPicPr>
                <p:cNvPr id="167" name="Freihand 166">
                  <a:extLst>
                    <a:ext uri="{FF2B5EF4-FFF2-40B4-BE49-F238E27FC236}">
                      <a16:creationId xmlns:a16="http://schemas.microsoft.com/office/drawing/2014/main" id="{4218E25A-04E5-1DD5-59DE-F910C94BDB4D}"/>
                    </a:ext>
                  </a:extLst>
                </p:cNvPr>
                <p:cNvPicPr/>
                <p:nvPr/>
              </p:nvPicPr>
              <p:blipFill>
                <a:blip r:embed="rId183"/>
                <a:stretch>
                  <a:fillRect/>
                </a:stretch>
              </p:blipFill>
              <p:spPr>
                <a:xfrm>
                  <a:off x="4581916" y="689891"/>
                  <a:ext cx="12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8" name="Freihand 167">
                  <a:extLst>
                    <a:ext uri="{FF2B5EF4-FFF2-40B4-BE49-F238E27FC236}">
                      <a16:creationId xmlns:a16="http://schemas.microsoft.com/office/drawing/2014/main" id="{7ECC8122-1531-463D-0662-39E803F53176}"/>
                    </a:ext>
                  </a:extLst>
                </p14:cNvPr>
                <p14:cNvContentPartPr/>
                <p14:nvPr/>
              </p14:nvContentPartPr>
              <p14:xfrm>
                <a:off x="4666156" y="680531"/>
                <a:ext cx="124200" cy="166680"/>
              </p14:xfrm>
            </p:contentPart>
          </mc:Choice>
          <mc:Fallback xmlns="">
            <p:pic>
              <p:nvPicPr>
                <p:cNvPr id="168" name="Freihand 167">
                  <a:extLst>
                    <a:ext uri="{FF2B5EF4-FFF2-40B4-BE49-F238E27FC236}">
                      <a16:creationId xmlns:a16="http://schemas.microsoft.com/office/drawing/2014/main" id="{7ECC8122-1531-463D-0662-39E803F53176}"/>
                    </a:ext>
                  </a:extLst>
                </p:cNvPr>
                <p:cNvPicPr/>
                <p:nvPr/>
              </p:nvPicPr>
              <p:blipFill>
                <a:blip r:embed="rId185"/>
                <a:stretch>
                  <a:fillRect/>
                </a:stretch>
              </p:blipFill>
              <p:spPr>
                <a:xfrm>
                  <a:off x="4661836" y="676211"/>
                  <a:ext cx="132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9" name="Freihand 168">
                  <a:extLst>
                    <a:ext uri="{FF2B5EF4-FFF2-40B4-BE49-F238E27FC236}">
                      <a16:creationId xmlns:a16="http://schemas.microsoft.com/office/drawing/2014/main" id="{56A39C8D-C751-8B3E-2264-E856AEB424C0}"/>
                    </a:ext>
                  </a:extLst>
                </p14:cNvPr>
                <p14:cNvContentPartPr/>
                <p14:nvPr/>
              </p14:nvContentPartPr>
              <p14:xfrm>
                <a:off x="4807276" y="746771"/>
                <a:ext cx="88920" cy="71280"/>
              </p14:xfrm>
            </p:contentPart>
          </mc:Choice>
          <mc:Fallback xmlns="">
            <p:pic>
              <p:nvPicPr>
                <p:cNvPr id="169" name="Freihand 168">
                  <a:extLst>
                    <a:ext uri="{FF2B5EF4-FFF2-40B4-BE49-F238E27FC236}">
                      <a16:creationId xmlns:a16="http://schemas.microsoft.com/office/drawing/2014/main" id="{56A39C8D-C751-8B3E-2264-E856AEB424C0}"/>
                    </a:ext>
                  </a:extLst>
                </p:cNvPr>
                <p:cNvPicPr/>
                <p:nvPr/>
              </p:nvPicPr>
              <p:blipFill>
                <a:blip r:embed="rId187"/>
                <a:stretch>
                  <a:fillRect/>
                </a:stretch>
              </p:blipFill>
              <p:spPr>
                <a:xfrm>
                  <a:off x="4802956" y="742451"/>
                  <a:ext cx="97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1" name="Freihand 170">
                  <a:extLst>
                    <a:ext uri="{FF2B5EF4-FFF2-40B4-BE49-F238E27FC236}">
                      <a16:creationId xmlns:a16="http://schemas.microsoft.com/office/drawing/2014/main" id="{E8CB06E7-B528-3E3F-0885-8E0DB00FFE64}"/>
                    </a:ext>
                  </a:extLst>
                </p14:cNvPr>
                <p14:cNvContentPartPr/>
                <p14:nvPr/>
              </p14:nvContentPartPr>
              <p14:xfrm>
                <a:off x="5118316" y="726971"/>
                <a:ext cx="167040" cy="101880"/>
              </p14:xfrm>
            </p:contentPart>
          </mc:Choice>
          <mc:Fallback xmlns="">
            <p:pic>
              <p:nvPicPr>
                <p:cNvPr id="171" name="Freihand 170">
                  <a:extLst>
                    <a:ext uri="{FF2B5EF4-FFF2-40B4-BE49-F238E27FC236}">
                      <a16:creationId xmlns:a16="http://schemas.microsoft.com/office/drawing/2014/main" id="{E8CB06E7-B528-3E3F-0885-8E0DB00FFE64}"/>
                    </a:ext>
                  </a:extLst>
                </p:cNvPr>
                <p:cNvPicPr/>
                <p:nvPr/>
              </p:nvPicPr>
              <p:blipFill>
                <a:blip r:embed="rId189"/>
                <a:stretch>
                  <a:fillRect/>
                </a:stretch>
              </p:blipFill>
              <p:spPr>
                <a:xfrm>
                  <a:off x="5113996" y="722651"/>
                  <a:ext cx="175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2" name="Freihand 171">
                  <a:extLst>
                    <a:ext uri="{FF2B5EF4-FFF2-40B4-BE49-F238E27FC236}">
                      <a16:creationId xmlns:a16="http://schemas.microsoft.com/office/drawing/2014/main" id="{8456495B-3CB0-3B26-F96A-1B2D19EAF905}"/>
                    </a:ext>
                  </a:extLst>
                </p14:cNvPr>
                <p14:cNvContentPartPr/>
                <p14:nvPr/>
              </p14:nvContentPartPr>
              <p14:xfrm>
                <a:off x="5275636" y="737771"/>
                <a:ext cx="61560" cy="100080"/>
              </p14:xfrm>
            </p:contentPart>
          </mc:Choice>
          <mc:Fallback xmlns="">
            <p:pic>
              <p:nvPicPr>
                <p:cNvPr id="172" name="Freihand 171">
                  <a:extLst>
                    <a:ext uri="{FF2B5EF4-FFF2-40B4-BE49-F238E27FC236}">
                      <a16:creationId xmlns:a16="http://schemas.microsoft.com/office/drawing/2014/main" id="{8456495B-3CB0-3B26-F96A-1B2D19EAF905}"/>
                    </a:ext>
                  </a:extLst>
                </p:cNvPr>
                <p:cNvPicPr/>
                <p:nvPr/>
              </p:nvPicPr>
              <p:blipFill>
                <a:blip r:embed="rId191"/>
                <a:stretch>
                  <a:fillRect/>
                </a:stretch>
              </p:blipFill>
              <p:spPr>
                <a:xfrm>
                  <a:off x="5271316" y="733451"/>
                  <a:ext cx="70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3" name="Freihand 172">
                  <a:extLst>
                    <a:ext uri="{FF2B5EF4-FFF2-40B4-BE49-F238E27FC236}">
                      <a16:creationId xmlns:a16="http://schemas.microsoft.com/office/drawing/2014/main" id="{545531B5-EF8D-B826-AA03-3D9EE74ED7C0}"/>
                    </a:ext>
                  </a:extLst>
                </p14:cNvPr>
                <p14:cNvContentPartPr/>
                <p14:nvPr/>
              </p14:nvContentPartPr>
              <p14:xfrm>
                <a:off x="5386516" y="730571"/>
                <a:ext cx="75960" cy="100080"/>
              </p14:xfrm>
            </p:contentPart>
          </mc:Choice>
          <mc:Fallback xmlns="">
            <p:pic>
              <p:nvPicPr>
                <p:cNvPr id="173" name="Freihand 172">
                  <a:extLst>
                    <a:ext uri="{FF2B5EF4-FFF2-40B4-BE49-F238E27FC236}">
                      <a16:creationId xmlns:a16="http://schemas.microsoft.com/office/drawing/2014/main" id="{545531B5-EF8D-B826-AA03-3D9EE74ED7C0}"/>
                    </a:ext>
                  </a:extLst>
                </p:cNvPr>
                <p:cNvPicPr/>
                <p:nvPr/>
              </p:nvPicPr>
              <p:blipFill>
                <a:blip r:embed="rId193"/>
                <a:stretch>
                  <a:fillRect/>
                </a:stretch>
              </p:blipFill>
              <p:spPr>
                <a:xfrm>
                  <a:off x="5382196" y="726251"/>
                  <a:ext cx="84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 name="Freihand 173">
                  <a:extLst>
                    <a:ext uri="{FF2B5EF4-FFF2-40B4-BE49-F238E27FC236}">
                      <a16:creationId xmlns:a16="http://schemas.microsoft.com/office/drawing/2014/main" id="{2EB8D4D1-67F5-9464-DCC7-6261E8DF47AC}"/>
                    </a:ext>
                  </a:extLst>
                </p14:cNvPr>
                <p14:cNvContentPartPr/>
                <p14:nvPr/>
              </p14:nvContentPartPr>
              <p14:xfrm>
                <a:off x="5699716" y="694931"/>
                <a:ext cx="145800" cy="161640"/>
              </p14:xfrm>
            </p:contentPart>
          </mc:Choice>
          <mc:Fallback xmlns="">
            <p:pic>
              <p:nvPicPr>
                <p:cNvPr id="174" name="Freihand 173">
                  <a:extLst>
                    <a:ext uri="{FF2B5EF4-FFF2-40B4-BE49-F238E27FC236}">
                      <a16:creationId xmlns:a16="http://schemas.microsoft.com/office/drawing/2014/main" id="{2EB8D4D1-67F5-9464-DCC7-6261E8DF47AC}"/>
                    </a:ext>
                  </a:extLst>
                </p:cNvPr>
                <p:cNvPicPr/>
                <p:nvPr/>
              </p:nvPicPr>
              <p:blipFill>
                <a:blip r:embed="rId195"/>
                <a:stretch>
                  <a:fillRect/>
                </a:stretch>
              </p:blipFill>
              <p:spPr>
                <a:xfrm>
                  <a:off x="5695396" y="690611"/>
                  <a:ext cx="15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5" name="Freihand 174">
                  <a:extLst>
                    <a:ext uri="{FF2B5EF4-FFF2-40B4-BE49-F238E27FC236}">
                      <a16:creationId xmlns:a16="http://schemas.microsoft.com/office/drawing/2014/main" id="{615BA17B-C871-0B00-0A85-B0C29B7DCAD2}"/>
                    </a:ext>
                  </a:extLst>
                </p14:cNvPr>
                <p14:cNvContentPartPr/>
                <p14:nvPr/>
              </p14:nvContentPartPr>
              <p14:xfrm>
                <a:off x="5700436" y="750371"/>
                <a:ext cx="133920" cy="117360"/>
              </p14:xfrm>
            </p:contentPart>
          </mc:Choice>
          <mc:Fallback xmlns="">
            <p:pic>
              <p:nvPicPr>
                <p:cNvPr id="175" name="Freihand 174">
                  <a:extLst>
                    <a:ext uri="{FF2B5EF4-FFF2-40B4-BE49-F238E27FC236}">
                      <a16:creationId xmlns:a16="http://schemas.microsoft.com/office/drawing/2014/main" id="{615BA17B-C871-0B00-0A85-B0C29B7DCAD2}"/>
                    </a:ext>
                  </a:extLst>
                </p:cNvPr>
                <p:cNvPicPr/>
                <p:nvPr/>
              </p:nvPicPr>
              <p:blipFill>
                <a:blip r:embed="rId197"/>
                <a:stretch>
                  <a:fillRect/>
                </a:stretch>
              </p:blipFill>
              <p:spPr>
                <a:xfrm>
                  <a:off x="5696116" y="746051"/>
                  <a:ext cx="142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8" name="Freihand 177">
                  <a:extLst>
                    <a:ext uri="{FF2B5EF4-FFF2-40B4-BE49-F238E27FC236}">
                      <a16:creationId xmlns:a16="http://schemas.microsoft.com/office/drawing/2014/main" id="{233DC819-E092-66E7-0C36-BB8AADF23197}"/>
                    </a:ext>
                  </a:extLst>
                </p14:cNvPr>
                <p14:cNvContentPartPr/>
                <p14:nvPr/>
              </p14:nvContentPartPr>
              <p14:xfrm>
                <a:off x="5902756" y="766931"/>
                <a:ext cx="11880" cy="90720"/>
              </p14:xfrm>
            </p:contentPart>
          </mc:Choice>
          <mc:Fallback xmlns="">
            <p:pic>
              <p:nvPicPr>
                <p:cNvPr id="178" name="Freihand 177">
                  <a:extLst>
                    <a:ext uri="{FF2B5EF4-FFF2-40B4-BE49-F238E27FC236}">
                      <a16:creationId xmlns:a16="http://schemas.microsoft.com/office/drawing/2014/main" id="{233DC819-E092-66E7-0C36-BB8AADF23197}"/>
                    </a:ext>
                  </a:extLst>
                </p:cNvPr>
                <p:cNvPicPr/>
                <p:nvPr/>
              </p:nvPicPr>
              <p:blipFill>
                <a:blip r:embed="rId199"/>
                <a:stretch>
                  <a:fillRect/>
                </a:stretch>
              </p:blipFill>
              <p:spPr>
                <a:xfrm>
                  <a:off x="5898436" y="762611"/>
                  <a:ext cx="20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9" name="Freihand 178">
                  <a:extLst>
                    <a:ext uri="{FF2B5EF4-FFF2-40B4-BE49-F238E27FC236}">
                      <a16:creationId xmlns:a16="http://schemas.microsoft.com/office/drawing/2014/main" id="{448A7018-D980-7372-639C-CDB75FD79536}"/>
                    </a:ext>
                  </a:extLst>
                </p14:cNvPr>
                <p14:cNvContentPartPr/>
                <p14:nvPr/>
              </p14:nvContentPartPr>
              <p14:xfrm>
                <a:off x="5936236" y="710411"/>
                <a:ext cx="23040" cy="25200"/>
              </p14:xfrm>
            </p:contentPart>
          </mc:Choice>
          <mc:Fallback xmlns="">
            <p:pic>
              <p:nvPicPr>
                <p:cNvPr id="179" name="Freihand 178">
                  <a:extLst>
                    <a:ext uri="{FF2B5EF4-FFF2-40B4-BE49-F238E27FC236}">
                      <a16:creationId xmlns:a16="http://schemas.microsoft.com/office/drawing/2014/main" id="{448A7018-D980-7372-639C-CDB75FD79536}"/>
                    </a:ext>
                  </a:extLst>
                </p:cNvPr>
                <p:cNvPicPr/>
                <p:nvPr/>
              </p:nvPicPr>
              <p:blipFill>
                <a:blip r:embed="rId201"/>
                <a:stretch>
                  <a:fillRect/>
                </a:stretch>
              </p:blipFill>
              <p:spPr>
                <a:xfrm>
                  <a:off x="5931916" y="706091"/>
                  <a:ext cx="31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0" name="Freihand 179">
                  <a:extLst>
                    <a:ext uri="{FF2B5EF4-FFF2-40B4-BE49-F238E27FC236}">
                      <a16:creationId xmlns:a16="http://schemas.microsoft.com/office/drawing/2014/main" id="{9BA33098-CAD3-8179-B593-D39698753B74}"/>
                    </a:ext>
                  </a:extLst>
                </p14:cNvPr>
                <p14:cNvContentPartPr/>
                <p14:nvPr/>
              </p14:nvContentPartPr>
              <p14:xfrm>
                <a:off x="5971516" y="755771"/>
                <a:ext cx="272160" cy="213120"/>
              </p14:xfrm>
            </p:contentPart>
          </mc:Choice>
          <mc:Fallback xmlns="">
            <p:pic>
              <p:nvPicPr>
                <p:cNvPr id="180" name="Freihand 179">
                  <a:extLst>
                    <a:ext uri="{FF2B5EF4-FFF2-40B4-BE49-F238E27FC236}">
                      <a16:creationId xmlns:a16="http://schemas.microsoft.com/office/drawing/2014/main" id="{9BA33098-CAD3-8179-B593-D39698753B74}"/>
                    </a:ext>
                  </a:extLst>
                </p:cNvPr>
                <p:cNvPicPr/>
                <p:nvPr/>
              </p:nvPicPr>
              <p:blipFill>
                <a:blip r:embed="rId203"/>
                <a:stretch>
                  <a:fillRect/>
                </a:stretch>
              </p:blipFill>
              <p:spPr>
                <a:xfrm>
                  <a:off x="5967196" y="751451"/>
                  <a:ext cx="280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1" name="Freihand 180">
                  <a:extLst>
                    <a:ext uri="{FF2B5EF4-FFF2-40B4-BE49-F238E27FC236}">
                      <a16:creationId xmlns:a16="http://schemas.microsoft.com/office/drawing/2014/main" id="{8F3309E8-72E1-95A9-6EC0-751A7D926D21}"/>
                    </a:ext>
                  </a:extLst>
                </p14:cNvPr>
                <p14:cNvContentPartPr/>
                <p14:nvPr/>
              </p14:nvContentPartPr>
              <p14:xfrm>
                <a:off x="6282556" y="663611"/>
                <a:ext cx="110880" cy="159840"/>
              </p14:xfrm>
            </p:contentPart>
          </mc:Choice>
          <mc:Fallback xmlns="">
            <p:pic>
              <p:nvPicPr>
                <p:cNvPr id="181" name="Freihand 180">
                  <a:extLst>
                    <a:ext uri="{FF2B5EF4-FFF2-40B4-BE49-F238E27FC236}">
                      <a16:creationId xmlns:a16="http://schemas.microsoft.com/office/drawing/2014/main" id="{8F3309E8-72E1-95A9-6EC0-751A7D926D21}"/>
                    </a:ext>
                  </a:extLst>
                </p:cNvPr>
                <p:cNvPicPr/>
                <p:nvPr/>
              </p:nvPicPr>
              <p:blipFill>
                <a:blip r:embed="rId205"/>
                <a:stretch>
                  <a:fillRect/>
                </a:stretch>
              </p:blipFill>
              <p:spPr>
                <a:xfrm>
                  <a:off x="6278236" y="659291"/>
                  <a:ext cx="119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2" name="Freihand 181">
                  <a:extLst>
                    <a:ext uri="{FF2B5EF4-FFF2-40B4-BE49-F238E27FC236}">
                      <a16:creationId xmlns:a16="http://schemas.microsoft.com/office/drawing/2014/main" id="{0D851F05-A18C-0025-835A-E1068EC4D02C}"/>
                    </a:ext>
                  </a:extLst>
                </p14:cNvPr>
                <p14:cNvContentPartPr/>
                <p14:nvPr/>
              </p14:nvContentPartPr>
              <p14:xfrm>
                <a:off x="6392356" y="733091"/>
                <a:ext cx="175680" cy="215280"/>
              </p14:xfrm>
            </p:contentPart>
          </mc:Choice>
          <mc:Fallback xmlns="">
            <p:pic>
              <p:nvPicPr>
                <p:cNvPr id="182" name="Freihand 181">
                  <a:extLst>
                    <a:ext uri="{FF2B5EF4-FFF2-40B4-BE49-F238E27FC236}">
                      <a16:creationId xmlns:a16="http://schemas.microsoft.com/office/drawing/2014/main" id="{0D851F05-A18C-0025-835A-E1068EC4D02C}"/>
                    </a:ext>
                  </a:extLst>
                </p:cNvPr>
                <p:cNvPicPr/>
                <p:nvPr/>
              </p:nvPicPr>
              <p:blipFill>
                <a:blip r:embed="rId207"/>
                <a:stretch>
                  <a:fillRect/>
                </a:stretch>
              </p:blipFill>
              <p:spPr>
                <a:xfrm>
                  <a:off x="6388036" y="728771"/>
                  <a:ext cx="184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3" name="Freihand 182">
                  <a:extLst>
                    <a:ext uri="{FF2B5EF4-FFF2-40B4-BE49-F238E27FC236}">
                      <a16:creationId xmlns:a16="http://schemas.microsoft.com/office/drawing/2014/main" id="{4B8CE6A8-7CE5-14A8-D9C9-51B5E45A0EB3}"/>
                    </a:ext>
                  </a:extLst>
                </p14:cNvPr>
                <p14:cNvContentPartPr/>
                <p14:nvPr/>
              </p14:nvContentPartPr>
              <p14:xfrm>
                <a:off x="6610516" y="629771"/>
                <a:ext cx="351360" cy="197640"/>
              </p14:xfrm>
            </p:contentPart>
          </mc:Choice>
          <mc:Fallback xmlns="">
            <p:pic>
              <p:nvPicPr>
                <p:cNvPr id="183" name="Freihand 182">
                  <a:extLst>
                    <a:ext uri="{FF2B5EF4-FFF2-40B4-BE49-F238E27FC236}">
                      <a16:creationId xmlns:a16="http://schemas.microsoft.com/office/drawing/2014/main" id="{4B8CE6A8-7CE5-14A8-D9C9-51B5E45A0EB3}"/>
                    </a:ext>
                  </a:extLst>
                </p:cNvPr>
                <p:cNvPicPr/>
                <p:nvPr/>
              </p:nvPicPr>
              <p:blipFill>
                <a:blip r:embed="rId209"/>
                <a:stretch>
                  <a:fillRect/>
                </a:stretch>
              </p:blipFill>
              <p:spPr>
                <a:xfrm>
                  <a:off x="6606196" y="625451"/>
                  <a:ext cx="3600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4" name="Freihand 183">
                  <a:extLst>
                    <a:ext uri="{FF2B5EF4-FFF2-40B4-BE49-F238E27FC236}">
                      <a16:creationId xmlns:a16="http://schemas.microsoft.com/office/drawing/2014/main" id="{4E4F2D3F-74A6-8511-5B1F-41EC749A03E5}"/>
                    </a:ext>
                  </a:extLst>
                </p14:cNvPr>
                <p14:cNvContentPartPr/>
                <p14:nvPr/>
              </p14:nvContentPartPr>
              <p14:xfrm>
                <a:off x="6700516" y="530771"/>
                <a:ext cx="20520" cy="20520"/>
              </p14:xfrm>
            </p:contentPart>
          </mc:Choice>
          <mc:Fallback xmlns="">
            <p:pic>
              <p:nvPicPr>
                <p:cNvPr id="184" name="Freihand 183">
                  <a:extLst>
                    <a:ext uri="{FF2B5EF4-FFF2-40B4-BE49-F238E27FC236}">
                      <a16:creationId xmlns:a16="http://schemas.microsoft.com/office/drawing/2014/main" id="{4E4F2D3F-74A6-8511-5B1F-41EC749A03E5}"/>
                    </a:ext>
                  </a:extLst>
                </p:cNvPr>
                <p:cNvPicPr/>
                <p:nvPr/>
              </p:nvPicPr>
              <p:blipFill>
                <a:blip r:embed="rId211"/>
                <a:stretch>
                  <a:fillRect/>
                </a:stretch>
              </p:blipFill>
              <p:spPr>
                <a:xfrm>
                  <a:off x="6696196" y="526451"/>
                  <a:ext cx="29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5" name="Freihand 184">
                  <a:extLst>
                    <a:ext uri="{FF2B5EF4-FFF2-40B4-BE49-F238E27FC236}">
                      <a16:creationId xmlns:a16="http://schemas.microsoft.com/office/drawing/2014/main" id="{DB19037C-9C36-5DF1-3EE4-B5BE33CDC708}"/>
                    </a:ext>
                  </a:extLst>
                </p14:cNvPr>
                <p14:cNvContentPartPr/>
                <p14:nvPr/>
              </p14:nvContentPartPr>
              <p14:xfrm>
                <a:off x="7038916" y="722291"/>
                <a:ext cx="118440" cy="20520"/>
              </p14:xfrm>
            </p:contentPart>
          </mc:Choice>
          <mc:Fallback xmlns="">
            <p:pic>
              <p:nvPicPr>
                <p:cNvPr id="185" name="Freihand 184">
                  <a:extLst>
                    <a:ext uri="{FF2B5EF4-FFF2-40B4-BE49-F238E27FC236}">
                      <a16:creationId xmlns:a16="http://schemas.microsoft.com/office/drawing/2014/main" id="{DB19037C-9C36-5DF1-3EE4-B5BE33CDC708}"/>
                    </a:ext>
                  </a:extLst>
                </p:cNvPr>
                <p:cNvPicPr/>
                <p:nvPr/>
              </p:nvPicPr>
              <p:blipFill>
                <a:blip r:embed="rId213"/>
                <a:stretch>
                  <a:fillRect/>
                </a:stretch>
              </p:blipFill>
              <p:spPr>
                <a:xfrm>
                  <a:off x="7034596" y="717971"/>
                  <a:ext cx="127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6" name="Freihand 185">
                  <a:extLst>
                    <a:ext uri="{FF2B5EF4-FFF2-40B4-BE49-F238E27FC236}">
                      <a16:creationId xmlns:a16="http://schemas.microsoft.com/office/drawing/2014/main" id="{8B592B20-571A-B5C3-C80F-D538EDCDFD92}"/>
                    </a:ext>
                  </a:extLst>
                </p14:cNvPr>
                <p14:cNvContentPartPr/>
                <p14:nvPr/>
              </p14:nvContentPartPr>
              <p14:xfrm>
                <a:off x="7069876" y="657851"/>
                <a:ext cx="210960" cy="126000"/>
              </p14:xfrm>
            </p:contentPart>
          </mc:Choice>
          <mc:Fallback xmlns="">
            <p:pic>
              <p:nvPicPr>
                <p:cNvPr id="186" name="Freihand 185">
                  <a:extLst>
                    <a:ext uri="{FF2B5EF4-FFF2-40B4-BE49-F238E27FC236}">
                      <a16:creationId xmlns:a16="http://schemas.microsoft.com/office/drawing/2014/main" id="{8B592B20-571A-B5C3-C80F-D538EDCDFD92}"/>
                    </a:ext>
                  </a:extLst>
                </p:cNvPr>
                <p:cNvPicPr/>
                <p:nvPr/>
              </p:nvPicPr>
              <p:blipFill>
                <a:blip r:embed="rId215"/>
                <a:stretch>
                  <a:fillRect/>
                </a:stretch>
              </p:blipFill>
              <p:spPr>
                <a:xfrm>
                  <a:off x="7065556" y="653531"/>
                  <a:ext cx="219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7" name="Freihand 186">
                  <a:extLst>
                    <a:ext uri="{FF2B5EF4-FFF2-40B4-BE49-F238E27FC236}">
                      <a16:creationId xmlns:a16="http://schemas.microsoft.com/office/drawing/2014/main" id="{9CE6276D-AA37-6726-339A-9CC09A884DEF}"/>
                    </a:ext>
                  </a:extLst>
                </p14:cNvPr>
                <p14:cNvContentPartPr/>
                <p14:nvPr/>
              </p14:nvContentPartPr>
              <p14:xfrm>
                <a:off x="7211356" y="668291"/>
                <a:ext cx="181800" cy="102240"/>
              </p14:xfrm>
            </p:contentPart>
          </mc:Choice>
          <mc:Fallback xmlns="">
            <p:pic>
              <p:nvPicPr>
                <p:cNvPr id="187" name="Freihand 186">
                  <a:extLst>
                    <a:ext uri="{FF2B5EF4-FFF2-40B4-BE49-F238E27FC236}">
                      <a16:creationId xmlns:a16="http://schemas.microsoft.com/office/drawing/2014/main" id="{9CE6276D-AA37-6726-339A-9CC09A884DEF}"/>
                    </a:ext>
                  </a:extLst>
                </p:cNvPr>
                <p:cNvPicPr/>
                <p:nvPr/>
              </p:nvPicPr>
              <p:blipFill>
                <a:blip r:embed="rId217"/>
                <a:stretch>
                  <a:fillRect/>
                </a:stretch>
              </p:blipFill>
              <p:spPr>
                <a:xfrm>
                  <a:off x="7207036" y="663971"/>
                  <a:ext cx="19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8" name="Freihand 187">
                  <a:extLst>
                    <a:ext uri="{FF2B5EF4-FFF2-40B4-BE49-F238E27FC236}">
                      <a16:creationId xmlns:a16="http://schemas.microsoft.com/office/drawing/2014/main" id="{4A99C3B8-23F1-66CB-D19F-BF595CAC7704}"/>
                    </a:ext>
                  </a:extLst>
                </p14:cNvPr>
                <p14:cNvContentPartPr/>
                <p14:nvPr/>
              </p14:nvContentPartPr>
              <p14:xfrm>
                <a:off x="7442116" y="663611"/>
                <a:ext cx="92160" cy="92160"/>
              </p14:xfrm>
            </p:contentPart>
          </mc:Choice>
          <mc:Fallback xmlns="">
            <p:pic>
              <p:nvPicPr>
                <p:cNvPr id="188" name="Freihand 187">
                  <a:extLst>
                    <a:ext uri="{FF2B5EF4-FFF2-40B4-BE49-F238E27FC236}">
                      <a16:creationId xmlns:a16="http://schemas.microsoft.com/office/drawing/2014/main" id="{4A99C3B8-23F1-66CB-D19F-BF595CAC7704}"/>
                    </a:ext>
                  </a:extLst>
                </p:cNvPr>
                <p:cNvPicPr/>
                <p:nvPr/>
              </p:nvPicPr>
              <p:blipFill>
                <a:blip r:embed="rId219"/>
                <a:stretch>
                  <a:fillRect/>
                </a:stretch>
              </p:blipFill>
              <p:spPr>
                <a:xfrm>
                  <a:off x="7437796" y="659291"/>
                  <a:ext cx="100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9" name="Freihand 188">
                  <a:extLst>
                    <a:ext uri="{FF2B5EF4-FFF2-40B4-BE49-F238E27FC236}">
                      <a16:creationId xmlns:a16="http://schemas.microsoft.com/office/drawing/2014/main" id="{79AAABF1-F009-5C16-60BA-7FCA6254CA8F}"/>
                    </a:ext>
                  </a:extLst>
                </p14:cNvPr>
                <p14:cNvContentPartPr/>
                <p14:nvPr/>
              </p14:nvContentPartPr>
              <p14:xfrm>
                <a:off x="7668916" y="697811"/>
                <a:ext cx="114480" cy="89640"/>
              </p14:xfrm>
            </p:contentPart>
          </mc:Choice>
          <mc:Fallback xmlns="">
            <p:pic>
              <p:nvPicPr>
                <p:cNvPr id="189" name="Freihand 188">
                  <a:extLst>
                    <a:ext uri="{FF2B5EF4-FFF2-40B4-BE49-F238E27FC236}">
                      <a16:creationId xmlns:a16="http://schemas.microsoft.com/office/drawing/2014/main" id="{79AAABF1-F009-5C16-60BA-7FCA6254CA8F}"/>
                    </a:ext>
                  </a:extLst>
                </p:cNvPr>
                <p:cNvPicPr/>
                <p:nvPr/>
              </p:nvPicPr>
              <p:blipFill>
                <a:blip r:embed="rId221"/>
                <a:stretch>
                  <a:fillRect/>
                </a:stretch>
              </p:blipFill>
              <p:spPr>
                <a:xfrm>
                  <a:off x="7664596" y="693491"/>
                  <a:ext cx="123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0" name="Freihand 189">
                  <a:extLst>
                    <a:ext uri="{FF2B5EF4-FFF2-40B4-BE49-F238E27FC236}">
                      <a16:creationId xmlns:a16="http://schemas.microsoft.com/office/drawing/2014/main" id="{6238EA4E-EF09-68B4-8A1F-E9801246ECEC}"/>
                    </a:ext>
                  </a:extLst>
                </p14:cNvPr>
                <p14:cNvContentPartPr/>
                <p14:nvPr/>
              </p14:nvContentPartPr>
              <p14:xfrm>
                <a:off x="7822996" y="607451"/>
                <a:ext cx="107280" cy="154080"/>
              </p14:xfrm>
            </p:contentPart>
          </mc:Choice>
          <mc:Fallback xmlns="">
            <p:pic>
              <p:nvPicPr>
                <p:cNvPr id="190" name="Freihand 189">
                  <a:extLst>
                    <a:ext uri="{FF2B5EF4-FFF2-40B4-BE49-F238E27FC236}">
                      <a16:creationId xmlns:a16="http://schemas.microsoft.com/office/drawing/2014/main" id="{6238EA4E-EF09-68B4-8A1F-E9801246ECEC}"/>
                    </a:ext>
                  </a:extLst>
                </p:cNvPr>
                <p:cNvPicPr/>
                <p:nvPr/>
              </p:nvPicPr>
              <p:blipFill>
                <a:blip r:embed="rId223"/>
                <a:stretch>
                  <a:fillRect/>
                </a:stretch>
              </p:blipFill>
              <p:spPr>
                <a:xfrm>
                  <a:off x="7818676" y="603131"/>
                  <a:ext cx="115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1" name="Freihand 190">
                  <a:extLst>
                    <a:ext uri="{FF2B5EF4-FFF2-40B4-BE49-F238E27FC236}">
                      <a16:creationId xmlns:a16="http://schemas.microsoft.com/office/drawing/2014/main" id="{7ED24147-DECF-56FB-AA20-E62B914853A4}"/>
                    </a:ext>
                  </a:extLst>
                </p14:cNvPr>
                <p14:cNvContentPartPr/>
                <p14:nvPr/>
              </p14:nvContentPartPr>
              <p14:xfrm>
                <a:off x="7951516" y="701051"/>
                <a:ext cx="79200" cy="33480"/>
              </p14:xfrm>
            </p:contentPart>
          </mc:Choice>
          <mc:Fallback xmlns="">
            <p:pic>
              <p:nvPicPr>
                <p:cNvPr id="191" name="Freihand 190">
                  <a:extLst>
                    <a:ext uri="{FF2B5EF4-FFF2-40B4-BE49-F238E27FC236}">
                      <a16:creationId xmlns:a16="http://schemas.microsoft.com/office/drawing/2014/main" id="{7ED24147-DECF-56FB-AA20-E62B914853A4}"/>
                    </a:ext>
                  </a:extLst>
                </p:cNvPr>
                <p:cNvPicPr/>
                <p:nvPr/>
              </p:nvPicPr>
              <p:blipFill>
                <a:blip r:embed="rId225"/>
                <a:stretch>
                  <a:fillRect/>
                </a:stretch>
              </p:blipFill>
              <p:spPr>
                <a:xfrm>
                  <a:off x="7947196" y="696731"/>
                  <a:ext cx="87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2" name="Freihand 191">
                  <a:extLst>
                    <a:ext uri="{FF2B5EF4-FFF2-40B4-BE49-F238E27FC236}">
                      <a16:creationId xmlns:a16="http://schemas.microsoft.com/office/drawing/2014/main" id="{0F3CD4A4-7917-0B76-22C5-BC93F4E4FFB7}"/>
                    </a:ext>
                  </a:extLst>
                </p14:cNvPr>
                <p14:cNvContentPartPr/>
                <p14:nvPr/>
              </p14:nvContentPartPr>
              <p14:xfrm>
                <a:off x="8067076" y="663611"/>
                <a:ext cx="83160" cy="91800"/>
              </p14:xfrm>
            </p:contentPart>
          </mc:Choice>
          <mc:Fallback xmlns="">
            <p:pic>
              <p:nvPicPr>
                <p:cNvPr id="192" name="Freihand 191">
                  <a:extLst>
                    <a:ext uri="{FF2B5EF4-FFF2-40B4-BE49-F238E27FC236}">
                      <a16:creationId xmlns:a16="http://schemas.microsoft.com/office/drawing/2014/main" id="{0F3CD4A4-7917-0B76-22C5-BC93F4E4FFB7}"/>
                    </a:ext>
                  </a:extLst>
                </p:cNvPr>
                <p:cNvPicPr/>
                <p:nvPr/>
              </p:nvPicPr>
              <p:blipFill>
                <a:blip r:embed="rId227"/>
                <a:stretch>
                  <a:fillRect/>
                </a:stretch>
              </p:blipFill>
              <p:spPr>
                <a:xfrm>
                  <a:off x="8062756" y="659291"/>
                  <a:ext cx="91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3" name="Freihand 192">
                  <a:extLst>
                    <a:ext uri="{FF2B5EF4-FFF2-40B4-BE49-F238E27FC236}">
                      <a16:creationId xmlns:a16="http://schemas.microsoft.com/office/drawing/2014/main" id="{53E011D8-1972-7C01-2192-D17A8E9399DF}"/>
                    </a:ext>
                  </a:extLst>
                </p14:cNvPr>
                <p14:cNvContentPartPr/>
                <p14:nvPr/>
              </p14:nvContentPartPr>
              <p14:xfrm>
                <a:off x="8178676" y="591971"/>
                <a:ext cx="222480" cy="168120"/>
              </p14:xfrm>
            </p:contentPart>
          </mc:Choice>
          <mc:Fallback xmlns="">
            <p:pic>
              <p:nvPicPr>
                <p:cNvPr id="193" name="Freihand 192">
                  <a:extLst>
                    <a:ext uri="{FF2B5EF4-FFF2-40B4-BE49-F238E27FC236}">
                      <a16:creationId xmlns:a16="http://schemas.microsoft.com/office/drawing/2014/main" id="{53E011D8-1972-7C01-2192-D17A8E9399DF}"/>
                    </a:ext>
                  </a:extLst>
                </p:cNvPr>
                <p:cNvPicPr/>
                <p:nvPr/>
              </p:nvPicPr>
              <p:blipFill>
                <a:blip r:embed="rId229"/>
                <a:stretch>
                  <a:fillRect/>
                </a:stretch>
              </p:blipFill>
              <p:spPr>
                <a:xfrm>
                  <a:off x="8174356" y="587651"/>
                  <a:ext cx="231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4" name="Freihand 193">
                  <a:extLst>
                    <a:ext uri="{FF2B5EF4-FFF2-40B4-BE49-F238E27FC236}">
                      <a16:creationId xmlns:a16="http://schemas.microsoft.com/office/drawing/2014/main" id="{F066A22D-1832-69B6-0DE1-1EFC3FE03A9B}"/>
                    </a:ext>
                  </a:extLst>
                </p14:cNvPr>
                <p14:cNvContentPartPr/>
                <p14:nvPr/>
              </p14:nvContentPartPr>
              <p14:xfrm>
                <a:off x="8365516" y="621131"/>
                <a:ext cx="13320" cy="19800"/>
              </p14:xfrm>
            </p:contentPart>
          </mc:Choice>
          <mc:Fallback xmlns="">
            <p:pic>
              <p:nvPicPr>
                <p:cNvPr id="194" name="Freihand 193">
                  <a:extLst>
                    <a:ext uri="{FF2B5EF4-FFF2-40B4-BE49-F238E27FC236}">
                      <a16:creationId xmlns:a16="http://schemas.microsoft.com/office/drawing/2014/main" id="{F066A22D-1832-69B6-0DE1-1EFC3FE03A9B}"/>
                    </a:ext>
                  </a:extLst>
                </p:cNvPr>
                <p:cNvPicPr/>
                <p:nvPr/>
              </p:nvPicPr>
              <p:blipFill>
                <a:blip r:embed="rId231"/>
                <a:stretch>
                  <a:fillRect/>
                </a:stretch>
              </p:blipFill>
              <p:spPr>
                <a:xfrm>
                  <a:off x="8361196" y="616811"/>
                  <a:ext cx="21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5" name="Freihand 194">
                  <a:extLst>
                    <a:ext uri="{FF2B5EF4-FFF2-40B4-BE49-F238E27FC236}">
                      <a16:creationId xmlns:a16="http://schemas.microsoft.com/office/drawing/2014/main" id="{65A09354-F166-D677-85F2-88916651E084}"/>
                    </a:ext>
                  </a:extLst>
                </p14:cNvPr>
                <p14:cNvContentPartPr/>
                <p14:nvPr/>
              </p14:nvContentPartPr>
              <p14:xfrm>
                <a:off x="8408716" y="603491"/>
                <a:ext cx="243720" cy="325080"/>
              </p14:xfrm>
            </p:contentPart>
          </mc:Choice>
          <mc:Fallback xmlns="">
            <p:pic>
              <p:nvPicPr>
                <p:cNvPr id="195" name="Freihand 194">
                  <a:extLst>
                    <a:ext uri="{FF2B5EF4-FFF2-40B4-BE49-F238E27FC236}">
                      <a16:creationId xmlns:a16="http://schemas.microsoft.com/office/drawing/2014/main" id="{65A09354-F166-D677-85F2-88916651E084}"/>
                    </a:ext>
                  </a:extLst>
                </p:cNvPr>
                <p:cNvPicPr/>
                <p:nvPr/>
              </p:nvPicPr>
              <p:blipFill>
                <a:blip r:embed="rId233"/>
                <a:stretch>
                  <a:fillRect/>
                </a:stretch>
              </p:blipFill>
              <p:spPr>
                <a:xfrm>
                  <a:off x="8404396" y="599171"/>
                  <a:ext cx="2523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6" name="Freihand 195">
                  <a:extLst>
                    <a:ext uri="{FF2B5EF4-FFF2-40B4-BE49-F238E27FC236}">
                      <a16:creationId xmlns:a16="http://schemas.microsoft.com/office/drawing/2014/main" id="{1A64CAE9-C42E-9500-2D18-435AF8BAA540}"/>
                    </a:ext>
                  </a:extLst>
                </p14:cNvPr>
                <p14:cNvContentPartPr/>
                <p14:nvPr/>
              </p14:nvContentPartPr>
              <p14:xfrm>
                <a:off x="8741716" y="684131"/>
                <a:ext cx="6480" cy="5040"/>
              </p14:xfrm>
            </p:contentPart>
          </mc:Choice>
          <mc:Fallback xmlns="">
            <p:pic>
              <p:nvPicPr>
                <p:cNvPr id="196" name="Freihand 195">
                  <a:extLst>
                    <a:ext uri="{FF2B5EF4-FFF2-40B4-BE49-F238E27FC236}">
                      <a16:creationId xmlns:a16="http://schemas.microsoft.com/office/drawing/2014/main" id="{1A64CAE9-C42E-9500-2D18-435AF8BAA540}"/>
                    </a:ext>
                  </a:extLst>
                </p:cNvPr>
                <p:cNvPicPr/>
                <p:nvPr/>
              </p:nvPicPr>
              <p:blipFill>
                <a:blip r:embed="rId235"/>
                <a:stretch>
                  <a:fillRect/>
                </a:stretch>
              </p:blipFill>
              <p:spPr>
                <a:xfrm>
                  <a:off x="8737396" y="679811"/>
                  <a:ext cx="15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7" name="Freihand 196">
                  <a:extLst>
                    <a:ext uri="{FF2B5EF4-FFF2-40B4-BE49-F238E27FC236}">
                      <a16:creationId xmlns:a16="http://schemas.microsoft.com/office/drawing/2014/main" id="{6D72F2DF-8BCE-3606-F69F-188A92A043EE}"/>
                    </a:ext>
                  </a:extLst>
                </p14:cNvPr>
                <p14:cNvContentPartPr/>
                <p14:nvPr/>
              </p14:nvContentPartPr>
              <p14:xfrm>
                <a:off x="8726236" y="758651"/>
                <a:ext cx="1800" cy="11880"/>
              </p14:xfrm>
            </p:contentPart>
          </mc:Choice>
          <mc:Fallback xmlns="">
            <p:pic>
              <p:nvPicPr>
                <p:cNvPr id="197" name="Freihand 196">
                  <a:extLst>
                    <a:ext uri="{FF2B5EF4-FFF2-40B4-BE49-F238E27FC236}">
                      <a16:creationId xmlns:a16="http://schemas.microsoft.com/office/drawing/2014/main" id="{6D72F2DF-8BCE-3606-F69F-188A92A043EE}"/>
                    </a:ext>
                  </a:extLst>
                </p:cNvPr>
                <p:cNvPicPr/>
                <p:nvPr/>
              </p:nvPicPr>
              <p:blipFill>
                <a:blip r:embed="rId237"/>
                <a:stretch>
                  <a:fillRect/>
                </a:stretch>
              </p:blipFill>
              <p:spPr>
                <a:xfrm>
                  <a:off x="8721916" y="754331"/>
                  <a:ext cx="10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5" name="Freihand 204">
                  <a:extLst>
                    <a:ext uri="{FF2B5EF4-FFF2-40B4-BE49-F238E27FC236}">
                      <a16:creationId xmlns:a16="http://schemas.microsoft.com/office/drawing/2014/main" id="{E984EEC8-2334-3D0C-71A5-5F696C60462A}"/>
                    </a:ext>
                  </a:extLst>
                </p14:cNvPr>
                <p14:cNvContentPartPr/>
                <p14:nvPr/>
              </p14:nvContentPartPr>
              <p14:xfrm>
                <a:off x="1517956" y="1228451"/>
                <a:ext cx="93600" cy="165960"/>
              </p14:xfrm>
            </p:contentPart>
          </mc:Choice>
          <mc:Fallback xmlns="">
            <p:pic>
              <p:nvPicPr>
                <p:cNvPr id="205" name="Freihand 204">
                  <a:extLst>
                    <a:ext uri="{FF2B5EF4-FFF2-40B4-BE49-F238E27FC236}">
                      <a16:creationId xmlns:a16="http://schemas.microsoft.com/office/drawing/2014/main" id="{E984EEC8-2334-3D0C-71A5-5F696C60462A}"/>
                    </a:ext>
                  </a:extLst>
                </p:cNvPr>
                <p:cNvPicPr/>
                <p:nvPr/>
              </p:nvPicPr>
              <p:blipFill>
                <a:blip r:embed="rId239"/>
                <a:stretch>
                  <a:fillRect/>
                </a:stretch>
              </p:blipFill>
              <p:spPr>
                <a:xfrm>
                  <a:off x="1513636" y="1224131"/>
                  <a:ext cx="102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6" name="Freihand 205">
                  <a:extLst>
                    <a:ext uri="{FF2B5EF4-FFF2-40B4-BE49-F238E27FC236}">
                      <a16:creationId xmlns:a16="http://schemas.microsoft.com/office/drawing/2014/main" id="{A51E732F-B81A-03D5-2A0E-50E7DA33F8B7}"/>
                    </a:ext>
                  </a:extLst>
                </p14:cNvPr>
                <p14:cNvContentPartPr/>
                <p14:nvPr/>
              </p14:nvContentPartPr>
              <p14:xfrm>
                <a:off x="1670956" y="1254011"/>
                <a:ext cx="118800" cy="110880"/>
              </p14:xfrm>
            </p:contentPart>
          </mc:Choice>
          <mc:Fallback xmlns="">
            <p:pic>
              <p:nvPicPr>
                <p:cNvPr id="206" name="Freihand 205">
                  <a:extLst>
                    <a:ext uri="{FF2B5EF4-FFF2-40B4-BE49-F238E27FC236}">
                      <a16:creationId xmlns:a16="http://schemas.microsoft.com/office/drawing/2014/main" id="{A51E732F-B81A-03D5-2A0E-50E7DA33F8B7}"/>
                    </a:ext>
                  </a:extLst>
                </p:cNvPr>
                <p:cNvPicPr/>
                <p:nvPr/>
              </p:nvPicPr>
              <p:blipFill>
                <a:blip r:embed="rId241"/>
                <a:stretch>
                  <a:fillRect/>
                </a:stretch>
              </p:blipFill>
              <p:spPr>
                <a:xfrm>
                  <a:off x="1666636" y="1249691"/>
                  <a:ext cx="127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7" name="Freihand 206">
                  <a:extLst>
                    <a:ext uri="{FF2B5EF4-FFF2-40B4-BE49-F238E27FC236}">
                      <a16:creationId xmlns:a16="http://schemas.microsoft.com/office/drawing/2014/main" id="{50B11A23-D7E6-9B9D-C554-699D979E83EA}"/>
                    </a:ext>
                  </a:extLst>
                </p14:cNvPr>
                <p14:cNvContentPartPr/>
                <p14:nvPr/>
              </p14:nvContentPartPr>
              <p14:xfrm>
                <a:off x="1810636" y="1248251"/>
                <a:ext cx="102960" cy="110160"/>
              </p14:xfrm>
            </p:contentPart>
          </mc:Choice>
          <mc:Fallback xmlns="">
            <p:pic>
              <p:nvPicPr>
                <p:cNvPr id="207" name="Freihand 206">
                  <a:extLst>
                    <a:ext uri="{FF2B5EF4-FFF2-40B4-BE49-F238E27FC236}">
                      <a16:creationId xmlns:a16="http://schemas.microsoft.com/office/drawing/2014/main" id="{50B11A23-D7E6-9B9D-C554-699D979E83EA}"/>
                    </a:ext>
                  </a:extLst>
                </p:cNvPr>
                <p:cNvPicPr/>
                <p:nvPr/>
              </p:nvPicPr>
              <p:blipFill>
                <a:blip r:embed="rId243"/>
                <a:stretch>
                  <a:fillRect/>
                </a:stretch>
              </p:blipFill>
              <p:spPr>
                <a:xfrm>
                  <a:off x="1806316" y="1243931"/>
                  <a:ext cx="111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9" name="Freihand 208">
                  <a:extLst>
                    <a:ext uri="{FF2B5EF4-FFF2-40B4-BE49-F238E27FC236}">
                      <a16:creationId xmlns:a16="http://schemas.microsoft.com/office/drawing/2014/main" id="{8C146B62-AB24-BDEC-85BC-CDFBCD386174}"/>
                    </a:ext>
                  </a:extLst>
                </p14:cNvPr>
                <p14:cNvContentPartPr/>
                <p14:nvPr/>
              </p14:nvContentPartPr>
              <p14:xfrm>
                <a:off x="1965796" y="1245731"/>
                <a:ext cx="109080" cy="103320"/>
              </p14:xfrm>
            </p:contentPart>
          </mc:Choice>
          <mc:Fallback xmlns="">
            <p:pic>
              <p:nvPicPr>
                <p:cNvPr id="209" name="Freihand 208">
                  <a:extLst>
                    <a:ext uri="{FF2B5EF4-FFF2-40B4-BE49-F238E27FC236}">
                      <a16:creationId xmlns:a16="http://schemas.microsoft.com/office/drawing/2014/main" id="{8C146B62-AB24-BDEC-85BC-CDFBCD386174}"/>
                    </a:ext>
                  </a:extLst>
                </p:cNvPr>
                <p:cNvPicPr/>
                <p:nvPr/>
              </p:nvPicPr>
              <p:blipFill>
                <a:blip r:embed="rId245"/>
                <a:stretch>
                  <a:fillRect/>
                </a:stretch>
              </p:blipFill>
              <p:spPr>
                <a:xfrm>
                  <a:off x="1961476" y="1241411"/>
                  <a:ext cx="117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3" name="Freihand 222">
                  <a:extLst>
                    <a:ext uri="{FF2B5EF4-FFF2-40B4-BE49-F238E27FC236}">
                      <a16:creationId xmlns:a16="http://schemas.microsoft.com/office/drawing/2014/main" id="{08B0BEA6-74AB-2C09-4D12-E3A87D951BA1}"/>
                    </a:ext>
                  </a:extLst>
                </p14:cNvPr>
                <p14:cNvContentPartPr/>
                <p14:nvPr/>
              </p14:nvContentPartPr>
              <p14:xfrm>
                <a:off x="2806036" y="1652531"/>
                <a:ext cx="81360" cy="152640"/>
              </p14:xfrm>
            </p:contentPart>
          </mc:Choice>
          <mc:Fallback xmlns="">
            <p:pic>
              <p:nvPicPr>
                <p:cNvPr id="223" name="Freihand 222">
                  <a:extLst>
                    <a:ext uri="{FF2B5EF4-FFF2-40B4-BE49-F238E27FC236}">
                      <a16:creationId xmlns:a16="http://schemas.microsoft.com/office/drawing/2014/main" id="{08B0BEA6-74AB-2C09-4D12-E3A87D951BA1}"/>
                    </a:ext>
                  </a:extLst>
                </p:cNvPr>
                <p:cNvPicPr/>
                <p:nvPr/>
              </p:nvPicPr>
              <p:blipFill>
                <a:blip r:embed="rId247"/>
                <a:stretch>
                  <a:fillRect/>
                </a:stretch>
              </p:blipFill>
              <p:spPr>
                <a:xfrm>
                  <a:off x="2801716" y="1648211"/>
                  <a:ext cx="90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24" name="Freihand 223">
                  <a:extLst>
                    <a:ext uri="{FF2B5EF4-FFF2-40B4-BE49-F238E27FC236}">
                      <a16:creationId xmlns:a16="http://schemas.microsoft.com/office/drawing/2014/main" id="{6596487C-D7E2-6326-D458-9D476B1C505E}"/>
                    </a:ext>
                  </a:extLst>
                </p14:cNvPr>
                <p14:cNvContentPartPr/>
                <p14:nvPr/>
              </p14:nvContentPartPr>
              <p14:xfrm>
                <a:off x="2791636" y="1727771"/>
                <a:ext cx="84960" cy="15480"/>
              </p14:xfrm>
            </p:contentPart>
          </mc:Choice>
          <mc:Fallback xmlns="">
            <p:pic>
              <p:nvPicPr>
                <p:cNvPr id="224" name="Freihand 223">
                  <a:extLst>
                    <a:ext uri="{FF2B5EF4-FFF2-40B4-BE49-F238E27FC236}">
                      <a16:creationId xmlns:a16="http://schemas.microsoft.com/office/drawing/2014/main" id="{6596487C-D7E2-6326-D458-9D476B1C505E}"/>
                    </a:ext>
                  </a:extLst>
                </p:cNvPr>
                <p:cNvPicPr/>
                <p:nvPr/>
              </p:nvPicPr>
              <p:blipFill>
                <a:blip r:embed="rId249"/>
                <a:stretch>
                  <a:fillRect/>
                </a:stretch>
              </p:blipFill>
              <p:spPr>
                <a:xfrm>
                  <a:off x="2787316" y="1723451"/>
                  <a:ext cx="93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5" name="Freihand 224">
                  <a:extLst>
                    <a:ext uri="{FF2B5EF4-FFF2-40B4-BE49-F238E27FC236}">
                      <a16:creationId xmlns:a16="http://schemas.microsoft.com/office/drawing/2014/main" id="{A4C5619F-6C67-DD89-5C28-C1B39D6DA757}"/>
                    </a:ext>
                  </a:extLst>
                </p14:cNvPr>
                <p14:cNvContentPartPr/>
                <p14:nvPr/>
              </p14:nvContentPartPr>
              <p14:xfrm>
                <a:off x="2911516" y="1713371"/>
                <a:ext cx="147600" cy="63720"/>
              </p14:xfrm>
            </p:contentPart>
          </mc:Choice>
          <mc:Fallback xmlns="">
            <p:pic>
              <p:nvPicPr>
                <p:cNvPr id="225" name="Freihand 224">
                  <a:extLst>
                    <a:ext uri="{FF2B5EF4-FFF2-40B4-BE49-F238E27FC236}">
                      <a16:creationId xmlns:a16="http://schemas.microsoft.com/office/drawing/2014/main" id="{A4C5619F-6C67-DD89-5C28-C1B39D6DA757}"/>
                    </a:ext>
                  </a:extLst>
                </p:cNvPr>
                <p:cNvPicPr/>
                <p:nvPr/>
              </p:nvPicPr>
              <p:blipFill>
                <a:blip r:embed="rId251"/>
                <a:stretch>
                  <a:fillRect/>
                </a:stretch>
              </p:blipFill>
              <p:spPr>
                <a:xfrm>
                  <a:off x="2907196" y="1709051"/>
                  <a:ext cx="15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6" name="Freihand 225">
                  <a:extLst>
                    <a:ext uri="{FF2B5EF4-FFF2-40B4-BE49-F238E27FC236}">
                      <a16:creationId xmlns:a16="http://schemas.microsoft.com/office/drawing/2014/main" id="{DEE54D39-3B0C-E31B-81FA-12421688EE24}"/>
                    </a:ext>
                  </a:extLst>
                </p14:cNvPr>
                <p14:cNvContentPartPr/>
                <p14:nvPr/>
              </p14:nvContentPartPr>
              <p14:xfrm>
                <a:off x="3050836" y="1656491"/>
                <a:ext cx="74520" cy="113040"/>
              </p14:xfrm>
            </p:contentPart>
          </mc:Choice>
          <mc:Fallback xmlns="">
            <p:pic>
              <p:nvPicPr>
                <p:cNvPr id="226" name="Freihand 225">
                  <a:extLst>
                    <a:ext uri="{FF2B5EF4-FFF2-40B4-BE49-F238E27FC236}">
                      <a16:creationId xmlns:a16="http://schemas.microsoft.com/office/drawing/2014/main" id="{DEE54D39-3B0C-E31B-81FA-12421688EE24}"/>
                    </a:ext>
                  </a:extLst>
                </p:cNvPr>
                <p:cNvPicPr/>
                <p:nvPr/>
              </p:nvPicPr>
              <p:blipFill>
                <a:blip r:embed="rId253"/>
                <a:stretch>
                  <a:fillRect/>
                </a:stretch>
              </p:blipFill>
              <p:spPr>
                <a:xfrm>
                  <a:off x="3046516" y="1652171"/>
                  <a:ext cx="83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27" name="Freihand 226">
                  <a:extLst>
                    <a:ext uri="{FF2B5EF4-FFF2-40B4-BE49-F238E27FC236}">
                      <a16:creationId xmlns:a16="http://schemas.microsoft.com/office/drawing/2014/main" id="{32A83633-BD24-11F0-F4C9-BC16312E6EC5}"/>
                    </a:ext>
                  </a:extLst>
                </p14:cNvPr>
                <p14:cNvContentPartPr/>
                <p14:nvPr/>
              </p14:nvContentPartPr>
              <p14:xfrm>
                <a:off x="3140836" y="1671971"/>
                <a:ext cx="69480" cy="118080"/>
              </p14:xfrm>
            </p:contentPart>
          </mc:Choice>
          <mc:Fallback xmlns="">
            <p:pic>
              <p:nvPicPr>
                <p:cNvPr id="227" name="Freihand 226">
                  <a:extLst>
                    <a:ext uri="{FF2B5EF4-FFF2-40B4-BE49-F238E27FC236}">
                      <a16:creationId xmlns:a16="http://schemas.microsoft.com/office/drawing/2014/main" id="{32A83633-BD24-11F0-F4C9-BC16312E6EC5}"/>
                    </a:ext>
                  </a:extLst>
                </p:cNvPr>
                <p:cNvPicPr/>
                <p:nvPr/>
              </p:nvPicPr>
              <p:blipFill>
                <a:blip r:embed="rId255"/>
                <a:stretch>
                  <a:fillRect/>
                </a:stretch>
              </p:blipFill>
              <p:spPr>
                <a:xfrm>
                  <a:off x="3136516" y="1667651"/>
                  <a:ext cx="78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28" name="Freihand 227">
                  <a:extLst>
                    <a:ext uri="{FF2B5EF4-FFF2-40B4-BE49-F238E27FC236}">
                      <a16:creationId xmlns:a16="http://schemas.microsoft.com/office/drawing/2014/main" id="{72C380EB-023A-EE3D-4155-9BF123F54E26}"/>
                    </a:ext>
                  </a:extLst>
                </p14:cNvPr>
                <p14:cNvContentPartPr/>
                <p14:nvPr/>
              </p14:nvContentPartPr>
              <p14:xfrm>
                <a:off x="3213556" y="1700051"/>
                <a:ext cx="85320" cy="106200"/>
              </p14:xfrm>
            </p:contentPart>
          </mc:Choice>
          <mc:Fallback xmlns="">
            <p:pic>
              <p:nvPicPr>
                <p:cNvPr id="228" name="Freihand 227">
                  <a:extLst>
                    <a:ext uri="{FF2B5EF4-FFF2-40B4-BE49-F238E27FC236}">
                      <a16:creationId xmlns:a16="http://schemas.microsoft.com/office/drawing/2014/main" id="{72C380EB-023A-EE3D-4155-9BF123F54E26}"/>
                    </a:ext>
                  </a:extLst>
                </p:cNvPr>
                <p:cNvPicPr/>
                <p:nvPr/>
              </p:nvPicPr>
              <p:blipFill>
                <a:blip r:embed="rId257"/>
                <a:stretch>
                  <a:fillRect/>
                </a:stretch>
              </p:blipFill>
              <p:spPr>
                <a:xfrm>
                  <a:off x="3209236" y="1695731"/>
                  <a:ext cx="9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29" name="Freihand 228">
                  <a:extLst>
                    <a:ext uri="{FF2B5EF4-FFF2-40B4-BE49-F238E27FC236}">
                      <a16:creationId xmlns:a16="http://schemas.microsoft.com/office/drawing/2014/main" id="{67824C6F-7337-4E0B-115A-FA7BE5994141}"/>
                    </a:ext>
                  </a:extLst>
                </p14:cNvPr>
                <p14:cNvContentPartPr/>
                <p14:nvPr/>
              </p14:nvContentPartPr>
              <p14:xfrm>
                <a:off x="3310396" y="1605011"/>
                <a:ext cx="163440" cy="189720"/>
              </p14:xfrm>
            </p:contentPart>
          </mc:Choice>
          <mc:Fallback xmlns="">
            <p:pic>
              <p:nvPicPr>
                <p:cNvPr id="229" name="Freihand 228">
                  <a:extLst>
                    <a:ext uri="{FF2B5EF4-FFF2-40B4-BE49-F238E27FC236}">
                      <a16:creationId xmlns:a16="http://schemas.microsoft.com/office/drawing/2014/main" id="{67824C6F-7337-4E0B-115A-FA7BE5994141}"/>
                    </a:ext>
                  </a:extLst>
                </p:cNvPr>
                <p:cNvPicPr/>
                <p:nvPr/>
              </p:nvPicPr>
              <p:blipFill>
                <a:blip r:embed="rId259"/>
                <a:stretch>
                  <a:fillRect/>
                </a:stretch>
              </p:blipFill>
              <p:spPr>
                <a:xfrm>
                  <a:off x="3306076" y="1600691"/>
                  <a:ext cx="172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0" name="Freihand 229">
                  <a:extLst>
                    <a:ext uri="{FF2B5EF4-FFF2-40B4-BE49-F238E27FC236}">
                      <a16:creationId xmlns:a16="http://schemas.microsoft.com/office/drawing/2014/main" id="{ED5E986D-61D8-BA06-9A7E-9130A22858C2}"/>
                    </a:ext>
                  </a:extLst>
                </p14:cNvPr>
                <p14:cNvContentPartPr/>
                <p14:nvPr/>
              </p14:nvContentPartPr>
              <p14:xfrm>
                <a:off x="3278356" y="1633451"/>
                <a:ext cx="157680" cy="10080"/>
              </p14:xfrm>
            </p:contentPart>
          </mc:Choice>
          <mc:Fallback xmlns="">
            <p:pic>
              <p:nvPicPr>
                <p:cNvPr id="230" name="Freihand 229">
                  <a:extLst>
                    <a:ext uri="{FF2B5EF4-FFF2-40B4-BE49-F238E27FC236}">
                      <a16:creationId xmlns:a16="http://schemas.microsoft.com/office/drawing/2014/main" id="{ED5E986D-61D8-BA06-9A7E-9130A22858C2}"/>
                    </a:ext>
                  </a:extLst>
                </p:cNvPr>
                <p:cNvPicPr/>
                <p:nvPr/>
              </p:nvPicPr>
              <p:blipFill>
                <a:blip r:embed="rId261"/>
                <a:stretch>
                  <a:fillRect/>
                </a:stretch>
              </p:blipFill>
              <p:spPr>
                <a:xfrm>
                  <a:off x="3274036" y="1629131"/>
                  <a:ext cx="166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4" name="Freihand 233">
                  <a:extLst>
                    <a:ext uri="{FF2B5EF4-FFF2-40B4-BE49-F238E27FC236}">
                      <a16:creationId xmlns:a16="http://schemas.microsoft.com/office/drawing/2014/main" id="{76358EB7-0549-801E-AA71-CF8A3B4E9693}"/>
                    </a:ext>
                  </a:extLst>
                </p14:cNvPr>
                <p14:cNvContentPartPr/>
                <p14:nvPr/>
              </p14:nvContentPartPr>
              <p14:xfrm>
                <a:off x="3424876" y="1148891"/>
                <a:ext cx="105840" cy="154080"/>
              </p14:xfrm>
            </p:contentPart>
          </mc:Choice>
          <mc:Fallback xmlns="">
            <p:pic>
              <p:nvPicPr>
                <p:cNvPr id="234" name="Freihand 233">
                  <a:extLst>
                    <a:ext uri="{FF2B5EF4-FFF2-40B4-BE49-F238E27FC236}">
                      <a16:creationId xmlns:a16="http://schemas.microsoft.com/office/drawing/2014/main" id="{76358EB7-0549-801E-AA71-CF8A3B4E9693}"/>
                    </a:ext>
                  </a:extLst>
                </p:cNvPr>
                <p:cNvPicPr/>
                <p:nvPr/>
              </p:nvPicPr>
              <p:blipFill>
                <a:blip r:embed="rId263"/>
                <a:stretch>
                  <a:fillRect/>
                </a:stretch>
              </p:blipFill>
              <p:spPr>
                <a:xfrm>
                  <a:off x="3420556" y="1144571"/>
                  <a:ext cx="114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5" name="Freihand 234">
                  <a:extLst>
                    <a:ext uri="{FF2B5EF4-FFF2-40B4-BE49-F238E27FC236}">
                      <a16:creationId xmlns:a16="http://schemas.microsoft.com/office/drawing/2014/main" id="{52BE14CC-4D08-050F-0568-B3FCBBEE351F}"/>
                    </a:ext>
                  </a:extLst>
                </p14:cNvPr>
                <p14:cNvContentPartPr/>
                <p14:nvPr/>
              </p14:nvContentPartPr>
              <p14:xfrm>
                <a:off x="3630796" y="1148531"/>
                <a:ext cx="111960" cy="129600"/>
              </p14:xfrm>
            </p:contentPart>
          </mc:Choice>
          <mc:Fallback xmlns="">
            <p:pic>
              <p:nvPicPr>
                <p:cNvPr id="235" name="Freihand 234">
                  <a:extLst>
                    <a:ext uri="{FF2B5EF4-FFF2-40B4-BE49-F238E27FC236}">
                      <a16:creationId xmlns:a16="http://schemas.microsoft.com/office/drawing/2014/main" id="{52BE14CC-4D08-050F-0568-B3FCBBEE351F}"/>
                    </a:ext>
                  </a:extLst>
                </p:cNvPr>
                <p:cNvPicPr/>
                <p:nvPr/>
              </p:nvPicPr>
              <p:blipFill>
                <a:blip r:embed="rId265"/>
                <a:stretch>
                  <a:fillRect/>
                </a:stretch>
              </p:blipFill>
              <p:spPr>
                <a:xfrm>
                  <a:off x="3626476" y="1144211"/>
                  <a:ext cx="12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6" name="Freihand 235">
                  <a:extLst>
                    <a:ext uri="{FF2B5EF4-FFF2-40B4-BE49-F238E27FC236}">
                      <a16:creationId xmlns:a16="http://schemas.microsoft.com/office/drawing/2014/main" id="{0FB354D4-D3DD-0EAD-B02D-EEBA492C4BAC}"/>
                    </a:ext>
                  </a:extLst>
                </p14:cNvPr>
                <p14:cNvContentPartPr/>
                <p14:nvPr/>
              </p14:nvContentPartPr>
              <p14:xfrm>
                <a:off x="3597676" y="1130891"/>
                <a:ext cx="172080" cy="169920"/>
              </p14:xfrm>
            </p:contentPart>
          </mc:Choice>
          <mc:Fallback xmlns="">
            <p:pic>
              <p:nvPicPr>
                <p:cNvPr id="236" name="Freihand 235">
                  <a:extLst>
                    <a:ext uri="{FF2B5EF4-FFF2-40B4-BE49-F238E27FC236}">
                      <a16:creationId xmlns:a16="http://schemas.microsoft.com/office/drawing/2014/main" id="{0FB354D4-D3DD-0EAD-B02D-EEBA492C4BAC}"/>
                    </a:ext>
                  </a:extLst>
                </p:cNvPr>
                <p:cNvPicPr/>
                <p:nvPr/>
              </p:nvPicPr>
              <p:blipFill>
                <a:blip r:embed="rId267"/>
                <a:stretch>
                  <a:fillRect/>
                </a:stretch>
              </p:blipFill>
              <p:spPr>
                <a:xfrm>
                  <a:off x="3593356" y="1126571"/>
                  <a:ext cx="180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7" name="Freihand 236">
                  <a:extLst>
                    <a:ext uri="{FF2B5EF4-FFF2-40B4-BE49-F238E27FC236}">
                      <a16:creationId xmlns:a16="http://schemas.microsoft.com/office/drawing/2014/main" id="{87CDAF41-A8F8-0600-924B-89B7A6A98328}"/>
                    </a:ext>
                  </a:extLst>
                </p14:cNvPr>
                <p14:cNvContentPartPr/>
                <p14:nvPr/>
              </p14:nvContentPartPr>
              <p14:xfrm>
                <a:off x="3774436" y="1135571"/>
                <a:ext cx="154080" cy="135360"/>
              </p14:xfrm>
            </p:contentPart>
          </mc:Choice>
          <mc:Fallback xmlns="">
            <p:pic>
              <p:nvPicPr>
                <p:cNvPr id="237" name="Freihand 236">
                  <a:extLst>
                    <a:ext uri="{FF2B5EF4-FFF2-40B4-BE49-F238E27FC236}">
                      <a16:creationId xmlns:a16="http://schemas.microsoft.com/office/drawing/2014/main" id="{87CDAF41-A8F8-0600-924B-89B7A6A98328}"/>
                    </a:ext>
                  </a:extLst>
                </p:cNvPr>
                <p:cNvPicPr/>
                <p:nvPr/>
              </p:nvPicPr>
              <p:blipFill>
                <a:blip r:embed="rId269"/>
                <a:stretch>
                  <a:fillRect/>
                </a:stretch>
              </p:blipFill>
              <p:spPr>
                <a:xfrm>
                  <a:off x="3770116" y="1131251"/>
                  <a:ext cx="162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38" name="Freihand 237">
                  <a:extLst>
                    <a:ext uri="{FF2B5EF4-FFF2-40B4-BE49-F238E27FC236}">
                      <a16:creationId xmlns:a16="http://schemas.microsoft.com/office/drawing/2014/main" id="{5B691DB3-29A3-E7A8-AB7E-A6FD6098A666}"/>
                    </a:ext>
                  </a:extLst>
                </p14:cNvPr>
                <p14:cNvContentPartPr/>
                <p14:nvPr/>
              </p14:nvContentPartPr>
              <p14:xfrm>
                <a:off x="3923836" y="1127291"/>
                <a:ext cx="152280" cy="147600"/>
              </p14:xfrm>
            </p:contentPart>
          </mc:Choice>
          <mc:Fallback xmlns="">
            <p:pic>
              <p:nvPicPr>
                <p:cNvPr id="238" name="Freihand 237">
                  <a:extLst>
                    <a:ext uri="{FF2B5EF4-FFF2-40B4-BE49-F238E27FC236}">
                      <a16:creationId xmlns:a16="http://schemas.microsoft.com/office/drawing/2014/main" id="{5B691DB3-29A3-E7A8-AB7E-A6FD6098A666}"/>
                    </a:ext>
                  </a:extLst>
                </p:cNvPr>
                <p:cNvPicPr/>
                <p:nvPr/>
              </p:nvPicPr>
              <p:blipFill>
                <a:blip r:embed="rId271"/>
                <a:stretch>
                  <a:fillRect/>
                </a:stretch>
              </p:blipFill>
              <p:spPr>
                <a:xfrm>
                  <a:off x="3919516" y="1122971"/>
                  <a:ext cx="160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0" name="Freihand 239">
                  <a:extLst>
                    <a:ext uri="{FF2B5EF4-FFF2-40B4-BE49-F238E27FC236}">
                      <a16:creationId xmlns:a16="http://schemas.microsoft.com/office/drawing/2014/main" id="{1E0F8FF0-30CC-19CC-F827-AF201122F340}"/>
                    </a:ext>
                  </a:extLst>
                </p14:cNvPr>
                <p14:cNvContentPartPr/>
                <p14:nvPr/>
              </p14:nvContentPartPr>
              <p14:xfrm>
                <a:off x="3742756" y="1423211"/>
                <a:ext cx="12600" cy="137880"/>
              </p14:xfrm>
            </p:contentPart>
          </mc:Choice>
          <mc:Fallback xmlns="">
            <p:pic>
              <p:nvPicPr>
                <p:cNvPr id="240" name="Freihand 239">
                  <a:extLst>
                    <a:ext uri="{FF2B5EF4-FFF2-40B4-BE49-F238E27FC236}">
                      <a16:creationId xmlns:a16="http://schemas.microsoft.com/office/drawing/2014/main" id="{1E0F8FF0-30CC-19CC-F827-AF201122F340}"/>
                    </a:ext>
                  </a:extLst>
                </p:cNvPr>
                <p:cNvPicPr/>
                <p:nvPr/>
              </p:nvPicPr>
              <p:blipFill>
                <a:blip r:embed="rId273"/>
                <a:stretch>
                  <a:fillRect/>
                </a:stretch>
              </p:blipFill>
              <p:spPr>
                <a:xfrm>
                  <a:off x="3738436" y="1418891"/>
                  <a:ext cx="21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41" name="Freihand 240">
                  <a:extLst>
                    <a:ext uri="{FF2B5EF4-FFF2-40B4-BE49-F238E27FC236}">
                      <a16:creationId xmlns:a16="http://schemas.microsoft.com/office/drawing/2014/main" id="{40F95A89-8120-7925-4A59-9E542678DD62}"/>
                    </a:ext>
                  </a:extLst>
                </p14:cNvPr>
                <p14:cNvContentPartPr/>
                <p14:nvPr/>
              </p14:nvContentPartPr>
              <p14:xfrm>
                <a:off x="3657796" y="1346891"/>
                <a:ext cx="117360" cy="76320"/>
              </p14:xfrm>
            </p:contentPart>
          </mc:Choice>
          <mc:Fallback xmlns="">
            <p:pic>
              <p:nvPicPr>
                <p:cNvPr id="241" name="Freihand 240">
                  <a:extLst>
                    <a:ext uri="{FF2B5EF4-FFF2-40B4-BE49-F238E27FC236}">
                      <a16:creationId xmlns:a16="http://schemas.microsoft.com/office/drawing/2014/main" id="{40F95A89-8120-7925-4A59-9E542678DD62}"/>
                    </a:ext>
                  </a:extLst>
                </p:cNvPr>
                <p:cNvPicPr/>
                <p:nvPr/>
              </p:nvPicPr>
              <p:blipFill>
                <a:blip r:embed="rId275"/>
                <a:stretch>
                  <a:fillRect/>
                </a:stretch>
              </p:blipFill>
              <p:spPr>
                <a:xfrm>
                  <a:off x="3653476" y="1342571"/>
                  <a:ext cx="12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2" name="Freihand 241">
                  <a:extLst>
                    <a:ext uri="{FF2B5EF4-FFF2-40B4-BE49-F238E27FC236}">
                      <a16:creationId xmlns:a16="http://schemas.microsoft.com/office/drawing/2014/main" id="{4A8E2AA2-9C32-08FD-56D6-DE190F804A1F}"/>
                    </a:ext>
                  </a:extLst>
                </p14:cNvPr>
                <p14:cNvContentPartPr/>
                <p14:nvPr/>
              </p14:nvContentPartPr>
              <p14:xfrm>
                <a:off x="3645196" y="1630571"/>
                <a:ext cx="17640" cy="100800"/>
              </p14:xfrm>
            </p:contentPart>
          </mc:Choice>
          <mc:Fallback xmlns="">
            <p:pic>
              <p:nvPicPr>
                <p:cNvPr id="242" name="Freihand 241">
                  <a:extLst>
                    <a:ext uri="{FF2B5EF4-FFF2-40B4-BE49-F238E27FC236}">
                      <a16:creationId xmlns:a16="http://schemas.microsoft.com/office/drawing/2014/main" id="{4A8E2AA2-9C32-08FD-56D6-DE190F804A1F}"/>
                    </a:ext>
                  </a:extLst>
                </p:cNvPr>
                <p:cNvPicPr/>
                <p:nvPr/>
              </p:nvPicPr>
              <p:blipFill>
                <a:blip r:embed="rId277"/>
                <a:stretch>
                  <a:fillRect/>
                </a:stretch>
              </p:blipFill>
              <p:spPr>
                <a:xfrm>
                  <a:off x="3640876" y="1626251"/>
                  <a:ext cx="2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43" name="Freihand 242">
                  <a:extLst>
                    <a:ext uri="{FF2B5EF4-FFF2-40B4-BE49-F238E27FC236}">
                      <a16:creationId xmlns:a16="http://schemas.microsoft.com/office/drawing/2014/main" id="{A311B943-E6C1-B9F3-F7B3-5A4F4B7B783E}"/>
                    </a:ext>
                  </a:extLst>
                </p14:cNvPr>
                <p14:cNvContentPartPr/>
                <p14:nvPr/>
              </p14:nvContentPartPr>
              <p14:xfrm>
                <a:off x="3584716" y="1602491"/>
                <a:ext cx="135000" cy="101880"/>
              </p14:xfrm>
            </p:contentPart>
          </mc:Choice>
          <mc:Fallback xmlns="">
            <p:pic>
              <p:nvPicPr>
                <p:cNvPr id="243" name="Freihand 242">
                  <a:extLst>
                    <a:ext uri="{FF2B5EF4-FFF2-40B4-BE49-F238E27FC236}">
                      <a16:creationId xmlns:a16="http://schemas.microsoft.com/office/drawing/2014/main" id="{A311B943-E6C1-B9F3-F7B3-5A4F4B7B783E}"/>
                    </a:ext>
                  </a:extLst>
                </p:cNvPr>
                <p:cNvPicPr/>
                <p:nvPr/>
              </p:nvPicPr>
              <p:blipFill>
                <a:blip r:embed="rId279"/>
                <a:stretch>
                  <a:fillRect/>
                </a:stretch>
              </p:blipFill>
              <p:spPr>
                <a:xfrm>
                  <a:off x="3580396" y="1598171"/>
                  <a:ext cx="14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44" name="Freihand 243">
                  <a:extLst>
                    <a:ext uri="{FF2B5EF4-FFF2-40B4-BE49-F238E27FC236}">
                      <a16:creationId xmlns:a16="http://schemas.microsoft.com/office/drawing/2014/main" id="{8D48F74E-8902-DC6E-0238-24C2324663B8}"/>
                    </a:ext>
                  </a:extLst>
                </p14:cNvPr>
                <p14:cNvContentPartPr/>
                <p14:nvPr/>
              </p14:nvContentPartPr>
              <p14:xfrm>
                <a:off x="3712156" y="1644971"/>
                <a:ext cx="253080" cy="101520"/>
              </p14:xfrm>
            </p:contentPart>
          </mc:Choice>
          <mc:Fallback xmlns="">
            <p:pic>
              <p:nvPicPr>
                <p:cNvPr id="244" name="Freihand 243">
                  <a:extLst>
                    <a:ext uri="{FF2B5EF4-FFF2-40B4-BE49-F238E27FC236}">
                      <a16:creationId xmlns:a16="http://schemas.microsoft.com/office/drawing/2014/main" id="{8D48F74E-8902-DC6E-0238-24C2324663B8}"/>
                    </a:ext>
                  </a:extLst>
                </p:cNvPr>
                <p:cNvPicPr/>
                <p:nvPr/>
              </p:nvPicPr>
              <p:blipFill>
                <a:blip r:embed="rId281"/>
                <a:stretch>
                  <a:fillRect/>
                </a:stretch>
              </p:blipFill>
              <p:spPr>
                <a:xfrm>
                  <a:off x="3707836" y="1640651"/>
                  <a:ext cx="261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45" name="Freihand 244">
                  <a:extLst>
                    <a:ext uri="{FF2B5EF4-FFF2-40B4-BE49-F238E27FC236}">
                      <a16:creationId xmlns:a16="http://schemas.microsoft.com/office/drawing/2014/main" id="{B177B991-E500-0B9B-6CC4-B86AD565AB78}"/>
                    </a:ext>
                  </a:extLst>
                </p14:cNvPr>
                <p14:cNvContentPartPr/>
                <p14:nvPr/>
              </p14:nvContentPartPr>
              <p14:xfrm>
                <a:off x="4014196" y="1563971"/>
                <a:ext cx="116280" cy="128520"/>
              </p14:xfrm>
            </p:contentPart>
          </mc:Choice>
          <mc:Fallback xmlns="">
            <p:pic>
              <p:nvPicPr>
                <p:cNvPr id="245" name="Freihand 244">
                  <a:extLst>
                    <a:ext uri="{FF2B5EF4-FFF2-40B4-BE49-F238E27FC236}">
                      <a16:creationId xmlns:a16="http://schemas.microsoft.com/office/drawing/2014/main" id="{B177B991-E500-0B9B-6CC4-B86AD565AB78}"/>
                    </a:ext>
                  </a:extLst>
                </p:cNvPr>
                <p:cNvPicPr/>
                <p:nvPr/>
              </p:nvPicPr>
              <p:blipFill>
                <a:blip r:embed="rId283"/>
                <a:stretch>
                  <a:fillRect/>
                </a:stretch>
              </p:blipFill>
              <p:spPr>
                <a:xfrm>
                  <a:off x="4009876" y="1559651"/>
                  <a:ext cx="124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46" name="Freihand 245">
                  <a:extLst>
                    <a:ext uri="{FF2B5EF4-FFF2-40B4-BE49-F238E27FC236}">
                      <a16:creationId xmlns:a16="http://schemas.microsoft.com/office/drawing/2014/main" id="{46658847-740E-581F-6292-5071C6025315}"/>
                    </a:ext>
                  </a:extLst>
                </p14:cNvPr>
                <p14:cNvContentPartPr/>
                <p14:nvPr/>
              </p14:nvContentPartPr>
              <p14:xfrm>
                <a:off x="4164676" y="1510691"/>
                <a:ext cx="204840" cy="204480"/>
              </p14:xfrm>
            </p:contentPart>
          </mc:Choice>
          <mc:Fallback xmlns="">
            <p:pic>
              <p:nvPicPr>
                <p:cNvPr id="246" name="Freihand 245">
                  <a:extLst>
                    <a:ext uri="{FF2B5EF4-FFF2-40B4-BE49-F238E27FC236}">
                      <a16:creationId xmlns:a16="http://schemas.microsoft.com/office/drawing/2014/main" id="{46658847-740E-581F-6292-5071C6025315}"/>
                    </a:ext>
                  </a:extLst>
                </p:cNvPr>
                <p:cNvPicPr/>
                <p:nvPr/>
              </p:nvPicPr>
              <p:blipFill>
                <a:blip r:embed="rId285"/>
                <a:stretch>
                  <a:fillRect/>
                </a:stretch>
              </p:blipFill>
              <p:spPr>
                <a:xfrm>
                  <a:off x="4160356" y="1506371"/>
                  <a:ext cx="213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47" name="Freihand 246">
                  <a:extLst>
                    <a:ext uri="{FF2B5EF4-FFF2-40B4-BE49-F238E27FC236}">
                      <a16:creationId xmlns:a16="http://schemas.microsoft.com/office/drawing/2014/main" id="{C4340125-B053-9D86-61E7-97F1ACA8A6EF}"/>
                    </a:ext>
                  </a:extLst>
                </p14:cNvPr>
                <p14:cNvContentPartPr/>
                <p14:nvPr/>
              </p14:nvContentPartPr>
              <p14:xfrm>
                <a:off x="4351156" y="1547051"/>
                <a:ext cx="103680" cy="124560"/>
              </p14:xfrm>
            </p:contentPart>
          </mc:Choice>
          <mc:Fallback xmlns="">
            <p:pic>
              <p:nvPicPr>
                <p:cNvPr id="247" name="Freihand 246">
                  <a:extLst>
                    <a:ext uri="{FF2B5EF4-FFF2-40B4-BE49-F238E27FC236}">
                      <a16:creationId xmlns:a16="http://schemas.microsoft.com/office/drawing/2014/main" id="{C4340125-B053-9D86-61E7-97F1ACA8A6EF}"/>
                    </a:ext>
                  </a:extLst>
                </p:cNvPr>
                <p:cNvPicPr/>
                <p:nvPr/>
              </p:nvPicPr>
              <p:blipFill>
                <a:blip r:embed="rId287"/>
                <a:stretch>
                  <a:fillRect/>
                </a:stretch>
              </p:blipFill>
              <p:spPr>
                <a:xfrm>
                  <a:off x="4346836" y="1542731"/>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48" name="Freihand 247">
                  <a:extLst>
                    <a:ext uri="{FF2B5EF4-FFF2-40B4-BE49-F238E27FC236}">
                      <a16:creationId xmlns:a16="http://schemas.microsoft.com/office/drawing/2014/main" id="{8D0F50D7-D7E7-0005-B5AD-3083D118A2A2}"/>
                    </a:ext>
                  </a:extLst>
                </p14:cNvPr>
                <p14:cNvContentPartPr/>
                <p14:nvPr/>
              </p14:nvContentPartPr>
              <p14:xfrm>
                <a:off x="4473196" y="1592051"/>
                <a:ext cx="83160" cy="104400"/>
              </p14:xfrm>
            </p:contentPart>
          </mc:Choice>
          <mc:Fallback xmlns="">
            <p:pic>
              <p:nvPicPr>
                <p:cNvPr id="248" name="Freihand 247">
                  <a:extLst>
                    <a:ext uri="{FF2B5EF4-FFF2-40B4-BE49-F238E27FC236}">
                      <a16:creationId xmlns:a16="http://schemas.microsoft.com/office/drawing/2014/main" id="{8D0F50D7-D7E7-0005-B5AD-3083D118A2A2}"/>
                    </a:ext>
                  </a:extLst>
                </p:cNvPr>
                <p:cNvPicPr/>
                <p:nvPr/>
              </p:nvPicPr>
              <p:blipFill>
                <a:blip r:embed="rId289"/>
                <a:stretch>
                  <a:fillRect/>
                </a:stretch>
              </p:blipFill>
              <p:spPr>
                <a:xfrm>
                  <a:off x="4468876" y="1587731"/>
                  <a:ext cx="91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49" name="Freihand 248">
                  <a:extLst>
                    <a:ext uri="{FF2B5EF4-FFF2-40B4-BE49-F238E27FC236}">
                      <a16:creationId xmlns:a16="http://schemas.microsoft.com/office/drawing/2014/main" id="{701E28E3-8210-4606-9996-A08514C7E13A}"/>
                    </a:ext>
                  </a:extLst>
                </p14:cNvPr>
                <p14:cNvContentPartPr/>
                <p14:nvPr/>
              </p14:nvContentPartPr>
              <p14:xfrm>
                <a:off x="4474996" y="1601411"/>
                <a:ext cx="124200" cy="78120"/>
              </p14:xfrm>
            </p:contentPart>
          </mc:Choice>
          <mc:Fallback xmlns="">
            <p:pic>
              <p:nvPicPr>
                <p:cNvPr id="249" name="Freihand 248">
                  <a:extLst>
                    <a:ext uri="{FF2B5EF4-FFF2-40B4-BE49-F238E27FC236}">
                      <a16:creationId xmlns:a16="http://schemas.microsoft.com/office/drawing/2014/main" id="{701E28E3-8210-4606-9996-A08514C7E13A}"/>
                    </a:ext>
                  </a:extLst>
                </p:cNvPr>
                <p:cNvPicPr/>
                <p:nvPr/>
              </p:nvPicPr>
              <p:blipFill>
                <a:blip r:embed="rId291"/>
                <a:stretch>
                  <a:fillRect/>
                </a:stretch>
              </p:blipFill>
              <p:spPr>
                <a:xfrm>
                  <a:off x="4470676" y="1597091"/>
                  <a:ext cx="132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50" name="Freihand 249">
                  <a:extLst>
                    <a:ext uri="{FF2B5EF4-FFF2-40B4-BE49-F238E27FC236}">
                      <a16:creationId xmlns:a16="http://schemas.microsoft.com/office/drawing/2014/main" id="{60870814-CD6C-544A-2403-818664F7C604}"/>
                    </a:ext>
                  </a:extLst>
                </p14:cNvPr>
                <p14:cNvContentPartPr/>
                <p14:nvPr/>
              </p14:nvContentPartPr>
              <p14:xfrm>
                <a:off x="4617556" y="1596011"/>
                <a:ext cx="277920" cy="221040"/>
              </p14:xfrm>
            </p:contentPart>
          </mc:Choice>
          <mc:Fallback xmlns="">
            <p:pic>
              <p:nvPicPr>
                <p:cNvPr id="250" name="Freihand 249">
                  <a:extLst>
                    <a:ext uri="{FF2B5EF4-FFF2-40B4-BE49-F238E27FC236}">
                      <a16:creationId xmlns:a16="http://schemas.microsoft.com/office/drawing/2014/main" id="{60870814-CD6C-544A-2403-818664F7C604}"/>
                    </a:ext>
                  </a:extLst>
                </p:cNvPr>
                <p:cNvPicPr/>
                <p:nvPr/>
              </p:nvPicPr>
              <p:blipFill>
                <a:blip r:embed="rId293"/>
                <a:stretch>
                  <a:fillRect/>
                </a:stretch>
              </p:blipFill>
              <p:spPr>
                <a:xfrm>
                  <a:off x="4613236" y="1591691"/>
                  <a:ext cx="286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1" name="Freihand 250">
                  <a:extLst>
                    <a:ext uri="{FF2B5EF4-FFF2-40B4-BE49-F238E27FC236}">
                      <a16:creationId xmlns:a16="http://schemas.microsoft.com/office/drawing/2014/main" id="{F3B57524-7DB2-89D6-4B9C-F32E40411118}"/>
                    </a:ext>
                  </a:extLst>
                </p14:cNvPr>
                <p14:cNvContentPartPr/>
                <p14:nvPr/>
              </p14:nvContentPartPr>
              <p14:xfrm>
                <a:off x="4596316" y="1469291"/>
                <a:ext cx="28800" cy="8640"/>
              </p14:xfrm>
            </p:contentPart>
          </mc:Choice>
          <mc:Fallback xmlns="">
            <p:pic>
              <p:nvPicPr>
                <p:cNvPr id="251" name="Freihand 250">
                  <a:extLst>
                    <a:ext uri="{FF2B5EF4-FFF2-40B4-BE49-F238E27FC236}">
                      <a16:creationId xmlns:a16="http://schemas.microsoft.com/office/drawing/2014/main" id="{F3B57524-7DB2-89D6-4B9C-F32E40411118}"/>
                    </a:ext>
                  </a:extLst>
                </p:cNvPr>
                <p:cNvPicPr/>
                <p:nvPr/>
              </p:nvPicPr>
              <p:blipFill>
                <a:blip r:embed="rId295"/>
                <a:stretch>
                  <a:fillRect/>
                </a:stretch>
              </p:blipFill>
              <p:spPr>
                <a:xfrm>
                  <a:off x="4591996" y="1464971"/>
                  <a:ext cx="37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54" name="Freihand 253">
                  <a:extLst>
                    <a:ext uri="{FF2B5EF4-FFF2-40B4-BE49-F238E27FC236}">
                      <a16:creationId xmlns:a16="http://schemas.microsoft.com/office/drawing/2014/main" id="{C8AA0FC3-C8C3-85C4-488F-1CE58331830B}"/>
                    </a:ext>
                  </a:extLst>
                </p14:cNvPr>
                <p14:cNvContentPartPr/>
                <p14:nvPr/>
              </p14:nvContentPartPr>
              <p14:xfrm>
                <a:off x="4392916" y="1149971"/>
                <a:ext cx="26280" cy="171720"/>
              </p14:xfrm>
            </p:contentPart>
          </mc:Choice>
          <mc:Fallback xmlns="">
            <p:pic>
              <p:nvPicPr>
                <p:cNvPr id="254" name="Freihand 253">
                  <a:extLst>
                    <a:ext uri="{FF2B5EF4-FFF2-40B4-BE49-F238E27FC236}">
                      <a16:creationId xmlns:a16="http://schemas.microsoft.com/office/drawing/2014/main" id="{C8AA0FC3-C8C3-85C4-488F-1CE58331830B}"/>
                    </a:ext>
                  </a:extLst>
                </p:cNvPr>
                <p:cNvPicPr/>
                <p:nvPr/>
              </p:nvPicPr>
              <p:blipFill>
                <a:blip r:embed="rId297"/>
                <a:stretch>
                  <a:fillRect/>
                </a:stretch>
              </p:blipFill>
              <p:spPr>
                <a:xfrm>
                  <a:off x="4388596" y="1145651"/>
                  <a:ext cx="34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5" name="Freihand 254">
                  <a:extLst>
                    <a:ext uri="{FF2B5EF4-FFF2-40B4-BE49-F238E27FC236}">
                      <a16:creationId xmlns:a16="http://schemas.microsoft.com/office/drawing/2014/main" id="{4CAA265E-A37F-3D96-4409-78EE420DF8FF}"/>
                    </a:ext>
                  </a:extLst>
                </p14:cNvPr>
                <p14:cNvContentPartPr/>
                <p14:nvPr/>
              </p14:nvContentPartPr>
              <p14:xfrm>
                <a:off x="4321636" y="1201091"/>
                <a:ext cx="128880" cy="24120"/>
              </p14:xfrm>
            </p:contentPart>
          </mc:Choice>
          <mc:Fallback xmlns="">
            <p:pic>
              <p:nvPicPr>
                <p:cNvPr id="255" name="Freihand 254">
                  <a:extLst>
                    <a:ext uri="{FF2B5EF4-FFF2-40B4-BE49-F238E27FC236}">
                      <a16:creationId xmlns:a16="http://schemas.microsoft.com/office/drawing/2014/main" id="{4CAA265E-A37F-3D96-4409-78EE420DF8FF}"/>
                    </a:ext>
                  </a:extLst>
                </p:cNvPr>
                <p:cNvPicPr/>
                <p:nvPr/>
              </p:nvPicPr>
              <p:blipFill>
                <a:blip r:embed="rId299"/>
                <a:stretch>
                  <a:fillRect/>
                </a:stretch>
              </p:blipFill>
              <p:spPr>
                <a:xfrm>
                  <a:off x="4317316" y="1196771"/>
                  <a:ext cx="137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57" name="Freihand 256">
                  <a:extLst>
                    <a:ext uri="{FF2B5EF4-FFF2-40B4-BE49-F238E27FC236}">
                      <a16:creationId xmlns:a16="http://schemas.microsoft.com/office/drawing/2014/main" id="{5B4167F2-1496-1577-DA5A-2E7860FC16A9}"/>
                    </a:ext>
                  </a:extLst>
                </p14:cNvPr>
                <p14:cNvContentPartPr/>
                <p14:nvPr/>
              </p14:nvContentPartPr>
              <p14:xfrm>
                <a:off x="4685596" y="1126211"/>
                <a:ext cx="163440" cy="108000"/>
              </p14:xfrm>
            </p:contentPart>
          </mc:Choice>
          <mc:Fallback xmlns="">
            <p:pic>
              <p:nvPicPr>
                <p:cNvPr id="257" name="Freihand 256">
                  <a:extLst>
                    <a:ext uri="{FF2B5EF4-FFF2-40B4-BE49-F238E27FC236}">
                      <a16:creationId xmlns:a16="http://schemas.microsoft.com/office/drawing/2014/main" id="{5B4167F2-1496-1577-DA5A-2E7860FC16A9}"/>
                    </a:ext>
                  </a:extLst>
                </p:cNvPr>
                <p:cNvPicPr/>
                <p:nvPr/>
              </p:nvPicPr>
              <p:blipFill>
                <a:blip r:embed="rId301"/>
                <a:stretch>
                  <a:fillRect/>
                </a:stretch>
              </p:blipFill>
              <p:spPr>
                <a:xfrm>
                  <a:off x="4681276" y="1121891"/>
                  <a:ext cx="172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58" name="Freihand 257">
                  <a:extLst>
                    <a:ext uri="{FF2B5EF4-FFF2-40B4-BE49-F238E27FC236}">
                      <a16:creationId xmlns:a16="http://schemas.microsoft.com/office/drawing/2014/main" id="{FE5EBCF5-8059-4CC2-D320-10D70A053C9F}"/>
                    </a:ext>
                  </a:extLst>
                </p14:cNvPr>
                <p14:cNvContentPartPr/>
                <p14:nvPr/>
              </p14:nvContentPartPr>
              <p14:xfrm>
                <a:off x="4856236" y="1196771"/>
                <a:ext cx="13680" cy="123840"/>
              </p14:xfrm>
            </p:contentPart>
          </mc:Choice>
          <mc:Fallback xmlns="">
            <p:pic>
              <p:nvPicPr>
                <p:cNvPr id="258" name="Freihand 257">
                  <a:extLst>
                    <a:ext uri="{FF2B5EF4-FFF2-40B4-BE49-F238E27FC236}">
                      <a16:creationId xmlns:a16="http://schemas.microsoft.com/office/drawing/2014/main" id="{FE5EBCF5-8059-4CC2-D320-10D70A053C9F}"/>
                    </a:ext>
                  </a:extLst>
                </p:cNvPr>
                <p:cNvPicPr/>
                <p:nvPr/>
              </p:nvPicPr>
              <p:blipFill>
                <a:blip r:embed="rId303"/>
                <a:stretch>
                  <a:fillRect/>
                </a:stretch>
              </p:blipFill>
              <p:spPr>
                <a:xfrm>
                  <a:off x="4851916" y="1192451"/>
                  <a:ext cx="22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9" name="Freihand 258">
                  <a:extLst>
                    <a:ext uri="{FF2B5EF4-FFF2-40B4-BE49-F238E27FC236}">
                      <a16:creationId xmlns:a16="http://schemas.microsoft.com/office/drawing/2014/main" id="{F3CB7B5E-2FA6-6CAD-CF49-8548D9F42A4C}"/>
                    </a:ext>
                  </a:extLst>
                </p14:cNvPr>
                <p14:cNvContentPartPr/>
                <p14:nvPr/>
              </p14:nvContentPartPr>
              <p14:xfrm>
                <a:off x="4941916" y="1113251"/>
                <a:ext cx="135360" cy="119160"/>
              </p14:xfrm>
            </p:contentPart>
          </mc:Choice>
          <mc:Fallback xmlns="">
            <p:pic>
              <p:nvPicPr>
                <p:cNvPr id="259" name="Freihand 258">
                  <a:extLst>
                    <a:ext uri="{FF2B5EF4-FFF2-40B4-BE49-F238E27FC236}">
                      <a16:creationId xmlns:a16="http://schemas.microsoft.com/office/drawing/2014/main" id="{F3CB7B5E-2FA6-6CAD-CF49-8548D9F42A4C}"/>
                    </a:ext>
                  </a:extLst>
                </p:cNvPr>
                <p:cNvPicPr/>
                <p:nvPr/>
              </p:nvPicPr>
              <p:blipFill>
                <a:blip r:embed="rId305"/>
                <a:stretch>
                  <a:fillRect/>
                </a:stretch>
              </p:blipFill>
              <p:spPr>
                <a:xfrm>
                  <a:off x="4937596" y="1108931"/>
                  <a:ext cx="144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0" name="Freihand 259">
                  <a:extLst>
                    <a:ext uri="{FF2B5EF4-FFF2-40B4-BE49-F238E27FC236}">
                      <a16:creationId xmlns:a16="http://schemas.microsoft.com/office/drawing/2014/main" id="{4611B8C8-915A-51B9-E982-D8AEC2D348D1}"/>
                    </a:ext>
                  </a:extLst>
                </p14:cNvPr>
                <p14:cNvContentPartPr/>
                <p14:nvPr/>
              </p14:nvContentPartPr>
              <p14:xfrm>
                <a:off x="5242516" y="1165811"/>
                <a:ext cx="38880" cy="51120"/>
              </p14:xfrm>
            </p:contentPart>
          </mc:Choice>
          <mc:Fallback xmlns="">
            <p:pic>
              <p:nvPicPr>
                <p:cNvPr id="260" name="Freihand 259">
                  <a:extLst>
                    <a:ext uri="{FF2B5EF4-FFF2-40B4-BE49-F238E27FC236}">
                      <a16:creationId xmlns:a16="http://schemas.microsoft.com/office/drawing/2014/main" id="{4611B8C8-915A-51B9-E982-D8AEC2D348D1}"/>
                    </a:ext>
                  </a:extLst>
                </p:cNvPr>
                <p:cNvPicPr/>
                <p:nvPr/>
              </p:nvPicPr>
              <p:blipFill>
                <a:blip r:embed="rId307"/>
                <a:stretch>
                  <a:fillRect/>
                </a:stretch>
              </p:blipFill>
              <p:spPr>
                <a:xfrm>
                  <a:off x="5238196" y="1161491"/>
                  <a:ext cx="47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1" name="Freihand 260">
                  <a:extLst>
                    <a:ext uri="{FF2B5EF4-FFF2-40B4-BE49-F238E27FC236}">
                      <a16:creationId xmlns:a16="http://schemas.microsoft.com/office/drawing/2014/main" id="{33DB5493-8978-C0D1-C73E-6E863AC24EE3}"/>
                    </a:ext>
                  </a:extLst>
                </p14:cNvPr>
                <p14:cNvContentPartPr/>
                <p14:nvPr/>
              </p14:nvContentPartPr>
              <p14:xfrm>
                <a:off x="5403436" y="1105691"/>
                <a:ext cx="142200" cy="111240"/>
              </p14:xfrm>
            </p:contentPart>
          </mc:Choice>
          <mc:Fallback xmlns="">
            <p:pic>
              <p:nvPicPr>
                <p:cNvPr id="261" name="Freihand 260">
                  <a:extLst>
                    <a:ext uri="{FF2B5EF4-FFF2-40B4-BE49-F238E27FC236}">
                      <a16:creationId xmlns:a16="http://schemas.microsoft.com/office/drawing/2014/main" id="{33DB5493-8978-C0D1-C73E-6E863AC24EE3}"/>
                    </a:ext>
                  </a:extLst>
                </p:cNvPr>
                <p:cNvPicPr/>
                <p:nvPr/>
              </p:nvPicPr>
              <p:blipFill>
                <a:blip r:embed="rId309"/>
                <a:stretch>
                  <a:fillRect/>
                </a:stretch>
              </p:blipFill>
              <p:spPr>
                <a:xfrm>
                  <a:off x="5399116" y="1101371"/>
                  <a:ext cx="150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Freihand 211">
                  <a:extLst>
                    <a:ext uri="{FF2B5EF4-FFF2-40B4-BE49-F238E27FC236}">
                      <a16:creationId xmlns:a16="http://schemas.microsoft.com/office/drawing/2014/main" id="{67D156C0-36E2-1BCD-7C71-E1BEFD35A14D}"/>
                    </a:ext>
                  </a:extLst>
                </p14:cNvPr>
                <p14:cNvContentPartPr/>
                <p14:nvPr/>
              </p14:nvContentPartPr>
              <p14:xfrm>
                <a:off x="2545756" y="1128011"/>
                <a:ext cx="84600" cy="224640"/>
              </p14:xfrm>
            </p:contentPart>
          </mc:Choice>
          <mc:Fallback xmlns="">
            <p:pic>
              <p:nvPicPr>
                <p:cNvPr id="212" name="Freihand 211">
                  <a:extLst>
                    <a:ext uri="{FF2B5EF4-FFF2-40B4-BE49-F238E27FC236}">
                      <a16:creationId xmlns:a16="http://schemas.microsoft.com/office/drawing/2014/main" id="{67D156C0-36E2-1BCD-7C71-E1BEFD35A14D}"/>
                    </a:ext>
                  </a:extLst>
                </p:cNvPr>
                <p:cNvPicPr/>
                <p:nvPr/>
              </p:nvPicPr>
              <p:blipFill>
                <a:blip r:embed="rId311"/>
                <a:stretch>
                  <a:fillRect/>
                </a:stretch>
              </p:blipFill>
              <p:spPr>
                <a:xfrm>
                  <a:off x="2541436" y="1123691"/>
                  <a:ext cx="93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3" name="Freihand 212">
                  <a:extLst>
                    <a:ext uri="{FF2B5EF4-FFF2-40B4-BE49-F238E27FC236}">
                      <a16:creationId xmlns:a16="http://schemas.microsoft.com/office/drawing/2014/main" id="{68C9FC96-0514-EB22-D1B6-8486D362A61B}"/>
                    </a:ext>
                  </a:extLst>
                </p14:cNvPr>
                <p14:cNvContentPartPr/>
                <p14:nvPr/>
              </p14:nvContentPartPr>
              <p14:xfrm>
                <a:off x="2654476" y="1162931"/>
                <a:ext cx="147960" cy="142200"/>
              </p14:xfrm>
            </p:contentPart>
          </mc:Choice>
          <mc:Fallback xmlns="">
            <p:pic>
              <p:nvPicPr>
                <p:cNvPr id="213" name="Freihand 212">
                  <a:extLst>
                    <a:ext uri="{FF2B5EF4-FFF2-40B4-BE49-F238E27FC236}">
                      <a16:creationId xmlns:a16="http://schemas.microsoft.com/office/drawing/2014/main" id="{68C9FC96-0514-EB22-D1B6-8486D362A61B}"/>
                    </a:ext>
                  </a:extLst>
                </p:cNvPr>
                <p:cNvPicPr/>
                <p:nvPr/>
              </p:nvPicPr>
              <p:blipFill>
                <a:blip r:embed="rId313"/>
                <a:stretch>
                  <a:fillRect/>
                </a:stretch>
              </p:blipFill>
              <p:spPr>
                <a:xfrm>
                  <a:off x="2650156" y="1158611"/>
                  <a:ext cx="156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4" name="Freihand 213">
                  <a:extLst>
                    <a:ext uri="{FF2B5EF4-FFF2-40B4-BE49-F238E27FC236}">
                      <a16:creationId xmlns:a16="http://schemas.microsoft.com/office/drawing/2014/main" id="{314ECE2E-1A1C-5812-AFDE-252CD041FEA0}"/>
                    </a:ext>
                  </a:extLst>
                </p14:cNvPr>
                <p14:cNvContentPartPr/>
                <p14:nvPr/>
              </p14:nvContentPartPr>
              <p14:xfrm>
                <a:off x="2872276" y="1156091"/>
                <a:ext cx="46800" cy="168120"/>
              </p14:xfrm>
            </p:contentPart>
          </mc:Choice>
          <mc:Fallback xmlns="">
            <p:pic>
              <p:nvPicPr>
                <p:cNvPr id="214" name="Freihand 213">
                  <a:extLst>
                    <a:ext uri="{FF2B5EF4-FFF2-40B4-BE49-F238E27FC236}">
                      <a16:creationId xmlns:a16="http://schemas.microsoft.com/office/drawing/2014/main" id="{314ECE2E-1A1C-5812-AFDE-252CD041FEA0}"/>
                    </a:ext>
                  </a:extLst>
                </p:cNvPr>
                <p:cNvPicPr/>
                <p:nvPr/>
              </p:nvPicPr>
              <p:blipFill>
                <a:blip r:embed="rId315"/>
                <a:stretch>
                  <a:fillRect/>
                </a:stretch>
              </p:blipFill>
              <p:spPr>
                <a:xfrm>
                  <a:off x="2867956" y="1151771"/>
                  <a:ext cx="55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5" name="Freihand 214">
                  <a:extLst>
                    <a:ext uri="{FF2B5EF4-FFF2-40B4-BE49-F238E27FC236}">
                      <a16:creationId xmlns:a16="http://schemas.microsoft.com/office/drawing/2014/main" id="{9115BBE1-2EF9-AC76-9964-A8389E5F7447}"/>
                    </a:ext>
                  </a:extLst>
                </p14:cNvPr>
                <p14:cNvContentPartPr/>
                <p14:nvPr/>
              </p14:nvContentPartPr>
              <p14:xfrm>
                <a:off x="2839156" y="1212251"/>
                <a:ext cx="113760" cy="18360"/>
              </p14:xfrm>
            </p:contentPart>
          </mc:Choice>
          <mc:Fallback xmlns="">
            <p:pic>
              <p:nvPicPr>
                <p:cNvPr id="215" name="Freihand 214">
                  <a:extLst>
                    <a:ext uri="{FF2B5EF4-FFF2-40B4-BE49-F238E27FC236}">
                      <a16:creationId xmlns:a16="http://schemas.microsoft.com/office/drawing/2014/main" id="{9115BBE1-2EF9-AC76-9964-A8389E5F7447}"/>
                    </a:ext>
                  </a:extLst>
                </p:cNvPr>
                <p:cNvPicPr/>
                <p:nvPr/>
              </p:nvPicPr>
              <p:blipFill>
                <a:blip r:embed="rId317"/>
                <a:stretch>
                  <a:fillRect/>
                </a:stretch>
              </p:blipFill>
              <p:spPr>
                <a:xfrm>
                  <a:off x="2834836" y="1207931"/>
                  <a:ext cx="12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7" name="Freihand 216">
                  <a:extLst>
                    <a:ext uri="{FF2B5EF4-FFF2-40B4-BE49-F238E27FC236}">
                      <a16:creationId xmlns:a16="http://schemas.microsoft.com/office/drawing/2014/main" id="{65187B4D-0D15-422A-D697-A0C286AB52AE}"/>
                    </a:ext>
                  </a:extLst>
                </p14:cNvPr>
                <p14:cNvContentPartPr/>
                <p14:nvPr/>
              </p14:nvContentPartPr>
              <p14:xfrm>
                <a:off x="3046156" y="1157531"/>
                <a:ext cx="162360" cy="82440"/>
              </p14:xfrm>
            </p:contentPart>
          </mc:Choice>
          <mc:Fallback xmlns="">
            <p:pic>
              <p:nvPicPr>
                <p:cNvPr id="217" name="Freihand 216">
                  <a:extLst>
                    <a:ext uri="{FF2B5EF4-FFF2-40B4-BE49-F238E27FC236}">
                      <a16:creationId xmlns:a16="http://schemas.microsoft.com/office/drawing/2014/main" id="{65187B4D-0D15-422A-D697-A0C286AB52AE}"/>
                    </a:ext>
                  </a:extLst>
                </p:cNvPr>
                <p:cNvPicPr/>
                <p:nvPr/>
              </p:nvPicPr>
              <p:blipFill>
                <a:blip r:embed="rId319"/>
                <a:stretch>
                  <a:fillRect/>
                </a:stretch>
              </p:blipFill>
              <p:spPr>
                <a:xfrm>
                  <a:off x="3041836" y="1153211"/>
                  <a:ext cx="171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8" name="Freihand 217">
                  <a:extLst>
                    <a:ext uri="{FF2B5EF4-FFF2-40B4-BE49-F238E27FC236}">
                      <a16:creationId xmlns:a16="http://schemas.microsoft.com/office/drawing/2014/main" id="{E6E59237-C673-B535-5CF2-83632176A975}"/>
                    </a:ext>
                  </a:extLst>
                </p14:cNvPr>
                <p14:cNvContentPartPr/>
                <p14:nvPr/>
              </p14:nvContentPartPr>
              <p14:xfrm>
                <a:off x="3185836" y="1084811"/>
                <a:ext cx="123120" cy="246600"/>
              </p14:xfrm>
            </p:contentPart>
          </mc:Choice>
          <mc:Fallback xmlns="">
            <p:pic>
              <p:nvPicPr>
                <p:cNvPr id="218" name="Freihand 217">
                  <a:extLst>
                    <a:ext uri="{FF2B5EF4-FFF2-40B4-BE49-F238E27FC236}">
                      <a16:creationId xmlns:a16="http://schemas.microsoft.com/office/drawing/2014/main" id="{E6E59237-C673-B535-5CF2-83632176A975}"/>
                    </a:ext>
                  </a:extLst>
                </p:cNvPr>
                <p:cNvPicPr/>
                <p:nvPr/>
              </p:nvPicPr>
              <p:blipFill>
                <a:blip r:embed="rId321"/>
                <a:stretch>
                  <a:fillRect/>
                </a:stretch>
              </p:blipFill>
              <p:spPr>
                <a:xfrm>
                  <a:off x="3181516" y="1080491"/>
                  <a:ext cx="131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0" name="Freihand 219">
                  <a:extLst>
                    <a:ext uri="{FF2B5EF4-FFF2-40B4-BE49-F238E27FC236}">
                      <a16:creationId xmlns:a16="http://schemas.microsoft.com/office/drawing/2014/main" id="{86A748BC-9043-9FE0-D84F-FA790E6F6045}"/>
                    </a:ext>
                  </a:extLst>
                </p14:cNvPr>
                <p14:cNvContentPartPr/>
                <p14:nvPr/>
              </p14:nvContentPartPr>
              <p14:xfrm>
                <a:off x="3054436" y="1399451"/>
                <a:ext cx="27720" cy="155520"/>
              </p14:xfrm>
            </p:contentPart>
          </mc:Choice>
          <mc:Fallback xmlns="">
            <p:pic>
              <p:nvPicPr>
                <p:cNvPr id="220" name="Freihand 219">
                  <a:extLst>
                    <a:ext uri="{FF2B5EF4-FFF2-40B4-BE49-F238E27FC236}">
                      <a16:creationId xmlns:a16="http://schemas.microsoft.com/office/drawing/2014/main" id="{86A748BC-9043-9FE0-D84F-FA790E6F6045}"/>
                    </a:ext>
                  </a:extLst>
                </p:cNvPr>
                <p:cNvPicPr/>
                <p:nvPr/>
              </p:nvPicPr>
              <p:blipFill>
                <a:blip r:embed="rId323"/>
                <a:stretch>
                  <a:fillRect/>
                </a:stretch>
              </p:blipFill>
              <p:spPr>
                <a:xfrm>
                  <a:off x="3050116" y="1395131"/>
                  <a:ext cx="36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1" name="Freihand 220">
                  <a:extLst>
                    <a:ext uri="{FF2B5EF4-FFF2-40B4-BE49-F238E27FC236}">
                      <a16:creationId xmlns:a16="http://schemas.microsoft.com/office/drawing/2014/main" id="{87B9AFD6-8CD4-0DD9-0828-FD87A59FBE7F}"/>
                    </a:ext>
                  </a:extLst>
                </p14:cNvPr>
                <p14:cNvContentPartPr/>
                <p14:nvPr/>
              </p14:nvContentPartPr>
              <p14:xfrm>
                <a:off x="3019516" y="1335731"/>
                <a:ext cx="88920" cy="77400"/>
              </p14:xfrm>
            </p:contentPart>
          </mc:Choice>
          <mc:Fallback xmlns="">
            <p:pic>
              <p:nvPicPr>
                <p:cNvPr id="221" name="Freihand 220">
                  <a:extLst>
                    <a:ext uri="{FF2B5EF4-FFF2-40B4-BE49-F238E27FC236}">
                      <a16:creationId xmlns:a16="http://schemas.microsoft.com/office/drawing/2014/main" id="{87B9AFD6-8CD4-0DD9-0828-FD87A59FBE7F}"/>
                    </a:ext>
                  </a:extLst>
                </p:cNvPr>
                <p:cNvPicPr/>
                <p:nvPr/>
              </p:nvPicPr>
              <p:blipFill>
                <a:blip r:embed="rId325"/>
                <a:stretch>
                  <a:fillRect/>
                </a:stretch>
              </p:blipFill>
              <p:spPr>
                <a:xfrm>
                  <a:off x="3015196" y="1331411"/>
                  <a:ext cx="97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6" name="Freihand 265">
                  <a:extLst>
                    <a:ext uri="{FF2B5EF4-FFF2-40B4-BE49-F238E27FC236}">
                      <a16:creationId xmlns:a16="http://schemas.microsoft.com/office/drawing/2014/main" id="{8962239C-540D-43C7-2CFB-BF5D4E50A0F7}"/>
                    </a:ext>
                  </a:extLst>
                </p14:cNvPr>
                <p14:cNvContentPartPr/>
                <p14:nvPr/>
              </p14:nvContentPartPr>
              <p14:xfrm>
                <a:off x="5741836" y="1105691"/>
                <a:ext cx="216720" cy="86040"/>
              </p14:xfrm>
            </p:contentPart>
          </mc:Choice>
          <mc:Fallback xmlns="">
            <p:pic>
              <p:nvPicPr>
                <p:cNvPr id="266" name="Freihand 265">
                  <a:extLst>
                    <a:ext uri="{FF2B5EF4-FFF2-40B4-BE49-F238E27FC236}">
                      <a16:creationId xmlns:a16="http://schemas.microsoft.com/office/drawing/2014/main" id="{8962239C-540D-43C7-2CFB-BF5D4E50A0F7}"/>
                    </a:ext>
                  </a:extLst>
                </p:cNvPr>
                <p:cNvPicPr/>
                <p:nvPr/>
              </p:nvPicPr>
              <p:blipFill>
                <a:blip r:embed="rId327"/>
                <a:stretch>
                  <a:fillRect/>
                </a:stretch>
              </p:blipFill>
              <p:spPr>
                <a:xfrm>
                  <a:off x="5737516" y="1101371"/>
                  <a:ext cx="22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7" name="Freihand 266">
                  <a:extLst>
                    <a:ext uri="{FF2B5EF4-FFF2-40B4-BE49-F238E27FC236}">
                      <a16:creationId xmlns:a16="http://schemas.microsoft.com/office/drawing/2014/main" id="{32A0C6DB-AEB1-1E23-6258-FF540D7E2EBA}"/>
                    </a:ext>
                  </a:extLst>
                </p14:cNvPr>
                <p14:cNvContentPartPr/>
                <p14:nvPr/>
              </p14:nvContentPartPr>
              <p14:xfrm>
                <a:off x="5788996" y="1176611"/>
                <a:ext cx="206280" cy="84960"/>
              </p14:xfrm>
            </p:contentPart>
          </mc:Choice>
          <mc:Fallback xmlns="">
            <p:pic>
              <p:nvPicPr>
                <p:cNvPr id="267" name="Freihand 266">
                  <a:extLst>
                    <a:ext uri="{FF2B5EF4-FFF2-40B4-BE49-F238E27FC236}">
                      <a16:creationId xmlns:a16="http://schemas.microsoft.com/office/drawing/2014/main" id="{32A0C6DB-AEB1-1E23-6258-FF540D7E2EBA}"/>
                    </a:ext>
                  </a:extLst>
                </p:cNvPr>
                <p:cNvPicPr/>
                <p:nvPr/>
              </p:nvPicPr>
              <p:blipFill>
                <a:blip r:embed="rId329"/>
                <a:stretch>
                  <a:fillRect/>
                </a:stretch>
              </p:blipFill>
              <p:spPr>
                <a:xfrm>
                  <a:off x="5784676" y="1172291"/>
                  <a:ext cx="214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9" name="Freihand 268">
                  <a:extLst>
                    <a:ext uri="{FF2B5EF4-FFF2-40B4-BE49-F238E27FC236}">
                      <a16:creationId xmlns:a16="http://schemas.microsoft.com/office/drawing/2014/main" id="{88E0608F-99DE-5740-9524-75E45B3C11A4}"/>
                    </a:ext>
                  </a:extLst>
                </p14:cNvPr>
                <p14:cNvContentPartPr/>
                <p14:nvPr/>
              </p14:nvContentPartPr>
              <p14:xfrm>
                <a:off x="6116596" y="1039811"/>
                <a:ext cx="146520" cy="196920"/>
              </p14:xfrm>
            </p:contentPart>
          </mc:Choice>
          <mc:Fallback xmlns="">
            <p:pic>
              <p:nvPicPr>
                <p:cNvPr id="269" name="Freihand 268">
                  <a:extLst>
                    <a:ext uri="{FF2B5EF4-FFF2-40B4-BE49-F238E27FC236}">
                      <a16:creationId xmlns:a16="http://schemas.microsoft.com/office/drawing/2014/main" id="{88E0608F-99DE-5740-9524-75E45B3C11A4}"/>
                    </a:ext>
                  </a:extLst>
                </p:cNvPr>
                <p:cNvPicPr/>
                <p:nvPr/>
              </p:nvPicPr>
              <p:blipFill>
                <a:blip r:embed="rId331"/>
                <a:stretch>
                  <a:fillRect/>
                </a:stretch>
              </p:blipFill>
              <p:spPr>
                <a:xfrm>
                  <a:off x="6112276" y="1035491"/>
                  <a:ext cx="155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70" name="Freihand 269">
                  <a:extLst>
                    <a:ext uri="{FF2B5EF4-FFF2-40B4-BE49-F238E27FC236}">
                      <a16:creationId xmlns:a16="http://schemas.microsoft.com/office/drawing/2014/main" id="{A5DA65EF-DAD0-6990-C474-3F1DBE7FE013}"/>
                    </a:ext>
                  </a:extLst>
                </p14:cNvPr>
                <p14:cNvContentPartPr/>
                <p14:nvPr/>
              </p14:nvContentPartPr>
              <p14:xfrm>
                <a:off x="6205156" y="1015331"/>
                <a:ext cx="174240" cy="45360"/>
              </p14:xfrm>
            </p:contentPart>
          </mc:Choice>
          <mc:Fallback xmlns="">
            <p:pic>
              <p:nvPicPr>
                <p:cNvPr id="270" name="Freihand 269">
                  <a:extLst>
                    <a:ext uri="{FF2B5EF4-FFF2-40B4-BE49-F238E27FC236}">
                      <a16:creationId xmlns:a16="http://schemas.microsoft.com/office/drawing/2014/main" id="{A5DA65EF-DAD0-6990-C474-3F1DBE7FE013}"/>
                    </a:ext>
                  </a:extLst>
                </p:cNvPr>
                <p:cNvPicPr/>
                <p:nvPr/>
              </p:nvPicPr>
              <p:blipFill>
                <a:blip r:embed="rId333"/>
                <a:stretch>
                  <a:fillRect/>
                </a:stretch>
              </p:blipFill>
              <p:spPr>
                <a:xfrm>
                  <a:off x="6200836" y="1011011"/>
                  <a:ext cx="182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71" name="Freihand 270">
                  <a:extLst>
                    <a:ext uri="{FF2B5EF4-FFF2-40B4-BE49-F238E27FC236}">
                      <a16:creationId xmlns:a16="http://schemas.microsoft.com/office/drawing/2014/main" id="{97F2BA51-989A-9B38-F183-058794B304A9}"/>
                    </a:ext>
                  </a:extLst>
                </p14:cNvPr>
                <p14:cNvContentPartPr/>
                <p14:nvPr/>
              </p14:nvContentPartPr>
              <p14:xfrm>
                <a:off x="6376516" y="1020371"/>
                <a:ext cx="330480" cy="167400"/>
              </p14:xfrm>
            </p:contentPart>
          </mc:Choice>
          <mc:Fallback xmlns="">
            <p:pic>
              <p:nvPicPr>
                <p:cNvPr id="271" name="Freihand 270">
                  <a:extLst>
                    <a:ext uri="{FF2B5EF4-FFF2-40B4-BE49-F238E27FC236}">
                      <a16:creationId xmlns:a16="http://schemas.microsoft.com/office/drawing/2014/main" id="{97F2BA51-989A-9B38-F183-058794B304A9}"/>
                    </a:ext>
                  </a:extLst>
                </p:cNvPr>
                <p:cNvPicPr/>
                <p:nvPr/>
              </p:nvPicPr>
              <p:blipFill>
                <a:blip r:embed="rId335"/>
                <a:stretch>
                  <a:fillRect/>
                </a:stretch>
              </p:blipFill>
              <p:spPr>
                <a:xfrm>
                  <a:off x="6372196" y="1016051"/>
                  <a:ext cx="339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73" name="Freihand 272">
                  <a:extLst>
                    <a:ext uri="{FF2B5EF4-FFF2-40B4-BE49-F238E27FC236}">
                      <a16:creationId xmlns:a16="http://schemas.microsoft.com/office/drawing/2014/main" id="{17995CDC-E6E2-C879-DCC6-2C1223DC9306}"/>
                    </a:ext>
                  </a:extLst>
                </p14:cNvPr>
                <p14:cNvContentPartPr/>
                <p14:nvPr/>
              </p14:nvContentPartPr>
              <p14:xfrm>
                <a:off x="818836" y="1796171"/>
                <a:ext cx="2609640" cy="340200"/>
              </p14:xfrm>
            </p:contentPart>
          </mc:Choice>
          <mc:Fallback xmlns="">
            <p:pic>
              <p:nvPicPr>
                <p:cNvPr id="273" name="Freihand 272">
                  <a:extLst>
                    <a:ext uri="{FF2B5EF4-FFF2-40B4-BE49-F238E27FC236}">
                      <a16:creationId xmlns:a16="http://schemas.microsoft.com/office/drawing/2014/main" id="{17995CDC-E6E2-C879-DCC6-2C1223DC9306}"/>
                    </a:ext>
                  </a:extLst>
                </p:cNvPr>
                <p:cNvPicPr/>
                <p:nvPr/>
              </p:nvPicPr>
              <p:blipFill>
                <a:blip r:embed="rId337"/>
                <a:stretch>
                  <a:fillRect/>
                </a:stretch>
              </p:blipFill>
              <p:spPr>
                <a:xfrm>
                  <a:off x="814516" y="1791851"/>
                  <a:ext cx="26182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74" name="Freihand 273">
                  <a:extLst>
                    <a:ext uri="{FF2B5EF4-FFF2-40B4-BE49-F238E27FC236}">
                      <a16:creationId xmlns:a16="http://schemas.microsoft.com/office/drawing/2014/main" id="{C0F03803-297F-C0FF-186C-345E17976561}"/>
                    </a:ext>
                  </a:extLst>
                </p14:cNvPr>
                <p14:cNvContentPartPr/>
                <p14:nvPr/>
              </p14:nvContentPartPr>
              <p14:xfrm>
                <a:off x="3423796" y="1758371"/>
                <a:ext cx="2661840" cy="389160"/>
              </p14:xfrm>
            </p:contentPart>
          </mc:Choice>
          <mc:Fallback xmlns="">
            <p:pic>
              <p:nvPicPr>
                <p:cNvPr id="274" name="Freihand 273">
                  <a:extLst>
                    <a:ext uri="{FF2B5EF4-FFF2-40B4-BE49-F238E27FC236}">
                      <a16:creationId xmlns:a16="http://schemas.microsoft.com/office/drawing/2014/main" id="{C0F03803-297F-C0FF-186C-345E17976561}"/>
                    </a:ext>
                  </a:extLst>
                </p:cNvPr>
                <p:cNvPicPr/>
                <p:nvPr/>
              </p:nvPicPr>
              <p:blipFill>
                <a:blip r:embed="rId339"/>
                <a:stretch>
                  <a:fillRect/>
                </a:stretch>
              </p:blipFill>
              <p:spPr>
                <a:xfrm>
                  <a:off x="3419476" y="1754051"/>
                  <a:ext cx="26704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75" name="Freihand 274">
                  <a:extLst>
                    <a:ext uri="{FF2B5EF4-FFF2-40B4-BE49-F238E27FC236}">
                      <a16:creationId xmlns:a16="http://schemas.microsoft.com/office/drawing/2014/main" id="{B0C31B49-6172-346E-67E3-97C7AC60340F}"/>
                    </a:ext>
                  </a:extLst>
                </p14:cNvPr>
                <p14:cNvContentPartPr/>
                <p14:nvPr/>
              </p14:nvContentPartPr>
              <p14:xfrm>
                <a:off x="2185396" y="2185331"/>
                <a:ext cx="142560" cy="189000"/>
              </p14:xfrm>
            </p:contentPart>
          </mc:Choice>
          <mc:Fallback xmlns="">
            <p:pic>
              <p:nvPicPr>
                <p:cNvPr id="275" name="Freihand 274">
                  <a:extLst>
                    <a:ext uri="{FF2B5EF4-FFF2-40B4-BE49-F238E27FC236}">
                      <a16:creationId xmlns:a16="http://schemas.microsoft.com/office/drawing/2014/main" id="{B0C31B49-6172-346E-67E3-97C7AC60340F}"/>
                    </a:ext>
                  </a:extLst>
                </p:cNvPr>
                <p:cNvPicPr/>
                <p:nvPr/>
              </p:nvPicPr>
              <p:blipFill>
                <a:blip r:embed="rId341"/>
                <a:stretch>
                  <a:fillRect/>
                </a:stretch>
              </p:blipFill>
              <p:spPr>
                <a:xfrm>
                  <a:off x="2181076" y="2181011"/>
                  <a:ext cx="15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6" name="Freihand 275">
                  <a:extLst>
                    <a:ext uri="{FF2B5EF4-FFF2-40B4-BE49-F238E27FC236}">
                      <a16:creationId xmlns:a16="http://schemas.microsoft.com/office/drawing/2014/main" id="{489FE2CB-A180-02A3-7C02-AB42CD1498D6}"/>
                    </a:ext>
                  </a:extLst>
                </p14:cNvPr>
                <p14:cNvContentPartPr/>
                <p14:nvPr/>
              </p14:nvContentPartPr>
              <p14:xfrm>
                <a:off x="2238676" y="2188931"/>
                <a:ext cx="185760" cy="156600"/>
              </p14:xfrm>
            </p:contentPart>
          </mc:Choice>
          <mc:Fallback xmlns="">
            <p:pic>
              <p:nvPicPr>
                <p:cNvPr id="276" name="Freihand 275">
                  <a:extLst>
                    <a:ext uri="{FF2B5EF4-FFF2-40B4-BE49-F238E27FC236}">
                      <a16:creationId xmlns:a16="http://schemas.microsoft.com/office/drawing/2014/main" id="{489FE2CB-A180-02A3-7C02-AB42CD1498D6}"/>
                    </a:ext>
                  </a:extLst>
                </p:cNvPr>
                <p:cNvPicPr/>
                <p:nvPr/>
              </p:nvPicPr>
              <p:blipFill>
                <a:blip r:embed="rId343"/>
                <a:stretch>
                  <a:fillRect/>
                </a:stretch>
              </p:blipFill>
              <p:spPr>
                <a:xfrm>
                  <a:off x="2234356" y="2184611"/>
                  <a:ext cx="194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7" name="Freihand 276">
                  <a:extLst>
                    <a:ext uri="{FF2B5EF4-FFF2-40B4-BE49-F238E27FC236}">
                      <a16:creationId xmlns:a16="http://schemas.microsoft.com/office/drawing/2014/main" id="{35675DAB-33B0-E584-3AF8-B87191EA63CA}"/>
                    </a:ext>
                  </a:extLst>
                </p14:cNvPr>
                <p14:cNvContentPartPr/>
                <p14:nvPr/>
              </p14:nvContentPartPr>
              <p14:xfrm>
                <a:off x="2413276" y="2106491"/>
                <a:ext cx="57960" cy="204120"/>
              </p14:xfrm>
            </p:contentPart>
          </mc:Choice>
          <mc:Fallback xmlns="">
            <p:pic>
              <p:nvPicPr>
                <p:cNvPr id="277" name="Freihand 276">
                  <a:extLst>
                    <a:ext uri="{FF2B5EF4-FFF2-40B4-BE49-F238E27FC236}">
                      <a16:creationId xmlns:a16="http://schemas.microsoft.com/office/drawing/2014/main" id="{35675DAB-33B0-E584-3AF8-B87191EA63CA}"/>
                    </a:ext>
                  </a:extLst>
                </p:cNvPr>
                <p:cNvPicPr/>
                <p:nvPr/>
              </p:nvPicPr>
              <p:blipFill>
                <a:blip r:embed="rId345"/>
                <a:stretch>
                  <a:fillRect/>
                </a:stretch>
              </p:blipFill>
              <p:spPr>
                <a:xfrm>
                  <a:off x="2408956" y="2102171"/>
                  <a:ext cx="66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8" name="Freihand 277">
                  <a:extLst>
                    <a:ext uri="{FF2B5EF4-FFF2-40B4-BE49-F238E27FC236}">
                      <a16:creationId xmlns:a16="http://schemas.microsoft.com/office/drawing/2014/main" id="{45DBFF43-A524-0E42-B21E-E58C1052DCF9}"/>
                    </a:ext>
                  </a:extLst>
                </p14:cNvPr>
                <p14:cNvContentPartPr/>
                <p14:nvPr/>
              </p14:nvContentPartPr>
              <p14:xfrm>
                <a:off x="2565196" y="2107931"/>
                <a:ext cx="287280" cy="200520"/>
              </p14:xfrm>
            </p:contentPart>
          </mc:Choice>
          <mc:Fallback xmlns="">
            <p:pic>
              <p:nvPicPr>
                <p:cNvPr id="278" name="Freihand 277">
                  <a:extLst>
                    <a:ext uri="{FF2B5EF4-FFF2-40B4-BE49-F238E27FC236}">
                      <a16:creationId xmlns:a16="http://schemas.microsoft.com/office/drawing/2014/main" id="{45DBFF43-A524-0E42-B21E-E58C1052DCF9}"/>
                    </a:ext>
                  </a:extLst>
                </p:cNvPr>
                <p:cNvPicPr/>
                <p:nvPr/>
              </p:nvPicPr>
              <p:blipFill>
                <a:blip r:embed="rId347"/>
                <a:stretch>
                  <a:fillRect/>
                </a:stretch>
              </p:blipFill>
              <p:spPr>
                <a:xfrm>
                  <a:off x="2560876" y="2103611"/>
                  <a:ext cx="295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9" name="Freihand 278">
                  <a:extLst>
                    <a:ext uri="{FF2B5EF4-FFF2-40B4-BE49-F238E27FC236}">
                      <a16:creationId xmlns:a16="http://schemas.microsoft.com/office/drawing/2014/main" id="{45ADBC30-DE05-5AAA-39FA-0618889030F2}"/>
                    </a:ext>
                  </a:extLst>
                </p14:cNvPr>
                <p14:cNvContentPartPr/>
                <p14:nvPr/>
              </p14:nvContentPartPr>
              <p14:xfrm>
                <a:off x="2866876" y="2133851"/>
                <a:ext cx="354600" cy="166680"/>
              </p14:xfrm>
            </p:contentPart>
          </mc:Choice>
          <mc:Fallback xmlns="">
            <p:pic>
              <p:nvPicPr>
                <p:cNvPr id="279" name="Freihand 278">
                  <a:extLst>
                    <a:ext uri="{FF2B5EF4-FFF2-40B4-BE49-F238E27FC236}">
                      <a16:creationId xmlns:a16="http://schemas.microsoft.com/office/drawing/2014/main" id="{45ADBC30-DE05-5AAA-39FA-0618889030F2}"/>
                    </a:ext>
                  </a:extLst>
                </p:cNvPr>
                <p:cNvPicPr/>
                <p:nvPr/>
              </p:nvPicPr>
              <p:blipFill>
                <a:blip r:embed="rId349"/>
                <a:stretch>
                  <a:fillRect/>
                </a:stretch>
              </p:blipFill>
              <p:spPr>
                <a:xfrm>
                  <a:off x="2862556" y="2129531"/>
                  <a:ext cx="363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80" name="Freihand 279">
                  <a:extLst>
                    <a:ext uri="{FF2B5EF4-FFF2-40B4-BE49-F238E27FC236}">
                      <a16:creationId xmlns:a16="http://schemas.microsoft.com/office/drawing/2014/main" id="{0A2EE181-AE31-CA21-E46C-D7638AAB48AD}"/>
                    </a:ext>
                  </a:extLst>
                </p14:cNvPr>
                <p14:cNvContentPartPr/>
                <p14:nvPr/>
              </p14:nvContentPartPr>
              <p14:xfrm>
                <a:off x="3178636" y="2170931"/>
                <a:ext cx="52560" cy="11160"/>
              </p14:xfrm>
            </p:contentPart>
          </mc:Choice>
          <mc:Fallback xmlns="">
            <p:pic>
              <p:nvPicPr>
                <p:cNvPr id="280" name="Freihand 279">
                  <a:extLst>
                    <a:ext uri="{FF2B5EF4-FFF2-40B4-BE49-F238E27FC236}">
                      <a16:creationId xmlns:a16="http://schemas.microsoft.com/office/drawing/2014/main" id="{0A2EE181-AE31-CA21-E46C-D7638AAB48AD}"/>
                    </a:ext>
                  </a:extLst>
                </p:cNvPr>
                <p:cNvPicPr/>
                <p:nvPr/>
              </p:nvPicPr>
              <p:blipFill>
                <a:blip r:embed="rId351"/>
                <a:stretch>
                  <a:fillRect/>
                </a:stretch>
              </p:blipFill>
              <p:spPr>
                <a:xfrm>
                  <a:off x="3174316" y="2166611"/>
                  <a:ext cx="61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81" name="Freihand 280">
                  <a:extLst>
                    <a:ext uri="{FF2B5EF4-FFF2-40B4-BE49-F238E27FC236}">
                      <a16:creationId xmlns:a16="http://schemas.microsoft.com/office/drawing/2014/main" id="{02E4706A-EF7E-1E5D-7575-4D8E4C48A7F4}"/>
                    </a:ext>
                  </a:extLst>
                </p14:cNvPr>
                <p14:cNvContentPartPr/>
                <p14:nvPr/>
              </p14:nvContentPartPr>
              <p14:xfrm>
                <a:off x="3266476" y="2226371"/>
                <a:ext cx="218880" cy="80640"/>
              </p14:xfrm>
            </p:contentPart>
          </mc:Choice>
          <mc:Fallback xmlns="">
            <p:pic>
              <p:nvPicPr>
                <p:cNvPr id="281" name="Freihand 280">
                  <a:extLst>
                    <a:ext uri="{FF2B5EF4-FFF2-40B4-BE49-F238E27FC236}">
                      <a16:creationId xmlns:a16="http://schemas.microsoft.com/office/drawing/2014/main" id="{02E4706A-EF7E-1E5D-7575-4D8E4C48A7F4}"/>
                    </a:ext>
                  </a:extLst>
                </p:cNvPr>
                <p:cNvPicPr/>
                <p:nvPr/>
              </p:nvPicPr>
              <p:blipFill>
                <a:blip r:embed="rId353"/>
                <a:stretch>
                  <a:fillRect/>
                </a:stretch>
              </p:blipFill>
              <p:spPr>
                <a:xfrm>
                  <a:off x="3262156" y="2222051"/>
                  <a:ext cx="227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83" name="Freihand 282">
                  <a:extLst>
                    <a:ext uri="{FF2B5EF4-FFF2-40B4-BE49-F238E27FC236}">
                      <a16:creationId xmlns:a16="http://schemas.microsoft.com/office/drawing/2014/main" id="{2F6E256C-05AE-25C2-AEE3-07E9EC4D1CFB}"/>
                    </a:ext>
                  </a:extLst>
                </p14:cNvPr>
                <p14:cNvContentPartPr/>
                <p14:nvPr/>
              </p14:nvContentPartPr>
              <p14:xfrm>
                <a:off x="3764356" y="2121971"/>
                <a:ext cx="21600" cy="166680"/>
              </p14:xfrm>
            </p:contentPart>
          </mc:Choice>
          <mc:Fallback xmlns="">
            <p:pic>
              <p:nvPicPr>
                <p:cNvPr id="283" name="Freihand 282">
                  <a:extLst>
                    <a:ext uri="{FF2B5EF4-FFF2-40B4-BE49-F238E27FC236}">
                      <a16:creationId xmlns:a16="http://schemas.microsoft.com/office/drawing/2014/main" id="{2F6E256C-05AE-25C2-AEE3-07E9EC4D1CFB}"/>
                    </a:ext>
                  </a:extLst>
                </p:cNvPr>
                <p:cNvPicPr/>
                <p:nvPr/>
              </p:nvPicPr>
              <p:blipFill>
                <a:blip r:embed="rId355"/>
                <a:stretch>
                  <a:fillRect/>
                </a:stretch>
              </p:blipFill>
              <p:spPr>
                <a:xfrm>
                  <a:off x="3760036" y="2117651"/>
                  <a:ext cx="30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84" name="Freihand 283">
                  <a:extLst>
                    <a:ext uri="{FF2B5EF4-FFF2-40B4-BE49-F238E27FC236}">
                      <a16:creationId xmlns:a16="http://schemas.microsoft.com/office/drawing/2014/main" id="{8D8ACBEC-D0DB-1A56-F4C7-4827031F792B}"/>
                    </a:ext>
                  </a:extLst>
                </p14:cNvPr>
                <p14:cNvContentPartPr/>
                <p14:nvPr/>
              </p14:nvContentPartPr>
              <p14:xfrm>
                <a:off x="3708556" y="2229971"/>
                <a:ext cx="150120" cy="54360"/>
              </p14:xfrm>
            </p:contentPart>
          </mc:Choice>
          <mc:Fallback xmlns="">
            <p:pic>
              <p:nvPicPr>
                <p:cNvPr id="284" name="Freihand 283">
                  <a:extLst>
                    <a:ext uri="{FF2B5EF4-FFF2-40B4-BE49-F238E27FC236}">
                      <a16:creationId xmlns:a16="http://schemas.microsoft.com/office/drawing/2014/main" id="{8D8ACBEC-D0DB-1A56-F4C7-4827031F792B}"/>
                    </a:ext>
                  </a:extLst>
                </p:cNvPr>
                <p:cNvPicPr/>
                <p:nvPr/>
              </p:nvPicPr>
              <p:blipFill>
                <a:blip r:embed="rId357"/>
                <a:stretch>
                  <a:fillRect/>
                </a:stretch>
              </p:blipFill>
              <p:spPr>
                <a:xfrm>
                  <a:off x="3704236" y="2225651"/>
                  <a:ext cx="158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85" name="Freihand 284">
                  <a:extLst>
                    <a:ext uri="{FF2B5EF4-FFF2-40B4-BE49-F238E27FC236}">
                      <a16:creationId xmlns:a16="http://schemas.microsoft.com/office/drawing/2014/main" id="{6CDE9244-A310-05C6-4907-A3323EB08EDE}"/>
                    </a:ext>
                  </a:extLst>
                </p14:cNvPr>
                <p14:cNvContentPartPr/>
                <p14:nvPr/>
              </p14:nvContentPartPr>
              <p14:xfrm>
                <a:off x="3694156" y="2091371"/>
                <a:ext cx="266760" cy="197640"/>
              </p14:xfrm>
            </p:contentPart>
          </mc:Choice>
          <mc:Fallback xmlns="">
            <p:pic>
              <p:nvPicPr>
                <p:cNvPr id="285" name="Freihand 284">
                  <a:extLst>
                    <a:ext uri="{FF2B5EF4-FFF2-40B4-BE49-F238E27FC236}">
                      <a16:creationId xmlns:a16="http://schemas.microsoft.com/office/drawing/2014/main" id="{6CDE9244-A310-05C6-4907-A3323EB08EDE}"/>
                    </a:ext>
                  </a:extLst>
                </p:cNvPr>
                <p:cNvPicPr/>
                <p:nvPr/>
              </p:nvPicPr>
              <p:blipFill>
                <a:blip r:embed="rId359"/>
                <a:stretch>
                  <a:fillRect/>
                </a:stretch>
              </p:blipFill>
              <p:spPr>
                <a:xfrm>
                  <a:off x="3689836" y="2087051"/>
                  <a:ext cx="275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86" name="Freihand 285">
                  <a:extLst>
                    <a:ext uri="{FF2B5EF4-FFF2-40B4-BE49-F238E27FC236}">
                      <a16:creationId xmlns:a16="http://schemas.microsoft.com/office/drawing/2014/main" id="{06584313-0C64-39C6-A425-B9C5182AA855}"/>
                    </a:ext>
                  </a:extLst>
                </p14:cNvPr>
                <p14:cNvContentPartPr/>
                <p14:nvPr/>
              </p14:nvContentPartPr>
              <p14:xfrm>
                <a:off x="3990436" y="2159771"/>
                <a:ext cx="149760" cy="102240"/>
              </p14:xfrm>
            </p:contentPart>
          </mc:Choice>
          <mc:Fallback xmlns="">
            <p:pic>
              <p:nvPicPr>
                <p:cNvPr id="286" name="Freihand 285">
                  <a:extLst>
                    <a:ext uri="{FF2B5EF4-FFF2-40B4-BE49-F238E27FC236}">
                      <a16:creationId xmlns:a16="http://schemas.microsoft.com/office/drawing/2014/main" id="{06584313-0C64-39C6-A425-B9C5182AA855}"/>
                    </a:ext>
                  </a:extLst>
                </p:cNvPr>
                <p:cNvPicPr/>
                <p:nvPr/>
              </p:nvPicPr>
              <p:blipFill>
                <a:blip r:embed="rId361"/>
                <a:stretch>
                  <a:fillRect/>
                </a:stretch>
              </p:blipFill>
              <p:spPr>
                <a:xfrm>
                  <a:off x="3986116" y="2155451"/>
                  <a:ext cx="158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87" name="Freihand 286">
                  <a:extLst>
                    <a:ext uri="{FF2B5EF4-FFF2-40B4-BE49-F238E27FC236}">
                      <a16:creationId xmlns:a16="http://schemas.microsoft.com/office/drawing/2014/main" id="{EA91CC3E-5525-A3EB-EB81-95206FB0A7DE}"/>
                    </a:ext>
                  </a:extLst>
                </p14:cNvPr>
                <p14:cNvContentPartPr/>
                <p14:nvPr/>
              </p14:nvContentPartPr>
              <p14:xfrm>
                <a:off x="4145596" y="2140691"/>
                <a:ext cx="75600" cy="131760"/>
              </p14:xfrm>
            </p:contentPart>
          </mc:Choice>
          <mc:Fallback xmlns="">
            <p:pic>
              <p:nvPicPr>
                <p:cNvPr id="287" name="Freihand 286">
                  <a:extLst>
                    <a:ext uri="{FF2B5EF4-FFF2-40B4-BE49-F238E27FC236}">
                      <a16:creationId xmlns:a16="http://schemas.microsoft.com/office/drawing/2014/main" id="{EA91CC3E-5525-A3EB-EB81-95206FB0A7DE}"/>
                    </a:ext>
                  </a:extLst>
                </p:cNvPr>
                <p:cNvPicPr/>
                <p:nvPr/>
              </p:nvPicPr>
              <p:blipFill>
                <a:blip r:embed="rId363"/>
                <a:stretch>
                  <a:fillRect/>
                </a:stretch>
              </p:blipFill>
              <p:spPr>
                <a:xfrm>
                  <a:off x="4141276" y="2136371"/>
                  <a:ext cx="84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88" name="Freihand 287">
                  <a:extLst>
                    <a:ext uri="{FF2B5EF4-FFF2-40B4-BE49-F238E27FC236}">
                      <a16:creationId xmlns:a16="http://schemas.microsoft.com/office/drawing/2014/main" id="{500F1CD6-EB4C-4A64-818D-F3BECED59865}"/>
                    </a:ext>
                  </a:extLst>
                </p14:cNvPr>
                <p14:cNvContentPartPr/>
                <p14:nvPr/>
              </p14:nvContentPartPr>
              <p14:xfrm>
                <a:off x="4261516" y="2061131"/>
                <a:ext cx="162720" cy="163080"/>
              </p14:xfrm>
            </p:contentPart>
          </mc:Choice>
          <mc:Fallback xmlns="">
            <p:pic>
              <p:nvPicPr>
                <p:cNvPr id="288" name="Freihand 287">
                  <a:extLst>
                    <a:ext uri="{FF2B5EF4-FFF2-40B4-BE49-F238E27FC236}">
                      <a16:creationId xmlns:a16="http://schemas.microsoft.com/office/drawing/2014/main" id="{500F1CD6-EB4C-4A64-818D-F3BECED59865}"/>
                    </a:ext>
                  </a:extLst>
                </p:cNvPr>
                <p:cNvPicPr/>
                <p:nvPr/>
              </p:nvPicPr>
              <p:blipFill>
                <a:blip r:embed="rId365"/>
                <a:stretch>
                  <a:fillRect/>
                </a:stretch>
              </p:blipFill>
              <p:spPr>
                <a:xfrm>
                  <a:off x="4257196" y="2056811"/>
                  <a:ext cx="171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9" name="Freihand 288">
                  <a:extLst>
                    <a:ext uri="{FF2B5EF4-FFF2-40B4-BE49-F238E27FC236}">
                      <a16:creationId xmlns:a16="http://schemas.microsoft.com/office/drawing/2014/main" id="{527FBAD3-BD06-481C-BF39-052C21629777}"/>
                    </a:ext>
                  </a:extLst>
                </p14:cNvPr>
                <p14:cNvContentPartPr/>
                <p14:nvPr/>
              </p14:nvContentPartPr>
              <p14:xfrm>
                <a:off x="4494076" y="2057891"/>
                <a:ext cx="130320" cy="167400"/>
              </p14:xfrm>
            </p:contentPart>
          </mc:Choice>
          <mc:Fallback xmlns="">
            <p:pic>
              <p:nvPicPr>
                <p:cNvPr id="289" name="Freihand 288">
                  <a:extLst>
                    <a:ext uri="{FF2B5EF4-FFF2-40B4-BE49-F238E27FC236}">
                      <a16:creationId xmlns:a16="http://schemas.microsoft.com/office/drawing/2014/main" id="{527FBAD3-BD06-481C-BF39-052C21629777}"/>
                    </a:ext>
                  </a:extLst>
                </p:cNvPr>
                <p:cNvPicPr/>
                <p:nvPr/>
              </p:nvPicPr>
              <p:blipFill>
                <a:blip r:embed="rId367"/>
                <a:stretch>
                  <a:fillRect/>
                </a:stretch>
              </p:blipFill>
              <p:spPr>
                <a:xfrm>
                  <a:off x="4489756" y="2053571"/>
                  <a:ext cx="138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90" name="Freihand 289">
                  <a:extLst>
                    <a:ext uri="{FF2B5EF4-FFF2-40B4-BE49-F238E27FC236}">
                      <a16:creationId xmlns:a16="http://schemas.microsoft.com/office/drawing/2014/main" id="{A1205E35-B558-12D5-9175-235646A9DE20}"/>
                    </a:ext>
                  </a:extLst>
                </p14:cNvPr>
                <p14:cNvContentPartPr/>
                <p14:nvPr/>
              </p14:nvContentPartPr>
              <p14:xfrm>
                <a:off x="4642756" y="2062571"/>
                <a:ext cx="200520" cy="121320"/>
              </p14:xfrm>
            </p:contentPart>
          </mc:Choice>
          <mc:Fallback xmlns="">
            <p:pic>
              <p:nvPicPr>
                <p:cNvPr id="290" name="Freihand 289">
                  <a:extLst>
                    <a:ext uri="{FF2B5EF4-FFF2-40B4-BE49-F238E27FC236}">
                      <a16:creationId xmlns:a16="http://schemas.microsoft.com/office/drawing/2014/main" id="{A1205E35-B558-12D5-9175-235646A9DE20}"/>
                    </a:ext>
                  </a:extLst>
                </p:cNvPr>
                <p:cNvPicPr/>
                <p:nvPr/>
              </p:nvPicPr>
              <p:blipFill>
                <a:blip r:embed="rId369"/>
                <a:stretch>
                  <a:fillRect/>
                </a:stretch>
              </p:blipFill>
              <p:spPr>
                <a:xfrm>
                  <a:off x="4638436" y="2058251"/>
                  <a:ext cx="209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91" name="Freihand 290">
                  <a:extLst>
                    <a:ext uri="{FF2B5EF4-FFF2-40B4-BE49-F238E27FC236}">
                      <a16:creationId xmlns:a16="http://schemas.microsoft.com/office/drawing/2014/main" id="{045D0D35-DE89-9728-377B-D139333C2285}"/>
                    </a:ext>
                  </a:extLst>
                </p14:cNvPr>
                <p14:cNvContentPartPr/>
                <p14:nvPr/>
              </p14:nvContentPartPr>
              <p14:xfrm>
                <a:off x="4968556" y="2107571"/>
                <a:ext cx="176760" cy="85680"/>
              </p14:xfrm>
            </p:contentPart>
          </mc:Choice>
          <mc:Fallback xmlns="">
            <p:pic>
              <p:nvPicPr>
                <p:cNvPr id="291" name="Freihand 290">
                  <a:extLst>
                    <a:ext uri="{FF2B5EF4-FFF2-40B4-BE49-F238E27FC236}">
                      <a16:creationId xmlns:a16="http://schemas.microsoft.com/office/drawing/2014/main" id="{045D0D35-DE89-9728-377B-D139333C2285}"/>
                    </a:ext>
                  </a:extLst>
                </p:cNvPr>
                <p:cNvPicPr/>
                <p:nvPr/>
              </p:nvPicPr>
              <p:blipFill>
                <a:blip r:embed="rId371"/>
                <a:stretch>
                  <a:fillRect/>
                </a:stretch>
              </p:blipFill>
              <p:spPr>
                <a:xfrm>
                  <a:off x="4964236" y="2103251"/>
                  <a:ext cx="185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92" name="Freihand 291">
                  <a:extLst>
                    <a:ext uri="{FF2B5EF4-FFF2-40B4-BE49-F238E27FC236}">
                      <a16:creationId xmlns:a16="http://schemas.microsoft.com/office/drawing/2014/main" id="{DB28E9CA-8E43-3688-0F7D-65CF75FE2978}"/>
                    </a:ext>
                  </a:extLst>
                </p14:cNvPr>
                <p14:cNvContentPartPr/>
                <p14:nvPr/>
              </p14:nvContentPartPr>
              <p14:xfrm>
                <a:off x="5118316" y="2037011"/>
                <a:ext cx="15480" cy="11160"/>
              </p14:xfrm>
            </p:contentPart>
          </mc:Choice>
          <mc:Fallback xmlns="">
            <p:pic>
              <p:nvPicPr>
                <p:cNvPr id="292" name="Freihand 291">
                  <a:extLst>
                    <a:ext uri="{FF2B5EF4-FFF2-40B4-BE49-F238E27FC236}">
                      <a16:creationId xmlns:a16="http://schemas.microsoft.com/office/drawing/2014/main" id="{DB28E9CA-8E43-3688-0F7D-65CF75FE2978}"/>
                    </a:ext>
                  </a:extLst>
                </p:cNvPr>
                <p:cNvPicPr/>
                <p:nvPr/>
              </p:nvPicPr>
              <p:blipFill>
                <a:blip r:embed="rId373"/>
                <a:stretch>
                  <a:fillRect/>
                </a:stretch>
              </p:blipFill>
              <p:spPr>
                <a:xfrm>
                  <a:off x="5113996" y="2032691"/>
                  <a:ext cx="24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93" name="Freihand 292">
                  <a:extLst>
                    <a:ext uri="{FF2B5EF4-FFF2-40B4-BE49-F238E27FC236}">
                      <a16:creationId xmlns:a16="http://schemas.microsoft.com/office/drawing/2014/main" id="{593BA9CF-66D1-8C86-F912-4D7B50B2A1C7}"/>
                    </a:ext>
                  </a:extLst>
                </p14:cNvPr>
                <p14:cNvContentPartPr/>
                <p14:nvPr/>
              </p14:nvContentPartPr>
              <p14:xfrm>
                <a:off x="5290036" y="2050691"/>
                <a:ext cx="172080" cy="127440"/>
              </p14:xfrm>
            </p:contentPart>
          </mc:Choice>
          <mc:Fallback xmlns="">
            <p:pic>
              <p:nvPicPr>
                <p:cNvPr id="293" name="Freihand 292">
                  <a:extLst>
                    <a:ext uri="{FF2B5EF4-FFF2-40B4-BE49-F238E27FC236}">
                      <a16:creationId xmlns:a16="http://schemas.microsoft.com/office/drawing/2014/main" id="{593BA9CF-66D1-8C86-F912-4D7B50B2A1C7}"/>
                    </a:ext>
                  </a:extLst>
                </p:cNvPr>
                <p:cNvPicPr/>
                <p:nvPr/>
              </p:nvPicPr>
              <p:blipFill>
                <a:blip r:embed="rId375"/>
                <a:stretch>
                  <a:fillRect/>
                </a:stretch>
              </p:blipFill>
              <p:spPr>
                <a:xfrm>
                  <a:off x="5285716" y="2046371"/>
                  <a:ext cx="180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94" name="Freihand 293">
                  <a:extLst>
                    <a:ext uri="{FF2B5EF4-FFF2-40B4-BE49-F238E27FC236}">
                      <a16:creationId xmlns:a16="http://schemas.microsoft.com/office/drawing/2014/main" id="{616E87CF-69D1-BA1F-F1C4-02F3E189FFA9}"/>
                    </a:ext>
                  </a:extLst>
                </p14:cNvPr>
                <p14:cNvContentPartPr/>
                <p14:nvPr/>
              </p14:nvContentPartPr>
              <p14:xfrm>
                <a:off x="5281036" y="2039531"/>
                <a:ext cx="170640" cy="16920"/>
              </p14:xfrm>
            </p:contentPart>
          </mc:Choice>
          <mc:Fallback xmlns="">
            <p:pic>
              <p:nvPicPr>
                <p:cNvPr id="294" name="Freihand 293">
                  <a:extLst>
                    <a:ext uri="{FF2B5EF4-FFF2-40B4-BE49-F238E27FC236}">
                      <a16:creationId xmlns:a16="http://schemas.microsoft.com/office/drawing/2014/main" id="{616E87CF-69D1-BA1F-F1C4-02F3E189FFA9}"/>
                    </a:ext>
                  </a:extLst>
                </p:cNvPr>
                <p:cNvPicPr/>
                <p:nvPr/>
              </p:nvPicPr>
              <p:blipFill>
                <a:blip r:embed="rId377"/>
                <a:stretch>
                  <a:fillRect/>
                </a:stretch>
              </p:blipFill>
              <p:spPr>
                <a:xfrm>
                  <a:off x="5276716" y="2035211"/>
                  <a:ext cx="179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95" name="Freihand 294">
                  <a:extLst>
                    <a:ext uri="{FF2B5EF4-FFF2-40B4-BE49-F238E27FC236}">
                      <a16:creationId xmlns:a16="http://schemas.microsoft.com/office/drawing/2014/main" id="{D140392B-03DC-DA51-B4C0-804D2B760665}"/>
                    </a:ext>
                  </a:extLst>
                </p14:cNvPr>
                <p14:cNvContentPartPr/>
                <p14:nvPr/>
              </p14:nvContentPartPr>
              <p14:xfrm>
                <a:off x="5535916" y="2000651"/>
                <a:ext cx="145800" cy="188640"/>
              </p14:xfrm>
            </p:contentPart>
          </mc:Choice>
          <mc:Fallback xmlns="">
            <p:pic>
              <p:nvPicPr>
                <p:cNvPr id="295" name="Freihand 294">
                  <a:extLst>
                    <a:ext uri="{FF2B5EF4-FFF2-40B4-BE49-F238E27FC236}">
                      <a16:creationId xmlns:a16="http://schemas.microsoft.com/office/drawing/2014/main" id="{D140392B-03DC-DA51-B4C0-804D2B760665}"/>
                    </a:ext>
                  </a:extLst>
                </p:cNvPr>
                <p:cNvPicPr/>
                <p:nvPr/>
              </p:nvPicPr>
              <p:blipFill>
                <a:blip r:embed="rId379"/>
                <a:stretch>
                  <a:fillRect/>
                </a:stretch>
              </p:blipFill>
              <p:spPr>
                <a:xfrm>
                  <a:off x="5531596" y="1996331"/>
                  <a:ext cx="154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96" name="Freihand 295">
                  <a:extLst>
                    <a:ext uri="{FF2B5EF4-FFF2-40B4-BE49-F238E27FC236}">
                      <a16:creationId xmlns:a16="http://schemas.microsoft.com/office/drawing/2014/main" id="{338B9B07-7086-C918-AFA7-B8B70C48F49D}"/>
                    </a:ext>
                  </a:extLst>
                </p14:cNvPr>
                <p14:cNvContentPartPr/>
                <p14:nvPr/>
              </p14:nvContentPartPr>
              <p14:xfrm>
                <a:off x="6118036" y="1319531"/>
                <a:ext cx="821880" cy="67320"/>
              </p14:xfrm>
            </p:contentPart>
          </mc:Choice>
          <mc:Fallback xmlns="">
            <p:pic>
              <p:nvPicPr>
                <p:cNvPr id="296" name="Freihand 295">
                  <a:extLst>
                    <a:ext uri="{FF2B5EF4-FFF2-40B4-BE49-F238E27FC236}">
                      <a16:creationId xmlns:a16="http://schemas.microsoft.com/office/drawing/2014/main" id="{338B9B07-7086-C918-AFA7-B8B70C48F49D}"/>
                    </a:ext>
                  </a:extLst>
                </p:cNvPr>
                <p:cNvPicPr/>
                <p:nvPr/>
              </p:nvPicPr>
              <p:blipFill>
                <a:blip r:embed="rId381"/>
                <a:stretch>
                  <a:fillRect/>
                </a:stretch>
              </p:blipFill>
              <p:spPr>
                <a:xfrm>
                  <a:off x="6113716" y="1315211"/>
                  <a:ext cx="830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97" name="Freihand 296">
                  <a:extLst>
                    <a:ext uri="{FF2B5EF4-FFF2-40B4-BE49-F238E27FC236}">
                      <a16:creationId xmlns:a16="http://schemas.microsoft.com/office/drawing/2014/main" id="{D28C1149-CC60-9444-4D82-636545A978CF}"/>
                    </a:ext>
                  </a:extLst>
                </p14:cNvPr>
                <p14:cNvContentPartPr/>
                <p14:nvPr/>
              </p14:nvContentPartPr>
              <p14:xfrm>
                <a:off x="6674236" y="1520411"/>
                <a:ext cx="66960" cy="251280"/>
              </p14:xfrm>
            </p:contentPart>
          </mc:Choice>
          <mc:Fallback xmlns="">
            <p:pic>
              <p:nvPicPr>
                <p:cNvPr id="297" name="Freihand 296">
                  <a:extLst>
                    <a:ext uri="{FF2B5EF4-FFF2-40B4-BE49-F238E27FC236}">
                      <a16:creationId xmlns:a16="http://schemas.microsoft.com/office/drawing/2014/main" id="{D28C1149-CC60-9444-4D82-636545A978CF}"/>
                    </a:ext>
                  </a:extLst>
                </p:cNvPr>
                <p:cNvPicPr/>
                <p:nvPr/>
              </p:nvPicPr>
              <p:blipFill>
                <a:blip r:embed="rId383"/>
                <a:stretch>
                  <a:fillRect/>
                </a:stretch>
              </p:blipFill>
              <p:spPr>
                <a:xfrm>
                  <a:off x="6669916" y="1516091"/>
                  <a:ext cx="75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98" name="Freihand 297">
                  <a:extLst>
                    <a:ext uri="{FF2B5EF4-FFF2-40B4-BE49-F238E27FC236}">
                      <a16:creationId xmlns:a16="http://schemas.microsoft.com/office/drawing/2014/main" id="{E242476F-0EAA-903A-C1C1-A267B5760554}"/>
                    </a:ext>
                  </a:extLst>
                </p14:cNvPr>
                <p14:cNvContentPartPr/>
                <p14:nvPr/>
              </p14:nvContentPartPr>
              <p14:xfrm>
                <a:off x="6570196" y="1473611"/>
                <a:ext cx="179640" cy="111960"/>
              </p14:xfrm>
            </p:contentPart>
          </mc:Choice>
          <mc:Fallback xmlns="">
            <p:pic>
              <p:nvPicPr>
                <p:cNvPr id="298" name="Freihand 297">
                  <a:extLst>
                    <a:ext uri="{FF2B5EF4-FFF2-40B4-BE49-F238E27FC236}">
                      <a16:creationId xmlns:a16="http://schemas.microsoft.com/office/drawing/2014/main" id="{E242476F-0EAA-903A-C1C1-A267B5760554}"/>
                    </a:ext>
                  </a:extLst>
                </p:cNvPr>
                <p:cNvPicPr/>
                <p:nvPr/>
              </p:nvPicPr>
              <p:blipFill>
                <a:blip r:embed="rId385"/>
                <a:stretch>
                  <a:fillRect/>
                </a:stretch>
              </p:blipFill>
              <p:spPr>
                <a:xfrm>
                  <a:off x="6565876" y="1469291"/>
                  <a:ext cx="188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99" name="Freihand 298">
                  <a:extLst>
                    <a:ext uri="{FF2B5EF4-FFF2-40B4-BE49-F238E27FC236}">
                      <a16:creationId xmlns:a16="http://schemas.microsoft.com/office/drawing/2014/main" id="{298B364F-49E7-A12D-9AAB-6E70058C58A5}"/>
                    </a:ext>
                  </a:extLst>
                </p14:cNvPr>
                <p14:cNvContentPartPr/>
                <p14:nvPr/>
              </p14:nvContentPartPr>
              <p14:xfrm>
                <a:off x="6483436" y="1857731"/>
                <a:ext cx="148320" cy="189000"/>
              </p14:xfrm>
            </p:contentPart>
          </mc:Choice>
          <mc:Fallback xmlns="">
            <p:pic>
              <p:nvPicPr>
                <p:cNvPr id="299" name="Freihand 298">
                  <a:extLst>
                    <a:ext uri="{FF2B5EF4-FFF2-40B4-BE49-F238E27FC236}">
                      <a16:creationId xmlns:a16="http://schemas.microsoft.com/office/drawing/2014/main" id="{298B364F-49E7-A12D-9AAB-6E70058C58A5}"/>
                    </a:ext>
                  </a:extLst>
                </p:cNvPr>
                <p:cNvPicPr/>
                <p:nvPr/>
              </p:nvPicPr>
              <p:blipFill>
                <a:blip r:embed="rId387"/>
                <a:stretch>
                  <a:fillRect/>
                </a:stretch>
              </p:blipFill>
              <p:spPr>
                <a:xfrm>
                  <a:off x="6479116" y="1853411"/>
                  <a:ext cx="156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00" name="Freihand 299">
                  <a:extLst>
                    <a:ext uri="{FF2B5EF4-FFF2-40B4-BE49-F238E27FC236}">
                      <a16:creationId xmlns:a16="http://schemas.microsoft.com/office/drawing/2014/main" id="{3A6FEEDB-C197-4288-5D7D-C2F9CCD4895E}"/>
                    </a:ext>
                  </a:extLst>
                </p14:cNvPr>
                <p14:cNvContentPartPr/>
                <p14:nvPr/>
              </p14:nvContentPartPr>
              <p14:xfrm>
                <a:off x="6630316" y="1824611"/>
                <a:ext cx="105480" cy="177840"/>
              </p14:xfrm>
            </p:contentPart>
          </mc:Choice>
          <mc:Fallback xmlns="">
            <p:pic>
              <p:nvPicPr>
                <p:cNvPr id="300" name="Freihand 299">
                  <a:extLst>
                    <a:ext uri="{FF2B5EF4-FFF2-40B4-BE49-F238E27FC236}">
                      <a16:creationId xmlns:a16="http://schemas.microsoft.com/office/drawing/2014/main" id="{3A6FEEDB-C197-4288-5D7D-C2F9CCD4895E}"/>
                    </a:ext>
                  </a:extLst>
                </p:cNvPr>
                <p:cNvPicPr/>
                <p:nvPr/>
              </p:nvPicPr>
              <p:blipFill>
                <a:blip r:embed="rId389"/>
                <a:stretch>
                  <a:fillRect/>
                </a:stretch>
              </p:blipFill>
              <p:spPr>
                <a:xfrm>
                  <a:off x="6625996" y="1820291"/>
                  <a:ext cx="114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1" name="Freihand 300">
                  <a:extLst>
                    <a:ext uri="{FF2B5EF4-FFF2-40B4-BE49-F238E27FC236}">
                      <a16:creationId xmlns:a16="http://schemas.microsoft.com/office/drawing/2014/main" id="{722C6F61-77FD-AC5D-D175-EA8898E5B200}"/>
                    </a:ext>
                  </a:extLst>
                </p14:cNvPr>
                <p14:cNvContentPartPr/>
                <p14:nvPr/>
              </p14:nvContentPartPr>
              <p14:xfrm>
                <a:off x="6789436" y="1804091"/>
                <a:ext cx="272520" cy="194760"/>
              </p14:xfrm>
            </p:contentPart>
          </mc:Choice>
          <mc:Fallback xmlns="">
            <p:pic>
              <p:nvPicPr>
                <p:cNvPr id="301" name="Freihand 300">
                  <a:extLst>
                    <a:ext uri="{FF2B5EF4-FFF2-40B4-BE49-F238E27FC236}">
                      <a16:creationId xmlns:a16="http://schemas.microsoft.com/office/drawing/2014/main" id="{722C6F61-77FD-AC5D-D175-EA8898E5B200}"/>
                    </a:ext>
                  </a:extLst>
                </p:cNvPr>
                <p:cNvPicPr/>
                <p:nvPr/>
              </p:nvPicPr>
              <p:blipFill>
                <a:blip r:embed="rId391"/>
                <a:stretch>
                  <a:fillRect/>
                </a:stretch>
              </p:blipFill>
              <p:spPr>
                <a:xfrm>
                  <a:off x="6785116" y="1799771"/>
                  <a:ext cx="281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2" name="Freihand 301">
                  <a:extLst>
                    <a:ext uri="{FF2B5EF4-FFF2-40B4-BE49-F238E27FC236}">
                      <a16:creationId xmlns:a16="http://schemas.microsoft.com/office/drawing/2014/main" id="{710A91DA-5254-1AEA-310F-56BD61A7DEA4}"/>
                    </a:ext>
                  </a:extLst>
                </p14:cNvPr>
                <p14:cNvContentPartPr/>
                <p14:nvPr/>
              </p14:nvContentPartPr>
              <p14:xfrm>
                <a:off x="7071316" y="1782491"/>
                <a:ext cx="289800" cy="144360"/>
              </p14:xfrm>
            </p:contentPart>
          </mc:Choice>
          <mc:Fallback xmlns="">
            <p:pic>
              <p:nvPicPr>
                <p:cNvPr id="302" name="Freihand 301">
                  <a:extLst>
                    <a:ext uri="{FF2B5EF4-FFF2-40B4-BE49-F238E27FC236}">
                      <a16:creationId xmlns:a16="http://schemas.microsoft.com/office/drawing/2014/main" id="{710A91DA-5254-1AEA-310F-56BD61A7DEA4}"/>
                    </a:ext>
                  </a:extLst>
                </p:cNvPr>
                <p:cNvPicPr/>
                <p:nvPr/>
              </p:nvPicPr>
              <p:blipFill>
                <a:blip r:embed="rId393"/>
                <a:stretch>
                  <a:fillRect/>
                </a:stretch>
              </p:blipFill>
              <p:spPr>
                <a:xfrm>
                  <a:off x="7066996" y="1778171"/>
                  <a:ext cx="298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03" name="Freihand 302">
                  <a:extLst>
                    <a:ext uri="{FF2B5EF4-FFF2-40B4-BE49-F238E27FC236}">
                      <a16:creationId xmlns:a16="http://schemas.microsoft.com/office/drawing/2014/main" id="{4430E0F3-C359-BC08-EEA3-E0B2B76F2F55}"/>
                    </a:ext>
                  </a:extLst>
                </p14:cNvPr>
                <p14:cNvContentPartPr/>
                <p14:nvPr/>
              </p14:nvContentPartPr>
              <p14:xfrm>
                <a:off x="7355716" y="1765571"/>
                <a:ext cx="147240" cy="104400"/>
              </p14:xfrm>
            </p:contentPart>
          </mc:Choice>
          <mc:Fallback xmlns="">
            <p:pic>
              <p:nvPicPr>
                <p:cNvPr id="303" name="Freihand 302">
                  <a:extLst>
                    <a:ext uri="{FF2B5EF4-FFF2-40B4-BE49-F238E27FC236}">
                      <a16:creationId xmlns:a16="http://schemas.microsoft.com/office/drawing/2014/main" id="{4430E0F3-C359-BC08-EEA3-E0B2B76F2F55}"/>
                    </a:ext>
                  </a:extLst>
                </p:cNvPr>
                <p:cNvPicPr/>
                <p:nvPr/>
              </p:nvPicPr>
              <p:blipFill>
                <a:blip r:embed="rId395"/>
                <a:stretch>
                  <a:fillRect/>
                </a:stretch>
              </p:blipFill>
              <p:spPr>
                <a:xfrm>
                  <a:off x="7351396" y="1761251"/>
                  <a:ext cx="155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04" name="Freihand 303">
                  <a:extLst>
                    <a:ext uri="{FF2B5EF4-FFF2-40B4-BE49-F238E27FC236}">
                      <a16:creationId xmlns:a16="http://schemas.microsoft.com/office/drawing/2014/main" id="{C805219C-8E93-4CAA-9A31-C63F8F216F0E}"/>
                    </a:ext>
                  </a:extLst>
                </p14:cNvPr>
                <p14:cNvContentPartPr/>
                <p14:nvPr/>
              </p14:nvContentPartPr>
              <p14:xfrm>
                <a:off x="7531036" y="1779611"/>
                <a:ext cx="91080" cy="113400"/>
              </p14:xfrm>
            </p:contentPart>
          </mc:Choice>
          <mc:Fallback xmlns="">
            <p:pic>
              <p:nvPicPr>
                <p:cNvPr id="304" name="Freihand 303">
                  <a:extLst>
                    <a:ext uri="{FF2B5EF4-FFF2-40B4-BE49-F238E27FC236}">
                      <a16:creationId xmlns:a16="http://schemas.microsoft.com/office/drawing/2014/main" id="{C805219C-8E93-4CAA-9A31-C63F8F216F0E}"/>
                    </a:ext>
                  </a:extLst>
                </p:cNvPr>
                <p:cNvPicPr/>
                <p:nvPr/>
              </p:nvPicPr>
              <p:blipFill>
                <a:blip r:embed="rId397"/>
                <a:stretch>
                  <a:fillRect/>
                </a:stretch>
              </p:blipFill>
              <p:spPr>
                <a:xfrm>
                  <a:off x="7526716" y="1775291"/>
                  <a:ext cx="99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07" name="Freihand 306">
                  <a:extLst>
                    <a:ext uri="{FF2B5EF4-FFF2-40B4-BE49-F238E27FC236}">
                      <a16:creationId xmlns:a16="http://schemas.microsoft.com/office/drawing/2014/main" id="{E8F2C0C2-EEB7-6CBC-5794-43DE5A12ED59}"/>
                    </a:ext>
                  </a:extLst>
                </p14:cNvPr>
                <p14:cNvContentPartPr/>
                <p14:nvPr/>
              </p14:nvContentPartPr>
              <p14:xfrm>
                <a:off x="7835596" y="1629131"/>
                <a:ext cx="106920" cy="193680"/>
              </p14:xfrm>
            </p:contentPart>
          </mc:Choice>
          <mc:Fallback xmlns="">
            <p:pic>
              <p:nvPicPr>
                <p:cNvPr id="307" name="Freihand 306">
                  <a:extLst>
                    <a:ext uri="{FF2B5EF4-FFF2-40B4-BE49-F238E27FC236}">
                      <a16:creationId xmlns:a16="http://schemas.microsoft.com/office/drawing/2014/main" id="{E8F2C0C2-EEB7-6CBC-5794-43DE5A12ED59}"/>
                    </a:ext>
                  </a:extLst>
                </p:cNvPr>
                <p:cNvPicPr/>
                <p:nvPr/>
              </p:nvPicPr>
              <p:blipFill>
                <a:blip r:embed="rId399"/>
                <a:stretch>
                  <a:fillRect/>
                </a:stretch>
              </p:blipFill>
              <p:spPr>
                <a:xfrm>
                  <a:off x="7831276" y="1624811"/>
                  <a:ext cx="115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08" name="Freihand 307">
                  <a:extLst>
                    <a:ext uri="{FF2B5EF4-FFF2-40B4-BE49-F238E27FC236}">
                      <a16:creationId xmlns:a16="http://schemas.microsoft.com/office/drawing/2014/main" id="{611D8E7A-FDC5-8CB7-2D2C-B88FAABFB37C}"/>
                    </a:ext>
                  </a:extLst>
                </p14:cNvPr>
                <p14:cNvContentPartPr/>
                <p14:nvPr/>
              </p14:nvContentPartPr>
              <p14:xfrm>
                <a:off x="7874116" y="1620491"/>
                <a:ext cx="197640" cy="156600"/>
              </p14:xfrm>
            </p:contentPart>
          </mc:Choice>
          <mc:Fallback xmlns="">
            <p:pic>
              <p:nvPicPr>
                <p:cNvPr id="308" name="Freihand 307">
                  <a:extLst>
                    <a:ext uri="{FF2B5EF4-FFF2-40B4-BE49-F238E27FC236}">
                      <a16:creationId xmlns:a16="http://schemas.microsoft.com/office/drawing/2014/main" id="{611D8E7A-FDC5-8CB7-2D2C-B88FAABFB37C}"/>
                    </a:ext>
                  </a:extLst>
                </p:cNvPr>
                <p:cNvPicPr/>
                <p:nvPr/>
              </p:nvPicPr>
              <p:blipFill>
                <a:blip r:embed="rId401"/>
                <a:stretch>
                  <a:fillRect/>
                </a:stretch>
              </p:blipFill>
              <p:spPr>
                <a:xfrm>
                  <a:off x="7869796" y="1616171"/>
                  <a:ext cx="206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09" name="Freihand 308">
                  <a:extLst>
                    <a:ext uri="{FF2B5EF4-FFF2-40B4-BE49-F238E27FC236}">
                      <a16:creationId xmlns:a16="http://schemas.microsoft.com/office/drawing/2014/main" id="{A4DABD7C-9F16-B968-03FB-87810148ABA1}"/>
                    </a:ext>
                  </a:extLst>
                </p14:cNvPr>
                <p14:cNvContentPartPr/>
                <p14:nvPr/>
              </p14:nvContentPartPr>
              <p14:xfrm>
                <a:off x="8089036" y="1603211"/>
                <a:ext cx="126360" cy="152280"/>
              </p14:xfrm>
            </p:contentPart>
          </mc:Choice>
          <mc:Fallback xmlns="">
            <p:pic>
              <p:nvPicPr>
                <p:cNvPr id="309" name="Freihand 308">
                  <a:extLst>
                    <a:ext uri="{FF2B5EF4-FFF2-40B4-BE49-F238E27FC236}">
                      <a16:creationId xmlns:a16="http://schemas.microsoft.com/office/drawing/2014/main" id="{A4DABD7C-9F16-B968-03FB-87810148ABA1}"/>
                    </a:ext>
                  </a:extLst>
                </p:cNvPr>
                <p:cNvPicPr/>
                <p:nvPr/>
              </p:nvPicPr>
              <p:blipFill>
                <a:blip r:embed="rId403"/>
                <a:stretch>
                  <a:fillRect/>
                </a:stretch>
              </p:blipFill>
              <p:spPr>
                <a:xfrm>
                  <a:off x="8084716" y="1598891"/>
                  <a:ext cx="13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1" name="Freihand 310">
                  <a:extLst>
                    <a:ext uri="{FF2B5EF4-FFF2-40B4-BE49-F238E27FC236}">
                      <a16:creationId xmlns:a16="http://schemas.microsoft.com/office/drawing/2014/main" id="{7486A2E3-EA29-E6A7-06E7-5AF5999499C8}"/>
                    </a:ext>
                  </a:extLst>
                </p14:cNvPr>
                <p14:cNvContentPartPr/>
                <p14:nvPr/>
              </p14:nvContentPartPr>
              <p14:xfrm>
                <a:off x="6577396" y="2223491"/>
                <a:ext cx="151920" cy="108000"/>
              </p14:xfrm>
            </p:contentPart>
          </mc:Choice>
          <mc:Fallback xmlns="">
            <p:pic>
              <p:nvPicPr>
                <p:cNvPr id="311" name="Freihand 310">
                  <a:extLst>
                    <a:ext uri="{FF2B5EF4-FFF2-40B4-BE49-F238E27FC236}">
                      <a16:creationId xmlns:a16="http://schemas.microsoft.com/office/drawing/2014/main" id="{7486A2E3-EA29-E6A7-06E7-5AF5999499C8}"/>
                    </a:ext>
                  </a:extLst>
                </p:cNvPr>
                <p:cNvPicPr/>
                <p:nvPr/>
              </p:nvPicPr>
              <p:blipFill>
                <a:blip r:embed="rId405"/>
                <a:stretch>
                  <a:fillRect/>
                </a:stretch>
              </p:blipFill>
              <p:spPr>
                <a:xfrm>
                  <a:off x="6573076" y="2219171"/>
                  <a:ext cx="16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12" name="Freihand 311">
                  <a:extLst>
                    <a:ext uri="{FF2B5EF4-FFF2-40B4-BE49-F238E27FC236}">
                      <a16:creationId xmlns:a16="http://schemas.microsoft.com/office/drawing/2014/main" id="{F88503D3-4CD4-7E08-9087-0E26A01AEFB2}"/>
                    </a:ext>
                  </a:extLst>
                </p14:cNvPr>
                <p14:cNvContentPartPr/>
                <p14:nvPr/>
              </p14:nvContentPartPr>
              <p14:xfrm>
                <a:off x="6744796" y="2091371"/>
                <a:ext cx="179640" cy="241560"/>
              </p14:xfrm>
            </p:contentPart>
          </mc:Choice>
          <mc:Fallback xmlns="">
            <p:pic>
              <p:nvPicPr>
                <p:cNvPr id="312" name="Freihand 311">
                  <a:extLst>
                    <a:ext uri="{FF2B5EF4-FFF2-40B4-BE49-F238E27FC236}">
                      <a16:creationId xmlns:a16="http://schemas.microsoft.com/office/drawing/2014/main" id="{F88503D3-4CD4-7E08-9087-0E26A01AEFB2}"/>
                    </a:ext>
                  </a:extLst>
                </p:cNvPr>
                <p:cNvPicPr/>
                <p:nvPr/>
              </p:nvPicPr>
              <p:blipFill>
                <a:blip r:embed="rId407"/>
                <a:stretch>
                  <a:fillRect/>
                </a:stretch>
              </p:blipFill>
              <p:spPr>
                <a:xfrm>
                  <a:off x="6740476" y="2087051"/>
                  <a:ext cx="188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13" name="Freihand 312">
                  <a:extLst>
                    <a:ext uri="{FF2B5EF4-FFF2-40B4-BE49-F238E27FC236}">
                      <a16:creationId xmlns:a16="http://schemas.microsoft.com/office/drawing/2014/main" id="{F660B19B-955D-E513-17C3-3209B921F2BA}"/>
                    </a:ext>
                  </a:extLst>
                </p14:cNvPr>
                <p14:cNvContentPartPr/>
                <p14:nvPr/>
              </p14:nvContentPartPr>
              <p14:xfrm>
                <a:off x="6763516" y="2068331"/>
                <a:ext cx="387720" cy="222480"/>
              </p14:xfrm>
            </p:contentPart>
          </mc:Choice>
          <mc:Fallback xmlns="">
            <p:pic>
              <p:nvPicPr>
                <p:cNvPr id="313" name="Freihand 312">
                  <a:extLst>
                    <a:ext uri="{FF2B5EF4-FFF2-40B4-BE49-F238E27FC236}">
                      <a16:creationId xmlns:a16="http://schemas.microsoft.com/office/drawing/2014/main" id="{F660B19B-955D-E513-17C3-3209B921F2BA}"/>
                    </a:ext>
                  </a:extLst>
                </p:cNvPr>
                <p:cNvPicPr/>
                <p:nvPr/>
              </p:nvPicPr>
              <p:blipFill>
                <a:blip r:embed="rId409"/>
                <a:stretch>
                  <a:fillRect/>
                </a:stretch>
              </p:blipFill>
              <p:spPr>
                <a:xfrm>
                  <a:off x="6759196" y="2064011"/>
                  <a:ext cx="396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14" name="Freihand 313">
                  <a:extLst>
                    <a:ext uri="{FF2B5EF4-FFF2-40B4-BE49-F238E27FC236}">
                      <a16:creationId xmlns:a16="http://schemas.microsoft.com/office/drawing/2014/main" id="{99E6DC12-D039-997E-38B0-B1048B3D4135}"/>
                    </a:ext>
                  </a:extLst>
                </p14:cNvPr>
                <p14:cNvContentPartPr/>
                <p14:nvPr/>
              </p14:nvContentPartPr>
              <p14:xfrm>
                <a:off x="7285516" y="2045291"/>
                <a:ext cx="128520" cy="176040"/>
              </p14:xfrm>
            </p:contentPart>
          </mc:Choice>
          <mc:Fallback xmlns="">
            <p:pic>
              <p:nvPicPr>
                <p:cNvPr id="314" name="Freihand 313">
                  <a:extLst>
                    <a:ext uri="{FF2B5EF4-FFF2-40B4-BE49-F238E27FC236}">
                      <a16:creationId xmlns:a16="http://schemas.microsoft.com/office/drawing/2014/main" id="{99E6DC12-D039-997E-38B0-B1048B3D4135}"/>
                    </a:ext>
                  </a:extLst>
                </p:cNvPr>
                <p:cNvPicPr/>
                <p:nvPr/>
              </p:nvPicPr>
              <p:blipFill>
                <a:blip r:embed="rId411"/>
                <a:stretch>
                  <a:fillRect/>
                </a:stretch>
              </p:blipFill>
              <p:spPr>
                <a:xfrm>
                  <a:off x="7281196" y="2040971"/>
                  <a:ext cx="137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15" name="Freihand 314">
                  <a:extLst>
                    <a:ext uri="{FF2B5EF4-FFF2-40B4-BE49-F238E27FC236}">
                      <a16:creationId xmlns:a16="http://schemas.microsoft.com/office/drawing/2014/main" id="{E9B758BD-33F3-3550-85BF-9063E86066FD}"/>
                    </a:ext>
                  </a:extLst>
                </p14:cNvPr>
                <p14:cNvContentPartPr/>
                <p14:nvPr/>
              </p14:nvContentPartPr>
              <p14:xfrm>
                <a:off x="7424116" y="2101451"/>
                <a:ext cx="106920" cy="118080"/>
              </p14:xfrm>
            </p:contentPart>
          </mc:Choice>
          <mc:Fallback xmlns="">
            <p:pic>
              <p:nvPicPr>
                <p:cNvPr id="315" name="Freihand 314">
                  <a:extLst>
                    <a:ext uri="{FF2B5EF4-FFF2-40B4-BE49-F238E27FC236}">
                      <a16:creationId xmlns:a16="http://schemas.microsoft.com/office/drawing/2014/main" id="{E9B758BD-33F3-3550-85BF-9063E86066FD}"/>
                    </a:ext>
                  </a:extLst>
                </p:cNvPr>
                <p:cNvPicPr/>
                <p:nvPr/>
              </p:nvPicPr>
              <p:blipFill>
                <a:blip r:embed="rId413"/>
                <a:stretch>
                  <a:fillRect/>
                </a:stretch>
              </p:blipFill>
              <p:spPr>
                <a:xfrm>
                  <a:off x="7419796" y="2097131"/>
                  <a:ext cx="115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6" name="Freihand 315">
                  <a:extLst>
                    <a:ext uri="{FF2B5EF4-FFF2-40B4-BE49-F238E27FC236}">
                      <a16:creationId xmlns:a16="http://schemas.microsoft.com/office/drawing/2014/main" id="{AB7B05D8-0761-B0EC-12B7-8F0968D62431}"/>
                    </a:ext>
                  </a:extLst>
                </p14:cNvPr>
                <p14:cNvContentPartPr/>
                <p14:nvPr/>
              </p14:nvContentPartPr>
              <p14:xfrm>
                <a:off x="7569916" y="2071931"/>
                <a:ext cx="63360" cy="134280"/>
              </p14:xfrm>
            </p:contentPart>
          </mc:Choice>
          <mc:Fallback xmlns="">
            <p:pic>
              <p:nvPicPr>
                <p:cNvPr id="316" name="Freihand 315">
                  <a:extLst>
                    <a:ext uri="{FF2B5EF4-FFF2-40B4-BE49-F238E27FC236}">
                      <a16:creationId xmlns:a16="http://schemas.microsoft.com/office/drawing/2014/main" id="{AB7B05D8-0761-B0EC-12B7-8F0968D62431}"/>
                    </a:ext>
                  </a:extLst>
                </p:cNvPr>
                <p:cNvPicPr/>
                <p:nvPr/>
              </p:nvPicPr>
              <p:blipFill>
                <a:blip r:embed="rId415"/>
                <a:stretch>
                  <a:fillRect/>
                </a:stretch>
              </p:blipFill>
              <p:spPr>
                <a:xfrm>
                  <a:off x="7565596" y="2067611"/>
                  <a:ext cx="72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17" name="Freihand 316">
                  <a:extLst>
                    <a:ext uri="{FF2B5EF4-FFF2-40B4-BE49-F238E27FC236}">
                      <a16:creationId xmlns:a16="http://schemas.microsoft.com/office/drawing/2014/main" id="{3E4ECA26-3099-5DBD-0258-1A546BBED4A1}"/>
                    </a:ext>
                  </a:extLst>
                </p14:cNvPr>
                <p14:cNvContentPartPr/>
                <p14:nvPr/>
              </p14:nvContentPartPr>
              <p14:xfrm>
                <a:off x="7774036" y="1967171"/>
                <a:ext cx="128880" cy="164520"/>
              </p14:xfrm>
            </p:contentPart>
          </mc:Choice>
          <mc:Fallback xmlns="">
            <p:pic>
              <p:nvPicPr>
                <p:cNvPr id="317" name="Freihand 316">
                  <a:extLst>
                    <a:ext uri="{FF2B5EF4-FFF2-40B4-BE49-F238E27FC236}">
                      <a16:creationId xmlns:a16="http://schemas.microsoft.com/office/drawing/2014/main" id="{3E4ECA26-3099-5DBD-0258-1A546BBED4A1}"/>
                    </a:ext>
                  </a:extLst>
                </p:cNvPr>
                <p:cNvPicPr/>
                <p:nvPr/>
              </p:nvPicPr>
              <p:blipFill>
                <a:blip r:embed="rId417"/>
                <a:stretch>
                  <a:fillRect/>
                </a:stretch>
              </p:blipFill>
              <p:spPr>
                <a:xfrm>
                  <a:off x="7769716" y="1962851"/>
                  <a:ext cx="137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18" name="Freihand 317">
                  <a:extLst>
                    <a:ext uri="{FF2B5EF4-FFF2-40B4-BE49-F238E27FC236}">
                      <a16:creationId xmlns:a16="http://schemas.microsoft.com/office/drawing/2014/main" id="{446AF181-B42C-EF04-4D70-A4BE05F16C42}"/>
                    </a:ext>
                  </a:extLst>
                </p14:cNvPr>
                <p14:cNvContentPartPr/>
                <p14:nvPr/>
              </p14:nvContentPartPr>
              <p14:xfrm>
                <a:off x="7897156" y="2046371"/>
                <a:ext cx="83880" cy="66240"/>
              </p14:xfrm>
            </p:contentPart>
          </mc:Choice>
          <mc:Fallback xmlns="">
            <p:pic>
              <p:nvPicPr>
                <p:cNvPr id="318" name="Freihand 317">
                  <a:extLst>
                    <a:ext uri="{FF2B5EF4-FFF2-40B4-BE49-F238E27FC236}">
                      <a16:creationId xmlns:a16="http://schemas.microsoft.com/office/drawing/2014/main" id="{446AF181-B42C-EF04-4D70-A4BE05F16C42}"/>
                    </a:ext>
                  </a:extLst>
                </p:cNvPr>
                <p:cNvPicPr/>
                <p:nvPr/>
              </p:nvPicPr>
              <p:blipFill>
                <a:blip r:embed="rId419"/>
                <a:stretch>
                  <a:fillRect/>
                </a:stretch>
              </p:blipFill>
              <p:spPr>
                <a:xfrm>
                  <a:off x="7892836" y="2042051"/>
                  <a:ext cx="92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9" name="Freihand 318">
                  <a:extLst>
                    <a:ext uri="{FF2B5EF4-FFF2-40B4-BE49-F238E27FC236}">
                      <a16:creationId xmlns:a16="http://schemas.microsoft.com/office/drawing/2014/main" id="{495DD670-5170-3422-549C-C8E98F847DA8}"/>
                    </a:ext>
                  </a:extLst>
                </p14:cNvPr>
                <p14:cNvContentPartPr/>
                <p14:nvPr/>
              </p14:nvContentPartPr>
              <p14:xfrm>
                <a:off x="7965196" y="2005331"/>
                <a:ext cx="108360" cy="240840"/>
              </p14:xfrm>
            </p:contentPart>
          </mc:Choice>
          <mc:Fallback xmlns="">
            <p:pic>
              <p:nvPicPr>
                <p:cNvPr id="319" name="Freihand 318">
                  <a:extLst>
                    <a:ext uri="{FF2B5EF4-FFF2-40B4-BE49-F238E27FC236}">
                      <a16:creationId xmlns:a16="http://schemas.microsoft.com/office/drawing/2014/main" id="{495DD670-5170-3422-549C-C8E98F847DA8}"/>
                    </a:ext>
                  </a:extLst>
                </p:cNvPr>
                <p:cNvPicPr/>
                <p:nvPr/>
              </p:nvPicPr>
              <p:blipFill>
                <a:blip r:embed="rId421"/>
                <a:stretch>
                  <a:fillRect/>
                </a:stretch>
              </p:blipFill>
              <p:spPr>
                <a:xfrm>
                  <a:off x="7960876" y="2001011"/>
                  <a:ext cx="117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0" name="Freihand 319">
                  <a:extLst>
                    <a:ext uri="{FF2B5EF4-FFF2-40B4-BE49-F238E27FC236}">
                      <a16:creationId xmlns:a16="http://schemas.microsoft.com/office/drawing/2014/main" id="{A7931BB6-ECDA-BC59-30C7-73E9ED8E062A}"/>
                    </a:ext>
                  </a:extLst>
                </p14:cNvPr>
                <p14:cNvContentPartPr/>
                <p14:nvPr/>
              </p14:nvContentPartPr>
              <p14:xfrm>
                <a:off x="8101276" y="1853051"/>
                <a:ext cx="87480" cy="299880"/>
              </p14:xfrm>
            </p:contentPart>
          </mc:Choice>
          <mc:Fallback xmlns="">
            <p:pic>
              <p:nvPicPr>
                <p:cNvPr id="320" name="Freihand 319">
                  <a:extLst>
                    <a:ext uri="{FF2B5EF4-FFF2-40B4-BE49-F238E27FC236}">
                      <a16:creationId xmlns:a16="http://schemas.microsoft.com/office/drawing/2014/main" id="{A7931BB6-ECDA-BC59-30C7-73E9ED8E062A}"/>
                    </a:ext>
                  </a:extLst>
                </p:cNvPr>
                <p:cNvPicPr/>
                <p:nvPr/>
              </p:nvPicPr>
              <p:blipFill>
                <a:blip r:embed="rId423"/>
                <a:stretch>
                  <a:fillRect/>
                </a:stretch>
              </p:blipFill>
              <p:spPr>
                <a:xfrm>
                  <a:off x="8096956" y="1848731"/>
                  <a:ext cx="96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1" name="Freihand 320">
                  <a:extLst>
                    <a:ext uri="{FF2B5EF4-FFF2-40B4-BE49-F238E27FC236}">
                      <a16:creationId xmlns:a16="http://schemas.microsoft.com/office/drawing/2014/main" id="{E819924C-E07F-A3D9-B5FD-4A604A0D2100}"/>
                    </a:ext>
                  </a:extLst>
                </p14:cNvPr>
                <p14:cNvContentPartPr/>
                <p14:nvPr/>
              </p14:nvContentPartPr>
              <p14:xfrm>
                <a:off x="8199556" y="1833971"/>
                <a:ext cx="103680" cy="237600"/>
              </p14:xfrm>
            </p:contentPart>
          </mc:Choice>
          <mc:Fallback xmlns="">
            <p:pic>
              <p:nvPicPr>
                <p:cNvPr id="321" name="Freihand 320">
                  <a:extLst>
                    <a:ext uri="{FF2B5EF4-FFF2-40B4-BE49-F238E27FC236}">
                      <a16:creationId xmlns:a16="http://schemas.microsoft.com/office/drawing/2014/main" id="{E819924C-E07F-A3D9-B5FD-4A604A0D2100}"/>
                    </a:ext>
                  </a:extLst>
                </p:cNvPr>
                <p:cNvPicPr/>
                <p:nvPr/>
              </p:nvPicPr>
              <p:blipFill>
                <a:blip r:embed="rId425"/>
                <a:stretch>
                  <a:fillRect/>
                </a:stretch>
              </p:blipFill>
              <p:spPr>
                <a:xfrm>
                  <a:off x="8195236" y="1829651"/>
                  <a:ext cx="112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2" name="Freihand 321">
                  <a:extLst>
                    <a:ext uri="{FF2B5EF4-FFF2-40B4-BE49-F238E27FC236}">
                      <a16:creationId xmlns:a16="http://schemas.microsoft.com/office/drawing/2014/main" id="{0AEF63D0-1FF2-EBC7-CE7B-AD542973E868}"/>
                    </a:ext>
                  </a:extLst>
                </p14:cNvPr>
                <p14:cNvContentPartPr/>
                <p14:nvPr/>
              </p14:nvContentPartPr>
              <p14:xfrm>
                <a:off x="8261836" y="1884731"/>
                <a:ext cx="113040" cy="177840"/>
              </p14:xfrm>
            </p:contentPart>
          </mc:Choice>
          <mc:Fallback xmlns="">
            <p:pic>
              <p:nvPicPr>
                <p:cNvPr id="322" name="Freihand 321">
                  <a:extLst>
                    <a:ext uri="{FF2B5EF4-FFF2-40B4-BE49-F238E27FC236}">
                      <a16:creationId xmlns:a16="http://schemas.microsoft.com/office/drawing/2014/main" id="{0AEF63D0-1FF2-EBC7-CE7B-AD542973E868}"/>
                    </a:ext>
                  </a:extLst>
                </p:cNvPr>
                <p:cNvPicPr/>
                <p:nvPr/>
              </p:nvPicPr>
              <p:blipFill>
                <a:blip r:embed="rId427"/>
                <a:stretch>
                  <a:fillRect/>
                </a:stretch>
              </p:blipFill>
              <p:spPr>
                <a:xfrm>
                  <a:off x="8257516" y="1880411"/>
                  <a:ext cx="121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3" name="Freihand 322">
                  <a:extLst>
                    <a:ext uri="{FF2B5EF4-FFF2-40B4-BE49-F238E27FC236}">
                      <a16:creationId xmlns:a16="http://schemas.microsoft.com/office/drawing/2014/main" id="{9174F0CE-119A-BA67-7FC7-B86E461888DF}"/>
                    </a:ext>
                  </a:extLst>
                </p14:cNvPr>
                <p14:cNvContentPartPr/>
                <p14:nvPr/>
              </p14:nvContentPartPr>
              <p14:xfrm>
                <a:off x="8359036" y="1921451"/>
                <a:ext cx="143280" cy="130320"/>
              </p14:xfrm>
            </p:contentPart>
          </mc:Choice>
          <mc:Fallback xmlns="">
            <p:pic>
              <p:nvPicPr>
                <p:cNvPr id="323" name="Freihand 322">
                  <a:extLst>
                    <a:ext uri="{FF2B5EF4-FFF2-40B4-BE49-F238E27FC236}">
                      <a16:creationId xmlns:a16="http://schemas.microsoft.com/office/drawing/2014/main" id="{9174F0CE-119A-BA67-7FC7-B86E461888DF}"/>
                    </a:ext>
                  </a:extLst>
                </p:cNvPr>
                <p:cNvPicPr/>
                <p:nvPr/>
              </p:nvPicPr>
              <p:blipFill>
                <a:blip r:embed="rId429"/>
                <a:stretch>
                  <a:fillRect/>
                </a:stretch>
              </p:blipFill>
              <p:spPr>
                <a:xfrm>
                  <a:off x="8354716" y="1917131"/>
                  <a:ext cx="151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4" name="Freihand 323">
                  <a:extLst>
                    <a:ext uri="{FF2B5EF4-FFF2-40B4-BE49-F238E27FC236}">
                      <a16:creationId xmlns:a16="http://schemas.microsoft.com/office/drawing/2014/main" id="{57851358-D2A7-F5CF-E1DD-83B37DD1CE6C}"/>
                    </a:ext>
                  </a:extLst>
                </p14:cNvPr>
                <p14:cNvContentPartPr/>
                <p14:nvPr/>
              </p14:nvContentPartPr>
              <p14:xfrm>
                <a:off x="8526436" y="1926131"/>
                <a:ext cx="186120" cy="115920"/>
              </p14:xfrm>
            </p:contentPart>
          </mc:Choice>
          <mc:Fallback xmlns="">
            <p:pic>
              <p:nvPicPr>
                <p:cNvPr id="324" name="Freihand 323">
                  <a:extLst>
                    <a:ext uri="{FF2B5EF4-FFF2-40B4-BE49-F238E27FC236}">
                      <a16:creationId xmlns:a16="http://schemas.microsoft.com/office/drawing/2014/main" id="{57851358-D2A7-F5CF-E1DD-83B37DD1CE6C}"/>
                    </a:ext>
                  </a:extLst>
                </p:cNvPr>
                <p:cNvPicPr/>
                <p:nvPr/>
              </p:nvPicPr>
              <p:blipFill>
                <a:blip r:embed="rId431"/>
                <a:stretch>
                  <a:fillRect/>
                </a:stretch>
              </p:blipFill>
              <p:spPr>
                <a:xfrm>
                  <a:off x="8522116" y="1921811"/>
                  <a:ext cx="194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5" name="Freihand 324">
                  <a:extLst>
                    <a:ext uri="{FF2B5EF4-FFF2-40B4-BE49-F238E27FC236}">
                      <a16:creationId xmlns:a16="http://schemas.microsoft.com/office/drawing/2014/main" id="{E4F52B0E-A6ED-65E9-1FB8-8062AAB9AB3C}"/>
                    </a:ext>
                  </a:extLst>
                </p14:cNvPr>
                <p14:cNvContentPartPr/>
                <p14:nvPr/>
              </p14:nvContentPartPr>
              <p14:xfrm>
                <a:off x="7830556" y="2105051"/>
                <a:ext cx="746640" cy="150120"/>
              </p14:xfrm>
            </p:contentPart>
          </mc:Choice>
          <mc:Fallback xmlns="">
            <p:pic>
              <p:nvPicPr>
                <p:cNvPr id="325" name="Freihand 324">
                  <a:extLst>
                    <a:ext uri="{FF2B5EF4-FFF2-40B4-BE49-F238E27FC236}">
                      <a16:creationId xmlns:a16="http://schemas.microsoft.com/office/drawing/2014/main" id="{E4F52B0E-A6ED-65E9-1FB8-8062AAB9AB3C}"/>
                    </a:ext>
                  </a:extLst>
                </p:cNvPr>
                <p:cNvPicPr/>
                <p:nvPr/>
              </p:nvPicPr>
              <p:blipFill>
                <a:blip r:embed="rId433"/>
                <a:stretch>
                  <a:fillRect/>
                </a:stretch>
              </p:blipFill>
              <p:spPr>
                <a:xfrm>
                  <a:off x="7826236" y="2100731"/>
                  <a:ext cx="755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99" name="Freihand 198">
                  <a:extLst>
                    <a:ext uri="{FF2B5EF4-FFF2-40B4-BE49-F238E27FC236}">
                      <a16:creationId xmlns:a16="http://schemas.microsoft.com/office/drawing/2014/main" id="{68063241-9C3C-9965-64E1-456ECE64A249}"/>
                    </a:ext>
                  </a:extLst>
                </p14:cNvPr>
                <p14:cNvContentPartPr/>
                <p14:nvPr/>
              </p14:nvContentPartPr>
              <p14:xfrm>
                <a:off x="858436" y="1243571"/>
                <a:ext cx="156240" cy="136080"/>
              </p14:xfrm>
            </p:contentPart>
          </mc:Choice>
          <mc:Fallback xmlns="">
            <p:pic>
              <p:nvPicPr>
                <p:cNvPr id="199" name="Freihand 198">
                  <a:extLst>
                    <a:ext uri="{FF2B5EF4-FFF2-40B4-BE49-F238E27FC236}">
                      <a16:creationId xmlns:a16="http://schemas.microsoft.com/office/drawing/2014/main" id="{68063241-9C3C-9965-64E1-456ECE64A249}"/>
                    </a:ext>
                  </a:extLst>
                </p:cNvPr>
                <p:cNvPicPr/>
                <p:nvPr/>
              </p:nvPicPr>
              <p:blipFill>
                <a:blip r:embed="rId435"/>
                <a:stretch>
                  <a:fillRect/>
                </a:stretch>
              </p:blipFill>
              <p:spPr>
                <a:xfrm>
                  <a:off x="854116" y="1239251"/>
                  <a:ext cx="164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00" name="Freihand 199">
                  <a:extLst>
                    <a:ext uri="{FF2B5EF4-FFF2-40B4-BE49-F238E27FC236}">
                      <a16:creationId xmlns:a16="http://schemas.microsoft.com/office/drawing/2014/main" id="{A838B261-6BF5-2C12-8640-3406D7D7683E}"/>
                    </a:ext>
                  </a:extLst>
                </p14:cNvPr>
                <p14:cNvContentPartPr/>
                <p14:nvPr/>
              </p14:nvContentPartPr>
              <p14:xfrm>
                <a:off x="1067956" y="1365971"/>
                <a:ext cx="27720" cy="111960"/>
              </p14:xfrm>
            </p:contentPart>
          </mc:Choice>
          <mc:Fallback xmlns="">
            <p:pic>
              <p:nvPicPr>
                <p:cNvPr id="200" name="Freihand 199">
                  <a:extLst>
                    <a:ext uri="{FF2B5EF4-FFF2-40B4-BE49-F238E27FC236}">
                      <a16:creationId xmlns:a16="http://schemas.microsoft.com/office/drawing/2014/main" id="{A838B261-6BF5-2C12-8640-3406D7D7683E}"/>
                    </a:ext>
                  </a:extLst>
                </p:cNvPr>
                <p:cNvPicPr/>
                <p:nvPr/>
              </p:nvPicPr>
              <p:blipFill>
                <a:blip r:embed="rId437"/>
                <a:stretch>
                  <a:fillRect/>
                </a:stretch>
              </p:blipFill>
              <p:spPr>
                <a:xfrm>
                  <a:off x="1063636" y="1361651"/>
                  <a:ext cx="36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01" name="Freihand 200">
                  <a:extLst>
                    <a:ext uri="{FF2B5EF4-FFF2-40B4-BE49-F238E27FC236}">
                      <a16:creationId xmlns:a16="http://schemas.microsoft.com/office/drawing/2014/main" id="{046C123D-F318-DFC1-3F73-9A85DDBC02FE}"/>
                    </a:ext>
                  </a:extLst>
                </p14:cNvPr>
                <p14:cNvContentPartPr/>
                <p14:nvPr/>
              </p14:nvContentPartPr>
              <p14:xfrm>
                <a:off x="1181716" y="1209011"/>
                <a:ext cx="94320" cy="189000"/>
              </p14:xfrm>
            </p:contentPart>
          </mc:Choice>
          <mc:Fallback xmlns="">
            <p:pic>
              <p:nvPicPr>
                <p:cNvPr id="201" name="Freihand 200">
                  <a:extLst>
                    <a:ext uri="{FF2B5EF4-FFF2-40B4-BE49-F238E27FC236}">
                      <a16:creationId xmlns:a16="http://schemas.microsoft.com/office/drawing/2014/main" id="{046C123D-F318-DFC1-3F73-9A85DDBC02FE}"/>
                    </a:ext>
                  </a:extLst>
                </p:cNvPr>
                <p:cNvPicPr/>
                <p:nvPr/>
              </p:nvPicPr>
              <p:blipFill>
                <a:blip r:embed="rId439"/>
                <a:stretch>
                  <a:fillRect/>
                </a:stretch>
              </p:blipFill>
              <p:spPr>
                <a:xfrm>
                  <a:off x="1177396" y="1204691"/>
                  <a:ext cx="102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03" name="Freihand 202">
                  <a:extLst>
                    <a:ext uri="{FF2B5EF4-FFF2-40B4-BE49-F238E27FC236}">
                      <a16:creationId xmlns:a16="http://schemas.microsoft.com/office/drawing/2014/main" id="{D3B27EE0-10A2-EF0B-CE04-6DBBB7C02A30}"/>
                    </a:ext>
                  </a:extLst>
                </p14:cNvPr>
                <p14:cNvContentPartPr/>
                <p14:nvPr/>
              </p14:nvContentPartPr>
              <p14:xfrm>
                <a:off x="1369636" y="1138451"/>
                <a:ext cx="97560" cy="321480"/>
              </p14:xfrm>
            </p:contentPart>
          </mc:Choice>
          <mc:Fallback xmlns="">
            <p:pic>
              <p:nvPicPr>
                <p:cNvPr id="203" name="Freihand 202">
                  <a:extLst>
                    <a:ext uri="{FF2B5EF4-FFF2-40B4-BE49-F238E27FC236}">
                      <a16:creationId xmlns:a16="http://schemas.microsoft.com/office/drawing/2014/main" id="{D3B27EE0-10A2-EF0B-CE04-6DBBB7C02A30}"/>
                    </a:ext>
                  </a:extLst>
                </p:cNvPr>
                <p:cNvPicPr/>
                <p:nvPr/>
              </p:nvPicPr>
              <p:blipFill>
                <a:blip r:embed="rId441"/>
                <a:stretch>
                  <a:fillRect/>
                </a:stretch>
              </p:blipFill>
              <p:spPr>
                <a:xfrm>
                  <a:off x="1365316" y="1134131"/>
                  <a:ext cx="1062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60" name="Freihand 459">
                  <a:extLst>
                    <a:ext uri="{FF2B5EF4-FFF2-40B4-BE49-F238E27FC236}">
                      <a16:creationId xmlns:a16="http://schemas.microsoft.com/office/drawing/2014/main" id="{80C8EF33-C49D-3080-4ADC-1BF872BCDD5D}"/>
                    </a:ext>
                  </a:extLst>
                </p14:cNvPr>
                <p14:cNvContentPartPr/>
                <p14:nvPr/>
              </p14:nvContentPartPr>
              <p14:xfrm>
                <a:off x="1029796" y="1430051"/>
                <a:ext cx="18360" cy="3960"/>
              </p14:xfrm>
            </p:contentPart>
          </mc:Choice>
          <mc:Fallback xmlns="">
            <p:pic>
              <p:nvPicPr>
                <p:cNvPr id="460" name="Freihand 459">
                  <a:extLst>
                    <a:ext uri="{FF2B5EF4-FFF2-40B4-BE49-F238E27FC236}">
                      <a16:creationId xmlns:a16="http://schemas.microsoft.com/office/drawing/2014/main" id="{80C8EF33-C49D-3080-4ADC-1BF872BCDD5D}"/>
                    </a:ext>
                  </a:extLst>
                </p:cNvPr>
                <p:cNvPicPr/>
                <p:nvPr/>
              </p:nvPicPr>
              <p:blipFill>
                <a:blip r:embed="rId443"/>
                <a:stretch>
                  <a:fillRect/>
                </a:stretch>
              </p:blipFill>
              <p:spPr>
                <a:xfrm>
                  <a:off x="1025476" y="1425731"/>
                  <a:ext cx="27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62" name="Freihand 461">
                  <a:extLst>
                    <a:ext uri="{FF2B5EF4-FFF2-40B4-BE49-F238E27FC236}">
                      <a16:creationId xmlns:a16="http://schemas.microsoft.com/office/drawing/2014/main" id="{33AAC68C-BEA1-F563-B51F-30A84BA3A424}"/>
                    </a:ext>
                  </a:extLst>
                </p14:cNvPr>
                <p14:cNvContentPartPr/>
                <p14:nvPr/>
              </p14:nvContentPartPr>
              <p14:xfrm>
                <a:off x="3800716" y="1313051"/>
                <a:ext cx="6480" cy="20520"/>
              </p14:xfrm>
            </p:contentPart>
          </mc:Choice>
          <mc:Fallback xmlns="">
            <p:pic>
              <p:nvPicPr>
                <p:cNvPr id="462" name="Freihand 461">
                  <a:extLst>
                    <a:ext uri="{FF2B5EF4-FFF2-40B4-BE49-F238E27FC236}">
                      <a16:creationId xmlns:a16="http://schemas.microsoft.com/office/drawing/2014/main" id="{33AAC68C-BEA1-F563-B51F-30A84BA3A424}"/>
                    </a:ext>
                  </a:extLst>
                </p:cNvPr>
                <p:cNvPicPr/>
                <p:nvPr/>
              </p:nvPicPr>
              <p:blipFill>
                <a:blip r:embed="rId445"/>
                <a:stretch>
                  <a:fillRect/>
                </a:stretch>
              </p:blipFill>
              <p:spPr>
                <a:xfrm>
                  <a:off x="3796396" y="1308731"/>
                  <a:ext cx="15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74" name="Freihand 473">
                  <a:extLst>
                    <a:ext uri="{FF2B5EF4-FFF2-40B4-BE49-F238E27FC236}">
                      <a16:creationId xmlns:a16="http://schemas.microsoft.com/office/drawing/2014/main" id="{0EC2AE38-6684-D136-5D3C-FE539B2FDF13}"/>
                    </a:ext>
                  </a:extLst>
                </p14:cNvPr>
                <p14:cNvContentPartPr/>
                <p14:nvPr/>
              </p14:nvContentPartPr>
              <p14:xfrm>
                <a:off x="5300476" y="1666931"/>
                <a:ext cx="10080" cy="9720"/>
              </p14:xfrm>
            </p:contentPart>
          </mc:Choice>
          <mc:Fallback xmlns="">
            <p:pic>
              <p:nvPicPr>
                <p:cNvPr id="474" name="Freihand 473">
                  <a:extLst>
                    <a:ext uri="{FF2B5EF4-FFF2-40B4-BE49-F238E27FC236}">
                      <a16:creationId xmlns:a16="http://schemas.microsoft.com/office/drawing/2014/main" id="{0EC2AE38-6684-D136-5D3C-FE539B2FDF13}"/>
                    </a:ext>
                  </a:extLst>
                </p:cNvPr>
                <p:cNvPicPr/>
                <p:nvPr/>
              </p:nvPicPr>
              <p:blipFill>
                <a:blip r:embed="rId447"/>
                <a:stretch>
                  <a:fillRect/>
                </a:stretch>
              </p:blipFill>
              <p:spPr>
                <a:xfrm>
                  <a:off x="5296156" y="1662611"/>
                  <a:ext cx="18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75" name="Freihand 474">
                  <a:extLst>
                    <a:ext uri="{FF2B5EF4-FFF2-40B4-BE49-F238E27FC236}">
                      <a16:creationId xmlns:a16="http://schemas.microsoft.com/office/drawing/2014/main" id="{21E7E570-F40A-210A-5F01-A27C05439C2D}"/>
                    </a:ext>
                  </a:extLst>
                </p14:cNvPr>
                <p14:cNvContentPartPr/>
                <p14:nvPr/>
              </p14:nvContentPartPr>
              <p14:xfrm>
                <a:off x="4063516" y="1028651"/>
                <a:ext cx="116280" cy="394200"/>
              </p14:xfrm>
            </p:contentPart>
          </mc:Choice>
          <mc:Fallback xmlns="">
            <p:pic>
              <p:nvPicPr>
                <p:cNvPr id="475" name="Freihand 474">
                  <a:extLst>
                    <a:ext uri="{FF2B5EF4-FFF2-40B4-BE49-F238E27FC236}">
                      <a16:creationId xmlns:a16="http://schemas.microsoft.com/office/drawing/2014/main" id="{21E7E570-F40A-210A-5F01-A27C05439C2D}"/>
                    </a:ext>
                  </a:extLst>
                </p:cNvPr>
                <p:cNvPicPr/>
                <p:nvPr/>
              </p:nvPicPr>
              <p:blipFill>
                <a:blip r:embed="rId449"/>
                <a:stretch>
                  <a:fillRect/>
                </a:stretch>
              </p:blipFill>
              <p:spPr>
                <a:xfrm>
                  <a:off x="4059196" y="1024331"/>
                  <a:ext cx="124920" cy="40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0">
            <p14:nvContentPartPr>
              <p14:cNvPr id="477" name="Freihand 476">
                <a:extLst>
                  <a:ext uri="{FF2B5EF4-FFF2-40B4-BE49-F238E27FC236}">
                    <a16:creationId xmlns:a16="http://schemas.microsoft.com/office/drawing/2014/main" id="{E6BBE9C5-560E-5858-7C36-81815F69D349}"/>
                  </a:ext>
                </a:extLst>
              </p14:cNvPr>
              <p14:cNvContentPartPr/>
              <p14:nvPr/>
            </p14:nvContentPartPr>
            <p14:xfrm>
              <a:off x="754756" y="2649371"/>
              <a:ext cx="10800" cy="19440"/>
            </p14:xfrm>
          </p:contentPart>
        </mc:Choice>
        <mc:Fallback xmlns="">
          <p:pic>
            <p:nvPicPr>
              <p:cNvPr id="477" name="Freihand 476">
                <a:extLst>
                  <a:ext uri="{FF2B5EF4-FFF2-40B4-BE49-F238E27FC236}">
                    <a16:creationId xmlns:a16="http://schemas.microsoft.com/office/drawing/2014/main" id="{E6BBE9C5-560E-5858-7C36-81815F69D349}"/>
                  </a:ext>
                </a:extLst>
              </p:cNvPr>
              <p:cNvPicPr/>
              <p:nvPr/>
            </p:nvPicPr>
            <p:blipFill>
              <a:blip r:embed="rId81"/>
              <a:stretch>
                <a:fillRect/>
              </a:stretch>
            </p:blipFill>
            <p:spPr>
              <a:xfrm>
                <a:off x="750436" y="2645051"/>
                <a:ext cx="19440" cy="28080"/>
              </a:xfrm>
              <a:prstGeom prst="rect">
                <a:avLst/>
              </a:prstGeom>
            </p:spPr>
          </p:pic>
        </mc:Fallback>
      </mc:AlternateContent>
      <p:grpSp>
        <p:nvGrpSpPr>
          <p:cNvPr id="486" name="Gruppieren 485">
            <a:extLst>
              <a:ext uri="{FF2B5EF4-FFF2-40B4-BE49-F238E27FC236}">
                <a16:creationId xmlns:a16="http://schemas.microsoft.com/office/drawing/2014/main" id="{43093D31-5D2E-2D7E-EBEF-A786252CB865}"/>
              </a:ext>
            </a:extLst>
          </p:cNvPr>
          <p:cNvGrpSpPr/>
          <p:nvPr/>
        </p:nvGrpSpPr>
        <p:grpSpPr>
          <a:xfrm>
            <a:off x="412036" y="2754131"/>
            <a:ext cx="380880" cy="171720"/>
            <a:chOff x="412036" y="2754131"/>
            <a:chExt cx="380880" cy="171720"/>
          </a:xfrm>
        </p:grpSpPr>
        <mc:AlternateContent xmlns:mc="http://schemas.openxmlformats.org/markup-compatibility/2006" xmlns:p14="http://schemas.microsoft.com/office/powerpoint/2010/main">
          <mc:Choice Requires="p14">
            <p:contentPart p14:bwMode="auto" r:id="rId451">
              <p14:nvContentPartPr>
                <p14:cNvPr id="478" name="Freihand 477">
                  <a:extLst>
                    <a:ext uri="{FF2B5EF4-FFF2-40B4-BE49-F238E27FC236}">
                      <a16:creationId xmlns:a16="http://schemas.microsoft.com/office/drawing/2014/main" id="{CA1E6A6A-11D2-DDC6-6628-AE02C0E708C7}"/>
                    </a:ext>
                  </a:extLst>
                </p14:cNvPr>
                <p14:cNvContentPartPr/>
                <p14:nvPr/>
              </p14:nvContentPartPr>
              <p14:xfrm>
                <a:off x="412036" y="2793731"/>
                <a:ext cx="216360" cy="34560"/>
              </p14:xfrm>
            </p:contentPart>
          </mc:Choice>
          <mc:Fallback xmlns="">
            <p:pic>
              <p:nvPicPr>
                <p:cNvPr id="478" name="Freihand 477">
                  <a:extLst>
                    <a:ext uri="{FF2B5EF4-FFF2-40B4-BE49-F238E27FC236}">
                      <a16:creationId xmlns:a16="http://schemas.microsoft.com/office/drawing/2014/main" id="{CA1E6A6A-11D2-DDC6-6628-AE02C0E708C7}"/>
                    </a:ext>
                  </a:extLst>
                </p:cNvPr>
                <p:cNvPicPr/>
                <p:nvPr/>
              </p:nvPicPr>
              <p:blipFill>
                <a:blip r:embed="rId452"/>
                <a:stretch>
                  <a:fillRect/>
                </a:stretch>
              </p:blipFill>
              <p:spPr>
                <a:xfrm>
                  <a:off x="407716" y="2789411"/>
                  <a:ext cx="22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79" name="Freihand 478">
                  <a:extLst>
                    <a:ext uri="{FF2B5EF4-FFF2-40B4-BE49-F238E27FC236}">
                      <a16:creationId xmlns:a16="http://schemas.microsoft.com/office/drawing/2014/main" id="{0D3C4D4B-F807-6018-F480-F0E7D6D9D9C3}"/>
                    </a:ext>
                  </a:extLst>
                </p14:cNvPr>
                <p14:cNvContentPartPr/>
                <p14:nvPr/>
              </p14:nvContentPartPr>
              <p14:xfrm>
                <a:off x="437596" y="2851691"/>
                <a:ext cx="215280" cy="25560"/>
              </p14:xfrm>
            </p:contentPart>
          </mc:Choice>
          <mc:Fallback xmlns="">
            <p:pic>
              <p:nvPicPr>
                <p:cNvPr id="479" name="Freihand 478">
                  <a:extLst>
                    <a:ext uri="{FF2B5EF4-FFF2-40B4-BE49-F238E27FC236}">
                      <a16:creationId xmlns:a16="http://schemas.microsoft.com/office/drawing/2014/main" id="{0D3C4D4B-F807-6018-F480-F0E7D6D9D9C3}"/>
                    </a:ext>
                  </a:extLst>
                </p:cNvPr>
                <p:cNvPicPr/>
                <p:nvPr/>
              </p:nvPicPr>
              <p:blipFill>
                <a:blip r:embed="rId454"/>
                <a:stretch>
                  <a:fillRect/>
                </a:stretch>
              </p:blipFill>
              <p:spPr>
                <a:xfrm>
                  <a:off x="433276" y="2847371"/>
                  <a:ext cx="2239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80" name="Freihand 479">
                  <a:extLst>
                    <a:ext uri="{FF2B5EF4-FFF2-40B4-BE49-F238E27FC236}">
                      <a16:creationId xmlns:a16="http://schemas.microsoft.com/office/drawing/2014/main" id="{584BBF97-0848-B0FE-4343-BB930D7F2F65}"/>
                    </a:ext>
                  </a:extLst>
                </p14:cNvPr>
                <p14:cNvContentPartPr/>
                <p14:nvPr/>
              </p14:nvContentPartPr>
              <p14:xfrm>
                <a:off x="685636" y="2754131"/>
                <a:ext cx="107280" cy="171720"/>
              </p14:xfrm>
            </p:contentPart>
          </mc:Choice>
          <mc:Fallback xmlns="">
            <p:pic>
              <p:nvPicPr>
                <p:cNvPr id="480" name="Freihand 479">
                  <a:extLst>
                    <a:ext uri="{FF2B5EF4-FFF2-40B4-BE49-F238E27FC236}">
                      <a16:creationId xmlns:a16="http://schemas.microsoft.com/office/drawing/2014/main" id="{584BBF97-0848-B0FE-4343-BB930D7F2F65}"/>
                    </a:ext>
                  </a:extLst>
                </p:cNvPr>
                <p:cNvPicPr/>
                <p:nvPr/>
              </p:nvPicPr>
              <p:blipFill>
                <a:blip r:embed="rId456"/>
                <a:stretch>
                  <a:fillRect/>
                </a:stretch>
              </p:blipFill>
              <p:spPr>
                <a:xfrm>
                  <a:off x="681316" y="2749811"/>
                  <a:ext cx="115920" cy="180360"/>
                </a:xfrm>
                <a:prstGeom prst="rect">
                  <a:avLst/>
                </a:prstGeom>
              </p:spPr>
            </p:pic>
          </mc:Fallback>
        </mc:AlternateContent>
      </p:grpSp>
      <p:grpSp>
        <p:nvGrpSpPr>
          <p:cNvPr id="485" name="Gruppieren 484">
            <a:extLst>
              <a:ext uri="{FF2B5EF4-FFF2-40B4-BE49-F238E27FC236}">
                <a16:creationId xmlns:a16="http://schemas.microsoft.com/office/drawing/2014/main" id="{79774931-01CE-864E-59F7-6FD7D3756A51}"/>
              </a:ext>
            </a:extLst>
          </p:cNvPr>
          <p:cNvGrpSpPr/>
          <p:nvPr/>
        </p:nvGrpSpPr>
        <p:grpSpPr>
          <a:xfrm>
            <a:off x="1089916" y="2673491"/>
            <a:ext cx="814320" cy="168480"/>
            <a:chOff x="1089916" y="2673491"/>
            <a:chExt cx="814320" cy="168480"/>
          </a:xfrm>
        </p:grpSpPr>
        <mc:AlternateContent xmlns:mc="http://schemas.openxmlformats.org/markup-compatibility/2006" xmlns:p14="http://schemas.microsoft.com/office/powerpoint/2010/main">
          <mc:Choice Requires="p14">
            <p:contentPart p14:bwMode="auto" r:id="rId457">
              <p14:nvContentPartPr>
                <p14:cNvPr id="481" name="Freihand 480">
                  <a:extLst>
                    <a:ext uri="{FF2B5EF4-FFF2-40B4-BE49-F238E27FC236}">
                      <a16:creationId xmlns:a16="http://schemas.microsoft.com/office/drawing/2014/main" id="{1F5297D4-C48E-F5B2-F6CD-AC3B737F175D}"/>
                    </a:ext>
                  </a:extLst>
                </p14:cNvPr>
                <p14:cNvContentPartPr/>
                <p14:nvPr/>
              </p14:nvContentPartPr>
              <p14:xfrm>
                <a:off x="1089916" y="2686091"/>
                <a:ext cx="139320" cy="154440"/>
              </p14:xfrm>
            </p:contentPart>
          </mc:Choice>
          <mc:Fallback xmlns="">
            <p:pic>
              <p:nvPicPr>
                <p:cNvPr id="481" name="Freihand 480">
                  <a:extLst>
                    <a:ext uri="{FF2B5EF4-FFF2-40B4-BE49-F238E27FC236}">
                      <a16:creationId xmlns:a16="http://schemas.microsoft.com/office/drawing/2014/main" id="{1F5297D4-C48E-F5B2-F6CD-AC3B737F175D}"/>
                    </a:ext>
                  </a:extLst>
                </p:cNvPr>
                <p:cNvPicPr/>
                <p:nvPr/>
              </p:nvPicPr>
              <p:blipFill>
                <a:blip r:embed="rId458"/>
                <a:stretch>
                  <a:fillRect/>
                </a:stretch>
              </p:blipFill>
              <p:spPr>
                <a:xfrm>
                  <a:off x="1085596" y="2681771"/>
                  <a:ext cx="147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82" name="Freihand 481">
                  <a:extLst>
                    <a:ext uri="{FF2B5EF4-FFF2-40B4-BE49-F238E27FC236}">
                      <a16:creationId xmlns:a16="http://schemas.microsoft.com/office/drawing/2014/main" id="{5B7A1A2B-4176-7303-B881-67D726A9B45F}"/>
                    </a:ext>
                  </a:extLst>
                </p14:cNvPr>
                <p14:cNvContentPartPr/>
                <p14:nvPr/>
              </p14:nvContentPartPr>
              <p14:xfrm>
                <a:off x="1275316" y="2673491"/>
                <a:ext cx="199080" cy="168480"/>
              </p14:xfrm>
            </p:contentPart>
          </mc:Choice>
          <mc:Fallback xmlns="">
            <p:pic>
              <p:nvPicPr>
                <p:cNvPr id="482" name="Freihand 481">
                  <a:extLst>
                    <a:ext uri="{FF2B5EF4-FFF2-40B4-BE49-F238E27FC236}">
                      <a16:creationId xmlns:a16="http://schemas.microsoft.com/office/drawing/2014/main" id="{5B7A1A2B-4176-7303-B881-67D726A9B45F}"/>
                    </a:ext>
                  </a:extLst>
                </p:cNvPr>
                <p:cNvPicPr/>
                <p:nvPr/>
              </p:nvPicPr>
              <p:blipFill>
                <a:blip r:embed="rId460"/>
                <a:stretch>
                  <a:fillRect/>
                </a:stretch>
              </p:blipFill>
              <p:spPr>
                <a:xfrm>
                  <a:off x="1270996" y="2669171"/>
                  <a:ext cx="20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83" name="Freihand 482">
                  <a:extLst>
                    <a:ext uri="{FF2B5EF4-FFF2-40B4-BE49-F238E27FC236}">
                      <a16:creationId xmlns:a16="http://schemas.microsoft.com/office/drawing/2014/main" id="{0A93A018-52E5-769E-131B-A327B23C906E}"/>
                    </a:ext>
                  </a:extLst>
                </p14:cNvPr>
                <p14:cNvContentPartPr/>
                <p14:nvPr/>
              </p14:nvContentPartPr>
              <p14:xfrm>
                <a:off x="1329676" y="2687171"/>
                <a:ext cx="347400" cy="108360"/>
              </p14:xfrm>
            </p:contentPart>
          </mc:Choice>
          <mc:Fallback xmlns="">
            <p:pic>
              <p:nvPicPr>
                <p:cNvPr id="483" name="Freihand 482">
                  <a:extLst>
                    <a:ext uri="{FF2B5EF4-FFF2-40B4-BE49-F238E27FC236}">
                      <a16:creationId xmlns:a16="http://schemas.microsoft.com/office/drawing/2014/main" id="{0A93A018-52E5-769E-131B-A327B23C906E}"/>
                    </a:ext>
                  </a:extLst>
                </p:cNvPr>
                <p:cNvPicPr/>
                <p:nvPr/>
              </p:nvPicPr>
              <p:blipFill>
                <a:blip r:embed="rId462"/>
                <a:stretch>
                  <a:fillRect/>
                </a:stretch>
              </p:blipFill>
              <p:spPr>
                <a:xfrm>
                  <a:off x="1325356" y="2682851"/>
                  <a:ext cx="356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84" name="Freihand 483">
                  <a:extLst>
                    <a:ext uri="{FF2B5EF4-FFF2-40B4-BE49-F238E27FC236}">
                      <a16:creationId xmlns:a16="http://schemas.microsoft.com/office/drawing/2014/main" id="{6E91D3DE-1159-E049-C932-06D42E3D6BDE}"/>
                    </a:ext>
                  </a:extLst>
                </p14:cNvPr>
                <p14:cNvContentPartPr/>
                <p14:nvPr/>
              </p14:nvContentPartPr>
              <p14:xfrm>
                <a:off x="1737916" y="2677091"/>
                <a:ext cx="166320" cy="99360"/>
              </p14:xfrm>
            </p:contentPart>
          </mc:Choice>
          <mc:Fallback xmlns="">
            <p:pic>
              <p:nvPicPr>
                <p:cNvPr id="484" name="Freihand 483">
                  <a:extLst>
                    <a:ext uri="{FF2B5EF4-FFF2-40B4-BE49-F238E27FC236}">
                      <a16:creationId xmlns:a16="http://schemas.microsoft.com/office/drawing/2014/main" id="{6E91D3DE-1159-E049-C932-06D42E3D6BDE}"/>
                    </a:ext>
                  </a:extLst>
                </p:cNvPr>
                <p:cNvPicPr/>
                <p:nvPr/>
              </p:nvPicPr>
              <p:blipFill>
                <a:blip r:embed="rId464"/>
                <a:stretch>
                  <a:fillRect/>
                </a:stretch>
              </p:blipFill>
              <p:spPr>
                <a:xfrm>
                  <a:off x="1733596" y="2672771"/>
                  <a:ext cx="17496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5">
            <p14:nvContentPartPr>
              <p14:cNvPr id="487" name="Freihand 486">
                <a:extLst>
                  <a:ext uri="{FF2B5EF4-FFF2-40B4-BE49-F238E27FC236}">
                    <a16:creationId xmlns:a16="http://schemas.microsoft.com/office/drawing/2014/main" id="{F1882068-AB75-3B24-7E7A-56BF26CCD07F}"/>
                  </a:ext>
                </a:extLst>
              </p14:cNvPr>
              <p14:cNvContentPartPr/>
              <p14:nvPr/>
            </p14:nvContentPartPr>
            <p14:xfrm>
              <a:off x="2152996" y="2741531"/>
              <a:ext cx="140760" cy="9360"/>
            </p14:xfrm>
          </p:contentPart>
        </mc:Choice>
        <mc:Fallback xmlns="">
          <p:pic>
            <p:nvPicPr>
              <p:cNvPr id="487" name="Freihand 486">
                <a:extLst>
                  <a:ext uri="{FF2B5EF4-FFF2-40B4-BE49-F238E27FC236}">
                    <a16:creationId xmlns:a16="http://schemas.microsoft.com/office/drawing/2014/main" id="{F1882068-AB75-3B24-7E7A-56BF26CCD07F}"/>
                  </a:ext>
                </a:extLst>
              </p:cNvPr>
              <p:cNvPicPr/>
              <p:nvPr/>
            </p:nvPicPr>
            <p:blipFill>
              <a:blip r:embed="rId466"/>
              <a:stretch>
                <a:fillRect/>
              </a:stretch>
            </p:blipFill>
            <p:spPr>
              <a:xfrm>
                <a:off x="2148676" y="2737211"/>
                <a:ext cx="149400" cy="18000"/>
              </a:xfrm>
              <a:prstGeom prst="rect">
                <a:avLst/>
              </a:prstGeom>
            </p:spPr>
          </p:pic>
        </mc:Fallback>
      </mc:AlternateContent>
      <p:grpSp>
        <p:nvGrpSpPr>
          <p:cNvPr id="493" name="Gruppieren 492">
            <a:extLst>
              <a:ext uri="{FF2B5EF4-FFF2-40B4-BE49-F238E27FC236}">
                <a16:creationId xmlns:a16="http://schemas.microsoft.com/office/drawing/2014/main" id="{BE3F27F7-B576-B4AB-888C-6CB5FA7C02AD}"/>
              </a:ext>
            </a:extLst>
          </p:cNvPr>
          <p:cNvGrpSpPr/>
          <p:nvPr/>
        </p:nvGrpSpPr>
        <p:grpSpPr>
          <a:xfrm>
            <a:off x="2537836" y="2566571"/>
            <a:ext cx="768960" cy="397440"/>
            <a:chOff x="2537836" y="2566571"/>
            <a:chExt cx="768960" cy="397440"/>
          </a:xfrm>
        </p:grpSpPr>
        <mc:AlternateContent xmlns:mc="http://schemas.openxmlformats.org/markup-compatibility/2006" xmlns:p14="http://schemas.microsoft.com/office/powerpoint/2010/main">
          <mc:Choice Requires="p14">
            <p:contentPart p14:bwMode="auto" r:id="rId467">
              <p14:nvContentPartPr>
                <p14:cNvPr id="488" name="Freihand 487">
                  <a:extLst>
                    <a:ext uri="{FF2B5EF4-FFF2-40B4-BE49-F238E27FC236}">
                      <a16:creationId xmlns:a16="http://schemas.microsoft.com/office/drawing/2014/main" id="{07895DF2-3995-8AB6-562B-C6F76B4BB69E}"/>
                    </a:ext>
                  </a:extLst>
                </p14:cNvPr>
                <p14:cNvContentPartPr/>
                <p14:nvPr/>
              </p14:nvContentPartPr>
              <p14:xfrm>
                <a:off x="2558356" y="2716331"/>
                <a:ext cx="142920" cy="133920"/>
              </p14:xfrm>
            </p:contentPart>
          </mc:Choice>
          <mc:Fallback xmlns="">
            <p:pic>
              <p:nvPicPr>
                <p:cNvPr id="488" name="Freihand 487">
                  <a:extLst>
                    <a:ext uri="{FF2B5EF4-FFF2-40B4-BE49-F238E27FC236}">
                      <a16:creationId xmlns:a16="http://schemas.microsoft.com/office/drawing/2014/main" id="{07895DF2-3995-8AB6-562B-C6F76B4BB69E}"/>
                    </a:ext>
                  </a:extLst>
                </p:cNvPr>
                <p:cNvPicPr/>
                <p:nvPr/>
              </p:nvPicPr>
              <p:blipFill>
                <a:blip r:embed="rId468"/>
                <a:stretch>
                  <a:fillRect/>
                </a:stretch>
              </p:blipFill>
              <p:spPr>
                <a:xfrm>
                  <a:off x="2554036" y="2712011"/>
                  <a:ext cx="151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89" name="Freihand 488">
                  <a:extLst>
                    <a:ext uri="{FF2B5EF4-FFF2-40B4-BE49-F238E27FC236}">
                      <a16:creationId xmlns:a16="http://schemas.microsoft.com/office/drawing/2014/main" id="{573490BD-2632-FDB5-5901-D274129CC5BE}"/>
                    </a:ext>
                  </a:extLst>
                </p14:cNvPr>
                <p14:cNvContentPartPr/>
                <p14:nvPr/>
              </p14:nvContentPartPr>
              <p14:xfrm>
                <a:off x="2861836" y="2713091"/>
                <a:ext cx="43560" cy="132120"/>
              </p14:xfrm>
            </p:contentPart>
          </mc:Choice>
          <mc:Fallback xmlns="">
            <p:pic>
              <p:nvPicPr>
                <p:cNvPr id="489" name="Freihand 488">
                  <a:extLst>
                    <a:ext uri="{FF2B5EF4-FFF2-40B4-BE49-F238E27FC236}">
                      <a16:creationId xmlns:a16="http://schemas.microsoft.com/office/drawing/2014/main" id="{573490BD-2632-FDB5-5901-D274129CC5BE}"/>
                    </a:ext>
                  </a:extLst>
                </p:cNvPr>
                <p:cNvPicPr/>
                <p:nvPr/>
              </p:nvPicPr>
              <p:blipFill>
                <a:blip r:embed="rId470"/>
                <a:stretch>
                  <a:fillRect/>
                </a:stretch>
              </p:blipFill>
              <p:spPr>
                <a:xfrm>
                  <a:off x="2857516" y="2708771"/>
                  <a:ext cx="52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90" name="Freihand 489">
                  <a:extLst>
                    <a:ext uri="{FF2B5EF4-FFF2-40B4-BE49-F238E27FC236}">
                      <a16:creationId xmlns:a16="http://schemas.microsoft.com/office/drawing/2014/main" id="{FB2C59D9-12C4-8D8F-8E15-3FF2220CC080}"/>
                    </a:ext>
                  </a:extLst>
                </p14:cNvPr>
                <p14:cNvContentPartPr/>
                <p14:nvPr/>
              </p14:nvContentPartPr>
              <p14:xfrm>
                <a:off x="2818276" y="2769611"/>
                <a:ext cx="151200" cy="8640"/>
              </p14:xfrm>
            </p:contentPart>
          </mc:Choice>
          <mc:Fallback xmlns="">
            <p:pic>
              <p:nvPicPr>
                <p:cNvPr id="490" name="Freihand 489">
                  <a:extLst>
                    <a:ext uri="{FF2B5EF4-FFF2-40B4-BE49-F238E27FC236}">
                      <a16:creationId xmlns:a16="http://schemas.microsoft.com/office/drawing/2014/main" id="{FB2C59D9-12C4-8D8F-8E15-3FF2220CC080}"/>
                    </a:ext>
                  </a:extLst>
                </p:cNvPr>
                <p:cNvPicPr/>
                <p:nvPr/>
              </p:nvPicPr>
              <p:blipFill>
                <a:blip r:embed="rId472"/>
                <a:stretch>
                  <a:fillRect/>
                </a:stretch>
              </p:blipFill>
              <p:spPr>
                <a:xfrm>
                  <a:off x="2813956" y="2765291"/>
                  <a:ext cx="159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91" name="Freihand 490">
                  <a:extLst>
                    <a:ext uri="{FF2B5EF4-FFF2-40B4-BE49-F238E27FC236}">
                      <a16:creationId xmlns:a16="http://schemas.microsoft.com/office/drawing/2014/main" id="{1A274487-F72D-6BB9-FA84-4BFCC40535AF}"/>
                    </a:ext>
                  </a:extLst>
                </p14:cNvPr>
                <p14:cNvContentPartPr/>
                <p14:nvPr/>
              </p14:nvContentPartPr>
              <p14:xfrm>
                <a:off x="3042196" y="2632811"/>
                <a:ext cx="264600" cy="200520"/>
              </p14:xfrm>
            </p:contentPart>
          </mc:Choice>
          <mc:Fallback xmlns="">
            <p:pic>
              <p:nvPicPr>
                <p:cNvPr id="491" name="Freihand 490">
                  <a:extLst>
                    <a:ext uri="{FF2B5EF4-FFF2-40B4-BE49-F238E27FC236}">
                      <a16:creationId xmlns:a16="http://schemas.microsoft.com/office/drawing/2014/main" id="{1A274487-F72D-6BB9-FA84-4BFCC40535AF}"/>
                    </a:ext>
                  </a:extLst>
                </p:cNvPr>
                <p:cNvPicPr/>
                <p:nvPr/>
              </p:nvPicPr>
              <p:blipFill>
                <a:blip r:embed="rId474"/>
                <a:stretch>
                  <a:fillRect/>
                </a:stretch>
              </p:blipFill>
              <p:spPr>
                <a:xfrm>
                  <a:off x="3037876" y="2628491"/>
                  <a:ext cx="273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92" name="Freihand 491">
                  <a:extLst>
                    <a:ext uri="{FF2B5EF4-FFF2-40B4-BE49-F238E27FC236}">
                      <a16:creationId xmlns:a16="http://schemas.microsoft.com/office/drawing/2014/main" id="{667A7670-846E-B3BF-1F2B-F4959B250AEB}"/>
                    </a:ext>
                  </a:extLst>
                </p14:cNvPr>
                <p14:cNvContentPartPr/>
                <p14:nvPr/>
              </p14:nvContentPartPr>
              <p14:xfrm>
                <a:off x="2537836" y="2566571"/>
                <a:ext cx="88560" cy="397440"/>
              </p14:xfrm>
            </p:contentPart>
          </mc:Choice>
          <mc:Fallback xmlns="">
            <p:pic>
              <p:nvPicPr>
                <p:cNvPr id="492" name="Freihand 491">
                  <a:extLst>
                    <a:ext uri="{FF2B5EF4-FFF2-40B4-BE49-F238E27FC236}">
                      <a16:creationId xmlns:a16="http://schemas.microsoft.com/office/drawing/2014/main" id="{667A7670-846E-B3BF-1F2B-F4959B250AEB}"/>
                    </a:ext>
                  </a:extLst>
                </p:cNvPr>
                <p:cNvPicPr/>
                <p:nvPr/>
              </p:nvPicPr>
              <p:blipFill>
                <a:blip r:embed="rId476"/>
                <a:stretch>
                  <a:fillRect/>
                </a:stretch>
              </p:blipFill>
              <p:spPr>
                <a:xfrm>
                  <a:off x="2533516" y="2562251"/>
                  <a:ext cx="97200" cy="40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494" name="Freihand 493">
                <a:extLst>
                  <a:ext uri="{FF2B5EF4-FFF2-40B4-BE49-F238E27FC236}">
                    <a16:creationId xmlns:a16="http://schemas.microsoft.com/office/drawing/2014/main" id="{2473F456-42FC-93ED-5DBD-356242BDC56B}"/>
                  </a:ext>
                </a:extLst>
              </p14:cNvPr>
              <p14:cNvContentPartPr/>
              <p14:nvPr/>
            </p14:nvContentPartPr>
            <p14:xfrm>
              <a:off x="3559876" y="2649371"/>
              <a:ext cx="151560" cy="128160"/>
            </p14:xfrm>
          </p:contentPart>
        </mc:Choice>
        <mc:Fallback xmlns="">
          <p:pic>
            <p:nvPicPr>
              <p:cNvPr id="494" name="Freihand 493">
                <a:extLst>
                  <a:ext uri="{FF2B5EF4-FFF2-40B4-BE49-F238E27FC236}">
                    <a16:creationId xmlns:a16="http://schemas.microsoft.com/office/drawing/2014/main" id="{2473F456-42FC-93ED-5DBD-356242BDC56B}"/>
                  </a:ext>
                </a:extLst>
              </p:cNvPr>
              <p:cNvPicPr/>
              <p:nvPr/>
            </p:nvPicPr>
            <p:blipFill>
              <a:blip r:embed="rId478"/>
              <a:stretch>
                <a:fillRect/>
              </a:stretch>
            </p:blipFill>
            <p:spPr>
              <a:xfrm>
                <a:off x="3555556" y="2645051"/>
                <a:ext cx="160200" cy="136800"/>
              </a:xfrm>
              <a:prstGeom prst="rect">
                <a:avLst/>
              </a:prstGeom>
            </p:spPr>
          </p:pic>
        </mc:Fallback>
      </mc:AlternateContent>
      <p:grpSp>
        <p:nvGrpSpPr>
          <p:cNvPr id="8" name="Gruppieren 7">
            <a:extLst>
              <a:ext uri="{FF2B5EF4-FFF2-40B4-BE49-F238E27FC236}">
                <a16:creationId xmlns:a16="http://schemas.microsoft.com/office/drawing/2014/main" id="{85800253-FFE7-192E-0EC0-41B63D42CD08}"/>
              </a:ext>
            </a:extLst>
          </p:cNvPr>
          <p:cNvGrpSpPr/>
          <p:nvPr/>
        </p:nvGrpSpPr>
        <p:grpSpPr>
          <a:xfrm>
            <a:off x="3797476" y="2643971"/>
            <a:ext cx="168480" cy="195840"/>
            <a:chOff x="3797476" y="2643971"/>
            <a:chExt cx="168480" cy="195840"/>
          </a:xfrm>
        </p:grpSpPr>
        <mc:AlternateContent xmlns:mc="http://schemas.openxmlformats.org/markup-compatibility/2006">
          <mc:Choice xmlns:p14="http://schemas.microsoft.com/office/powerpoint/2010/main" Requires="p14">
            <p:contentPart p14:bwMode="auto" r:id="rId479">
              <p14:nvContentPartPr>
                <p14:cNvPr id="2" name="Freihand 1">
                  <a:extLst>
                    <a:ext uri="{FF2B5EF4-FFF2-40B4-BE49-F238E27FC236}">
                      <a16:creationId xmlns:a16="http://schemas.microsoft.com/office/drawing/2014/main" id="{AA262EEC-DA04-CD16-E635-7A6C97D90B12}"/>
                    </a:ext>
                  </a:extLst>
                </p14:cNvPr>
                <p14:cNvContentPartPr/>
                <p14:nvPr/>
              </p14:nvContentPartPr>
              <p14:xfrm>
                <a:off x="3797476" y="2729651"/>
                <a:ext cx="3960" cy="1800"/>
              </p14:xfrm>
            </p:contentPart>
          </mc:Choice>
          <mc:Fallback>
            <p:pic>
              <p:nvPicPr>
                <p:cNvPr id="2" name="Freihand 1">
                  <a:extLst>
                    <a:ext uri="{FF2B5EF4-FFF2-40B4-BE49-F238E27FC236}">
                      <a16:creationId xmlns:a16="http://schemas.microsoft.com/office/drawing/2014/main" id="{AA262EEC-DA04-CD16-E635-7A6C97D90B12}"/>
                    </a:ext>
                  </a:extLst>
                </p:cNvPr>
                <p:cNvPicPr/>
                <p:nvPr/>
              </p:nvPicPr>
              <p:blipFill>
                <a:blip r:embed="rId480"/>
                <a:stretch>
                  <a:fillRect/>
                </a:stretch>
              </p:blipFill>
              <p:spPr>
                <a:xfrm>
                  <a:off x="3793156" y="2725331"/>
                  <a:ext cx="126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 name="Freihand 2">
                  <a:extLst>
                    <a:ext uri="{FF2B5EF4-FFF2-40B4-BE49-F238E27FC236}">
                      <a16:creationId xmlns:a16="http://schemas.microsoft.com/office/drawing/2014/main" id="{6970D350-E3A4-EA30-1E0B-3C3C9D062FB6}"/>
                    </a:ext>
                  </a:extLst>
                </p14:cNvPr>
                <p14:cNvContentPartPr/>
                <p14:nvPr/>
              </p14:nvContentPartPr>
              <p14:xfrm>
                <a:off x="3939316" y="2643971"/>
                <a:ext cx="7920" cy="21600"/>
              </p14:xfrm>
            </p:contentPart>
          </mc:Choice>
          <mc:Fallback>
            <p:pic>
              <p:nvPicPr>
                <p:cNvPr id="3" name="Freihand 2">
                  <a:extLst>
                    <a:ext uri="{FF2B5EF4-FFF2-40B4-BE49-F238E27FC236}">
                      <a16:creationId xmlns:a16="http://schemas.microsoft.com/office/drawing/2014/main" id="{6970D350-E3A4-EA30-1E0B-3C3C9D062FB6}"/>
                    </a:ext>
                  </a:extLst>
                </p:cNvPr>
                <p:cNvPicPr/>
                <p:nvPr/>
              </p:nvPicPr>
              <p:blipFill>
                <a:blip r:embed="rId482"/>
                <a:stretch>
                  <a:fillRect/>
                </a:stretch>
              </p:blipFill>
              <p:spPr>
                <a:xfrm>
                  <a:off x="3934996" y="2639651"/>
                  <a:ext cx="16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 name="Freihand 3">
                  <a:extLst>
                    <a:ext uri="{FF2B5EF4-FFF2-40B4-BE49-F238E27FC236}">
                      <a16:creationId xmlns:a16="http://schemas.microsoft.com/office/drawing/2014/main" id="{B63EAF40-EB4E-0FA5-149B-87FDBB19D51A}"/>
                    </a:ext>
                  </a:extLst>
                </p14:cNvPr>
                <p14:cNvContentPartPr/>
                <p14:nvPr/>
              </p14:nvContentPartPr>
              <p14:xfrm>
                <a:off x="3940396" y="2667371"/>
                <a:ext cx="24840" cy="121680"/>
              </p14:xfrm>
            </p:contentPart>
          </mc:Choice>
          <mc:Fallback>
            <p:pic>
              <p:nvPicPr>
                <p:cNvPr id="4" name="Freihand 3">
                  <a:extLst>
                    <a:ext uri="{FF2B5EF4-FFF2-40B4-BE49-F238E27FC236}">
                      <a16:creationId xmlns:a16="http://schemas.microsoft.com/office/drawing/2014/main" id="{B63EAF40-EB4E-0FA5-149B-87FDBB19D51A}"/>
                    </a:ext>
                  </a:extLst>
                </p:cNvPr>
                <p:cNvPicPr/>
                <p:nvPr/>
              </p:nvPicPr>
              <p:blipFill>
                <a:blip r:embed="rId484"/>
                <a:stretch>
                  <a:fillRect/>
                </a:stretch>
              </p:blipFill>
              <p:spPr>
                <a:xfrm>
                  <a:off x="3936076" y="2663051"/>
                  <a:ext cx="33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7" name="Freihand 6">
                  <a:extLst>
                    <a:ext uri="{FF2B5EF4-FFF2-40B4-BE49-F238E27FC236}">
                      <a16:creationId xmlns:a16="http://schemas.microsoft.com/office/drawing/2014/main" id="{1396DEB3-FF9C-BF01-CAEC-46B26865A333}"/>
                    </a:ext>
                  </a:extLst>
                </p14:cNvPr>
                <p14:cNvContentPartPr/>
                <p14:nvPr/>
              </p14:nvContentPartPr>
              <p14:xfrm>
                <a:off x="3823036" y="2644331"/>
                <a:ext cx="142920" cy="195480"/>
              </p14:xfrm>
            </p:contentPart>
          </mc:Choice>
          <mc:Fallback>
            <p:pic>
              <p:nvPicPr>
                <p:cNvPr id="7" name="Freihand 6">
                  <a:extLst>
                    <a:ext uri="{FF2B5EF4-FFF2-40B4-BE49-F238E27FC236}">
                      <a16:creationId xmlns:a16="http://schemas.microsoft.com/office/drawing/2014/main" id="{1396DEB3-FF9C-BF01-CAEC-46B26865A333}"/>
                    </a:ext>
                  </a:extLst>
                </p:cNvPr>
                <p:cNvPicPr/>
                <p:nvPr/>
              </p:nvPicPr>
              <p:blipFill>
                <a:blip r:embed="rId486"/>
                <a:stretch>
                  <a:fillRect/>
                </a:stretch>
              </p:blipFill>
              <p:spPr>
                <a:xfrm>
                  <a:off x="3818716" y="2640011"/>
                  <a:ext cx="151560" cy="204120"/>
                </a:xfrm>
                <a:prstGeom prst="rect">
                  <a:avLst/>
                </a:prstGeom>
              </p:spPr>
            </p:pic>
          </mc:Fallback>
        </mc:AlternateContent>
      </p:grpSp>
      <p:grpSp>
        <p:nvGrpSpPr>
          <p:cNvPr id="16" name="Gruppieren 15">
            <a:extLst>
              <a:ext uri="{FF2B5EF4-FFF2-40B4-BE49-F238E27FC236}">
                <a16:creationId xmlns:a16="http://schemas.microsoft.com/office/drawing/2014/main" id="{4E1CCDD6-B65B-FE61-B140-B733F8177BDE}"/>
              </a:ext>
            </a:extLst>
          </p:cNvPr>
          <p:cNvGrpSpPr/>
          <p:nvPr/>
        </p:nvGrpSpPr>
        <p:grpSpPr>
          <a:xfrm>
            <a:off x="4125436" y="2605811"/>
            <a:ext cx="739080" cy="199800"/>
            <a:chOff x="4125436" y="2605811"/>
            <a:chExt cx="739080" cy="199800"/>
          </a:xfrm>
        </p:grpSpPr>
        <mc:AlternateContent xmlns:mc="http://schemas.openxmlformats.org/markup-compatibility/2006">
          <mc:Choice xmlns:p14="http://schemas.microsoft.com/office/powerpoint/2010/main" Requires="p14">
            <p:contentPart p14:bwMode="auto" r:id="rId487">
              <p14:nvContentPartPr>
                <p14:cNvPr id="9" name="Freihand 8">
                  <a:extLst>
                    <a:ext uri="{FF2B5EF4-FFF2-40B4-BE49-F238E27FC236}">
                      <a16:creationId xmlns:a16="http://schemas.microsoft.com/office/drawing/2014/main" id="{CA693665-809D-AF1E-7DB1-63EF27ED3621}"/>
                    </a:ext>
                  </a:extLst>
                </p14:cNvPr>
                <p14:cNvContentPartPr/>
                <p14:nvPr/>
              </p14:nvContentPartPr>
              <p14:xfrm>
                <a:off x="4125436" y="2718491"/>
                <a:ext cx="46080" cy="33480"/>
              </p14:xfrm>
            </p:contentPart>
          </mc:Choice>
          <mc:Fallback>
            <p:pic>
              <p:nvPicPr>
                <p:cNvPr id="9" name="Freihand 8">
                  <a:extLst>
                    <a:ext uri="{FF2B5EF4-FFF2-40B4-BE49-F238E27FC236}">
                      <a16:creationId xmlns:a16="http://schemas.microsoft.com/office/drawing/2014/main" id="{CA693665-809D-AF1E-7DB1-63EF27ED3621}"/>
                    </a:ext>
                  </a:extLst>
                </p:cNvPr>
                <p:cNvPicPr/>
                <p:nvPr/>
              </p:nvPicPr>
              <p:blipFill>
                <a:blip r:embed="rId488"/>
                <a:stretch>
                  <a:fillRect/>
                </a:stretch>
              </p:blipFill>
              <p:spPr>
                <a:xfrm>
                  <a:off x="4121116" y="2714171"/>
                  <a:ext cx="54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1" name="Freihand 10">
                  <a:extLst>
                    <a:ext uri="{FF2B5EF4-FFF2-40B4-BE49-F238E27FC236}">
                      <a16:creationId xmlns:a16="http://schemas.microsoft.com/office/drawing/2014/main" id="{A36AAFFD-67F5-21D8-E46A-48657D19FB63}"/>
                    </a:ext>
                  </a:extLst>
                </p14:cNvPr>
                <p14:cNvContentPartPr/>
                <p14:nvPr/>
              </p14:nvContentPartPr>
              <p14:xfrm>
                <a:off x="4242076" y="2615171"/>
                <a:ext cx="144000" cy="190440"/>
              </p14:xfrm>
            </p:contentPart>
          </mc:Choice>
          <mc:Fallback>
            <p:pic>
              <p:nvPicPr>
                <p:cNvPr id="11" name="Freihand 10">
                  <a:extLst>
                    <a:ext uri="{FF2B5EF4-FFF2-40B4-BE49-F238E27FC236}">
                      <a16:creationId xmlns:a16="http://schemas.microsoft.com/office/drawing/2014/main" id="{A36AAFFD-67F5-21D8-E46A-48657D19FB63}"/>
                    </a:ext>
                  </a:extLst>
                </p:cNvPr>
                <p:cNvPicPr/>
                <p:nvPr/>
              </p:nvPicPr>
              <p:blipFill>
                <a:blip r:embed="rId490"/>
                <a:stretch>
                  <a:fillRect/>
                </a:stretch>
              </p:blipFill>
              <p:spPr>
                <a:xfrm>
                  <a:off x="4237756" y="2610851"/>
                  <a:ext cx="1526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3" name="Freihand 12">
                  <a:extLst>
                    <a:ext uri="{FF2B5EF4-FFF2-40B4-BE49-F238E27FC236}">
                      <a16:creationId xmlns:a16="http://schemas.microsoft.com/office/drawing/2014/main" id="{14E73C1F-4F0C-895C-18C9-A2F1FF075C73}"/>
                    </a:ext>
                  </a:extLst>
                </p14:cNvPr>
                <p14:cNvContentPartPr/>
                <p14:nvPr/>
              </p14:nvContentPartPr>
              <p14:xfrm>
                <a:off x="4426036" y="2629211"/>
                <a:ext cx="127080" cy="122400"/>
              </p14:xfrm>
            </p:contentPart>
          </mc:Choice>
          <mc:Fallback>
            <p:pic>
              <p:nvPicPr>
                <p:cNvPr id="13" name="Freihand 12">
                  <a:extLst>
                    <a:ext uri="{FF2B5EF4-FFF2-40B4-BE49-F238E27FC236}">
                      <a16:creationId xmlns:a16="http://schemas.microsoft.com/office/drawing/2014/main" id="{14E73C1F-4F0C-895C-18C9-A2F1FF075C73}"/>
                    </a:ext>
                  </a:extLst>
                </p:cNvPr>
                <p:cNvPicPr/>
                <p:nvPr/>
              </p:nvPicPr>
              <p:blipFill>
                <a:blip r:embed="rId492"/>
                <a:stretch>
                  <a:fillRect/>
                </a:stretch>
              </p:blipFill>
              <p:spPr>
                <a:xfrm>
                  <a:off x="4421716" y="2624891"/>
                  <a:ext cx="135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 name="Freihand 13">
                  <a:extLst>
                    <a:ext uri="{FF2B5EF4-FFF2-40B4-BE49-F238E27FC236}">
                      <a16:creationId xmlns:a16="http://schemas.microsoft.com/office/drawing/2014/main" id="{2213D9E9-7EF5-230F-57B4-5D796FB0DCF7}"/>
                    </a:ext>
                  </a:extLst>
                </p14:cNvPr>
                <p14:cNvContentPartPr/>
                <p14:nvPr/>
              </p14:nvContentPartPr>
              <p14:xfrm>
                <a:off x="4580116" y="2605811"/>
                <a:ext cx="117720" cy="145080"/>
              </p14:xfrm>
            </p:contentPart>
          </mc:Choice>
          <mc:Fallback>
            <p:pic>
              <p:nvPicPr>
                <p:cNvPr id="14" name="Freihand 13">
                  <a:extLst>
                    <a:ext uri="{FF2B5EF4-FFF2-40B4-BE49-F238E27FC236}">
                      <a16:creationId xmlns:a16="http://schemas.microsoft.com/office/drawing/2014/main" id="{2213D9E9-7EF5-230F-57B4-5D796FB0DCF7}"/>
                    </a:ext>
                  </a:extLst>
                </p:cNvPr>
                <p:cNvPicPr/>
                <p:nvPr/>
              </p:nvPicPr>
              <p:blipFill>
                <a:blip r:embed="rId494"/>
                <a:stretch>
                  <a:fillRect/>
                </a:stretch>
              </p:blipFill>
              <p:spPr>
                <a:xfrm>
                  <a:off x="4575796" y="2601491"/>
                  <a:ext cx="126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5" name="Freihand 14">
                  <a:extLst>
                    <a:ext uri="{FF2B5EF4-FFF2-40B4-BE49-F238E27FC236}">
                      <a16:creationId xmlns:a16="http://schemas.microsoft.com/office/drawing/2014/main" id="{183E36BF-4851-165C-D271-F2249CDC5D5D}"/>
                    </a:ext>
                  </a:extLst>
                </p14:cNvPr>
                <p14:cNvContentPartPr/>
                <p14:nvPr/>
              </p14:nvContentPartPr>
              <p14:xfrm>
                <a:off x="4747876" y="2636411"/>
                <a:ext cx="116640" cy="113400"/>
              </p14:xfrm>
            </p:contentPart>
          </mc:Choice>
          <mc:Fallback>
            <p:pic>
              <p:nvPicPr>
                <p:cNvPr id="15" name="Freihand 14">
                  <a:extLst>
                    <a:ext uri="{FF2B5EF4-FFF2-40B4-BE49-F238E27FC236}">
                      <a16:creationId xmlns:a16="http://schemas.microsoft.com/office/drawing/2014/main" id="{183E36BF-4851-165C-D271-F2249CDC5D5D}"/>
                    </a:ext>
                  </a:extLst>
                </p:cNvPr>
                <p:cNvPicPr/>
                <p:nvPr/>
              </p:nvPicPr>
              <p:blipFill>
                <a:blip r:embed="rId496"/>
                <a:stretch>
                  <a:fillRect/>
                </a:stretch>
              </p:blipFill>
              <p:spPr>
                <a:xfrm>
                  <a:off x="4743556" y="2632091"/>
                  <a:ext cx="125280" cy="122040"/>
                </a:xfrm>
                <a:prstGeom prst="rect">
                  <a:avLst/>
                </a:prstGeom>
              </p:spPr>
            </p:pic>
          </mc:Fallback>
        </mc:AlternateContent>
      </p:grpSp>
      <p:grpSp>
        <p:nvGrpSpPr>
          <p:cNvPr id="23" name="Gruppieren 22">
            <a:extLst>
              <a:ext uri="{FF2B5EF4-FFF2-40B4-BE49-F238E27FC236}">
                <a16:creationId xmlns:a16="http://schemas.microsoft.com/office/drawing/2014/main" id="{179CC302-0F18-D12A-52C8-071B6713E30B}"/>
              </a:ext>
            </a:extLst>
          </p:cNvPr>
          <p:cNvGrpSpPr/>
          <p:nvPr/>
        </p:nvGrpSpPr>
        <p:grpSpPr>
          <a:xfrm>
            <a:off x="5162596" y="2672411"/>
            <a:ext cx="204480" cy="87120"/>
            <a:chOff x="5162596" y="2672411"/>
            <a:chExt cx="204480" cy="87120"/>
          </a:xfrm>
        </p:grpSpPr>
        <mc:AlternateContent xmlns:mc="http://schemas.openxmlformats.org/markup-compatibility/2006">
          <mc:Choice xmlns:p14="http://schemas.microsoft.com/office/powerpoint/2010/main" Requires="p14">
            <p:contentPart p14:bwMode="auto" r:id="rId497">
              <p14:nvContentPartPr>
                <p14:cNvPr id="17" name="Freihand 16">
                  <a:extLst>
                    <a:ext uri="{FF2B5EF4-FFF2-40B4-BE49-F238E27FC236}">
                      <a16:creationId xmlns:a16="http://schemas.microsoft.com/office/drawing/2014/main" id="{BE294727-1B05-1731-0A60-9CE667B60635}"/>
                    </a:ext>
                  </a:extLst>
                </p14:cNvPr>
                <p14:cNvContentPartPr/>
                <p14:nvPr/>
              </p14:nvContentPartPr>
              <p14:xfrm>
                <a:off x="5162596" y="2672411"/>
                <a:ext cx="184680" cy="16200"/>
              </p14:xfrm>
            </p:contentPart>
          </mc:Choice>
          <mc:Fallback>
            <p:pic>
              <p:nvPicPr>
                <p:cNvPr id="17" name="Freihand 16">
                  <a:extLst>
                    <a:ext uri="{FF2B5EF4-FFF2-40B4-BE49-F238E27FC236}">
                      <a16:creationId xmlns:a16="http://schemas.microsoft.com/office/drawing/2014/main" id="{BE294727-1B05-1731-0A60-9CE667B60635}"/>
                    </a:ext>
                  </a:extLst>
                </p:cNvPr>
                <p:cNvPicPr/>
                <p:nvPr/>
              </p:nvPicPr>
              <p:blipFill>
                <a:blip r:embed="rId498"/>
                <a:stretch>
                  <a:fillRect/>
                </a:stretch>
              </p:blipFill>
              <p:spPr>
                <a:xfrm>
                  <a:off x="5158276" y="2668091"/>
                  <a:ext cx="193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8" name="Freihand 17">
                  <a:extLst>
                    <a:ext uri="{FF2B5EF4-FFF2-40B4-BE49-F238E27FC236}">
                      <a16:creationId xmlns:a16="http://schemas.microsoft.com/office/drawing/2014/main" id="{1E30A873-F844-83BF-7B0B-E3B7C99181F9}"/>
                    </a:ext>
                  </a:extLst>
                </p14:cNvPr>
                <p14:cNvContentPartPr/>
                <p14:nvPr/>
              </p14:nvContentPartPr>
              <p14:xfrm>
                <a:off x="5196436" y="2740091"/>
                <a:ext cx="170640" cy="19440"/>
              </p14:xfrm>
            </p:contentPart>
          </mc:Choice>
          <mc:Fallback>
            <p:pic>
              <p:nvPicPr>
                <p:cNvPr id="18" name="Freihand 17">
                  <a:extLst>
                    <a:ext uri="{FF2B5EF4-FFF2-40B4-BE49-F238E27FC236}">
                      <a16:creationId xmlns:a16="http://schemas.microsoft.com/office/drawing/2014/main" id="{1E30A873-F844-83BF-7B0B-E3B7C99181F9}"/>
                    </a:ext>
                  </a:extLst>
                </p:cNvPr>
                <p:cNvPicPr/>
                <p:nvPr/>
              </p:nvPicPr>
              <p:blipFill>
                <a:blip r:embed="rId500"/>
                <a:stretch>
                  <a:fillRect/>
                </a:stretch>
              </p:blipFill>
              <p:spPr>
                <a:xfrm>
                  <a:off x="5192116" y="2735771"/>
                  <a:ext cx="179280" cy="28080"/>
                </a:xfrm>
                <a:prstGeom prst="rect">
                  <a:avLst/>
                </a:prstGeom>
              </p:spPr>
            </p:pic>
          </mc:Fallback>
        </mc:AlternateContent>
      </p:grpSp>
      <p:grpSp>
        <p:nvGrpSpPr>
          <p:cNvPr id="22" name="Gruppieren 21">
            <a:extLst>
              <a:ext uri="{FF2B5EF4-FFF2-40B4-BE49-F238E27FC236}">
                <a16:creationId xmlns:a16="http://schemas.microsoft.com/office/drawing/2014/main" id="{61061F21-37E0-680F-B5A0-F5E2031CB494}"/>
              </a:ext>
            </a:extLst>
          </p:cNvPr>
          <p:cNvGrpSpPr/>
          <p:nvPr/>
        </p:nvGrpSpPr>
        <p:grpSpPr>
          <a:xfrm>
            <a:off x="5592076" y="2572331"/>
            <a:ext cx="557280" cy="181080"/>
            <a:chOff x="5592076" y="2572331"/>
            <a:chExt cx="557280" cy="181080"/>
          </a:xfrm>
        </p:grpSpPr>
        <mc:AlternateContent xmlns:mc="http://schemas.openxmlformats.org/markup-compatibility/2006">
          <mc:Choice xmlns:p14="http://schemas.microsoft.com/office/powerpoint/2010/main" Requires="p14">
            <p:contentPart p14:bwMode="auto" r:id="rId501">
              <p14:nvContentPartPr>
                <p14:cNvPr id="19" name="Freihand 18">
                  <a:extLst>
                    <a:ext uri="{FF2B5EF4-FFF2-40B4-BE49-F238E27FC236}">
                      <a16:creationId xmlns:a16="http://schemas.microsoft.com/office/drawing/2014/main" id="{6E2CBF13-AE01-B5E5-4E95-F2B1B54CF871}"/>
                    </a:ext>
                  </a:extLst>
                </p14:cNvPr>
                <p14:cNvContentPartPr/>
                <p14:nvPr/>
              </p14:nvContentPartPr>
              <p14:xfrm>
                <a:off x="5592076" y="2609771"/>
                <a:ext cx="128160" cy="143640"/>
              </p14:xfrm>
            </p:contentPart>
          </mc:Choice>
          <mc:Fallback>
            <p:pic>
              <p:nvPicPr>
                <p:cNvPr id="19" name="Freihand 18">
                  <a:extLst>
                    <a:ext uri="{FF2B5EF4-FFF2-40B4-BE49-F238E27FC236}">
                      <a16:creationId xmlns:a16="http://schemas.microsoft.com/office/drawing/2014/main" id="{6E2CBF13-AE01-B5E5-4E95-F2B1B54CF871}"/>
                    </a:ext>
                  </a:extLst>
                </p:cNvPr>
                <p:cNvPicPr/>
                <p:nvPr/>
              </p:nvPicPr>
              <p:blipFill>
                <a:blip r:embed="rId502"/>
                <a:stretch>
                  <a:fillRect/>
                </a:stretch>
              </p:blipFill>
              <p:spPr>
                <a:xfrm>
                  <a:off x="5587756" y="2605451"/>
                  <a:ext cx="136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0" name="Freihand 19">
                  <a:extLst>
                    <a:ext uri="{FF2B5EF4-FFF2-40B4-BE49-F238E27FC236}">
                      <a16:creationId xmlns:a16="http://schemas.microsoft.com/office/drawing/2014/main" id="{BF4929AA-2A8B-B9FF-886E-B228A83DE5D9}"/>
                    </a:ext>
                  </a:extLst>
                </p14:cNvPr>
                <p14:cNvContentPartPr/>
                <p14:nvPr/>
              </p14:nvContentPartPr>
              <p14:xfrm>
                <a:off x="5678836" y="2572331"/>
                <a:ext cx="113760" cy="20880"/>
              </p14:xfrm>
            </p:contentPart>
          </mc:Choice>
          <mc:Fallback>
            <p:pic>
              <p:nvPicPr>
                <p:cNvPr id="20" name="Freihand 19">
                  <a:extLst>
                    <a:ext uri="{FF2B5EF4-FFF2-40B4-BE49-F238E27FC236}">
                      <a16:creationId xmlns:a16="http://schemas.microsoft.com/office/drawing/2014/main" id="{BF4929AA-2A8B-B9FF-886E-B228A83DE5D9}"/>
                    </a:ext>
                  </a:extLst>
                </p:cNvPr>
                <p:cNvPicPr/>
                <p:nvPr/>
              </p:nvPicPr>
              <p:blipFill>
                <a:blip r:embed="rId504"/>
                <a:stretch>
                  <a:fillRect/>
                </a:stretch>
              </p:blipFill>
              <p:spPr>
                <a:xfrm>
                  <a:off x="5674516" y="2568011"/>
                  <a:ext cx="122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 name="Freihand 20">
                  <a:extLst>
                    <a:ext uri="{FF2B5EF4-FFF2-40B4-BE49-F238E27FC236}">
                      <a16:creationId xmlns:a16="http://schemas.microsoft.com/office/drawing/2014/main" id="{A0D51B6A-BA29-6E97-73FA-3DEB44183A64}"/>
                    </a:ext>
                  </a:extLst>
                </p14:cNvPr>
                <p14:cNvContentPartPr/>
                <p14:nvPr/>
              </p14:nvContentPartPr>
              <p14:xfrm>
                <a:off x="5803396" y="2596811"/>
                <a:ext cx="345960" cy="132840"/>
              </p14:xfrm>
            </p:contentPart>
          </mc:Choice>
          <mc:Fallback>
            <p:pic>
              <p:nvPicPr>
                <p:cNvPr id="21" name="Freihand 20">
                  <a:extLst>
                    <a:ext uri="{FF2B5EF4-FFF2-40B4-BE49-F238E27FC236}">
                      <a16:creationId xmlns:a16="http://schemas.microsoft.com/office/drawing/2014/main" id="{A0D51B6A-BA29-6E97-73FA-3DEB44183A64}"/>
                    </a:ext>
                  </a:extLst>
                </p:cNvPr>
                <p:cNvPicPr/>
                <p:nvPr/>
              </p:nvPicPr>
              <p:blipFill>
                <a:blip r:embed="rId506"/>
                <a:stretch>
                  <a:fillRect/>
                </a:stretch>
              </p:blipFill>
              <p:spPr>
                <a:xfrm>
                  <a:off x="5799076" y="2592491"/>
                  <a:ext cx="354600" cy="141480"/>
                </a:xfrm>
                <a:prstGeom prst="rect">
                  <a:avLst/>
                </a:prstGeom>
              </p:spPr>
            </p:pic>
          </mc:Fallback>
        </mc:AlternateContent>
      </p:grpSp>
      <p:grpSp>
        <p:nvGrpSpPr>
          <p:cNvPr id="40" name="Gruppieren 39">
            <a:extLst>
              <a:ext uri="{FF2B5EF4-FFF2-40B4-BE49-F238E27FC236}">
                <a16:creationId xmlns:a16="http://schemas.microsoft.com/office/drawing/2014/main" id="{CABF6A7A-5327-5582-9CAD-71C92C123101}"/>
              </a:ext>
            </a:extLst>
          </p:cNvPr>
          <p:cNvGrpSpPr/>
          <p:nvPr/>
        </p:nvGrpSpPr>
        <p:grpSpPr>
          <a:xfrm>
            <a:off x="1137076" y="3098651"/>
            <a:ext cx="676080" cy="190800"/>
            <a:chOff x="1137076" y="3098651"/>
            <a:chExt cx="676080" cy="190800"/>
          </a:xfrm>
        </p:grpSpPr>
        <mc:AlternateContent xmlns:mc="http://schemas.openxmlformats.org/markup-compatibility/2006">
          <mc:Choice xmlns:p14="http://schemas.microsoft.com/office/powerpoint/2010/main" Requires="p14">
            <p:contentPart p14:bwMode="auto" r:id="rId507">
              <p14:nvContentPartPr>
                <p14:cNvPr id="27" name="Freihand 26">
                  <a:extLst>
                    <a:ext uri="{FF2B5EF4-FFF2-40B4-BE49-F238E27FC236}">
                      <a16:creationId xmlns:a16="http://schemas.microsoft.com/office/drawing/2014/main" id="{BC8F8DFA-AA37-CAD3-0A8A-553D71F46786}"/>
                    </a:ext>
                  </a:extLst>
                </p14:cNvPr>
                <p14:cNvContentPartPr/>
                <p14:nvPr/>
              </p14:nvContentPartPr>
              <p14:xfrm>
                <a:off x="1137076" y="3128531"/>
                <a:ext cx="131400" cy="160920"/>
              </p14:xfrm>
            </p:contentPart>
          </mc:Choice>
          <mc:Fallback>
            <p:pic>
              <p:nvPicPr>
                <p:cNvPr id="27" name="Freihand 26">
                  <a:extLst>
                    <a:ext uri="{FF2B5EF4-FFF2-40B4-BE49-F238E27FC236}">
                      <a16:creationId xmlns:a16="http://schemas.microsoft.com/office/drawing/2014/main" id="{BC8F8DFA-AA37-CAD3-0A8A-553D71F46786}"/>
                    </a:ext>
                  </a:extLst>
                </p:cNvPr>
                <p:cNvPicPr/>
                <p:nvPr/>
              </p:nvPicPr>
              <p:blipFill>
                <a:blip r:embed="rId508"/>
                <a:stretch>
                  <a:fillRect/>
                </a:stretch>
              </p:blipFill>
              <p:spPr>
                <a:xfrm>
                  <a:off x="1132756" y="3124211"/>
                  <a:ext cx="140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8" name="Freihand 27">
                  <a:extLst>
                    <a:ext uri="{FF2B5EF4-FFF2-40B4-BE49-F238E27FC236}">
                      <a16:creationId xmlns:a16="http://schemas.microsoft.com/office/drawing/2014/main" id="{43958C61-E801-CBB5-9032-656285265152}"/>
                    </a:ext>
                  </a:extLst>
                </p14:cNvPr>
                <p14:cNvContentPartPr/>
                <p14:nvPr/>
              </p14:nvContentPartPr>
              <p14:xfrm>
                <a:off x="1325356" y="3098651"/>
                <a:ext cx="171360" cy="151200"/>
              </p14:xfrm>
            </p:contentPart>
          </mc:Choice>
          <mc:Fallback>
            <p:pic>
              <p:nvPicPr>
                <p:cNvPr id="28" name="Freihand 27">
                  <a:extLst>
                    <a:ext uri="{FF2B5EF4-FFF2-40B4-BE49-F238E27FC236}">
                      <a16:creationId xmlns:a16="http://schemas.microsoft.com/office/drawing/2014/main" id="{43958C61-E801-CBB5-9032-656285265152}"/>
                    </a:ext>
                  </a:extLst>
                </p:cNvPr>
                <p:cNvPicPr/>
                <p:nvPr/>
              </p:nvPicPr>
              <p:blipFill>
                <a:blip r:embed="rId510"/>
                <a:stretch>
                  <a:fillRect/>
                </a:stretch>
              </p:blipFill>
              <p:spPr>
                <a:xfrm>
                  <a:off x="1321036" y="3094331"/>
                  <a:ext cx="180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 name="Freihand 28">
                  <a:extLst>
                    <a:ext uri="{FF2B5EF4-FFF2-40B4-BE49-F238E27FC236}">
                      <a16:creationId xmlns:a16="http://schemas.microsoft.com/office/drawing/2014/main" id="{E23AF8CA-5C34-0C6A-E49E-7EF2C6B6A501}"/>
                    </a:ext>
                  </a:extLst>
                </p14:cNvPr>
                <p14:cNvContentPartPr/>
                <p14:nvPr/>
              </p14:nvContentPartPr>
              <p14:xfrm>
                <a:off x="1368556" y="3145091"/>
                <a:ext cx="240840" cy="91440"/>
              </p14:xfrm>
            </p:contentPart>
          </mc:Choice>
          <mc:Fallback>
            <p:pic>
              <p:nvPicPr>
                <p:cNvPr id="29" name="Freihand 28">
                  <a:extLst>
                    <a:ext uri="{FF2B5EF4-FFF2-40B4-BE49-F238E27FC236}">
                      <a16:creationId xmlns:a16="http://schemas.microsoft.com/office/drawing/2014/main" id="{E23AF8CA-5C34-0C6A-E49E-7EF2C6B6A501}"/>
                    </a:ext>
                  </a:extLst>
                </p:cNvPr>
                <p:cNvPicPr/>
                <p:nvPr/>
              </p:nvPicPr>
              <p:blipFill>
                <a:blip r:embed="rId512"/>
                <a:stretch>
                  <a:fillRect/>
                </a:stretch>
              </p:blipFill>
              <p:spPr>
                <a:xfrm>
                  <a:off x="1364236" y="3140771"/>
                  <a:ext cx="249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 name="Freihand 29">
                  <a:extLst>
                    <a:ext uri="{FF2B5EF4-FFF2-40B4-BE49-F238E27FC236}">
                      <a16:creationId xmlns:a16="http://schemas.microsoft.com/office/drawing/2014/main" id="{57F72B8F-5C6F-D777-739D-5B7C6DE0B5F6}"/>
                    </a:ext>
                  </a:extLst>
                </p14:cNvPr>
                <p14:cNvContentPartPr/>
                <p14:nvPr/>
              </p14:nvContentPartPr>
              <p14:xfrm>
                <a:off x="1713436" y="3128171"/>
                <a:ext cx="99720" cy="87480"/>
              </p14:xfrm>
            </p:contentPart>
          </mc:Choice>
          <mc:Fallback>
            <p:pic>
              <p:nvPicPr>
                <p:cNvPr id="30" name="Freihand 29">
                  <a:extLst>
                    <a:ext uri="{FF2B5EF4-FFF2-40B4-BE49-F238E27FC236}">
                      <a16:creationId xmlns:a16="http://schemas.microsoft.com/office/drawing/2014/main" id="{57F72B8F-5C6F-D777-739D-5B7C6DE0B5F6}"/>
                    </a:ext>
                  </a:extLst>
                </p:cNvPr>
                <p:cNvPicPr/>
                <p:nvPr/>
              </p:nvPicPr>
              <p:blipFill>
                <a:blip r:embed="rId514"/>
                <a:stretch>
                  <a:fillRect/>
                </a:stretch>
              </p:blipFill>
              <p:spPr>
                <a:xfrm>
                  <a:off x="1709116" y="3123851"/>
                  <a:ext cx="108360" cy="96120"/>
                </a:xfrm>
                <a:prstGeom prst="rect">
                  <a:avLst/>
                </a:prstGeom>
              </p:spPr>
            </p:pic>
          </mc:Fallback>
        </mc:AlternateContent>
      </p:grpSp>
      <p:grpSp>
        <p:nvGrpSpPr>
          <p:cNvPr id="39" name="Gruppieren 38">
            <a:extLst>
              <a:ext uri="{FF2B5EF4-FFF2-40B4-BE49-F238E27FC236}">
                <a16:creationId xmlns:a16="http://schemas.microsoft.com/office/drawing/2014/main" id="{9FB2E4F2-3112-8591-86EA-44EE3C6897BF}"/>
              </a:ext>
            </a:extLst>
          </p:cNvPr>
          <p:cNvGrpSpPr/>
          <p:nvPr/>
        </p:nvGrpSpPr>
        <p:grpSpPr>
          <a:xfrm>
            <a:off x="2012236" y="3094691"/>
            <a:ext cx="822960" cy="149400"/>
            <a:chOff x="2012236" y="3094691"/>
            <a:chExt cx="822960" cy="149400"/>
          </a:xfrm>
        </p:grpSpPr>
        <mc:AlternateContent xmlns:mc="http://schemas.openxmlformats.org/markup-compatibility/2006">
          <mc:Choice xmlns:p14="http://schemas.microsoft.com/office/powerpoint/2010/main" Requires="p14">
            <p:contentPart p14:bwMode="auto" r:id="rId515">
              <p14:nvContentPartPr>
                <p14:cNvPr id="31" name="Freihand 30">
                  <a:extLst>
                    <a:ext uri="{FF2B5EF4-FFF2-40B4-BE49-F238E27FC236}">
                      <a16:creationId xmlns:a16="http://schemas.microsoft.com/office/drawing/2014/main" id="{2D1692A7-1EC8-0ED9-1B36-669CD8346742}"/>
                    </a:ext>
                  </a:extLst>
                </p14:cNvPr>
                <p14:cNvContentPartPr/>
                <p14:nvPr/>
              </p14:nvContentPartPr>
              <p14:xfrm>
                <a:off x="2012236" y="3185771"/>
                <a:ext cx="165600" cy="15480"/>
              </p14:xfrm>
            </p:contentPart>
          </mc:Choice>
          <mc:Fallback>
            <p:pic>
              <p:nvPicPr>
                <p:cNvPr id="31" name="Freihand 30">
                  <a:extLst>
                    <a:ext uri="{FF2B5EF4-FFF2-40B4-BE49-F238E27FC236}">
                      <a16:creationId xmlns:a16="http://schemas.microsoft.com/office/drawing/2014/main" id="{2D1692A7-1EC8-0ED9-1B36-669CD8346742}"/>
                    </a:ext>
                  </a:extLst>
                </p:cNvPr>
                <p:cNvPicPr/>
                <p:nvPr/>
              </p:nvPicPr>
              <p:blipFill>
                <a:blip r:embed="rId516"/>
                <a:stretch>
                  <a:fillRect/>
                </a:stretch>
              </p:blipFill>
              <p:spPr>
                <a:xfrm>
                  <a:off x="2007916" y="3181451"/>
                  <a:ext cx="174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 name="Freihand 31">
                  <a:extLst>
                    <a:ext uri="{FF2B5EF4-FFF2-40B4-BE49-F238E27FC236}">
                      <a16:creationId xmlns:a16="http://schemas.microsoft.com/office/drawing/2014/main" id="{04C59D31-1E64-0DDD-90BA-9948023A9B16}"/>
                    </a:ext>
                  </a:extLst>
                </p14:cNvPr>
                <p14:cNvContentPartPr/>
                <p14:nvPr/>
              </p14:nvContentPartPr>
              <p14:xfrm>
                <a:off x="2287276" y="3120251"/>
                <a:ext cx="121680" cy="123840"/>
              </p14:xfrm>
            </p:contentPart>
          </mc:Choice>
          <mc:Fallback>
            <p:pic>
              <p:nvPicPr>
                <p:cNvPr id="32" name="Freihand 31">
                  <a:extLst>
                    <a:ext uri="{FF2B5EF4-FFF2-40B4-BE49-F238E27FC236}">
                      <a16:creationId xmlns:a16="http://schemas.microsoft.com/office/drawing/2014/main" id="{04C59D31-1E64-0DDD-90BA-9948023A9B16}"/>
                    </a:ext>
                  </a:extLst>
                </p:cNvPr>
                <p:cNvPicPr/>
                <p:nvPr/>
              </p:nvPicPr>
              <p:blipFill>
                <a:blip r:embed="rId518"/>
                <a:stretch>
                  <a:fillRect/>
                </a:stretch>
              </p:blipFill>
              <p:spPr>
                <a:xfrm>
                  <a:off x="2282956" y="3115931"/>
                  <a:ext cx="130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 name="Freihand 32">
                  <a:extLst>
                    <a:ext uri="{FF2B5EF4-FFF2-40B4-BE49-F238E27FC236}">
                      <a16:creationId xmlns:a16="http://schemas.microsoft.com/office/drawing/2014/main" id="{B80EDA1A-EA54-D4AA-7C9B-565B56E6A5ED}"/>
                    </a:ext>
                  </a:extLst>
                </p14:cNvPr>
                <p14:cNvContentPartPr/>
                <p14:nvPr/>
              </p14:nvContentPartPr>
              <p14:xfrm>
                <a:off x="2327596" y="3094691"/>
                <a:ext cx="153720" cy="20520"/>
              </p14:xfrm>
            </p:contentPart>
          </mc:Choice>
          <mc:Fallback>
            <p:pic>
              <p:nvPicPr>
                <p:cNvPr id="33" name="Freihand 32">
                  <a:extLst>
                    <a:ext uri="{FF2B5EF4-FFF2-40B4-BE49-F238E27FC236}">
                      <a16:creationId xmlns:a16="http://schemas.microsoft.com/office/drawing/2014/main" id="{B80EDA1A-EA54-D4AA-7C9B-565B56E6A5ED}"/>
                    </a:ext>
                  </a:extLst>
                </p:cNvPr>
                <p:cNvPicPr/>
                <p:nvPr/>
              </p:nvPicPr>
              <p:blipFill>
                <a:blip r:embed="rId520"/>
                <a:stretch>
                  <a:fillRect/>
                </a:stretch>
              </p:blipFill>
              <p:spPr>
                <a:xfrm>
                  <a:off x="2322916" y="3090371"/>
                  <a:ext cx="162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 name="Freihand 33">
                  <a:extLst>
                    <a:ext uri="{FF2B5EF4-FFF2-40B4-BE49-F238E27FC236}">
                      <a16:creationId xmlns:a16="http://schemas.microsoft.com/office/drawing/2014/main" id="{F6C764EE-207A-5E3F-18BB-D6A2853F6F4A}"/>
                    </a:ext>
                  </a:extLst>
                </p14:cNvPr>
                <p14:cNvContentPartPr/>
                <p14:nvPr/>
              </p14:nvContentPartPr>
              <p14:xfrm>
                <a:off x="2530996" y="3099371"/>
                <a:ext cx="304200" cy="102960"/>
              </p14:xfrm>
            </p:contentPart>
          </mc:Choice>
          <mc:Fallback>
            <p:pic>
              <p:nvPicPr>
                <p:cNvPr id="34" name="Freihand 33">
                  <a:extLst>
                    <a:ext uri="{FF2B5EF4-FFF2-40B4-BE49-F238E27FC236}">
                      <a16:creationId xmlns:a16="http://schemas.microsoft.com/office/drawing/2014/main" id="{F6C764EE-207A-5E3F-18BB-D6A2853F6F4A}"/>
                    </a:ext>
                  </a:extLst>
                </p:cNvPr>
                <p:cNvPicPr/>
                <p:nvPr/>
              </p:nvPicPr>
              <p:blipFill>
                <a:blip r:embed="rId522"/>
                <a:stretch>
                  <a:fillRect/>
                </a:stretch>
              </p:blipFill>
              <p:spPr>
                <a:xfrm>
                  <a:off x="2526676" y="3095051"/>
                  <a:ext cx="312840" cy="111600"/>
                </a:xfrm>
                <a:prstGeom prst="rect">
                  <a:avLst/>
                </a:prstGeom>
              </p:spPr>
            </p:pic>
          </mc:Fallback>
        </mc:AlternateContent>
      </p:grpSp>
      <p:grpSp>
        <p:nvGrpSpPr>
          <p:cNvPr id="38" name="Gruppieren 37">
            <a:extLst>
              <a:ext uri="{FF2B5EF4-FFF2-40B4-BE49-F238E27FC236}">
                <a16:creationId xmlns:a16="http://schemas.microsoft.com/office/drawing/2014/main" id="{BA61A820-7E01-C025-5FEA-DAEAD346593F}"/>
              </a:ext>
            </a:extLst>
          </p:cNvPr>
          <p:cNvGrpSpPr/>
          <p:nvPr/>
        </p:nvGrpSpPr>
        <p:grpSpPr>
          <a:xfrm>
            <a:off x="3488236" y="3135371"/>
            <a:ext cx="225360" cy="84240"/>
            <a:chOff x="3488236" y="3135371"/>
            <a:chExt cx="225360" cy="84240"/>
          </a:xfrm>
        </p:grpSpPr>
        <mc:AlternateContent xmlns:mc="http://schemas.openxmlformats.org/markup-compatibility/2006">
          <mc:Choice xmlns:p14="http://schemas.microsoft.com/office/powerpoint/2010/main" Requires="p14">
            <p:contentPart p14:bwMode="auto" r:id="rId523">
              <p14:nvContentPartPr>
                <p14:cNvPr id="35" name="Freihand 34">
                  <a:extLst>
                    <a:ext uri="{FF2B5EF4-FFF2-40B4-BE49-F238E27FC236}">
                      <a16:creationId xmlns:a16="http://schemas.microsoft.com/office/drawing/2014/main" id="{E3435757-EDA8-49AC-B2D3-364FB55D376B}"/>
                    </a:ext>
                  </a:extLst>
                </p14:cNvPr>
                <p14:cNvContentPartPr/>
                <p14:nvPr/>
              </p14:nvContentPartPr>
              <p14:xfrm>
                <a:off x="3488236" y="3135371"/>
                <a:ext cx="196560" cy="11880"/>
              </p14:xfrm>
            </p:contentPart>
          </mc:Choice>
          <mc:Fallback>
            <p:pic>
              <p:nvPicPr>
                <p:cNvPr id="35" name="Freihand 34">
                  <a:extLst>
                    <a:ext uri="{FF2B5EF4-FFF2-40B4-BE49-F238E27FC236}">
                      <a16:creationId xmlns:a16="http://schemas.microsoft.com/office/drawing/2014/main" id="{E3435757-EDA8-49AC-B2D3-364FB55D376B}"/>
                    </a:ext>
                  </a:extLst>
                </p:cNvPr>
                <p:cNvPicPr/>
                <p:nvPr/>
              </p:nvPicPr>
              <p:blipFill>
                <a:blip r:embed="rId524"/>
                <a:stretch>
                  <a:fillRect/>
                </a:stretch>
              </p:blipFill>
              <p:spPr>
                <a:xfrm>
                  <a:off x="3483916" y="3131051"/>
                  <a:ext cx="205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6" name="Freihand 35">
                  <a:extLst>
                    <a:ext uri="{FF2B5EF4-FFF2-40B4-BE49-F238E27FC236}">
                      <a16:creationId xmlns:a16="http://schemas.microsoft.com/office/drawing/2014/main" id="{EBB4C4F7-02C7-2089-AA0A-A881B57C6136}"/>
                    </a:ext>
                  </a:extLst>
                </p14:cNvPr>
                <p14:cNvContentPartPr/>
                <p14:nvPr/>
              </p14:nvContentPartPr>
              <p14:xfrm>
                <a:off x="3497596" y="3197651"/>
                <a:ext cx="216000" cy="21960"/>
              </p14:xfrm>
            </p:contentPart>
          </mc:Choice>
          <mc:Fallback>
            <p:pic>
              <p:nvPicPr>
                <p:cNvPr id="36" name="Freihand 35">
                  <a:extLst>
                    <a:ext uri="{FF2B5EF4-FFF2-40B4-BE49-F238E27FC236}">
                      <a16:creationId xmlns:a16="http://schemas.microsoft.com/office/drawing/2014/main" id="{EBB4C4F7-02C7-2089-AA0A-A881B57C6136}"/>
                    </a:ext>
                  </a:extLst>
                </p:cNvPr>
                <p:cNvPicPr/>
                <p:nvPr/>
              </p:nvPicPr>
              <p:blipFill>
                <a:blip r:embed="rId526"/>
                <a:stretch>
                  <a:fillRect/>
                </a:stretch>
              </p:blipFill>
              <p:spPr>
                <a:xfrm>
                  <a:off x="3493276" y="3193331"/>
                  <a:ext cx="224640" cy="30600"/>
                </a:xfrm>
                <a:prstGeom prst="rect">
                  <a:avLst/>
                </a:prstGeom>
              </p:spPr>
            </p:pic>
          </mc:Fallback>
        </mc:AlternateContent>
      </p:grpSp>
      <p:grpSp>
        <p:nvGrpSpPr>
          <p:cNvPr id="450" name="Gruppieren 449">
            <a:extLst>
              <a:ext uri="{FF2B5EF4-FFF2-40B4-BE49-F238E27FC236}">
                <a16:creationId xmlns:a16="http://schemas.microsoft.com/office/drawing/2014/main" id="{824E5C60-0971-97D7-7F3C-225ACC739EF7}"/>
              </a:ext>
            </a:extLst>
          </p:cNvPr>
          <p:cNvGrpSpPr/>
          <p:nvPr/>
        </p:nvGrpSpPr>
        <p:grpSpPr>
          <a:xfrm>
            <a:off x="475396" y="3530651"/>
            <a:ext cx="300240" cy="195480"/>
            <a:chOff x="475396" y="3530651"/>
            <a:chExt cx="300240" cy="195480"/>
          </a:xfrm>
        </p:grpSpPr>
        <mc:AlternateContent xmlns:mc="http://schemas.openxmlformats.org/markup-compatibility/2006">
          <mc:Choice xmlns:p14="http://schemas.microsoft.com/office/powerpoint/2010/main" Requires="p14">
            <p:contentPart p14:bwMode="auto" r:id="rId527">
              <p14:nvContentPartPr>
                <p14:cNvPr id="61" name="Freihand 60">
                  <a:extLst>
                    <a:ext uri="{FF2B5EF4-FFF2-40B4-BE49-F238E27FC236}">
                      <a16:creationId xmlns:a16="http://schemas.microsoft.com/office/drawing/2014/main" id="{22EB87C9-8B70-6A4A-ECA9-602F3927CB8B}"/>
                    </a:ext>
                  </a:extLst>
                </p14:cNvPr>
                <p14:cNvContentPartPr/>
                <p14:nvPr/>
              </p14:nvContentPartPr>
              <p14:xfrm>
                <a:off x="479716" y="3580691"/>
                <a:ext cx="168480" cy="8640"/>
              </p14:xfrm>
            </p:contentPart>
          </mc:Choice>
          <mc:Fallback>
            <p:pic>
              <p:nvPicPr>
                <p:cNvPr id="61" name="Freihand 60">
                  <a:extLst>
                    <a:ext uri="{FF2B5EF4-FFF2-40B4-BE49-F238E27FC236}">
                      <a16:creationId xmlns:a16="http://schemas.microsoft.com/office/drawing/2014/main" id="{22EB87C9-8B70-6A4A-ECA9-602F3927CB8B}"/>
                    </a:ext>
                  </a:extLst>
                </p:cNvPr>
                <p:cNvPicPr/>
                <p:nvPr/>
              </p:nvPicPr>
              <p:blipFill>
                <a:blip r:embed="rId528"/>
                <a:stretch>
                  <a:fillRect/>
                </a:stretch>
              </p:blipFill>
              <p:spPr>
                <a:xfrm>
                  <a:off x="475396" y="3576371"/>
                  <a:ext cx="177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62" name="Freihand 61">
                  <a:extLst>
                    <a:ext uri="{FF2B5EF4-FFF2-40B4-BE49-F238E27FC236}">
                      <a16:creationId xmlns:a16="http://schemas.microsoft.com/office/drawing/2014/main" id="{1E3AB1BB-FFF7-FA7C-9175-593E72377047}"/>
                    </a:ext>
                  </a:extLst>
                </p14:cNvPr>
                <p14:cNvContentPartPr/>
                <p14:nvPr/>
              </p14:nvContentPartPr>
              <p14:xfrm>
                <a:off x="475396" y="3649091"/>
                <a:ext cx="181440" cy="14760"/>
              </p14:xfrm>
            </p:contentPart>
          </mc:Choice>
          <mc:Fallback>
            <p:pic>
              <p:nvPicPr>
                <p:cNvPr id="62" name="Freihand 61">
                  <a:extLst>
                    <a:ext uri="{FF2B5EF4-FFF2-40B4-BE49-F238E27FC236}">
                      <a16:creationId xmlns:a16="http://schemas.microsoft.com/office/drawing/2014/main" id="{1E3AB1BB-FFF7-FA7C-9175-593E72377047}"/>
                    </a:ext>
                  </a:extLst>
                </p:cNvPr>
                <p:cNvPicPr/>
                <p:nvPr/>
              </p:nvPicPr>
              <p:blipFill>
                <a:blip r:embed="rId530"/>
                <a:stretch>
                  <a:fillRect/>
                </a:stretch>
              </p:blipFill>
              <p:spPr>
                <a:xfrm>
                  <a:off x="471076" y="3644771"/>
                  <a:ext cx="190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63" name="Freihand 62">
                  <a:extLst>
                    <a:ext uri="{FF2B5EF4-FFF2-40B4-BE49-F238E27FC236}">
                      <a16:creationId xmlns:a16="http://schemas.microsoft.com/office/drawing/2014/main" id="{D0D0B3F8-21D4-FC52-F24A-2534E44B4F02}"/>
                    </a:ext>
                  </a:extLst>
                </p14:cNvPr>
                <p14:cNvContentPartPr/>
                <p14:nvPr/>
              </p14:nvContentPartPr>
              <p14:xfrm>
                <a:off x="655036" y="3530651"/>
                <a:ext cx="120600" cy="195480"/>
              </p14:xfrm>
            </p:contentPart>
          </mc:Choice>
          <mc:Fallback>
            <p:pic>
              <p:nvPicPr>
                <p:cNvPr id="63" name="Freihand 62">
                  <a:extLst>
                    <a:ext uri="{FF2B5EF4-FFF2-40B4-BE49-F238E27FC236}">
                      <a16:creationId xmlns:a16="http://schemas.microsoft.com/office/drawing/2014/main" id="{D0D0B3F8-21D4-FC52-F24A-2534E44B4F02}"/>
                    </a:ext>
                  </a:extLst>
                </p:cNvPr>
                <p:cNvPicPr/>
                <p:nvPr/>
              </p:nvPicPr>
              <p:blipFill>
                <a:blip r:embed="rId532"/>
                <a:stretch>
                  <a:fillRect/>
                </a:stretch>
              </p:blipFill>
              <p:spPr>
                <a:xfrm>
                  <a:off x="650716" y="3526331"/>
                  <a:ext cx="129240" cy="204120"/>
                </a:xfrm>
                <a:prstGeom prst="rect">
                  <a:avLst/>
                </a:prstGeom>
              </p:spPr>
            </p:pic>
          </mc:Fallback>
        </mc:AlternateContent>
      </p:grpSp>
      <p:grpSp>
        <p:nvGrpSpPr>
          <p:cNvPr id="449" name="Gruppieren 448">
            <a:extLst>
              <a:ext uri="{FF2B5EF4-FFF2-40B4-BE49-F238E27FC236}">
                <a16:creationId xmlns:a16="http://schemas.microsoft.com/office/drawing/2014/main" id="{9639DFD0-2017-0845-50FF-0993A2958457}"/>
              </a:ext>
            </a:extLst>
          </p:cNvPr>
          <p:cNvGrpSpPr/>
          <p:nvPr/>
        </p:nvGrpSpPr>
        <p:grpSpPr>
          <a:xfrm>
            <a:off x="3953356" y="2986691"/>
            <a:ext cx="2158560" cy="365760"/>
            <a:chOff x="3953356" y="2986691"/>
            <a:chExt cx="2158560" cy="365760"/>
          </a:xfrm>
        </p:grpSpPr>
        <mc:AlternateContent xmlns:mc="http://schemas.openxmlformats.org/markup-compatibility/2006">
          <mc:Choice xmlns:p14="http://schemas.microsoft.com/office/powerpoint/2010/main" Requires="p14">
            <p:contentPart p14:bwMode="auto" r:id="rId533">
              <p14:nvContentPartPr>
                <p14:cNvPr id="41" name="Freihand 40">
                  <a:extLst>
                    <a:ext uri="{FF2B5EF4-FFF2-40B4-BE49-F238E27FC236}">
                      <a16:creationId xmlns:a16="http://schemas.microsoft.com/office/drawing/2014/main" id="{0B4788D5-9456-2B5E-450E-12FB28F7DDEB}"/>
                    </a:ext>
                  </a:extLst>
                </p14:cNvPr>
                <p14:cNvContentPartPr/>
                <p14:nvPr/>
              </p14:nvContentPartPr>
              <p14:xfrm>
                <a:off x="3953356" y="3078131"/>
                <a:ext cx="146520" cy="140760"/>
              </p14:xfrm>
            </p:contentPart>
          </mc:Choice>
          <mc:Fallback>
            <p:pic>
              <p:nvPicPr>
                <p:cNvPr id="41" name="Freihand 40">
                  <a:extLst>
                    <a:ext uri="{FF2B5EF4-FFF2-40B4-BE49-F238E27FC236}">
                      <a16:creationId xmlns:a16="http://schemas.microsoft.com/office/drawing/2014/main" id="{0B4788D5-9456-2B5E-450E-12FB28F7DDEB}"/>
                    </a:ext>
                  </a:extLst>
                </p:cNvPr>
                <p:cNvPicPr/>
                <p:nvPr/>
              </p:nvPicPr>
              <p:blipFill>
                <a:blip r:embed="rId534"/>
                <a:stretch>
                  <a:fillRect/>
                </a:stretch>
              </p:blipFill>
              <p:spPr>
                <a:xfrm>
                  <a:off x="3949036" y="3073811"/>
                  <a:ext cx="155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3" name="Freihand 42">
                  <a:extLst>
                    <a:ext uri="{FF2B5EF4-FFF2-40B4-BE49-F238E27FC236}">
                      <a16:creationId xmlns:a16="http://schemas.microsoft.com/office/drawing/2014/main" id="{A1C181BB-32BB-2C38-5A75-2C9CB95929D7}"/>
                    </a:ext>
                  </a:extLst>
                </p14:cNvPr>
                <p14:cNvContentPartPr/>
                <p14:nvPr/>
              </p14:nvContentPartPr>
              <p14:xfrm>
                <a:off x="4197436" y="3075971"/>
                <a:ext cx="138600" cy="117000"/>
              </p14:xfrm>
            </p:contentPart>
          </mc:Choice>
          <mc:Fallback>
            <p:pic>
              <p:nvPicPr>
                <p:cNvPr id="43" name="Freihand 42">
                  <a:extLst>
                    <a:ext uri="{FF2B5EF4-FFF2-40B4-BE49-F238E27FC236}">
                      <a16:creationId xmlns:a16="http://schemas.microsoft.com/office/drawing/2014/main" id="{A1C181BB-32BB-2C38-5A75-2C9CB95929D7}"/>
                    </a:ext>
                  </a:extLst>
                </p:cNvPr>
                <p:cNvPicPr/>
                <p:nvPr/>
              </p:nvPicPr>
              <p:blipFill>
                <a:blip r:embed="rId536"/>
                <a:stretch>
                  <a:fillRect/>
                </a:stretch>
              </p:blipFill>
              <p:spPr>
                <a:xfrm>
                  <a:off x="4193116" y="3071651"/>
                  <a:ext cx="147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4" name="Freihand 43">
                  <a:extLst>
                    <a:ext uri="{FF2B5EF4-FFF2-40B4-BE49-F238E27FC236}">
                      <a16:creationId xmlns:a16="http://schemas.microsoft.com/office/drawing/2014/main" id="{66530894-F8D6-D16F-ABDB-B6C53B6EC28B}"/>
                    </a:ext>
                  </a:extLst>
                </p14:cNvPr>
                <p14:cNvContentPartPr/>
                <p14:nvPr/>
              </p14:nvContentPartPr>
              <p14:xfrm>
                <a:off x="4419196" y="3074891"/>
                <a:ext cx="153000" cy="117000"/>
              </p14:xfrm>
            </p:contentPart>
          </mc:Choice>
          <mc:Fallback>
            <p:pic>
              <p:nvPicPr>
                <p:cNvPr id="44" name="Freihand 43">
                  <a:extLst>
                    <a:ext uri="{FF2B5EF4-FFF2-40B4-BE49-F238E27FC236}">
                      <a16:creationId xmlns:a16="http://schemas.microsoft.com/office/drawing/2014/main" id="{66530894-F8D6-D16F-ABDB-B6C53B6EC28B}"/>
                    </a:ext>
                  </a:extLst>
                </p:cNvPr>
                <p:cNvPicPr/>
                <p:nvPr/>
              </p:nvPicPr>
              <p:blipFill>
                <a:blip r:embed="rId538"/>
                <a:stretch>
                  <a:fillRect/>
                </a:stretch>
              </p:blipFill>
              <p:spPr>
                <a:xfrm>
                  <a:off x="4414876" y="3070571"/>
                  <a:ext cx="161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5" name="Freihand 44">
                  <a:extLst>
                    <a:ext uri="{FF2B5EF4-FFF2-40B4-BE49-F238E27FC236}">
                      <a16:creationId xmlns:a16="http://schemas.microsoft.com/office/drawing/2014/main" id="{3646C183-06CD-3647-776C-7448A02CB0AC}"/>
                    </a:ext>
                  </a:extLst>
                </p14:cNvPr>
                <p14:cNvContentPartPr/>
                <p14:nvPr/>
              </p14:nvContentPartPr>
              <p14:xfrm>
                <a:off x="4529716" y="3020171"/>
                <a:ext cx="132840" cy="213840"/>
              </p14:xfrm>
            </p:contentPart>
          </mc:Choice>
          <mc:Fallback>
            <p:pic>
              <p:nvPicPr>
                <p:cNvPr id="45" name="Freihand 44">
                  <a:extLst>
                    <a:ext uri="{FF2B5EF4-FFF2-40B4-BE49-F238E27FC236}">
                      <a16:creationId xmlns:a16="http://schemas.microsoft.com/office/drawing/2014/main" id="{3646C183-06CD-3647-776C-7448A02CB0AC}"/>
                    </a:ext>
                  </a:extLst>
                </p:cNvPr>
                <p:cNvPicPr/>
                <p:nvPr/>
              </p:nvPicPr>
              <p:blipFill>
                <a:blip r:embed="rId540"/>
                <a:stretch>
                  <a:fillRect/>
                </a:stretch>
              </p:blipFill>
              <p:spPr>
                <a:xfrm>
                  <a:off x="4525396" y="3015851"/>
                  <a:ext cx="141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8" name="Freihand 47">
                  <a:extLst>
                    <a:ext uri="{FF2B5EF4-FFF2-40B4-BE49-F238E27FC236}">
                      <a16:creationId xmlns:a16="http://schemas.microsoft.com/office/drawing/2014/main" id="{A7D82E12-3F5D-8D09-D7E2-DF2BA43FC9D0}"/>
                    </a:ext>
                  </a:extLst>
                </p14:cNvPr>
                <p14:cNvContentPartPr/>
                <p14:nvPr/>
              </p14:nvContentPartPr>
              <p14:xfrm>
                <a:off x="3979636" y="2986691"/>
                <a:ext cx="93600" cy="256320"/>
              </p14:xfrm>
            </p:contentPart>
          </mc:Choice>
          <mc:Fallback>
            <p:pic>
              <p:nvPicPr>
                <p:cNvPr id="48" name="Freihand 47">
                  <a:extLst>
                    <a:ext uri="{FF2B5EF4-FFF2-40B4-BE49-F238E27FC236}">
                      <a16:creationId xmlns:a16="http://schemas.microsoft.com/office/drawing/2014/main" id="{A7D82E12-3F5D-8D09-D7E2-DF2BA43FC9D0}"/>
                    </a:ext>
                  </a:extLst>
                </p:cNvPr>
                <p:cNvPicPr/>
                <p:nvPr/>
              </p:nvPicPr>
              <p:blipFill>
                <a:blip r:embed="rId542"/>
                <a:stretch>
                  <a:fillRect/>
                </a:stretch>
              </p:blipFill>
              <p:spPr>
                <a:xfrm>
                  <a:off x="3975316" y="2982371"/>
                  <a:ext cx="102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9" name="Freihand 48">
                  <a:extLst>
                    <a:ext uri="{FF2B5EF4-FFF2-40B4-BE49-F238E27FC236}">
                      <a16:creationId xmlns:a16="http://schemas.microsoft.com/office/drawing/2014/main" id="{0C332AB0-EC8A-811B-6421-FC62F8FFC9C3}"/>
                    </a:ext>
                  </a:extLst>
                </p14:cNvPr>
                <p14:cNvContentPartPr/>
                <p14:nvPr/>
              </p14:nvContentPartPr>
              <p14:xfrm>
                <a:off x="4813036" y="3019451"/>
                <a:ext cx="104400" cy="150120"/>
              </p14:xfrm>
            </p:contentPart>
          </mc:Choice>
          <mc:Fallback>
            <p:pic>
              <p:nvPicPr>
                <p:cNvPr id="49" name="Freihand 48">
                  <a:extLst>
                    <a:ext uri="{FF2B5EF4-FFF2-40B4-BE49-F238E27FC236}">
                      <a16:creationId xmlns:a16="http://schemas.microsoft.com/office/drawing/2014/main" id="{0C332AB0-EC8A-811B-6421-FC62F8FFC9C3}"/>
                    </a:ext>
                  </a:extLst>
                </p:cNvPr>
                <p:cNvPicPr/>
                <p:nvPr/>
              </p:nvPicPr>
              <p:blipFill>
                <a:blip r:embed="rId544"/>
                <a:stretch>
                  <a:fillRect/>
                </a:stretch>
              </p:blipFill>
              <p:spPr>
                <a:xfrm>
                  <a:off x="4808716" y="3015131"/>
                  <a:ext cx="113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0" name="Freihand 49">
                  <a:extLst>
                    <a:ext uri="{FF2B5EF4-FFF2-40B4-BE49-F238E27FC236}">
                      <a16:creationId xmlns:a16="http://schemas.microsoft.com/office/drawing/2014/main" id="{17BC8EF5-351C-F4AE-70E2-DB6967BCDACE}"/>
                    </a:ext>
                  </a:extLst>
                </p14:cNvPr>
                <p14:cNvContentPartPr/>
                <p14:nvPr/>
              </p14:nvContentPartPr>
              <p14:xfrm>
                <a:off x="4984756" y="3169931"/>
                <a:ext cx="22680" cy="48240"/>
              </p14:xfrm>
            </p:contentPart>
          </mc:Choice>
          <mc:Fallback>
            <p:pic>
              <p:nvPicPr>
                <p:cNvPr id="50" name="Freihand 49">
                  <a:extLst>
                    <a:ext uri="{FF2B5EF4-FFF2-40B4-BE49-F238E27FC236}">
                      <a16:creationId xmlns:a16="http://schemas.microsoft.com/office/drawing/2014/main" id="{17BC8EF5-351C-F4AE-70E2-DB6967BCDACE}"/>
                    </a:ext>
                  </a:extLst>
                </p:cNvPr>
                <p:cNvPicPr/>
                <p:nvPr/>
              </p:nvPicPr>
              <p:blipFill>
                <a:blip r:embed="rId546"/>
                <a:stretch>
                  <a:fillRect/>
                </a:stretch>
              </p:blipFill>
              <p:spPr>
                <a:xfrm>
                  <a:off x="4980436" y="3165611"/>
                  <a:ext cx="31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2" name="Freihand 51">
                  <a:extLst>
                    <a:ext uri="{FF2B5EF4-FFF2-40B4-BE49-F238E27FC236}">
                      <a16:creationId xmlns:a16="http://schemas.microsoft.com/office/drawing/2014/main" id="{94AED80D-0DB1-BD6A-BA5F-848C56BC29A8}"/>
                    </a:ext>
                  </a:extLst>
                </p14:cNvPr>
                <p14:cNvContentPartPr/>
                <p14:nvPr/>
              </p14:nvContentPartPr>
              <p14:xfrm>
                <a:off x="5088076" y="3017651"/>
                <a:ext cx="97920" cy="189000"/>
              </p14:xfrm>
            </p:contentPart>
          </mc:Choice>
          <mc:Fallback>
            <p:pic>
              <p:nvPicPr>
                <p:cNvPr id="52" name="Freihand 51">
                  <a:extLst>
                    <a:ext uri="{FF2B5EF4-FFF2-40B4-BE49-F238E27FC236}">
                      <a16:creationId xmlns:a16="http://schemas.microsoft.com/office/drawing/2014/main" id="{94AED80D-0DB1-BD6A-BA5F-848C56BC29A8}"/>
                    </a:ext>
                  </a:extLst>
                </p:cNvPr>
                <p:cNvPicPr/>
                <p:nvPr/>
              </p:nvPicPr>
              <p:blipFill>
                <a:blip r:embed="rId548"/>
                <a:stretch>
                  <a:fillRect/>
                </a:stretch>
              </p:blipFill>
              <p:spPr>
                <a:xfrm>
                  <a:off x="5083756" y="3013331"/>
                  <a:ext cx="106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3" name="Freihand 52">
                  <a:extLst>
                    <a:ext uri="{FF2B5EF4-FFF2-40B4-BE49-F238E27FC236}">
                      <a16:creationId xmlns:a16="http://schemas.microsoft.com/office/drawing/2014/main" id="{C4EF4588-BB5F-B054-93AF-DD5F34854DC3}"/>
                    </a:ext>
                  </a:extLst>
                </p14:cNvPr>
                <p14:cNvContentPartPr/>
                <p14:nvPr/>
              </p14:nvContentPartPr>
              <p14:xfrm>
                <a:off x="5296516" y="3092531"/>
                <a:ext cx="31680" cy="32400"/>
              </p14:xfrm>
            </p:contentPart>
          </mc:Choice>
          <mc:Fallback>
            <p:pic>
              <p:nvPicPr>
                <p:cNvPr id="53" name="Freihand 52">
                  <a:extLst>
                    <a:ext uri="{FF2B5EF4-FFF2-40B4-BE49-F238E27FC236}">
                      <a16:creationId xmlns:a16="http://schemas.microsoft.com/office/drawing/2014/main" id="{C4EF4588-BB5F-B054-93AF-DD5F34854DC3}"/>
                    </a:ext>
                  </a:extLst>
                </p:cNvPr>
                <p:cNvPicPr/>
                <p:nvPr/>
              </p:nvPicPr>
              <p:blipFill>
                <a:blip r:embed="rId550"/>
                <a:stretch>
                  <a:fillRect/>
                </a:stretch>
              </p:blipFill>
              <p:spPr>
                <a:xfrm>
                  <a:off x="5292196" y="3088211"/>
                  <a:ext cx="40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54" name="Freihand 53">
                  <a:extLst>
                    <a:ext uri="{FF2B5EF4-FFF2-40B4-BE49-F238E27FC236}">
                      <a16:creationId xmlns:a16="http://schemas.microsoft.com/office/drawing/2014/main" id="{10B4AF31-73DC-300E-328D-8AE29ED33D10}"/>
                    </a:ext>
                  </a:extLst>
                </p14:cNvPr>
                <p14:cNvContentPartPr/>
                <p14:nvPr/>
              </p14:nvContentPartPr>
              <p14:xfrm>
                <a:off x="5422876" y="3036731"/>
                <a:ext cx="192960" cy="130320"/>
              </p14:xfrm>
            </p:contentPart>
          </mc:Choice>
          <mc:Fallback>
            <p:pic>
              <p:nvPicPr>
                <p:cNvPr id="54" name="Freihand 53">
                  <a:extLst>
                    <a:ext uri="{FF2B5EF4-FFF2-40B4-BE49-F238E27FC236}">
                      <a16:creationId xmlns:a16="http://schemas.microsoft.com/office/drawing/2014/main" id="{10B4AF31-73DC-300E-328D-8AE29ED33D10}"/>
                    </a:ext>
                  </a:extLst>
                </p:cNvPr>
                <p:cNvPicPr/>
                <p:nvPr/>
              </p:nvPicPr>
              <p:blipFill>
                <a:blip r:embed="rId552"/>
                <a:stretch>
                  <a:fillRect/>
                </a:stretch>
              </p:blipFill>
              <p:spPr>
                <a:xfrm>
                  <a:off x="5418556" y="3032411"/>
                  <a:ext cx="201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55" name="Freihand 54">
                  <a:extLst>
                    <a:ext uri="{FF2B5EF4-FFF2-40B4-BE49-F238E27FC236}">
                      <a16:creationId xmlns:a16="http://schemas.microsoft.com/office/drawing/2014/main" id="{8C932E88-C55E-69C2-53D0-C784895C76DD}"/>
                    </a:ext>
                  </a:extLst>
                </p14:cNvPr>
                <p14:cNvContentPartPr/>
                <p14:nvPr/>
              </p14:nvContentPartPr>
              <p14:xfrm>
                <a:off x="5752636" y="3017651"/>
                <a:ext cx="80280" cy="94680"/>
              </p14:xfrm>
            </p:contentPart>
          </mc:Choice>
          <mc:Fallback>
            <p:pic>
              <p:nvPicPr>
                <p:cNvPr id="55" name="Freihand 54">
                  <a:extLst>
                    <a:ext uri="{FF2B5EF4-FFF2-40B4-BE49-F238E27FC236}">
                      <a16:creationId xmlns:a16="http://schemas.microsoft.com/office/drawing/2014/main" id="{8C932E88-C55E-69C2-53D0-C784895C76DD}"/>
                    </a:ext>
                  </a:extLst>
                </p:cNvPr>
                <p:cNvPicPr/>
                <p:nvPr/>
              </p:nvPicPr>
              <p:blipFill>
                <a:blip r:embed="rId554"/>
                <a:stretch>
                  <a:fillRect/>
                </a:stretch>
              </p:blipFill>
              <p:spPr>
                <a:xfrm>
                  <a:off x="5748316" y="3013331"/>
                  <a:ext cx="88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56" name="Freihand 55">
                  <a:extLst>
                    <a:ext uri="{FF2B5EF4-FFF2-40B4-BE49-F238E27FC236}">
                      <a16:creationId xmlns:a16="http://schemas.microsoft.com/office/drawing/2014/main" id="{BC497F2C-6308-7C62-15A7-D87064DD286B}"/>
                    </a:ext>
                  </a:extLst>
                </p14:cNvPr>
                <p14:cNvContentPartPr/>
                <p14:nvPr/>
              </p14:nvContentPartPr>
              <p14:xfrm>
                <a:off x="5567956" y="3032411"/>
                <a:ext cx="124560" cy="132480"/>
              </p14:xfrm>
            </p:contentPart>
          </mc:Choice>
          <mc:Fallback>
            <p:pic>
              <p:nvPicPr>
                <p:cNvPr id="56" name="Freihand 55">
                  <a:extLst>
                    <a:ext uri="{FF2B5EF4-FFF2-40B4-BE49-F238E27FC236}">
                      <a16:creationId xmlns:a16="http://schemas.microsoft.com/office/drawing/2014/main" id="{BC497F2C-6308-7C62-15A7-D87064DD286B}"/>
                    </a:ext>
                  </a:extLst>
                </p:cNvPr>
                <p:cNvPicPr/>
                <p:nvPr/>
              </p:nvPicPr>
              <p:blipFill>
                <a:blip r:embed="rId556"/>
                <a:stretch>
                  <a:fillRect/>
                </a:stretch>
              </p:blipFill>
              <p:spPr>
                <a:xfrm>
                  <a:off x="5563636" y="3028091"/>
                  <a:ext cx="133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7" name="Freihand 56">
                  <a:extLst>
                    <a:ext uri="{FF2B5EF4-FFF2-40B4-BE49-F238E27FC236}">
                      <a16:creationId xmlns:a16="http://schemas.microsoft.com/office/drawing/2014/main" id="{100B75E3-A87E-6D9A-91C1-1BC9A7C81F30}"/>
                    </a:ext>
                  </a:extLst>
                </p14:cNvPr>
                <p14:cNvContentPartPr/>
                <p14:nvPr/>
              </p14:nvContentPartPr>
              <p14:xfrm>
                <a:off x="5895556" y="3014051"/>
                <a:ext cx="114120" cy="120960"/>
              </p14:xfrm>
            </p:contentPart>
          </mc:Choice>
          <mc:Fallback>
            <p:pic>
              <p:nvPicPr>
                <p:cNvPr id="57" name="Freihand 56">
                  <a:extLst>
                    <a:ext uri="{FF2B5EF4-FFF2-40B4-BE49-F238E27FC236}">
                      <a16:creationId xmlns:a16="http://schemas.microsoft.com/office/drawing/2014/main" id="{100B75E3-A87E-6D9A-91C1-1BC9A7C81F30}"/>
                    </a:ext>
                  </a:extLst>
                </p:cNvPr>
                <p:cNvPicPr/>
                <p:nvPr/>
              </p:nvPicPr>
              <p:blipFill>
                <a:blip r:embed="rId558"/>
                <a:stretch>
                  <a:fillRect/>
                </a:stretch>
              </p:blipFill>
              <p:spPr>
                <a:xfrm>
                  <a:off x="5891236" y="3009731"/>
                  <a:ext cx="122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48" name="Freihand 447">
                  <a:extLst>
                    <a:ext uri="{FF2B5EF4-FFF2-40B4-BE49-F238E27FC236}">
                      <a16:creationId xmlns:a16="http://schemas.microsoft.com/office/drawing/2014/main" id="{F893C17A-F57E-915B-E3CF-0CFC9FEF929E}"/>
                    </a:ext>
                  </a:extLst>
                </p14:cNvPr>
                <p14:cNvContentPartPr/>
                <p14:nvPr/>
              </p14:nvContentPartPr>
              <p14:xfrm>
                <a:off x="4839316" y="3260651"/>
                <a:ext cx="1272600" cy="91800"/>
              </p14:xfrm>
            </p:contentPart>
          </mc:Choice>
          <mc:Fallback>
            <p:pic>
              <p:nvPicPr>
                <p:cNvPr id="448" name="Freihand 447">
                  <a:extLst>
                    <a:ext uri="{FF2B5EF4-FFF2-40B4-BE49-F238E27FC236}">
                      <a16:creationId xmlns:a16="http://schemas.microsoft.com/office/drawing/2014/main" id="{F893C17A-F57E-915B-E3CF-0CFC9FEF929E}"/>
                    </a:ext>
                  </a:extLst>
                </p:cNvPr>
                <p:cNvPicPr/>
                <p:nvPr/>
              </p:nvPicPr>
              <p:blipFill>
                <a:blip r:embed="rId560"/>
                <a:stretch>
                  <a:fillRect/>
                </a:stretch>
              </p:blipFill>
              <p:spPr>
                <a:xfrm>
                  <a:off x="4834996" y="3256331"/>
                  <a:ext cx="1281240" cy="100440"/>
                </a:xfrm>
                <a:prstGeom prst="rect">
                  <a:avLst/>
                </a:prstGeom>
              </p:spPr>
            </p:pic>
          </mc:Fallback>
        </mc:AlternateContent>
      </p:grpSp>
      <p:grpSp>
        <p:nvGrpSpPr>
          <p:cNvPr id="504" name="Gruppieren 503">
            <a:extLst>
              <a:ext uri="{FF2B5EF4-FFF2-40B4-BE49-F238E27FC236}">
                <a16:creationId xmlns:a16="http://schemas.microsoft.com/office/drawing/2014/main" id="{74A54A8E-48C5-BEA5-D1DD-4D44048802BB}"/>
              </a:ext>
            </a:extLst>
          </p:cNvPr>
          <p:cNvGrpSpPr/>
          <p:nvPr/>
        </p:nvGrpSpPr>
        <p:grpSpPr>
          <a:xfrm>
            <a:off x="1198636" y="3444971"/>
            <a:ext cx="2215080" cy="562680"/>
            <a:chOff x="1198636" y="3444971"/>
            <a:chExt cx="2215080" cy="562680"/>
          </a:xfrm>
        </p:grpSpPr>
        <mc:AlternateContent xmlns:mc="http://schemas.openxmlformats.org/markup-compatibility/2006">
          <mc:Choice xmlns:p14="http://schemas.microsoft.com/office/powerpoint/2010/main" Requires="p14">
            <p:contentPart p14:bwMode="auto" r:id="rId561">
              <p14:nvContentPartPr>
                <p14:cNvPr id="451" name="Freihand 450">
                  <a:extLst>
                    <a:ext uri="{FF2B5EF4-FFF2-40B4-BE49-F238E27FC236}">
                      <a16:creationId xmlns:a16="http://schemas.microsoft.com/office/drawing/2014/main" id="{E7EF5AD6-DDE5-8F0E-1C20-F347EDFD109A}"/>
                    </a:ext>
                  </a:extLst>
                </p14:cNvPr>
                <p14:cNvContentPartPr/>
                <p14:nvPr/>
              </p14:nvContentPartPr>
              <p14:xfrm>
                <a:off x="1232116" y="3462251"/>
                <a:ext cx="127080" cy="170280"/>
              </p14:xfrm>
            </p:contentPart>
          </mc:Choice>
          <mc:Fallback>
            <p:pic>
              <p:nvPicPr>
                <p:cNvPr id="451" name="Freihand 450">
                  <a:extLst>
                    <a:ext uri="{FF2B5EF4-FFF2-40B4-BE49-F238E27FC236}">
                      <a16:creationId xmlns:a16="http://schemas.microsoft.com/office/drawing/2014/main" id="{E7EF5AD6-DDE5-8F0E-1C20-F347EDFD109A}"/>
                    </a:ext>
                  </a:extLst>
                </p:cNvPr>
                <p:cNvPicPr/>
                <p:nvPr/>
              </p:nvPicPr>
              <p:blipFill>
                <a:blip r:embed="rId562"/>
                <a:stretch>
                  <a:fillRect/>
                </a:stretch>
              </p:blipFill>
              <p:spPr>
                <a:xfrm>
                  <a:off x="1227796" y="3457931"/>
                  <a:ext cx="135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52" name="Freihand 451">
                  <a:extLst>
                    <a:ext uri="{FF2B5EF4-FFF2-40B4-BE49-F238E27FC236}">
                      <a16:creationId xmlns:a16="http://schemas.microsoft.com/office/drawing/2014/main" id="{533ED960-CB7D-4B0D-A722-7B27C6BEA0EF}"/>
                    </a:ext>
                  </a:extLst>
                </p14:cNvPr>
                <p14:cNvContentPartPr/>
                <p14:nvPr/>
              </p14:nvContentPartPr>
              <p14:xfrm>
                <a:off x="1453876" y="3458291"/>
                <a:ext cx="83520" cy="159480"/>
              </p14:xfrm>
            </p:contentPart>
          </mc:Choice>
          <mc:Fallback>
            <p:pic>
              <p:nvPicPr>
                <p:cNvPr id="452" name="Freihand 451">
                  <a:extLst>
                    <a:ext uri="{FF2B5EF4-FFF2-40B4-BE49-F238E27FC236}">
                      <a16:creationId xmlns:a16="http://schemas.microsoft.com/office/drawing/2014/main" id="{533ED960-CB7D-4B0D-A722-7B27C6BEA0EF}"/>
                    </a:ext>
                  </a:extLst>
                </p:cNvPr>
                <p:cNvPicPr/>
                <p:nvPr/>
              </p:nvPicPr>
              <p:blipFill>
                <a:blip r:embed="rId564"/>
                <a:stretch>
                  <a:fillRect/>
                </a:stretch>
              </p:blipFill>
              <p:spPr>
                <a:xfrm>
                  <a:off x="1449556" y="3453971"/>
                  <a:ext cx="92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53" name="Freihand 452">
                  <a:extLst>
                    <a:ext uri="{FF2B5EF4-FFF2-40B4-BE49-F238E27FC236}">
                      <a16:creationId xmlns:a16="http://schemas.microsoft.com/office/drawing/2014/main" id="{FB76A08C-5258-D02A-00A7-ACF3F5856823}"/>
                    </a:ext>
                  </a:extLst>
                </p14:cNvPr>
                <p14:cNvContentPartPr/>
                <p14:nvPr/>
              </p14:nvContentPartPr>
              <p14:xfrm>
                <a:off x="1457836" y="3463331"/>
                <a:ext cx="298080" cy="112320"/>
              </p14:xfrm>
            </p:contentPart>
          </mc:Choice>
          <mc:Fallback>
            <p:pic>
              <p:nvPicPr>
                <p:cNvPr id="453" name="Freihand 452">
                  <a:extLst>
                    <a:ext uri="{FF2B5EF4-FFF2-40B4-BE49-F238E27FC236}">
                      <a16:creationId xmlns:a16="http://schemas.microsoft.com/office/drawing/2014/main" id="{FB76A08C-5258-D02A-00A7-ACF3F5856823}"/>
                    </a:ext>
                  </a:extLst>
                </p:cNvPr>
                <p:cNvPicPr/>
                <p:nvPr/>
              </p:nvPicPr>
              <p:blipFill>
                <a:blip r:embed="rId566"/>
                <a:stretch>
                  <a:fillRect/>
                </a:stretch>
              </p:blipFill>
              <p:spPr>
                <a:xfrm>
                  <a:off x="1453516" y="3459011"/>
                  <a:ext cx="306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55" name="Freihand 454">
                  <a:extLst>
                    <a:ext uri="{FF2B5EF4-FFF2-40B4-BE49-F238E27FC236}">
                      <a16:creationId xmlns:a16="http://schemas.microsoft.com/office/drawing/2014/main" id="{2513774B-49C4-6B0F-D4E8-63CC944C528E}"/>
                    </a:ext>
                  </a:extLst>
                </p14:cNvPr>
                <p14:cNvContentPartPr/>
                <p14:nvPr/>
              </p14:nvContentPartPr>
              <p14:xfrm>
                <a:off x="1792276" y="3470531"/>
                <a:ext cx="112680" cy="102960"/>
              </p14:xfrm>
            </p:contentPart>
          </mc:Choice>
          <mc:Fallback>
            <p:pic>
              <p:nvPicPr>
                <p:cNvPr id="455" name="Freihand 454">
                  <a:extLst>
                    <a:ext uri="{FF2B5EF4-FFF2-40B4-BE49-F238E27FC236}">
                      <a16:creationId xmlns:a16="http://schemas.microsoft.com/office/drawing/2014/main" id="{2513774B-49C4-6B0F-D4E8-63CC944C528E}"/>
                    </a:ext>
                  </a:extLst>
                </p:cNvPr>
                <p:cNvPicPr/>
                <p:nvPr/>
              </p:nvPicPr>
              <p:blipFill>
                <a:blip r:embed="rId568"/>
                <a:stretch>
                  <a:fillRect/>
                </a:stretch>
              </p:blipFill>
              <p:spPr>
                <a:xfrm>
                  <a:off x="1787956" y="3466211"/>
                  <a:ext cx="121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56" name="Freihand 455">
                  <a:extLst>
                    <a:ext uri="{FF2B5EF4-FFF2-40B4-BE49-F238E27FC236}">
                      <a16:creationId xmlns:a16="http://schemas.microsoft.com/office/drawing/2014/main" id="{AAD81E62-D314-D8A9-578E-1FD877109CF5}"/>
                    </a:ext>
                  </a:extLst>
                </p14:cNvPr>
                <p14:cNvContentPartPr/>
                <p14:nvPr/>
              </p14:nvContentPartPr>
              <p14:xfrm>
                <a:off x="1995676" y="3511571"/>
                <a:ext cx="146880" cy="15840"/>
              </p14:xfrm>
            </p:contentPart>
          </mc:Choice>
          <mc:Fallback>
            <p:pic>
              <p:nvPicPr>
                <p:cNvPr id="456" name="Freihand 455">
                  <a:extLst>
                    <a:ext uri="{FF2B5EF4-FFF2-40B4-BE49-F238E27FC236}">
                      <a16:creationId xmlns:a16="http://schemas.microsoft.com/office/drawing/2014/main" id="{AAD81E62-D314-D8A9-578E-1FD877109CF5}"/>
                    </a:ext>
                  </a:extLst>
                </p:cNvPr>
                <p:cNvPicPr/>
                <p:nvPr/>
              </p:nvPicPr>
              <p:blipFill>
                <a:blip r:embed="rId570"/>
                <a:stretch>
                  <a:fillRect/>
                </a:stretch>
              </p:blipFill>
              <p:spPr>
                <a:xfrm>
                  <a:off x="1991356" y="3507251"/>
                  <a:ext cx="155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57" name="Freihand 456">
                  <a:extLst>
                    <a:ext uri="{FF2B5EF4-FFF2-40B4-BE49-F238E27FC236}">
                      <a16:creationId xmlns:a16="http://schemas.microsoft.com/office/drawing/2014/main" id="{26BF3A8F-3A5A-ECE7-BEAD-C8F778AA8D50}"/>
                    </a:ext>
                  </a:extLst>
                </p14:cNvPr>
                <p14:cNvContentPartPr/>
                <p14:nvPr/>
              </p14:nvContentPartPr>
              <p14:xfrm>
                <a:off x="2277916" y="3446411"/>
                <a:ext cx="93240" cy="162000"/>
              </p14:xfrm>
            </p:contentPart>
          </mc:Choice>
          <mc:Fallback>
            <p:pic>
              <p:nvPicPr>
                <p:cNvPr id="457" name="Freihand 456">
                  <a:extLst>
                    <a:ext uri="{FF2B5EF4-FFF2-40B4-BE49-F238E27FC236}">
                      <a16:creationId xmlns:a16="http://schemas.microsoft.com/office/drawing/2014/main" id="{26BF3A8F-3A5A-ECE7-BEAD-C8F778AA8D50}"/>
                    </a:ext>
                  </a:extLst>
                </p:cNvPr>
                <p:cNvPicPr/>
                <p:nvPr/>
              </p:nvPicPr>
              <p:blipFill>
                <a:blip r:embed="rId572"/>
                <a:stretch>
                  <a:fillRect/>
                </a:stretch>
              </p:blipFill>
              <p:spPr>
                <a:xfrm>
                  <a:off x="2273596" y="3442091"/>
                  <a:ext cx="101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59" name="Freihand 458">
                  <a:extLst>
                    <a:ext uri="{FF2B5EF4-FFF2-40B4-BE49-F238E27FC236}">
                      <a16:creationId xmlns:a16="http://schemas.microsoft.com/office/drawing/2014/main" id="{B3AE1276-1B58-8DF8-D55A-2ED60DFA3435}"/>
                    </a:ext>
                  </a:extLst>
                </p14:cNvPr>
                <p14:cNvContentPartPr/>
                <p14:nvPr/>
              </p14:nvContentPartPr>
              <p14:xfrm>
                <a:off x="2337676" y="3447851"/>
                <a:ext cx="207000" cy="89640"/>
              </p14:xfrm>
            </p:contentPart>
          </mc:Choice>
          <mc:Fallback>
            <p:pic>
              <p:nvPicPr>
                <p:cNvPr id="459" name="Freihand 458">
                  <a:extLst>
                    <a:ext uri="{FF2B5EF4-FFF2-40B4-BE49-F238E27FC236}">
                      <a16:creationId xmlns:a16="http://schemas.microsoft.com/office/drawing/2014/main" id="{B3AE1276-1B58-8DF8-D55A-2ED60DFA3435}"/>
                    </a:ext>
                  </a:extLst>
                </p:cNvPr>
                <p:cNvPicPr/>
                <p:nvPr/>
              </p:nvPicPr>
              <p:blipFill>
                <a:blip r:embed="rId574"/>
                <a:stretch>
                  <a:fillRect/>
                </a:stretch>
              </p:blipFill>
              <p:spPr>
                <a:xfrm>
                  <a:off x="2333356" y="3443531"/>
                  <a:ext cx="215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61" name="Freihand 460">
                  <a:extLst>
                    <a:ext uri="{FF2B5EF4-FFF2-40B4-BE49-F238E27FC236}">
                      <a16:creationId xmlns:a16="http://schemas.microsoft.com/office/drawing/2014/main" id="{03990055-92DE-3417-D8DF-D7078BA0FFC2}"/>
                    </a:ext>
                  </a:extLst>
                </p14:cNvPr>
                <p14:cNvContentPartPr/>
                <p14:nvPr/>
              </p14:nvContentPartPr>
              <p14:xfrm>
                <a:off x="2588596" y="3444971"/>
                <a:ext cx="129960" cy="86040"/>
              </p14:xfrm>
            </p:contentPart>
          </mc:Choice>
          <mc:Fallback>
            <p:pic>
              <p:nvPicPr>
                <p:cNvPr id="461" name="Freihand 460">
                  <a:extLst>
                    <a:ext uri="{FF2B5EF4-FFF2-40B4-BE49-F238E27FC236}">
                      <a16:creationId xmlns:a16="http://schemas.microsoft.com/office/drawing/2014/main" id="{03990055-92DE-3417-D8DF-D7078BA0FFC2}"/>
                    </a:ext>
                  </a:extLst>
                </p:cNvPr>
                <p:cNvPicPr/>
                <p:nvPr/>
              </p:nvPicPr>
              <p:blipFill>
                <a:blip r:embed="rId576"/>
                <a:stretch>
                  <a:fillRect/>
                </a:stretch>
              </p:blipFill>
              <p:spPr>
                <a:xfrm>
                  <a:off x="2584276" y="3440651"/>
                  <a:ext cx="138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63" name="Freihand 462">
                  <a:extLst>
                    <a:ext uri="{FF2B5EF4-FFF2-40B4-BE49-F238E27FC236}">
                      <a16:creationId xmlns:a16="http://schemas.microsoft.com/office/drawing/2014/main" id="{CDF62A1D-7965-2BB3-5FD4-BEBE4245F7DA}"/>
                    </a:ext>
                  </a:extLst>
                </p14:cNvPr>
                <p14:cNvContentPartPr/>
                <p14:nvPr/>
              </p14:nvContentPartPr>
              <p14:xfrm>
                <a:off x="1198636" y="3680051"/>
                <a:ext cx="1317600" cy="48600"/>
              </p14:xfrm>
            </p:contentPart>
          </mc:Choice>
          <mc:Fallback>
            <p:pic>
              <p:nvPicPr>
                <p:cNvPr id="463" name="Freihand 462">
                  <a:extLst>
                    <a:ext uri="{FF2B5EF4-FFF2-40B4-BE49-F238E27FC236}">
                      <a16:creationId xmlns:a16="http://schemas.microsoft.com/office/drawing/2014/main" id="{CDF62A1D-7965-2BB3-5FD4-BEBE4245F7DA}"/>
                    </a:ext>
                  </a:extLst>
                </p:cNvPr>
                <p:cNvPicPr/>
                <p:nvPr/>
              </p:nvPicPr>
              <p:blipFill>
                <a:blip r:embed="rId578"/>
                <a:stretch>
                  <a:fillRect/>
                </a:stretch>
              </p:blipFill>
              <p:spPr>
                <a:xfrm>
                  <a:off x="1194316" y="3675731"/>
                  <a:ext cx="1326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65" name="Freihand 464">
                  <a:extLst>
                    <a:ext uri="{FF2B5EF4-FFF2-40B4-BE49-F238E27FC236}">
                      <a16:creationId xmlns:a16="http://schemas.microsoft.com/office/drawing/2014/main" id="{D824E1B8-BF4E-0B76-A789-4A29F3150A7B}"/>
                    </a:ext>
                  </a:extLst>
                </p14:cNvPr>
                <p14:cNvContentPartPr/>
                <p14:nvPr/>
              </p14:nvContentPartPr>
              <p14:xfrm>
                <a:off x="1458916" y="3821171"/>
                <a:ext cx="128880" cy="103320"/>
              </p14:xfrm>
            </p:contentPart>
          </mc:Choice>
          <mc:Fallback>
            <p:pic>
              <p:nvPicPr>
                <p:cNvPr id="465" name="Freihand 464">
                  <a:extLst>
                    <a:ext uri="{FF2B5EF4-FFF2-40B4-BE49-F238E27FC236}">
                      <a16:creationId xmlns:a16="http://schemas.microsoft.com/office/drawing/2014/main" id="{D824E1B8-BF4E-0B76-A789-4A29F3150A7B}"/>
                    </a:ext>
                  </a:extLst>
                </p:cNvPr>
                <p:cNvPicPr/>
                <p:nvPr/>
              </p:nvPicPr>
              <p:blipFill>
                <a:blip r:embed="rId580"/>
                <a:stretch>
                  <a:fillRect/>
                </a:stretch>
              </p:blipFill>
              <p:spPr>
                <a:xfrm>
                  <a:off x="1454596" y="3816851"/>
                  <a:ext cx="137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66" name="Freihand 465">
                  <a:extLst>
                    <a:ext uri="{FF2B5EF4-FFF2-40B4-BE49-F238E27FC236}">
                      <a16:creationId xmlns:a16="http://schemas.microsoft.com/office/drawing/2014/main" id="{DB571635-552C-9284-1AF5-DD9CA05D99FB}"/>
                    </a:ext>
                  </a:extLst>
                </p14:cNvPr>
                <p14:cNvContentPartPr/>
                <p14:nvPr/>
              </p14:nvContentPartPr>
              <p14:xfrm>
                <a:off x="1620916" y="3938531"/>
                <a:ext cx="15480" cy="69120"/>
              </p14:xfrm>
            </p:contentPart>
          </mc:Choice>
          <mc:Fallback>
            <p:pic>
              <p:nvPicPr>
                <p:cNvPr id="466" name="Freihand 465">
                  <a:extLst>
                    <a:ext uri="{FF2B5EF4-FFF2-40B4-BE49-F238E27FC236}">
                      <a16:creationId xmlns:a16="http://schemas.microsoft.com/office/drawing/2014/main" id="{DB571635-552C-9284-1AF5-DD9CA05D99FB}"/>
                    </a:ext>
                  </a:extLst>
                </p:cNvPr>
                <p:cNvPicPr/>
                <p:nvPr/>
              </p:nvPicPr>
              <p:blipFill>
                <a:blip r:embed="rId582"/>
                <a:stretch>
                  <a:fillRect/>
                </a:stretch>
              </p:blipFill>
              <p:spPr>
                <a:xfrm>
                  <a:off x="1616596" y="3934211"/>
                  <a:ext cx="24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67" name="Freihand 466">
                  <a:extLst>
                    <a:ext uri="{FF2B5EF4-FFF2-40B4-BE49-F238E27FC236}">
                      <a16:creationId xmlns:a16="http://schemas.microsoft.com/office/drawing/2014/main" id="{C3D4B85F-9CBB-B928-DBDD-F751FDE3FAD0}"/>
                    </a:ext>
                  </a:extLst>
                </p14:cNvPr>
                <p14:cNvContentPartPr/>
                <p14:nvPr/>
              </p14:nvContentPartPr>
              <p14:xfrm>
                <a:off x="1744756" y="3832331"/>
                <a:ext cx="93960" cy="97200"/>
              </p14:xfrm>
            </p:contentPart>
          </mc:Choice>
          <mc:Fallback>
            <p:pic>
              <p:nvPicPr>
                <p:cNvPr id="467" name="Freihand 466">
                  <a:extLst>
                    <a:ext uri="{FF2B5EF4-FFF2-40B4-BE49-F238E27FC236}">
                      <a16:creationId xmlns:a16="http://schemas.microsoft.com/office/drawing/2014/main" id="{C3D4B85F-9CBB-B928-DBDD-F751FDE3FAD0}"/>
                    </a:ext>
                  </a:extLst>
                </p:cNvPr>
                <p:cNvPicPr/>
                <p:nvPr/>
              </p:nvPicPr>
              <p:blipFill>
                <a:blip r:embed="rId584"/>
                <a:stretch>
                  <a:fillRect/>
                </a:stretch>
              </p:blipFill>
              <p:spPr>
                <a:xfrm>
                  <a:off x="1740436" y="3828011"/>
                  <a:ext cx="102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68" name="Freihand 467">
                  <a:extLst>
                    <a:ext uri="{FF2B5EF4-FFF2-40B4-BE49-F238E27FC236}">
                      <a16:creationId xmlns:a16="http://schemas.microsoft.com/office/drawing/2014/main" id="{2381AFBF-E87B-C663-CF68-5B8FACAFFFEF}"/>
                    </a:ext>
                  </a:extLst>
                </p14:cNvPr>
                <p14:cNvContentPartPr/>
                <p14:nvPr/>
              </p14:nvContentPartPr>
              <p14:xfrm>
                <a:off x="1939876" y="3883091"/>
                <a:ext cx="38520" cy="15840"/>
              </p14:xfrm>
            </p:contentPart>
          </mc:Choice>
          <mc:Fallback>
            <p:pic>
              <p:nvPicPr>
                <p:cNvPr id="468" name="Freihand 467">
                  <a:extLst>
                    <a:ext uri="{FF2B5EF4-FFF2-40B4-BE49-F238E27FC236}">
                      <a16:creationId xmlns:a16="http://schemas.microsoft.com/office/drawing/2014/main" id="{2381AFBF-E87B-C663-CF68-5B8FACAFFFEF}"/>
                    </a:ext>
                  </a:extLst>
                </p:cNvPr>
                <p:cNvPicPr/>
                <p:nvPr/>
              </p:nvPicPr>
              <p:blipFill>
                <a:blip r:embed="rId586"/>
                <a:stretch>
                  <a:fillRect/>
                </a:stretch>
              </p:blipFill>
              <p:spPr>
                <a:xfrm>
                  <a:off x="1935556" y="3878771"/>
                  <a:ext cx="47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69" name="Freihand 468">
                  <a:extLst>
                    <a:ext uri="{FF2B5EF4-FFF2-40B4-BE49-F238E27FC236}">
                      <a16:creationId xmlns:a16="http://schemas.microsoft.com/office/drawing/2014/main" id="{D5480B36-DDF8-D722-CE43-ADE98A06F2BD}"/>
                    </a:ext>
                  </a:extLst>
                </p14:cNvPr>
                <p14:cNvContentPartPr/>
                <p14:nvPr/>
              </p14:nvContentPartPr>
              <p14:xfrm>
                <a:off x="2105116" y="3840251"/>
                <a:ext cx="89640" cy="84240"/>
              </p14:xfrm>
            </p:contentPart>
          </mc:Choice>
          <mc:Fallback>
            <p:pic>
              <p:nvPicPr>
                <p:cNvPr id="469" name="Freihand 468">
                  <a:extLst>
                    <a:ext uri="{FF2B5EF4-FFF2-40B4-BE49-F238E27FC236}">
                      <a16:creationId xmlns:a16="http://schemas.microsoft.com/office/drawing/2014/main" id="{D5480B36-DDF8-D722-CE43-ADE98A06F2BD}"/>
                    </a:ext>
                  </a:extLst>
                </p:cNvPr>
                <p:cNvPicPr/>
                <p:nvPr/>
              </p:nvPicPr>
              <p:blipFill>
                <a:blip r:embed="rId588"/>
                <a:stretch>
                  <a:fillRect/>
                </a:stretch>
              </p:blipFill>
              <p:spPr>
                <a:xfrm>
                  <a:off x="2100796" y="3835931"/>
                  <a:ext cx="98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70" name="Freihand 469">
                  <a:extLst>
                    <a:ext uri="{FF2B5EF4-FFF2-40B4-BE49-F238E27FC236}">
                      <a16:creationId xmlns:a16="http://schemas.microsoft.com/office/drawing/2014/main" id="{E7B296D7-A6D0-D2B0-E0A6-5B4D772B00F8}"/>
                    </a:ext>
                  </a:extLst>
                </p14:cNvPr>
                <p14:cNvContentPartPr/>
                <p14:nvPr/>
              </p14:nvContentPartPr>
              <p14:xfrm>
                <a:off x="2204476" y="3829451"/>
                <a:ext cx="106200" cy="78120"/>
              </p14:xfrm>
            </p:contentPart>
          </mc:Choice>
          <mc:Fallback>
            <p:pic>
              <p:nvPicPr>
                <p:cNvPr id="470" name="Freihand 469">
                  <a:extLst>
                    <a:ext uri="{FF2B5EF4-FFF2-40B4-BE49-F238E27FC236}">
                      <a16:creationId xmlns:a16="http://schemas.microsoft.com/office/drawing/2014/main" id="{E7B296D7-A6D0-D2B0-E0A6-5B4D772B00F8}"/>
                    </a:ext>
                  </a:extLst>
                </p:cNvPr>
                <p:cNvPicPr/>
                <p:nvPr/>
              </p:nvPicPr>
              <p:blipFill>
                <a:blip r:embed="rId590"/>
                <a:stretch>
                  <a:fillRect/>
                </a:stretch>
              </p:blipFill>
              <p:spPr>
                <a:xfrm>
                  <a:off x="2200156" y="3825131"/>
                  <a:ext cx="114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71" name="Freihand 470">
                  <a:extLst>
                    <a:ext uri="{FF2B5EF4-FFF2-40B4-BE49-F238E27FC236}">
                      <a16:creationId xmlns:a16="http://schemas.microsoft.com/office/drawing/2014/main" id="{62073046-2474-8CC0-9235-43B9A9240195}"/>
                    </a:ext>
                  </a:extLst>
                </p14:cNvPr>
                <p14:cNvContentPartPr/>
                <p14:nvPr/>
              </p14:nvContentPartPr>
              <p14:xfrm>
                <a:off x="2359996" y="3837011"/>
                <a:ext cx="151200" cy="60840"/>
              </p14:xfrm>
            </p:contentPart>
          </mc:Choice>
          <mc:Fallback>
            <p:pic>
              <p:nvPicPr>
                <p:cNvPr id="471" name="Freihand 470">
                  <a:extLst>
                    <a:ext uri="{FF2B5EF4-FFF2-40B4-BE49-F238E27FC236}">
                      <a16:creationId xmlns:a16="http://schemas.microsoft.com/office/drawing/2014/main" id="{62073046-2474-8CC0-9235-43B9A9240195}"/>
                    </a:ext>
                  </a:extLst>
                </p:cNvPr>
                <p:cNvPicPr/>
                <p:nvPr/>
              </p:nvPicPr>
              <p:blipFill>
                <a:blip r:embed="rId592"/>
                <a:stretch>
                  <a:fillRect/>
                </a:stretch>
              </p:blipFill>
              <p:spPr>
                <a:xfrm>
                  <a:off x="2355676" y="3832691"/>
                  <a:ext cx="15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95" name="Freihand 494">
                  <a:extLst>
                    <a:ext uri="{FF2B5EF4-FFF2-40B4-BE49-F238E27FC236}">
                      <a16:creationId xmlns:a16="http://schemas.microsoft.com/office/drawing/2014/main" id="{F3CD7DC2-89D4-426A-E85D-A402095F7699}"/>
                    </a:ext>
                  </a:extLst>
                </p14:cNvPr>
                <p14:cNvContentPartPr/>
                <p14:nvPr/>
              </p14:nvContentPartPr>
              <p14:xfrm>
                <a:off x="2619196" y="3783731"/>
                <a:ext cx="105120" cy="111600"/>
              </p14:xfrm>
            </p:contentPart>
          </mc:Choice>
          <mc:Fallback>
            <p:pic>
              <p:nvPicPr>
                <p:cNvPr id="495" name="Freihand 494">
                  <a:extLst>
                    <a:ext uri="{FF2B5EF4-FFF2-40B4-BE49-F238E27FC236}">
                      <a16:creationId xmlns:a16="http://schemas.microsoft.com/office/drawing/2014/main" id="{F3CD7DC2-89D4-426A-E85D-A402095F7699}"/>
                    </a:ext>
                  </a:extLst>
                </p:cNvPr>
                <p:cNvPicPr/>
                <p:nvPr/>
              </p:nvPicPr>
              <p:blipFill>
                <a:blip r:embed="rId594"/>
                <a:stretch>
                  <a:fillRect/>
                </a:stretch>
              </p:blipFill>
              <p:spPr>
                <a:xfrm>
                  <a:off x="2614876" y="3779411"/>
                  <a:ext cx="113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97" name="Freihand 496">
                  <a:extLst>
                    <a:ext uri="{FF2B5EF4-FFF2-40B4-BE49-F238E27FC236}">
                      <a16:creationId xmlns:a16="http://schemas.microsoft.com/office/drawing/2014/main" id="{13BF773D-4919-605F-9D73-F0E5F89B9FC4}"/>
                    </a:ext>
                  </a:extLst>
                </p14:cNvPr>
                <p14:cNvContentPartPr/>
                <p14:nvPr/>
              </p14:nvContentPartPr>
              <p14:xfrm>
                <a:off x="2872276" y="3677171"/>
                <a:ext cx="177840" cy="28800"/>
              </p14:xfrm>
            </p:contentPart>
          </mc:Choice>
          <mc:Fallback>
            <p:pic>
              <p:nvPicPr>
                <p:cNvPr id="497" name="Freihand 496">
                  <a:extLst>
                    <a:ext uri="{FF2B5EF4-FFF2-40B4-BE49-F238E27FC236}">
                      <a16:creationId xmlns:a16="http://schemas.microsoft.com/office/drawing/2014/main" id="{13BF773D-4919-605F-9D73-F0E5F89B9FC4}"/>
                    </a:ext>
                  </a:extLst>
                </p:cNvPr>
                <p:cNvPicPr/>
                <p:nvPr/>
              </p:nvPicPr>
              <p:blipFill>
                <a:blip r:embed="rId596"/>
                <a:stretch>
                  <a:fillRect/>
                </a:stretch>
              </p:blipFill>
              <p:spPr>
                <a:xfrm>
                  <a:off x="2867956" y="3672851"/>
                  <a:ext cx="186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98" name="Freihand 497">
                  <a:extLst>
                    <a:ext uri="{FF2B5EF4-FFF2-40B4-BE49-F238E27FC236}">
                      <a16:creationId xmlns:a16="http://schemas.microsoft.com/office/drawing/2014/main" id="{6105C8DE-D42D-2039-EE83-6CF9C62C3688}"/>
                    </a:ext>
                  </a:extLst>
                </p14:cNvPr>
                <p14:cNvContentPartPr/>
                <p14:nvPr/>
              </p14:nvContentPartPr>
              <p14:xfrm>
                <a:off x="3219676" y="3559451"/>
                <a:ext cx="194040" cy="188640"/>
              </p14:xfrm>
            </p:contentPart>
          </mc:Choice>
          <mc:Fallback>
            <p:pic>
              <p:nvPicPr>
                <p:cNvPr id="498" name="Freihand 497">
                  <a:extLst>
                    <a:ext uri="{FF2B5EF4-FFF2-40B4-BE49-F238E27FC236}">
                      <a16:creationId xmlns:a16="http://schemas.microsoft.com/office/drawing/2014/main" id="{6105C8DE-D42D-2039-EE83-6CF9C62C3688}"/>
                    </a:ext>
                  </a:extLst>
                </p:cNvPr>
                <p:cNvPicPr/>
                <p:nvPr/>
              </p:nvPicPr>
              <p:blipFill>
                <a:blip r:embed="rId598"/>
                <a:stretch>
                  <a:fillRect/>
                </a:stretch>
              </p:blipFill>
              <p:spPr>
                <a:xfrm>
                  <a:off x="3215356" y="3555131"/>
                  <a:ext cx="202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99" name="Freihand 498">
                  <a:extLst>
                    <a:ext uri="{FF2B5EF4-FFF2-40B4-BE49-F238E27FC236}">
                      <a16:creationId xmlns:a16="http://schemas.microsoft.com/office/drawing/2014/main" id="{3E3D9949-3571-488C-85D5-ADE5955CE705}"/>
                    </a:ext>
                  </a:extLst>
                </p14:cNvPr>
                <p14:cNvContentPartPr/>
                <p14:nvPr/>
              </p14:nvContentPartPr>
              <p14:xfrm>
                <a:off x="2607316" y="3792731"/>
                <a:ext cx="115560" cy="115560"/>
              </p14:xfrm>
            </p:contentPart>
          </mc:Choice>
          <mc:Fallback>
            <p:pic>
              <p:nvPicPr>
                <p:cNvPr id="499" name="Freihand 498">
                  <a:extLst>
                    <a:ext uri="{FF2B5EF4-FFF2-40B4-BE49-F238E27FC236}">
                      <a16:creationId xmlns:a16="http://schemas.microsoft.com/office/drawing/2014/main" id="{3E3D9949-3571-488C-85D5-ADE5955CE705}"/>
                    </a:ext>
                  </a:extLst>
                </p:cNvPr>
                <p:cNvPicPr/>
                <p:nvPr/>
              </p:nvPicPr>
              <p:blipFill>
                <a:blip r:embed="rId600"/>
                <a:stretch>
                  <a:fillRect/>
                </a:stretch>
              </p:blipFill>
              <p:spPr>
                <a:xfrm>
                  <a:off x="2602996" y="3788411"/>
                  <a:ext cx="124200" cy="124200"/>
                </a:xfrm>
                <a:prstGeom prst="rect">
                  <a:avLst/>
                </a:prstGeom>
              </p:spPr>
            </p:pic>
          </mc:Fallback>
        </mc:AlternateContent>
      </p:grpSp>
      <p:grpSp>
        <p:nvGrpSpPr>
          <p:cNvPr id="64" name="Gruppieren 63">
            <a:extLst>
              <a:ext uri="{FF2B5EF4-FFF2-40B4-BE49-F238E27FC236}">
                <a16:creationId xmlns:a16="http://schemas.microsoft.com/office/drawing/2014/main" id="{BD4F3991-36DA-4F72-B209-12ADC124D871}"/>
              </a:ext>
            </a:extLst>
          </p:cNvPr>
          <p:cNvGrpSpPr/>
          <p:nvPr/>
        </p:nvGrpSpPr>
        <p:grpSpPr>
          <a:xfrm>
            <a:off x="3703516" y="3551171"/>
            <a:ext cx="929160" cy="141480"/>
            <a:chOff x="3703516" y="3551171"/>
            <a:chExt cx="929160" cy="141480"/>
          </a:xfrm>
        </p:grpSpPr>
        <mc:AlternateContent xmlns:mc="http://schemas.openxmlformats.org/markup-compatibility/2006">
          <mc:Choice xmlns:p14="http://schemas.microsoft.com/office/powerpoint/2010/main" Requires="p14">
            <p:contentPart p14:bwMode="auto" r:id="rId601">
              <p14:nvContentPartPr>
                <p14:cNvPr id="500" name="Freihand 499">
                  <a:extLst>
                    <a:ext uri="{FF2B5EF4-FFF2-40B4-BE49-F238E27FC236}">
                      <a16:creationId xmlns:a16="http://schemas.microsoft.com/office/drawing/2014/main" id="{BB558275-52A8-680C-B06F-5256D00D1604}"/>
                    </a:ext>
                  </a:extLst>
                </p14:cNvPr>
                <p14:cNvContentPartPr/>
                <p14:nvPr/>
              </p14:nvContentPartPr>
              <p14:xfrm>
                <a:off x="3703516" y="3617771"/>
                <a:ext cx="178920" cy="20520"/>
              </p14:xfrm>
            </p:contentPart>
          </mc:Choice>
          <mc:Fallback>
            <p:pic>
              <p:nvPicPr>
                <p:cNvPr id="500" name="Freihand 499">
                  <a:extLst>
                    <a:ext uri="{FF2B5EF4-FFF2-40B4-BE49-F238E27FC236}">
                      <a16:creationId xmlns:a16="http://schemas.microsoft.com/office/drawing/2014/main" id="{BB558275-52A8-680C-B06F-5256D00D1604}"/>
                    </a:ext>
                  </a:extLst>
                </p:cNvPr>
                <p:cNvPicPr/>
                <p:nvPr/>
              </p:nvPicPr>
              <p:blipFill>
                <a:blip r:embed="rId602"/>
                <a:stretch>
                  <a:fillRect/>
                </a:stretch>
              </p:blipFill>
              <p:spPr>
                <a:xfrm>
                  <a:off x="3699196" y="3613451"/>
                  <a:ext cx="187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501" name="Freihand 500">
                  <a:extLst>
                    <a:ext uri="{FF2B5EF4-FFF2-40B4-BE49-F238E27FC236}">
                      <a16:creationId xmlns:a16="http://schemas.microsoft.com/office/drawing/2014/main" id="{B2B263E0-35E1-42B2-8FDA-F2C1D2B0F14E}"/>
                    </a:ext>
                  </a:extLst>
                </p14:cNvPr>
                <p14:cNvContentPartPr/>
                <p14:nvPr/>
              </p14:nvContentPartPr>
              <p14:xfrm>
                <a:off x="3718996" y="3671051"/>
                <a:ext cx="200160" cy="21600"/>
              </p14:xfrm>
            </p:contentPart>
          </mc:Choice>
          <mc:Fallback>
            <p:pic>
              <p:nvPicPr>
                <p:cNvPr id="501" name="Freihand 500">
                  <a:extLst>
                    <a:ext uri="{FF2B5EF4-FFF2-40B4-BE49-F238E27FC236}">
                      <a16:creationId xmlns:a16="http://schemas.microsoft.com/office/drawing/2014/main" id="{B2B263E0-35E1-42B2-8FDA-F2C1D2B0F14E}"/>
                    </a:ext>
                  </a:extLst>
                </p:cNvPr>
                <p:cNvPicPr/>
                <p:nvPr/>
              </p:nvPicPr>
              <p:blipFill>
                <a:blip r:embed="rId604"/>
                <a:stretch>
                  <a:fillRect/>
                </a:stretch>
              </p:blipFill>
              <p:spPr>
                <a:xfrm>
                  <a:off x="3714676" y="3666731"/>
                  <a:ext cx="208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502" name="Freihand 501">
                  <a:extLst>
                    <a:ext uri="{FF2B5EF4-FFF2-40B4-BE49-F238E27FC236}">
                      <a16:creationId xmlns:a16="http://schemas.microsoft.com/office/drawing/2014/main" id="{68A2A75D-CC68-1C3F-1DBB-EB6E25ED94DE}"/>
                    </a:ext>
                  </a:extLst>
                </p14:cNvPr>
                <p14:cNvContentPartPr/>
                <p14:nvPr/>
              </p14:nvContentPartPr>
              <p14:xfrm>
                <a:off x="4013116" y="3551171"/>
                <a:ext cx="190800" cy="125280"/>
              </p14:xfrm>
            </p:contentPart>
          </mc:Choice>
          <mc:Fallback>
            <p:pic>
              <p:nvPicPr>
                <p:cNvPr id="502" name="Freihand 501">
                  <a:extLst>
                    <a:ext uri="{FF2B5EF4-FFF2-40B4-BE49-F238E27FC236}">
                      <a16:creationId xmlns:a16="http://schemas.microsoft.com/office/drawing/2014/main" id="{68A2A75D-CC68-1C3F-1DBB-EB6E25ED94DE}"/>
                    </a:ext>
                  </a:extLst>
                </p:cNvPr>
                <p:cNvPicPr/>
                <p:nvPr/>
              </p:nvPicPr>
              <p:blipFill>
                <a:blip r:embed="rId606"/>
                <a:stretch>
                  <a:fillRect/>
                </a:stretch>
              </p:blipFill>
              <p:spPr>
                <a:xfrm>
                  <a:off x="4008796" y="3546851"/>
                  <a:ext cx="199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505" name="Freihand 504">
                  <a:extLst>
                    <a:ext uri="{FF2B5EF4-FFF2-40B4-BE49-F238E27FC236}">
                      <a16:creationId xmlns:a16="http://schemas.microsoft.com/office/drawing/2014/main" id="{C8DDF989-CABA-4730-5812-2EEAC9BF9554}"/>
                    </a:ext>
                  </a:extLst>
                </p14:cNvPr>
                <p14:cNvContentPartPr/>
                <p14:nvPr/>
              </p14:nvContentPartPr>
              <p14:xfrm>
                <a:off x="4379596" y="3627131"/>
                <a:ext cx="253080" cy="19440"/>
              </p14:xfrm>
            </p:contentPart>
          </mc:Choice>
          <mc:Fallback>
            <p:pic>
              <p:nvPicPr>
                <p:cNvPr id="505" name="Freihand 504">
                  <a:extLst>
                    <a:ext uri="{FF2B5EF4-FFF2-40B4-BE49-F238E27FC236}">
                      <a16:creationId xmlns:a16="http://schemas.microsoft.com/office/drawing/2014/main" id="{C8DDF989-CABA-4730-5812-2EEAC9BF9554}"/>
                    </a:ext>
                  </a:extLst>
                </p:cNvPr>
                <p:cNvPicPr/>
                <p:nvPr/>
              </p:nvPicPr>
              <p:blipFill>
                <a:blip r:embed="rId608"/>
                <a:stretch>
                  <a:fillRect/>
                </a:stretch>
              </p:blipFill>
              <p:spPr>
                <a:xfrm>
                  <a:off x="4375276" y="3622811"/>
                  <a:ext cx="261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506" name="Freihand 505">
                  <a:extLst>
                    <a:ext uri="{FF2B5EF4-FFF2-40B4-BE49-F238E27FC236}">
                      <a16:creationId xmlns:a16="http://schemas.microsoft.com/office/drawing/2014/main" id="{E0316E39-1EE0-4FCB-3715-F24939CE5BE8}"/>
                    </a:ext>
                  </a:extLst>
                </p14:cNvPr>
                <p14:cNvContentPartPr/>
                <p14:nvPr/>
              </p14:nvContentPartPr>
              <p14:xfrm>
                <a:off x="4417036" y="3667451"/>
                <a:ext cx="207360" cy="14400"/>
              </p14:xfrm>
            </p:contentPart>
          </mc:Choice>
          <mc:Fallback>
            <p:pic>
              <p:nvPicPr>
                <p:cNvPr id="506" name="Freihand 505">
                  <a:extLst>
                    <a:ext uri="{FF2B5EF4-FFF2-40B4-BE49-F238E27FC236}">
                      <a16:creationId xmlns:a16="http://schemas.microsoft.com/office/drawing/2014/main" id="{E0316E39-1EE0-4FCB-3715-F24939CE5BE8}"/>
                    </a:ext>
                  </a:extLst>
                </p:cNvPr>
                <p:cNvPicPr/>
                <p:nvPr/>
              </p:nvPicPr>
              <p:blipFill>
                <a:blip r:embed="rId610"/>
                <a:stretch>
                  <a:fillRect/>
                </a:stretch>
              </p:blipFill>
              <p:spPr>
                <a:xfrm>
                  <a:off x="4412716" y="3663131"/>
                  <a:ext cx="216000" cy="23040"/>
                </a:xfrm>
                <a:prstGeom prst="rect">
                  <a:avLst/>
                </a:prstGeom>
              </p:spPr>
            </p:pic>
          </mc:Fallback>
        </mc:AlternateContent>
      </p:grpSp>
      <p:grpSp>
        <p:nvGrpSpPr>
          <p:cNvPr id="511" name="Gruppieren 510">
            <a:extLst>
              <a:ext uri="{FF2B5EF4-FFF2-40B4-BE49-F238E27FC236}">
                <a16:creationId xmlns:a16="http://schemas.microsoft.com/office/drawing/2014/main" id="{F4E41EF5-116D-4081-A984-71932FAF5F9A}"/>
              </a:ext>
            </a:extLst>
          </p:cNvPr>
          <p:cNvGrpSpPr/>
          <p:nvPr/>
        </p:nvGrpSpPr>
        <p:grpSpPr>
          <a:xfrm>
            <a:off x="4852276" y="3465131"/>
            <a:ext cx="775080" cy="218160"/>
            <a:chOff x="4852276" y="3465131"/>
            <a:chExt cx="775080" cy="218160"/>
          </a:xfrm>
        </p:grpSpPr>
        <mc:AlternateContent xmlns:mc="http://schemas.openxmlformats.org/markup-compatibility/2006">
          <mc:Choice xmlns:p14="http://schemas.microsoft.com/office/powerpoint/2010/main" Requires="p14">
            <p:contentPart p14:bwMode="auto" r:id="rId611">
              <p14:nvContentPartPr>
                <p14:cNvPr id="507" name="Freihand 506">
                  <a:extLst>
                    <a:ext uri="{FF2B5EF4-FFF2-40B4-BE49-F238E27FC236}">
                      <a16:creationId xmlns:a16="http://schemas.microsoft.com/office/drawing/2014/main" id="{CD688DEC-E5A0-F1F0-DA1A-C38CB63D7A46}"/>
                    </a:ext>
                  </a:extLst>
                </p14:cNvPr>
                <p14:cNvContentPartPr/>
                <p14:nvPr/>
              </p14:nvContentPartPr>
              <p14:xfrm>
                <a:off x="4852276" y="3565571"/>
                <a:ext cx="153720" cy="117720"/>
              </p14:xfrm>
            </p:contentPart>
          </mc:Choice>
          <mc:Fallback>
            <p:pic>
              <p:nvPicPr>
                <p:cNvPr id="507" name="Freihand 506">
                  <a:extLst>
                    <a:ext uri="{FF2B5EF4-FFF2-40B4-BE49-F238E27FC236}">
                      <a16:creationId xmlns:a16="http://schemas.microsoft.com/office/drawing/2014/main" id="{CD688DEC-E5A0-F1F0-DA1A-C38CB63D7A46}"/>
                    </a:ext>
                  </a:extLst>
                </p:cNvPr>
                <p:cNvPicPr/>
                <p:nvPr/>
              </p:nvPicPr>
              <p:blipFill>
                <a:blip r:embed="rId612"/>
                <a:stretch>
                  <a:fillRect/>
                </a:stretch>
              </p:blipFill>
              <p:spPr>
                <a:xfrm>
                  <a:off x="4847956" y="3561251"/>
                  <a:ext cx="162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508" name="Freihand 507">
                  <a:extLst>
                    <a:ext uri="{FF2B5EF4-FFF2-40B4-BE49-F238E27FC236}">
                      <a16:creationId xmlns:a16="http://schemas.microsoft.com/office/drawing/2014/main" id="{F26B8AFB-FC2A-238C-2DA6-B1570022180A}"/>
                    </a:ext>
                  </a:extLst>
                </p14:cNvPr>
                <p14:cNvContentPartPr/>
                <p14:nvPr/>
              </p14:nvContentPartPr>
              <p14:xfrm>
                <a:off x="5064676" y="3511571"/>
                <a:ext cx="171000" cy="167400"/>
              </p14:xfrm>
            </p:contentPart>
          </mc:Choice>
          <mc:Fallback>
            <p:pic>
              <p:nvPicPr>
                <p:cNvPr id="508" name="Freihand 507">
                  <a:extLst>
                    <a:ext uri="{FF2B5EF4-FFF2-40B4-BE49-F238E27FC236}">
                      <a16:creationId xmlns:a16="http://schemas.microsoft.com/office/drawing/2014/main" id="{F26B8AFB-FC2A-238C-2DA6-B1570022180A}"/>
                    </a:ext>
                  </a:extLst>
                </p:cNvPr>
                <p:cNvPicPr/>
                <p:nvPr/>
              </p:nvPicPr>
              <p:blipFill>
                <a:blip r:embed="rId614"/>
                <a:stretch>
                  <a:fillRect/>
                </a:stretch>
              </p:blipFill>
              <p:spPr>
                <a:xfrm>
                  <a:off x="5060356" y="3507251"/>
                  <a:ext cx="179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509" name="Freihand 508">
                  <a:extLst>
                    <a:ext uri="{FF2B5EF4-FFF2-40B4-BE49-F238E27FC236}">
                      <a16:creationId xmlns:a16="http://schemas.microsoft.com/office/drawing/2014/main" id="{C56CE889-E828-E168-99A4-2DAF6AF5FC74}"/>
                    </a:ext>
                  </a:extLst>
                </p14:cNvPr>
                <p14:cNvContentPartPr/>
                <p14:nvPr/>
              </p14:nvContentPartPr>
              <p14:xfrm>
                <a:off x="5366356" y="3465131"/>
                <a:ext cx="187200" cy="204120"/>
              </p14:xfrm>
            </p:contentPart>
          </mc:Choice>
          <mc:Fallback>
            <p:pic>
              <p:nvPicPr>
                <p:cNvPr id="509" name="Freihand 508">
                  <a:extLst>
                    <a:ext uri="{FF2B5EF4-FFF2-40B4-BE49-F238E27FC236}">
                      <a16:creationId xmlns:a16="http://schemas.microsoft.com/office/drawing/2014/main" id="{C56CE889-E828-E168-99A4-2DAF6AF5FC74}"/>
                    </a:ext>
                  </a:extLst>
                </p:cNvPr>
                <p:cNvPicPr/>
                <p:nvPr/>
              </p:nvPicPr>
              <p:blipFill>
                <a:blip r:embed="rId616"/>
                <a:stretch>
                  <a:fillRect/>
                </a:stretch>
              </p:blipFill>
              <p:spPr>
                <a:xfrm>
                  <a:off x="5362036" y="3460811"/>
                  <a:ext cx="195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510" name="Freihand 509">
                  <a:extLst>
                    <a:ext uri="{FF2B5EF4-FFF2-40B4-BE49-F238E27FC236}">
                      <a16:creationId xmlns:a16="http://schemas.microsoft.com/office/drawing/2014/main" id="{E7946687-78BF-36DF-4851-174FACDA5B24}"/>
                    </a:ext>
                  </a:extLst>
                </p14:cNvPr>
                <p14:cNvContentPartPr/>
                <p14:nvPr/>
              </p14:nvContentPartPr>
              <p14:xfrm>
                <a:off x="5614756" y="3648011"/>
                <a:ext cx="12600" cy="3960"/>
              </p14:xfrm>
            </p:contentPart>
          </mc:Choice>
          <mc:Fallback>
            <p:pic>
              <p:nvPicPr>
                <p:cNvPr id="510" name="Freihand 509">
                  <a:extLst>
                    <a:ext uri="{FF2B5EF4-FFF2-40B4-BE49-F238E27FC236}">
                      <a16:creationId xmlns:a16="http://schemas.microsoft.com/office/drawing/2014/main" id="{E7946687-78BF-36DF-4851-174FACDA5B24}"/>
                    </a:ext>
                  </a:extLst>
                </p:cNvPr>
                <p:cNvPicPr/>
                <p:nvPr/>
              </p:nvPicPr>
              <p:blipFill>
                <a:blip r:embed="rId618"/>
                <a:stretch>
                  <a:fillRect/>
                </a:stretch>
              </p:blipFill>
              <p:spPr>
                <a:xfrm>
                  <a:off x="5610436" y="3643691"/>
                  <a:ext cx="21240" cy="12600"/>
                </a:xfrm>
                <a:prstGeom prst="rect">
                  <a:avLst/>
                </a:prstGeom>
              </p:spPr>
            </p:pic>
          </mc:Fallback>
        </mc:AlternateContent>
      </p:grpSp>
      <p:grpSp>
        <p:nvGrpSpPr>
          <p:cNvPr id="73" name="Gruppieren 72">
            <a:extLst>
              <a:ext uri="{FF2B5EF4-FFF2-40B4-BE49-F238E27FC236}">
                <a16:creationId xmlns:a16="http://schemas.microsoft.com/office/drawing/2014/main" id="{14245D40-165D-5F20-71BA-C9DB63CCFDB9}"/>
              </a:ext>
            </a:extLst>
          </p:cNvPr>
          <p:cNvGrpSpPr/>
          <p:nvPr/>
        </p:nvGrpSpPr>
        <p:grpSpPr>
          <a:xfrm>
            <a:off x="316636" y="4075691"/>
            <a:ext cx="490320" cy="297000"/>
            <a:chOff x="316636" y="4075691"/>
            <a:chExt cx="490320" cy="297000"/>
          </a:xfrm>
        </p:grpSpPr>
        <mc:AlternateContent xmlns:mc="http://schemas.openxmlformats.org/markup-compatibility/2006">
          <mc:Choice xmlns:p14="http://schemas.microsoft.com/office/powerpoint/2010/main" Requires="p14">
            <p:contentPart p14:bwMode="auto" r:id="rId619">
              <p14:nvContentPartPr>
                <p14:cNvPr id="65" name="Freihand 64">
                  <a:extLst>
                    <a:ext uri="{FF2B5EF4-FFF2-40B4-BE49-F238E27FC236}">
                      <a16:creationId xmlns:a16="http://schemas.microsoft.com/office/drawing/2014/main" id="{51B58B56-2E25-0504-FBB5-260E96CC8438}"/>
                    </a:ext>
                  </a:extLst>
                </p14:cNvPr>
                <p14:cNvContentPartPr/>
                <p14:nvPr/>
              </p14:nvContentPartPr>
              <p14:xfrm>
                <a:off x="766996" y="4266851"/>
                <a:ext cx="19440" cy="8640"/>
              </p14:xfrm>
            </p:contentPart>
          </mc:Choice>
          <mc:Fallback>
            <p:pic>
              <p:nvPicPr>
                <p:cNvPr id="65" name="Freihand 64">
                  <a:extLst>
                    <a:ext uri="{FF2B5EF4-FFF2-40B4-BE49-F238E27FC236}">
                      <a16:creationId xmlns:a16="http://schemas.microsoft.com/office/drawing/2014/main" id="{51B58B56-2E25-0504-FBB5-260E96CC8438}"/>
                    </a:ext>
                  </a:extLst>
                </p:cNvPr>
                <p:cNvPicPr/>
                <p:nvPr/>
              </p:nvPicPr>
              <p:blipFill>
                <a:blip r:embed="rId620"/>
                <a:stretch>
                  <a:fillRect/>
                </a:stretch>
              </p:blipFill>
              <p:spPr>
                <a:xfrm>
                  <a:off x="762676" y="4262531"/>
                  <a:ext cx="28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67" name="Freihand 66">
                  <a:extLst>
                    <a:ext uri="{FF2B5EF4-FFF2-40B4-BE49-F238E27FC236}">
                      <a16:creationId xmlns:a16="http://schemas.microsoft.com/office/drawing/2014/main" id="{46006318-A924-7DDC-6BD7-02A527D00281}"/>
                    </a:ext>
                  </a:extLst>
                </p14:cNvPr>
                <p14:cNvContentPartPr/>
                <p14:nvPr/>
              </p14:nvContentPartPr>
              <p14:xfrm>
                <a:off x="572956" y="4104131"/>
                <a:ext cx="24120" cy="13680"/>
              </p14:xfrm>
            </p:contentPart>
          </mc:Choice>
          <mc:Fallback>
            <p:pic>
              <p:nvPicPr>
                <p:cNvPr id="67" name="Freihand 66">
                  <a:extLst>
                    <a:ext uri="{FF2B5EF4-FFF2-40B4-BE49-F238E27FC236}">
                      <a16:creationId xmlns:a16="http://schemas.microsoft.com/office/drawing/2014/main" id="{46006318-A924-7DDC-6BD7-02A527D00281}"/>
                    </a:ext>
                  </a:extLst>
                </p:cNvPr>
                <p:cNvPicPr/>
                <p:nvPr/>
              </p:nvPicPr>
              <p:blipFill>
                <a:blip r:embed="rId622"/>
                <a:stretch>
                  <a:fillRect/>
                </a:stretch>
              </p:blipFill>
              <p:spPr>
                <a:xfrm>
                  <a:off x="568636" y="4099811"/>
                  <a:ext cx="32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68" name="Freihand 67">
                  <a:extLst>
                    <a:ext uri="{FF2B5EF4-FFF2-40B4-BE49-F238E27FC236}">
                      <a16:creationId xmlns:a16="http://schemas.microsoft.com/office/drawing/2014/main" id="{E47C7831-B1AC-17E6-4F8D-55D412FF6726}"/>
                    </a:ext>
                  </a:extLst>
                </p14:cNvPr>
                <p14:cNvContentPartPr/>
                <p14:nvPr/>
              </p14:nvContentPartPr>
              <p14:xfrm>
                <a:off x="316636" y="4099091"/>
                <a:ext cx="43200" cy="273600"/>
              </p14:xfrm>
            </p:contentPart>
          </mc:Choice>
          <mc:Fallback>
            <p:pic>
              <p:nvPicPr>
                <p:cNvPr id="68" name="Freihand 67">
                  <a:extLst>
                    <a:ext uri="{FF2B5EF4-FFF2-40B4-BE49-F238E27FC236}">
                      <a16:creationId xmlns:a16="http://schemas.microsoft.com/office/drawing/2014/main" id="{E47C7831-B1AC-17E6-4F8D-55D412FF6726}"/>
                    </a:ext>
                  </a:extLst>
                </p:cNvPr>
                <p:cNvPicPr/>
                <p:nvPr/>
              </p:nvPicPr>
              <p:blipFill>
                <a:blip r:embed="rId624"/>
                <a:stretch>
                  <a:fillRect/>
                </a:stretch>
              </p:blipFill>
              <p:spPr>
                <a:xfrm>
                  <a:off x="312316" y="4094771"/>
                  <a:ext cx="518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69" name="Freihand 68">
                  <a:extLst>
                    <a:ext uri="{FF2B5EF4-FFF2-40B4-BE49-F238E27FC236}">
                      <a16:creationId xmlns:a16="http://schemas.microsoft.com/office/drawing/2014/main" id="{7F2B5C57-706B-515B-24BC-49D1E37C3FF4}"/>
                    </a:ext>
                  </a:extLst>
                </p14:cNvPr>
                <p14:cNvContentPartPr/>
                <p14:nvPr/>
              </p14:nvContentPartPr>
              <p14:xfrm>
                <a:off x="468556" y="4075691"/>
                <a:ext cx="134640" cy="270000"/>
              </p14:xfrm>
            </p:contentPart>
          </mc:Choice>
          <mc:Fallback>
            <p:pic>
              <p:nvPicPr>
                <p:cNvPr id="69" name="Freihand 68">
                  <a:extLst>
                    <a:ext uri="{FF2B5EF4-FFF2-40B4-BE49-F238E27FC236}">
                      <a16:creationId xmlns:a16="http://schemas.microsoft.com/office/drawing/2014/main" id="{7F2B5C57-706B-515B-24BC-49D1E37C3FF4}"/>
                    </a:ext>
                  </a:extLst>
                </p:cNvPr>
                <p:cNvPicPr/>
                <p:nvPr/>
              </p:nvPicPr>
              <p:blipFill>
                <a:blip r:embed="rId626"/>
                <a:stretch>
                  <a:fillRect/>
                </a:stretch>
              </p:blipFill>
              <p:spPr>
                <a:xfrm>
                  <a:off x="464236" y="4071371"/>
                  <a:ext cx="1432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70" name="Freihand 69">
                  <a:extLst>
                    <a:ext uri="{FF2B5EF4-FFF2-40B4-BE49-F238E27FC236}">
                      <a16:creationId xmlns:a16="http://schemas.microsoft.com/office/drawing/2014/main" id="{E2806196-868A-415B-E5A8-FA849C392790}"/>
                    </a:ext>
                  </a:extLst>
                </p14:cNvPr>
                <p14:cNvContentPartPr/>
                <p14:nvPr/>
              </p14:nvContentPartPr>
              <p14:xfrm>
                <a:off x="768436" y="4143371"/>
                <a:ext cx="38520" cy="59040"/>
              </p14:xfrm>
            </p:contentPart>
          </mc:Choice>
          <mc:Fallback>
            <p:pic>
              <p:nvPicPr>
                <p:cNvPr id="70" name="Freihand 69">
                  <a:extLst>
                    <a:ext uri="{FF2B5EF4-FFF2-40B4-BE49-F238E27FC236}">
                      <a16:creationId xmlns:a16="http://schemas.microsoft.com/office/drawing/2014/main" id="{E2806196-868A-415B-E5A8-FA849C392790}"/>
                    </a:ext>
                  </a:extLst>
                </p:cNvPr>
                <p:cNvPicPr/>
                <p:nvPr/>
              </p:nvPicPr>
              <p:blipFill>
                <a:blip r:embed="rId628"/>
                <a:stretch>
                  <a:fillRect/>
                </a:stretch>
              </p:blipFill>
              <p:spPr>
                <a:xfrm>
                  <a:off x="764116" y="4139051"/>
                  <a:ext cx="47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71" name="Freihand 70">
                  <a:extLst>
                    <a:ext uri="{FF2B5EF4-FFF2-40B4-BE49-F238E27FC236}">
                      <a16:creationId xmlns:a16="http://schemas.microsoft.com/office/drawing/2014/main" id="{7436360F-C8FD-9F2B-6E82-110E61007DEB}"/>
                    </a:ext>
                  </a:extLst>
                </p14:cNvPr>
                <p14:cNvContentPartPr/>
                <p14:nvPr/>
              </p14:nvContentPartPr>
              <p14:xfrm>
                <a:off x="790756" y="4323371"/>
                <a:ext cx="14760" cy="30240"/>
              </p14:xfrm>
            </p:contentPart>
          </mc:Choice>
          <mc:Fallback>
            <p:pic>
              <p:nvPicPr>
                <p:cNvPr id="71" name="Freihand 70">
                  <a:extLst>
                    <a:ext uri="{FF2B5EF4-FFF2-40B4-BE49-F238E27FC236}">
                      <a16:creationId xmlns:a16="http://schemas.microsoft.com/office/drawing/2014/main" id="{7436360F-C8FD-9F2B-6E82-110E61007DEB}"/>
                    </a:ext>
                  </a:extLst>
                </p:cNvPr>
                <p:cNvPicPr/>
                <p:nvPr/>
              </p:nvPicPr>
              <p:blipFill>
                <a:blip r:embed="rId630"/>
                <a:stretch>
                  <a:fillRect/>
                </a:stretch>
              </p:blipFill>
              <p:spPr>
                <a:xfrm>
                  <a:off x="786436" y="4319051"/>
                  <a:ext cx="23400" cy="38880"/>
                </a:xfrm>
                <a:prstGeom prst="rect">
                  <a:avLst/>
                </a:prstGeom>
              </p:spPr>
            </p:pic>
          </mc:Fallback>
        </mc:AlternateContent>
      </p:grpSp>
      <p:grpSp>
        <p:nvGrpSpPr>
          <p:cNvPr id="77" name="Gruppieren 76">
            <a:extLst>
              <a:ext uri="{FF2B5EF4-FFF2-40B4-BE49-F238E27FC236}">
                <a16:creationId xmlns:a16="http://schemas.microsoft.com/office/drawing/2014/main" id="{A2B4A219-DC92-A6D8-674A-C0331CE5303C}"/>
              </a:ext>
            </a:extLst>
          </p:cNvPr>
          <p:cNvGrpSpPr/>
          <p:nvPr/>
        </p:nvGrpSpPr>
        <p:grpSpPr>
          <a:xfrm>
            <a:off x="1040596" y="4124291"/>
            <a:ext cx="448920" cy="300600"/>
            <a:chOff x="1040596" y="4124291"/>
            <a:chExt cx="448920" cy="300600"/>
          </a:xfrm>
        </p:grpSpPr>
        <mc:AlternateContent xmlns:mc="http://schemas.openxmlformats.org/markup-compatibility/2006">
          <mc:Choice xmlns:p14="http://schemas.microsoft.com/office/powerpoint/2010/main" Requires="p14">
            <p:contentPart p14:bwMode="auto" r:id="rId631">
              <p14:nvContentPartPr>
                <p14:cNvPr id="74" name="Freihand 73">
                  <a:extLst>
                    <a:ext uri="{FF2B5EF4-FFF2-40B4-BE49-F238E27FC236}">
                      <a16:creationId xmlns:a16="http://schemas.microsoft.com/office/drawing/2014/main" id="{2BA0A111-5A98-B9AA-58D7-36F13DE9456A}"/>
                    </a:ext>
                  </a:extLst>
                </p14:cNvPr>
                <p14:cNvContentPartPr/>
                <p14:nvPr/>
              </p14:nvContentPartPr>
              <p14:xfrm>
                <a:off x="1040596" y="4155971"/>
                <a:ext cx="162720" cy="195480"/>
              </p14:xfrm>
            </p:contentPart>
          </mc:Choice>
          <mc:Fallback>
            <p:pic>
              <p:nvPicPr>
                <p:cNvPr id="74" name="Freihand 73">
                  <a:extLst>
                    <a:ext uri="{FF2B5EF4-FFF2-40B4-BE49-F238E27FC236}">
                      <a16:creationId xmlns:a16="http://schemas.microsoft.com/office/drawing/2014/main" id="{2BA0A111-5A98-B9AA-58D7-36F13DE9456A}"/>
                    </a:ext>
                  </a:extLst>
                </p:cNvPr>
                <p:cNvPicPr/>
                <p:nvPr/>
              </p:nvPicPr>
              <p:blipFill>
                <a:blip r:embed="rId632"/>
                <a:stretch>
                  <a:fillRect/>
                </a:stretch>
              </p:blipFill>
              <p:spPr>
                <a:xfrm>
                  <a:off x="1035916" y="4151651"/>
                  <a:ext cx="171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75" name="Freihand 74">
                  <a:extLst>
                    <a:ext uri="{FF2B5EF4-FFF2-40B4-BE49-F238E27FC236}">
                      <a16:creationId xmlns:a16="http://schemas.microsoft.com/office/drawing/2014/main" id="{C57832DA-D43D-A822-3D7F-1FFA680DB55D}"/>
                    </a:ext>
                  </a:extLst>
                </p14:cNvPr>
                <p14:cNvContentPartPr/>
                <p14:nvPr/>
              </p14:nvContentPartPr>
              <p14:xfrm>
                <a:off x="1264876" y="4316531"/>
                <a:ext cx="35280" cy="108360"/>
              </p14:xfrm>
            </p:contentPart>
          </mc:Choice>
          <mc:Fallback>
            <p:pic>
              <p:nvPicPr>
                <p:cNvPr id="75" name="Freihand 74">
                  <a:extLst>
                    <a:ext uri="{FF2B5EF4-FFF2-40B4-BE49-F238E27FC236}">
                      <a16:creationId xmlns:a16="http://schemas.microsoft.com/office/drawing/2014/main" id="{C57832DA-D43D-A822-3D7F-1FFA680DB55D}"/>
                    </a:ext>
                  </a:extLst>
                </p:cNvPr>
                <p:cNvPicPr/>
                <p:nvPr/>
              </p:nvPicPr>
              <p:blipFill>
                <a:blip r:embed="rId634"/>
                <a:stretch>
                  <a:fillRect/>
                </a:stretch>
              </p:blipFill>
              <p:spPr>
                <a:xfrm>
                  <a:off x="1260556" y="4312211"/>
                  <a:ext cx="43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76" name="Freihand 75">
                  <a:extLst>
                    <a:ext uri="{FF2B5EF4-FFF2-40B4-BE49-F238E27FC236}">
                      <a16:creationId xmlns:a16="http://schemas.microsoft.com/office/drawing/2014/main" id="{D416D86E-58BE-CCF8-AB9E-C54B11FE866A}"/>
                    </a:ext>
                  </a:extLst>
                </p14:cNvPr>
                <p14:cNvContentPartPr/>
                <p14:nvPr/>
              </p14:nvContentPartPr>
              <p14:xfrm>
                <a:off x="1414276" y="4124291"/>
                <a:ext cx="75240" cy="200880"/>
              </p14:xfrm>
            </p:contentPart>
          </mc:Choice>
          <mc:Fallback>
            <p:pic>
              <p:nvPicPr>
                <p:cNvPr id="76" name="Freihand 75">
                  <a:extLst>
                    <a:ext uri="{FF2B5EF4-FFF2-40B4-BE49-F238E27FC236}">
                      <a16:creationId xmlns:a16="http://schemas.microsoft.com/office/drawing/2014/main" id="{D416D86E-58BE-CCF8-AB9E-C54B11FE866A}"/>
                    </a:ext>
                  </a:extLst>
                </p:cNvPr>
                <p:cNvPicPr/>
                <p:nvPr/>
              </p:nvPicPr>
              <p:blipFill>
                <a:blip r:embed="rId636"/>
                <a:stretch>
                  <a:fillRect/>
                </a:stretch>
              </p:blipFill>
              <p:spPr>
                <a:xfrm>
                  <a:off x="1409956" y="4119971"/>
                  <a:ext cx="8388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7">
            <p14:nvContentPartPr>
              <p14:cNvPr id="118" name="Freihand 117">
                <a:extLst>
                  <a:ext uri="{FF2B5EF4-FFF2-40B4-BE49-F238E27FC236}">
                    <a16:creationId xmlns:a16="http://schemas.microsoft.com/office/drawing/2014/main" id="{BA93974A-4BB6-30DE-BFAE-77CC748BE541}"/>
                  </a:ext>
                </a:extLst>
              </p14:cNvPr>
              <p14:cNvContentPartPr/>
              <p14:nvPr/>
            </p14:nvContentPartPr>
            <p14:xfrm>
              <a:off x="1616956" y="4208531"/>
              <a:ext cx="31320" cy="60120"/>
            </p14:xfrm>
          </p:contentPart>
        </mc:Choice>
        <mc:Fallback>
          <p:pic>
            <p:nvPicPr>
              <p:cNvPr id="118" name="Freihand 117">
                <a:extLst>
                  <a:ext uri="{FF2B5EF4-FFF2-40B4-BE49-F238E27FC236}">
                    <a16:creationId xmlns:a16="http://schemas.microsoft.com/office/drawing/2014/main" id="{BA93974A-4BB6-30DE-BFAE-77CC748BE541}"/>
                  </a:ext>
                </a:extLst>
              </p:cNvPr>
              <p:cNvPicPr/>
              <p:nvPr/>
            </p:nvPicPr>
            <p:blipFill>
              <a:blip r:embed="rId638"/>
              <a:stretch>
                <a:fillRect/>
              </a:stretch>
            </p:blipFill>
            <p:spPr>
              <a:xfrm>
                <a:off x="1612636" y="4204211"/>
                <a:ext cx="39960" cy="68760"/>
              </a:xfrm>
              <a:prstGeom prst="rect">
                <a:avLst/>
              </a:prstGeom>
            </p:spPr>
          </p:pic>
        </mc:Fallback>
      </mc:AlternateContent>
      <p:grpSp>
        <p:nvGrpSpPr>
          <p:cNvPr id="139" name="Gruppieren 138">
            <a:extLst>
              <a:ext uri="{FF2B5EF4-FFF2-40B4-BE49-F238E27FC236}">
                <a16:creationId xmlns:a16="http://schemas.microsoft.com/office/drawing/2014/main" id="{ADEE4F12-D708-180E-8F89-CFF45C6989FB}"/>
              </a:ext>
            </a:extLst>
          </p:cNvPr>
          <p:cNvGrpSpPr/>
          <p:nvPr/>
        </p:nvGrpSpPr>
        <p:grpSpPr>
          <a:xfrm>
            <a:off x="1780396" y="4094411"/>
            <a:ext cx="720000" cy="263880"/>
            <a:chOff x="1780396" y="4094411"/>
            <a:chExt cx="720000" cy="263880"/>
          </a:xfrm>
        </p:grpSpPr>
        <mc:AlternateContent xmlns:mc="http://schemas.openxmlformats.org/markup-compatibility/2006">
          <mc:Choice xmlns:p14="http://schemas.microsoft.com/office/powerpoint/2010/main" Requires="p14">
            <p:contentPart p14:bwMode="auto" r:id="rId639">
              <p14:nvContentPartPr>
                <p14:cNvPr id="119" name="Freihand 118">
                  <a:extLst>
                    <a:ext uri="{FF2B5EF4-FFF2-40B4-BE49-F238E27FC236}">
                      <a16:creationId xmlns:a16="http://schemas.microsoft.com/office/drawing/2014/main" id="{88A96386-E134-E726-ACBE-30D7F5F8F6C2}"/>
                    </a:ext>
                  </a:extLst>
                </p14:cNvPr>
                <p14:cNvContentPartPr/>
                <p14:nvPr/>
              </p14:nvContentPartPr>
              <p14:xfrm>
                <a:off x="1780396" y="4094411"/>
                <a:ext cx="117360" cy="263880"/>
              </p14:xfrm>
            </p:contentPart>
          </mc:Choice>
          <mc:Fallback>
            <p:pic>
              <p:nvPicPr>
                <p:cNvPr id="119" name="Freihand 118">
                  <a:extLst>
                    <a:ext uri="{FF2B5EF4-FFF2-40B4-BE49-F238E27FC236}">
                      <a16:creationId xmlns:a16="http://schemas.microsoft.com/office/drawing/2014/main" id="{88A96386-E134-E726-ACBE-30D7F5F8F6C2}"/>
                    </a:ext>
                  </a:extLst>
                </p:cNvPr>
                <p:cNvPicPr/>
                <p:nvPr/>
              </p:nvPicPr>
              <p:blipFill>
                <a:blip r:embed="rId640"/>
                <a:stretch>
                  <a:fillRect/>
                </a:stretch>
              </p:blipFill>
              <p:spPr>
                <a:xfrm>
                  <a:off x="1776076" y="4090091"/>
                  <a:ext cx="1260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30" name="Freihand 129">
                  <a:extLst>
                    <a:ext uri="{FF2B5EF4-FFF2-40B4-BE49-F238E27FC236}">
                      <a16:creationId xmlns:a16="http://schemas.microsoft.com/office/drawing/2014/main" id="{70D6E671-FCEF-B106-361D-0E7FFAC83C2B}"/>
                    </a:ext>
                  </a:extLst>
                </p14:cNvPr>
                <p14:cNvContentPartPr/>
                <p14:nvPr/>
              </p14:nvContentPartPr>
              <p14:xfrm>
                <a:off x="1937716" y="4105571"/>
                <a:ext cx="63000" cy="183600"/>
              </p14:xfrm>
            </p:contentPart>
          </mc:Choice>
          <mc:Fallback>
            <p:pic>
              <p:nvPicPr>
                <p:cNvPr id="130" name="Freihand 129">
                  <a:extLst>
                    <a:ext uri="{FF2B5EF4-FFF2-40B4-BE49-F238E27FC236}">
                      <a16:creationId xmlns:a16="http://schemas.microsoft.com/office/drawing/2014/main" id="{70D6E671-FCEF-B106-361D-0E7FFAC83C2B}"/>
                    </a:ext>
                  </a:extLst>
                </p:cNvPr>
                <p:cNvPicPr/>
                <p:nvPr/>
              </p:nvPicPr>
              <p:blipFill>
                <a:blip r:embed="rId642"/>
                <a:stretch>
                  <a:fillRect/>
                </a:stretch>
              </p:blipFill>
              <p:spPr>
                <a:xfrm>
                  <a:off x="1933396" y="4101251"/>
                  <a:ext cx="71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31" name="Freihand 130">
                  <a:extLst>
                    <a:ext uri="{FF2B5EF4-FFF2-40B4-BE49-F238E27FC236}">
                      <a16:creationId xmlns:a16="http://schemas.microsoft.com/office/drawing/2014/main" id="{FF66660B-D988-AA37-6B5A-CDEA67353B4C}"/>
                    </a:ext>
                  </a:extLst>
                </p14:cNvPr>
                <p14:cNvContentPartPr/>
                <p14:nvPr/>
              </p14:nvContentPartPr>
              <p14:xfrm>
                <a:off x="2010436" y="4189091"/>
                <a:ext cx="27720" cy="111960"/>
              </p14:xfrm>
            </p:contentPart>
          </mc:Choice>
          <mc:Fallback>
            <p:pic>
              <p:nvPicPr>
                <p:cNvPr id="131" name="Freihand 130">
                  <a:extLst>
                    <a:ext uri="{FF2B5EF4-FFF2-40B4-BE49-F238E27FC236}">
                      <a16:creationId xmlns:a16="http://schemas.microsoft.com/office/drawing/2014/main" id="{FF66660B-D988-AA37-6B5A-CDEA67353B4C}"/>
                    </a:ext>
                  </a:extLst>
                </p:cNvPr>
                <p:cNvPicPr/>
                <p:nvPr/>
              </p:nvPicPr>
              <p:blipFill>
                <a:blip r:embed="rId644"/>
                <a:stretch>
                  <a:fillRect/>
                </a:stretch>
              </p:blipFill>
              <p:spPr>
                <a:xfrm>
                  <a:off x="2006116" y="4184771"/>
                  <a:ext cx="36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32" name="Freihand 131">
                  <a:extLst>
                    <a:ext uri="{FF2B5EF4-FFF2-40B4-BE49-F238E27FC236}">
                      <a16:creationId xmlns:a16="http://schemas.microsoft.com/office/drawing/2014/main" id="{DD83714E-CC18-7288-3FC9-99076BDB499C}"/>
                    </a:ext>
                  </a:extLst>
                </p14:cNvPr>
                <p14:cNvContentPartPr/>
                <p14:nvPr/>
              </p14:nvContentPartPr>
              <p14:xfrm>
                <a:off x="2093236" y="4131131"/>
                <a:ext cx="122760" cy="187200"/>
              </p14:xfrm>
            </p:contentPart>
          </mc:Choice>
          <mc:Fallback>
            <p:pic>
              <p:nvPicPr>
                <p:cNvPr id="132" name="Freihand 131">
                  <a:extLst>
                    <a:ext uri="{FF2B5EF4-FFF2-40B4-BE49-F238E27FC236}">
                      <a16:creationId xmlns:a16="http://schemas.microsoft.com/office/drawing/2014/main" id="{DD83714E-CC18-7288-3FC9-99076BDB499C}"/>
                    </a:ext>
                  </a:extLst>
                </p:cNvPr>
                <p:cNvPicPr/>
                <p:nvPr/>
              </p:nvPicPr>
              <p:blipFill>
                <a:blip r:embed="rId646"/>
                <a:stretch>
                  <a:fillRect/>
                </a:stretch>
              </p:blipFill>
              <p:spPr>
                <a:xfrm>
                  <a:off x="2088916" y="4126811"/>
                  <a:ext cx="131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36" name="Freihand 135">
                  <a:extLst>
                    <a:ext uri="{FF2B5EF4-FFF2-40B4-BE49-F238E27FC236}">
                      <a16:creationId xmlns:a16="http://schemas.microsoft.com/office/drawing/2014/main" id="{F3EF0DA8-1D6D-A520-45FB-2A819B06203B}"/>
                    </a:ext>
                  </a:extLst>
                </p14:cNvPr>
                <p14:cNvContentPartPr/>
                <p14:nvPr/>
              </p14:nvContentPartPr>
              <p14:xfrm>
                <a:off x="2241556" y="4137251"/>
                <a:ext cx="258840" cy="131040"/>
              </p14:xfrm>
            </p:contentPart>
          </mc:Choice>
          <mc:Fallback>
            <p:pic>
              <p:nvPicPr>
                <p:cNvPr id="136" name="Freihand 135">
                  <a:extLst>
                    <a:ext uri="{FF2B5EF4-FFF2-40B4-BE49-F238E27FC236}">
                      <a16:creationId xmlns:a16="http://schemas.microsoft.com/office/drawing/2014/main" id="{F3EF0DA8-1D6D-A520-45FB-2A819B06203B}"/>
                    </a:ext>
                  </a:extLst>
                </p:cNvPr>
                <p:cNvPicPr/>
                <p:nvPr/>
              </p:nvPicPr>
              <p:blipFill>
                <a:blip r:embed="rId648"/>
                <a:stretch>
                  <a:fillRect/>
                </a:stretch>
              </p:blipFill>
              <p:spPr>
                <a:xfrm>
                  <a:off x="2237236" y="4132931"/>
                  <a:ext cx="267480" cy="139680"/>
                </a:xfrm>
                <a:prstGeom prst="rect">
                  <a:avLst/>
                </a:prstGeom>
              </p:spPr>
            </p:pic>
          </mc:Fallback>
        </mc:AlternateContent>
      </p:grpSp>
      <p:grpSp>
        <p:nvGrpSpPr>
          <p:cNvPr id="208" name="Gruppieren 207">
            <a:extLst>
              <a:ext uri="{FF2B5EF4-FFF2-40B4-BE49-F238E27FC236}">
                <a16:creationId xmlns:a16="http://schemas.microsoft.com/office/drawing/2014/main" id="{B699B492-4E7B-7941-AECB-D416D7723D9E}"/>
              </a:ext>
            </a:extLst>
          </p:cNvPr>
          <p:cNvGrpSpPr/>
          <p:nvPr/>
        </p:nvGrpSpPr>
        <p:grpSpPr>
          <a:xfrm>
            <a:off x="2629276" y="4020611"/>
            <a:ext cx="1464840" cy="353880"/>
            <a:chOff x="2629276" y="4020611"/>
            <a:chExt cx="1464840" cy="353880"/>
          </a:xfrm>
        </p:grpSpPr>
        <mc:AlternateContent xmlns:mc="http://schemas.openxmlformats.org/markup-compatibility/2006">
          <mc:Choice xmlns:p14="http://schemas.microsoft.com/office/powerpoint/2010/main" Requires="p14">
            <p:contentPart p14:bwMode="auto" r:id="rId649">
              <p14:nvContentPartPr>
                <p14:cNvPr id="144" name="Freihand 143">
                  <a:extLst>
                    <a:ext uri="{FF2B5EF4-FFF2-40B4-BE49-F238E27FC236}">
                      <a16:creationId xmlns:a16="http://schemas.microsoft.com/office/drawing/2014/main" id="{DDDEDD75-1439-E001-B8D2-AA10A15A6819}"/>
                    </a:ext>
                  </a:extLst>
                </p14:cNvPr>
                <p14:cNvContentPartPr/>
                <p14:nvPr/>
              </p14:nvContentPartPr>
              <p14:xfrm>
                <a:off x="2629276" y="4215371"/>
                <a:ext cx="147960" cy="29160"/>
              </p14:xfrm>
            </p:contentPart>
          </mc:Choice>
          <mc:Fallback>
            <p:pic>
              <p:nvPicPr>
                <p:cNvPr id="144" name="Freihand 143">
                  <a:extLst>
                    <a:ext uri="{FF2B5EF4-FFF2-40B4-BE49-F238E27FC236}">
                      <a16:creationId xmlns:a16="http://schemas.microsoft.com/office/drawing/2014/main" id="{DDDEDD75-1439-E001-B8D2-AA10A15A6819}"/>
                    </a:ext>
                  </a:extLst>
                </p:cNvPr>
                <p:cNvPicPr/>
                <p:nvPr/>
              </p:nvPicPr>
              <p:blipFill>
                <a:blip r:embed="rId650"/>
                <a:stretch>
                  <a:fillRect/>
                </a:stretch>
              </p:blipFill>
              <p:spPr>
                <a:xfrm>
                  <a:off x="2624956" y="4211051"/>
                  <a:ext cx="156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47" name="Freihand 146">
                  <a:extLst>
                    <a:ext uri="{FF2B5EF4-FFF2-40B4-BE49-F238E27FC236}">
                      <a16:creationId xmlns:a16="http://schemas.microsoft.com/office/drawing/2014/main" id="{26AC8944-FCF8-DC76-23CA-15449D1EE286}"/>
                    </a:ext>
                  </a:extLst>
                </p14:cNvPr>
                <p14:cNvContentPartPr/>
                <p14:nvPr/>
              </p14:nvContentPartPr>
              <p14:xfrm>
                <a:off x="2866516" y="4135811"/>
                <a:ext cx="138240" cy="134280"/>
              </p14:xfrm>
            </p:contentPart>
          </mc:Choice>
          <mc:Fallback>
            <p:pic>
              <p:nvPicPr>
                <p:cNvPr id="147" name="Freihand 146">
                  <a:extLst>
                    <a:ext uri="{FF2B5EF4-FFF2-40B4-BE49-F238E27FC236}">
                      <a16:creationId xmlns:a16="http://schemas.microsoft.com/office/drawing/2014/main" id="{26AC8944-FCF8-DC76-23CA-15449D1EE286}"/>
                    </a:ext>
                  </a:extLst>
                </p:cNvPr>
                <p:cNvPicPr/>
                <p:nvPr/>
              </p:nvPicPr>
              <p:blipFill>
                <a:blip r:embed="rId652"/>
                <a:stretch>
                  <a:fillRect/>
                </a:stretch>
              </p:blipFill>
              <p:spPr>
                <a:xfrm>
                  <a:off x="2862196" y="4131491"/>
                  <a:ext cx="146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51" name="Freihand 150">
                  <a:extLst>
                    <a:ext uri="{FF2B5EF4-FFF2-40B4-BE49-F238E27FC236}">
                      <a16:creationId xmlns:a16="http://schemas.microsoft.com/office/drawing/2014/main" id="{E27D4678-BDE1-B20E-2AF4-6DF9F3AF1B47}"/>
                    </a:ext>
                  </a:extLst>
                </p14:cNvPr>
                <p14:cNvContentPartPr/>
                <p14:nvPr/>
              </p14:nvContentPartPr>
              <p14:xfrm>
                <a:off x="3083236" y="4134371"/>
                <a:ext cx="45720" cy="122040"/>
              </p14:xfrm>
            </p:contentPart>
          </mc:Choice>
          <mc:Fallback>
            <p:pic>
              <p:nvPicPr>
                <p:cNvPr id="151" name="Freihand 150">
                  <a:extLst>
                    <a:ext uri="{FF2B5EF4-FFF2-40B4-BE49-F238E27FC236}">
                      <a16:creationId xmlns:a16="http://schemas.microsoft.com/office/drawing/2014/main" id="{E27D4678-BDE1-B20E-2AF4-6DF9F3AF1B47}"/>
                    </a:ext>
                  </a:extLst>
                </p:cNvPr>
                <p:cNvPicPr/>
                <p:nvPr/>
              </p:nvPicPr>
              <p:blipFill>
                <a:blip r:embed="rId654"/>
                <a:stretch>
                  <a:fillRect/>
                </a:stretch>
              </p:blipFill>
              <p:spPr>
                <a:xfrm>
                  <a:off x="3078916" y="4130051"/>
                  <a:ext cx="54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58" name="Freihand 157">
                  <a:extLst>
                    <a:ext uri="{FF2B5EF4-FFF2-40B4-BE49-F238E27FC236}">
                      <a16:creationId xmlns:a16="http://schemas.microsoft.com/office/drawing/2014/main" id="{1FFCAB78-5829-5334-B82B-CD6741A2D6D5}"/>
                    </a:ext>
                  </a:extLst>
                </p14:cNvPr>
                <p14:cNvContentPartPr/>
                <p14:nvPr/>
              </p14:nvContentPartPr>
              <p14:xfrm>
                <a:off x="3058036" y="4141211"/>
                <a:ext cx="288720" cy="100800"/>
              </p14:xfrm>
            </p:contentPart>
          </mc:Choice>
          <mc:Fallback>
            <p:pic>
              <p:nvPicPr>
                <p:cNvPr id="158" name="Freihand 157">
                  <a:extLst>
                    <a:ext uri="{FF2B5EF4-FFF2-40B4-BE49-F238E27FC236}">
                      <a16:creationId xmlns:a16="http://schemas.microsoft.com/office/drawing/2014/main" id="{1FFCAB78-5829-5334-B82B-CD6741A2D6D5}"/>
                    </a:ext>
                  </a:extLst>
                </p:cNvPr>
                <p:cNvPicPr/>
                <p:nvPr/>
              </p:nvPicPr>
              <p:blipFill>
                <a:blip r:embed="rId656"/>
                <a:stretch>
                  <a:fillRect/>
                </a:stretch>
              </p:blipFill>
              <p:spPr>
                <a:xfrm>
                  <a:off x="3053716" y="4136891"/>
                  <a:ext cx="297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59" name="Freihand 158">
                  <a:extLst>
                    <a:ext uri="{FF2B5EF4-FFF2-40B4-BE49-F238E27FC236}">
                      <a16:creationId xmlns:a16="http://schemas.microsoft.com/office/drawing/2014/main" id="{E4A62CCE-1960-5BEF-EFB8-7525DD287252}"/>
                    </a:ext>
                  </a:extLst>
                </p14:cNvPr>
                <p14:cNvContentPartPr/>
                <p14:nvPr/>
              </p14:nvContentPartPr>
              <p14:xfrm>
                <a:off x="3244156" y="4082531"/>
                <a:ext cx="144720" cy="270360"/>
              </p14:xfrm>
            </p:contentPart>
          </mc:Choice>
          <mc:Fallback>
            <p:pic>
              <p:nvPicPr>
                <p:cNvPr id="159" name="Freihand 158">
                  <a:extLst>
                    <a:ext uri="{FF2B5EF4-FFF2-40B4-BE49-F238E27FC236}">
                      <a16:creationId xmlns:a16="http://schemas.microsoft.com/office/drawing/2014/main" id="{E4A62CCE-1960-5BEF-EFB8-7525DD287252}"/>
                    </a:ext>
                  </a:extLst>
                </p:cNvPr>
                <p:cNvPicPr/>
                <p:nvPr/>
              </p:nvPicPr>
              <p:blipFill>
                <a:blip r:embed="rId658"/>
                <a:stretch>
                  <a:fillRect/>
                </a:stretch>
              </p:blipFill>
              <p:spPr>
                <a:xfrm>
                  <a:off x="3239836" y="4078211"/>
                  <a:ext cx="1533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70" name="Freihand 169">
                  <a:extLst>
                    <a:ext uri="{FF2B5EF4-FFF2-40B4-BE49-F238E27FC236}">
                      <a16:creationId xmlns:a16="http://schemas.microsoft.com/office/drawing/2014/main" id="{B4743C40-3934-1868-F4C3-A3C11633F04D}"/>
                    </a:ext>
                  </a:extLst>
                </p14:cNvPr>
                <p14:cNvContentPartPr/>
                <p14:nvPr/>
              </p14:nvContentPartPr>
              <p14:xfrm>
                <a:off x="2818276" y="4021331"/>
                <a:ext cx="53640" cy="353160"/>
              </p14:xfrm>
            </p:contentPart>
          </mc:Choice>
          <mc:Fallback>
            <p:pic>
              <p:nvPicPr>
                <p:cNvPr id="170" name="Freihand 169">
                  <a:extLst>
                    <a:ext uri="{FF2B5EF4-FFF2-40B4-BE49-F238E27FC236}">
                      <a16:creationId xmlns:a16="http://schemas.microsoft.com/office/drawing/2014/main" id="{B4743C40-3934-1868-F4C3-A3C11633F04D}"/>
                    </a:ext>
                  </a:extLst>
                </p:cNvPr>
                <p:cNvPicPr/>
                <p:nvPr/>
              </p:nvPicPr>
              <p:blipFill>
                <a:blip r:embed="rId660"/>
                <a:stretch>
                  <a:fillRect/>
                </a:stretch>
              </p:blipFill>
              <p:spPr>
                <a:xfrm>
                  <a:off x="2813956" y="4017011"/>
                  <a:ext cx="6228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6" name="Freihand 175">
                  <a:extLst>
                    <a:ext uri="{FF2B5EF4-FFF2-40B4-BE49-F238E27FC236}">
                      <a16:creationId xmlns:a16="http://schemas.microsoft.com/office/drawing/2014/main" id="{F72DF4D7-F198-B4B2-12E8-2EDDE7A6B864}"/>
                    </a:ext>
                  </a:extLst>
                </p14:cNvPr>
                <p14:cNvContentPartPr/>
                <p14:nvPr/>
              </p14:nvContentPartPr>
              <p14:xfrm>
                <a:off x="3475996" y="4132931"/>
                <a:ext cx="75600" cy="150840"/>
              </p14:xfrm>
            </p:contentPart>
          </mc:Choice>
          <mc:Fallback>
            <p:pic>
              <p:nvPicPr>
                <p:cNvPr id="176" name="Freihand 175">
                  <a:extLst>
                    <a:ext uri="{FF2B5EF4-FFF2-40B4-BE49-F238E27FC236}">
                      <a16:creationId xmlns:a16="http://schemas.microsoft.com/office/drawing/2014/main" id="{F72DF4D7-F198-B4B2-12E8-2EDDE7A6B864}"/>
                    </a:ext>
                  </a:extLst>
                </p:cNvPr>
                <p:cNvPicPr/>
                <p:nvPr/>
              </p:nvPicPr>
              <p:blipFill>
                <a:blip r:embed="rId662"/>
                <a:stretch>
                  <a:fillRect/>
                </a:stretch>
              </p:blipFill>
              <p:spPr>
                <a:xfrm>
                  <a:off x="3471676" y="4128611"/>
                  <a:ext cx="84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7" name="Freihand 176">
                  <a:extLst>
                    <a:ext uri="{FF2B5EF4-FFF2-40B4-BE49-F238E27FC236}">
                      <a16:creationId xmlns:a16="http://schemas.microsoft.com/office/drawing/2014/main" id="{90186C4F-8BC3-8F96-9806-E68A71031BF3}"/>
                    </a:ext>
                  </a:extLst>
                </p14:cNvPr>
                <p14:cNvContentPartPr/>
                <p14:nvPr/>
              </p14:nvContentPartPr>
              <p14:xfrm>
                <a:off x="3601996" y="4132571"/>
                <a:ext cx="86040" cy="140400"/>
              </p14:xfrm>
            </p:contentPart>
          </mc:Choice>
          <mc:Fallback>
            <p:pic>
              <p:nvPicPr>
                <p:cNvPr id="177" name="Freihand 176">
                  <a:extLst>
                    <a:ext uri="{FF2B5EF4-FFF2-40B4-BE49-F238E27FC236}">
                      <a16:creationId xmlns:a16="http://schemas.microsoft.com/office/drawing/2014/main" id="{90186C4F-8BC3-8F96-9806-E68A71031BF3}"/>
                    </a:ext>
                  </a:extLst>
                </p:cNvPr>
                <p:cNvPicPr/>
                <p:nvPr/>
              </p:nvPicPr>
              <p:blipFill>
                <a:blip r:embed="rId664"/>
                <a:stretch>
                  <a:fillRect/>
                </a:stretch>
              </p:blipFill>
              <p:spPr>
                <a:xfrm>
                  <a:off x="3597676" y="4128251"/>
                  <a:ext cx="94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98" name="Freihand 197">
                  <a:extLst>
                    <a:ext uri="{FF2B5EF4-FFF2-40B4-BE49-F238E27FC236}">
                      <a16:creationId xmlns:a16="http://schemas.microsoft.com/office/drawing/2014/main" id="{F02BF102-ADFA-DA42-9724-78DD62922F5B}"/>
                    </a:ext>
                  </a:extLst>
                </p14:cNvPr>
                <p14:cNvContentPartPr/>
                <p14:nvPr/>
              </p14:nvContentPartPr>
              <p14:xfrm>
                <a:off x="3738076" y="4132211"/>
                <a:ext cx="125640" cy="103680"/>
              </p14:xfrm>
            </p:contentPart>
          </mc:Choice>
          <mc:Fallback>
            <p:pic>
              <p:nvPicPr>
                <p:cNvPr id="198" name="Freihand 197">
                  <a:extLst>
                    <a:ext uri="{FF2B5EF4-FFF2-40B4-BE49-F238E27FC236}">
                      <a16:creationId xmlns:a16="http://schemas.microsoft.com/office/drawing/2014/main" id="{F02BF102-ADFA-DA42-9724-78DD62922F5B}"/>
                    </a:ext>
                  </a:extLst>
                </p:cNvPr>
                <p:cNvPicPr/>
                <p:nvPr/>
              </p:nvPicPr>
              <p:blipFill>
                <a:blip r:embed="rId666"/>
                <a:stretch>
                  <a:fillRect/>
                </a:stretch>
              </p:blipFill>
              <p:spPr>
                <a:xfrm>
                  <a:off x="3733756" y="4127891"/>
                  <a:ext cx="134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02" name="Freihand 201">
                  <a:extLst>
                    <a:ext uri="{FF2B5EF4-FFF2-40B4-BE49-F238E27FC236}">
                      <a16:creationId xmlns:a16="http://schemas.microsoft.com/office/drawing/2014/main" id="{877A17A6-74DE-15DE-03A3-D4FFF8A26DB7}"/>
                    </a:ext>
                  </a:extLst>
                </p14:cNvPr>
                <p14:cNvContentPartPr/>
                <p14:nvPr/>
              </p14:nvContentPartPr>
              <p14:xfrm>
                <a:off x="3915556" y="4143731"/>
                <a:ext cx="95760" cy="101880"/>
              </p14:xfrm>
            </p:contentPart>
          </mc:Choice>
          <mc:Fallback>
            <p:pic>
              <p:nvPicPr>
                <p:cNvPr id="202" name="Freihand 201">
                  <a:extLst>
                    <a:ext uri="{FF2B5EF4-FFF2-40B4-BE49-F238E27FC236}">
                      <a16:creationId xmlns:a16="http://schemas.microsoft.com/office/drawing/2014/main" id="{877A17A6-74DE-15DE-03A3-D4FFF8A26DB7}"/>
                    </a:ext>
                  </a:extLst>
                </p:cNvPr>
                <p:cNvPicPr/>
                <p:nvPr/>
              </p:nvPicPr>
              <p:blipFill>
                <a:blip r:embed="rId668"/>
                <a:stretch>
                  <a:fillRect/>
                </a:stretch>
              </p:blipFill>
              <p:spPr>
                <a:xfrm>
                  <a:off x="3911236" y="4139411"/>
                  <a:ext cx="104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04" name="Freihand 203">
                  <a:extLst>
                    <a:ext uri="{FF2B5EF4-FFF2-40B4-BE49-F238E27FC236}">
                      <a16:creationId xmlns:a16="http://schemas.microsoft.com/office/drawing/2014/main" id="{ABC724D9-E642-7F59-7F1C-BF82AA85685B}"/>
                    </a:ext>
                  </a:extLst>
                </p14:cNvPr>
                <p14:cNvContentPartPr/>
                <p14:nvPr/>
              </p14:nvContentPartPr>
              <p14:xfrm>
                <a:off x="4012756" y="4020611"/>
                <a:ext cx="81360" cy="299160"/>
              </p14:xfrm>
            </p:contentPart>
          </mc:Choice>
          <mc:Fallback>
            <p:pic>
              <p:nvPicPr>
                <p:cNvPr id="204" name="Freihand 203">
                  <a:extLst>
                    <a:ext uri="{FF2B5EF4-FFF2-40B4-BE49-F238E27FC236}">
                      <a16:creationId xmlns:a16="http://schemas.microsoft.com/office/drawing/2014/main" id="{ABC724D9-E642-7F59-7F1C-BF82AA85685B}"/>
                    </a:ext>
                  </a:extLst>
                </p:cNvPr>
                <p:cNvPicPr/>
                <p:nvPr/>
              </p:nvPicPr>
              <p:blipFill>
                <a:blip r:embed="rId670"/>
                <a:stretch>
                  <a:fillRect/>
                </a:stretch>
              </p:blipFill>
              <p:spPr>
                <a:xfrm>
                  <a:off x="4008436" y="4016291"/>
                  <a:ext cx="90000" cy="307800"/>
                </a:xfrm>
                <a:prstGeom prst="rect">
                  <a:avLst/>
                </a:prstGeom>
              </p:spPr>
            </p:pic>
          </mc:Fallback>
        </mc:AlternateContent>
      </p:grpSp>
      <p:grpSp>
        <p:nvGrpSpPr>
          <p:cNvPr id="262" name="Gruppieren 261">
            <a:extLst>
              <a:ext uri="{FF2B5EF4-FFF2-40B4-BE49-F238E27FC236}">
                <a16:creationId xmlns:a16="http://schemas.microsoft.com/office/drawing/2014/main" id="{C50E9472-D830-208D-1641-7D0A9E29FE27}"/>
              </a:ext>
            </a:extLst>
          </p:cNvPr>
          <p:cNvGrpSpPr/>
          <p:nvPr/>
        </p:nvGrpSpPr>
        <p:grpSpPr>
          <a:xfrm>
            <a:off x="4257556" y="4006571"/>
            <a:ext cx="1834920" cy="252720"/>
            <a:chOff x="4257556" y="4006571"/>
            <a:chExt cx="1834920" cy="252720"/>
          </a:xfrm>
        </p:grpSpPr>
        <mc:AlternateContent xmlns:mc="http://schemas.openxmlformats.org/markup-compatibility/2006">
          <mc:Choice xmlns:p14="http://schemas.microsoft.com/office/powerpoint/2010/main" Requires="p14">
            <p:contentPart p14:bwMode="auto" r:id="rId671">
              <p14:nvContentPartPr>
                <p14:cNvPr id="210" name="Freihand 209">
                  <a:extLst>
                    <a:ext uri="{FF2B5EF4-FFF2-40B4-BE49-F238E27FC236}">
                      <a16:creationId xmlns:a16="http://schemas.microsoft.com/office/drawing/2014/main" id="{E2F52F38-977B-C820-D4C6-B66A3DFE4770}"/>
                    </a:ext>
                  </a:extLst>
                </p14:cNvPr>
                <p14:cNvContentPartPr/>
                <p14:nvPr/>
              </p14:nvContentPartPr>
              <p14:xfrm>
                <a:off x="4307236" y="4130771"/>
                <a:ext cx="21960" cy="97560"/>
              </p14:xfrm>
            </p:contentPart>
          </mc:Choice>
          <mc:Fallback>
            <p:pic>
              <p:nvPicPr>
                <p:cNvPr id="210" name="Freihand 209">
                  <a:extLst>
                    <a:ext uri="{FF2B5EF4-FFF2-40B4-BE49-F238E27FC236}">
                      <a16:creationId xmlns:a16="http://schemas.microsoft.com/office/drawing/2014/main" id="{E2F52F38-977B-C820-D4C6-B66A3DFE4770}"/>
                    </a:ext>
                  </a:extLst>
                </p:cNvPr>
                <p:cNvPicPr/>
                <p:nvPr/>
              </p:nvPicPr>
              <p:blipFill>
                <a:blip r:embed="rId672"/>
                <a:stretch>
                  <a:fillRect/>
                </a:stretch>
              </p:blipFill>
              <p:spPr>
                <a:xfrm>
                  <a:off x="4302916" y="4126451"/>
                  <a:ext cx="30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16" name="Freihand 215">
                  <a:extLst>
                    <a:ext uri="{FF2B5EF4-FFF2-40B4-BE49-F238E27FC236}">
                      <a16:creationId xmlns:a16="http://schemas.microsoft.com/office/drawing/2014/main" id="{B5556EE4-E3F9-0376-F259-37A0A6B9AF85}"/>
                    </a:ext>
                  </a:extLst>
                </p14:cNvPr>
                <p14:cNvContentPartPr/>
                <p14:nvPr/>
              </p14:nvContentPartPr>
              <p14:xfrm>
                <a:off x="4257556" y="4165331"/>
                <a:ext cx="150480" cy="12600"/>
              </p14:xfrm>
            </p:contentPart>
          </mc:Choice>
          <mc:Fallback>
            <p:pic>
              <p:nvPicPr>
                <p:cNvPr id="216" name="Freihand 215">
                  <a:extLst>
                    <a:ext uri="{FF2B5EF4-FFF2-40B4-BE49-F238E27FC236}">
                      <a16:creationId xmlns:a16="http://schemas.microsoft.com/office/drawing/2014/main" id="{B5556EE4-E3F9-0376-F259-37A0A6B9AF85}"/>
                    </a:ext>
                  </a:extLst>
                </p:cNvPr>
                <p:cNvPicPr/>
                <p:nvPr/>
              </p:nvPicPr>
              <p:blipFill>
                <a:blip r:embed="rId674"/>
                <a:stretch>
                  <a:fillRect/>
                </a:stretch>
              </p:blipFill>
              <p:spPr>
                <a:xfrm>
                  <a:off x="4253236" y="4161011"/>
                  <a:ext cx="159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19" name="Freihand 218">
                  <a:extLst>
                    <a:ext uri="{FF2B5EF4-FFF2-40B4-BE49-F238E27FC236}">
                      <a16:creationId xmlns:a16="http://schemas.microsoft.com/office/drawing/2014/main" id="{2D4D6A86-29DE-69FB-507D-B4843B45C8F0}"/>
                    </a:ext>
                  </a:extLst>
                </p14:cNvPr>
                <p14:cNvContentPartPr/>
                <p14:nvPr/>
              </p14:nvContentPartPr>
              <p14:xfrm>
                <a:off x="4505956" y="4082531"/>
                <a:ext cx="101160" cy="91440"/>
              </p14:xfrm>
            </p:contentPart>
          </mc:Choice>
          <mc:Fallback>
            <p:pic>
              <p:nvPicPr>
                <p:cNvPr id="219" name="Freihand 218">
                  <a:extLst>
                    <a:ext uri="{FF2B5EF4-FFF2-40B4-BE49-F238E27FC236}">
                      <a16:creationId xmlns:a16="http://schemas.microsoft.com/office/drawing/2014/main" id="{2D4D6A86-29DE-69FB-507D-B4843B45C8F0}"/>
                    </a:ext>
                  </a:extLst>
                </p:cNvPr>
                <p:cNvPicPr/>
                <p:nvPr/>
              </p:nvPicPr>
              <p:blipFill>
                <a:blip r:embed="rId676"/>
                <a:stretch>
                  <a:fillRect/>
                </a:stretch>
              </p:blipFill>
              <p:spPr>
                <a:xfrm>
                  <a:off x="4501636" y="4078211"/>
                  <a:ext cx="109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22" name="Freihand 221">
                  <a:extLst>
                    <a:ext uri="{FF2B5EF4-FFF2-40B4-BE49-F238E27FC236}">
                      <a16:creationId xmlns:a16="http://schemas.microsoft.com/office/drawing/2014/main" id="{8B98F9D1-124B-8C3B-60F4-562429C05A99}"/>
                    </a:ext>
                  </a:extLst>
                </p14:cNvPr>
                <p14:cNvContentPartPr/>
                <p14:nvPr/>
              </p14:nvContentPartPr>
              <p14:xfrm>
                <a:off x="4623676" y="4045811"/>
                <a:ext cx="160920" cy="213480"/>
              </p14:xfrm>
            </p:contentPart>
          </mc:Choice>
          <mc:Fallback>
            <p:pic>
              <p:nvPicPr>
                <p:cNvPr id="222" name="Freihand 221">
                  <a:extLst>
                    <a:ext uri="{FF2B5EF4-FFF2-40B4-BE49-F238E27FC236}">
                      <a16:creationId xmlns:a16="http://schemas.microsoft.com/office/drawing/2014/main" id="{8B98F9D1-124B-8C3B-60F4-562429C05A99}"/>
                    </a:ext>
                  </a:extLst>
                </p:cNvPr>
                <p:cNvPicPr/>
                <p:nvPr/>
              </p:nvPicPr>
              <p:blipFill>
                <a:blip r:embed="rId678"/>
                <a:stretch>
                  <a:fillRect/>
                </a:stretch>
              </p:blipFill>
              <p:spPr>
                <a:xfrm>
                  <a:off x="4619356" y="4041491"/>
                  <a:ext cx="169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31" name="Freihand 230">
                  <a:extLst>
                    <a:ext uri="{FF2B5EF4-FFF2-40B4-BE49-F238E27FC236}">
                      <a16:creationId xmlns:a16="http://schemas.microsoft.com/office/drawing/2014/main" id="{BED8B66F-A745-DEF0-60B4-398053775803}"/>
                    </a:ext>
                  </a:extLst>
                </p14:cNvPr>
                <p14:cNvContentPartPr/>
                <p14:nvPr/>
              </p14:nvContentPartPr>
              <p14:xfrm>
                <a:off x="4776316" y="4133651"/>
                <a:ext cx="125640" cy="79920"/>
              </p14:xfrm>
            </p:contentPart>
          </mc:Choice>
          <mc:Fallback>
            <p:pic>
              <p:nvPicPr>
                <p:cNvPr id="231" name="Freihand 230">
                  <a:extLst>
                    <a:ext uri="{FF2B5EF4-FFF2-40B4-BE49-F238E27FC236}">
                      <a16:creationId xmlns:a16="http://schemas.microsoft.com/office/drawing/2014/main" id="{BED8B66F-A745-DEF0-60B4-398053775803}"/>
                    </a:ext>
                  </a:extLst>
                </p:cNvPr>
                <p:cNvPicPr/>
                <p:nvPr/>
              </p:nvPicPr>
              <p:blipFill>
                <a:blip r:embed="rId680"/>
                <a:stretch>
                  <a:fillRect/>
                </a:stretch>
              </p:blipFill>
              <p:spPr>
                <a:xfrm>
                  <a:off x="4771996" y="4129331"/>
                  <a:ext cx="134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32" name="Freihand 231">
                  <a:extLst>
                    <a:ext uri="{FF2B5EF4-FFF2-40B4-BE49-F238E27FC236}">
                      <a16:creationId xmlns:a16="http://schemas.microsoft.com/office/drawing/2014/main" id="{AE2AD20E-F3E5-0B25-0B2A-84C2DF258005}"/>
                    </a:ext>
                  </a:extLst>
                </p14:cNvPr>
                <p14:cNvContentPartPr/>
                <p14:nvPr/>
              </p14:nvContentPartPr>
              <p14:xfrm>
                <a:off x="5054236" y="4083251"/>
                <a:ext cx="126720" cy="87480"/>
              </p14:xfrm>
            </p:contentPart>
          </mc:Choice>
          <mc:Fallback>
            <p:pic>
              <p:nvPicPr>
                <p:cNvPr id="232" name="Freihand 231">
                  <a:extLst>
                    <a:ext uri="{FF2B5EF4-FFF2-40B4-BE49-F238E27FC236}">
                      <a16:creationId xmlns:a16="http://schemas.microsoft.com/office/drawing/2014/main" id="{AE2AD20E-F3E5-0B25-0B2A-84C2DF258005}"/>
                    </a:ext>
                  </a:extLst>
                </p:cNvPr>
                <p:cNvPicPr/>
                <p:nvPr/>
              </p:nvPicPr>
              <p:blipFill>
                <a:blip r:embed="rId682"/>
                <a:stretch>
                  <a:fillRect/>
                </a:stretch>
              </p:blipFill>
              <p:spPr>
                <a:xfrm>
                  <a:off x="5049916" y="4078931"/>
                  <a:ext cx="135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33" name="Freihand 232">
                  <a:extLst>
                    <a:ext uri="{FF2B5EF4-FFF2-40B4-BE49-F238E27FC236}">
                      <a16:creationId xmlns:a16="http://schemas.microsoft.com/office/drawing/2014/main" id="{AD74E490-AE1B-E5C6-BA82-129CAF921D4D}"/>
                    </a:ext>
                  </a:extLst>
                </p14:cNvPr>
                <p14:cNvContentPartPr/>
                <p14:nvPr/>
              </p14:nvContentPartPr>
              <p14:xfrm>
                <a:off x="5292556" y="4054451"/>
                <a:ext cx="164520" cy="91800"/>
              </p14:xfrm>
            </p:contentPart>
          </mc:Choice>
          <mc:Fallback>
            <p:pic>
              <p:nvPicPr>
                <p:cNvPr id="233" name="Freihand 232">
                  <a:extLst>
                    <a:ext uri="{FF2B5EF4-FFF2-40B4-BE49-F238E27FC236}">
                      <a16:creationId xmlns:a16="http://schemas.microsoft.com/office/drawing/2014/main" id="{AD74E490-AE1B-E5C6-BA82-129CAF921D4D}"/>
                    </a:ext>
                  </a:extLst>
                </p:cNvPr>
                <p:cNvPicPr/>
                <p:nvPr/>
              </p:nvPicPr>
              <p:blipFill>
                <a:blip r:embed="rId684"/>
                <a:stretch>
                  <a:fillRect/>
                </a:stretch>
              </p:blipFill>
              <p:spPr>
                <a:xfrm>
                  <a:off x="5288236" y="4050131"/>
                  <a:ext cx="173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39" name="Freihand 238">
                  <a:extLst>
                    <a:ext uri="{FF2B5EF4-FFF2-40B4-BE49-F238E27FC236}">
                      <a16:creationId xmlns:a16="http://schemas.microsoft.com/office/drawing/2014/main" id="{8552A596-4FA5-F94B-B6CF-AB20737955D8}"/>
                    </a:ext>
                  </a:extLst>
                </p14:cNvPr>
                <p14:cNvContentPartPr/>
                <p14:nvPr/>
              </p14:nvContentPartPr>
              <p14:xfrm>
                <a:off x="5325676" y="4114211"/>
                <a:ext cx="105120" cy="76680"/>
              </p14:xfrm>
            </p:contentPart>
          </mc:Choice>
          <mc:Fallback>
            <p:pic>
              <p:nvPicPr>
                <p:cNvPr id="239" name="Freihand 238">
                  <a:extLst>
                    <a:ext uri="{FF2B5EF4-FFF2-40B4-BE49-F238E27FC236}">
                      <a16:creationId xmlns:a16="http://schemas.microsoft.com/office/drawing/2014/main" id="{8552A596-4FA5-F94B-B6CF-AB20737955D8}"/>
                    </a:ext>
                  </a:extLst>
                </p:cNvPr>
                <p:cNvPicPr/>
                <p:nvPr/>
              </p:nvPicPr>
              <p:blipFill>
                <a:blip r:embed="rId686"/>
                <a:stretch>
                  <a:fillRect/>
                </a:stretch>
              </p:blipFill>
              <p:spPr>
                <a:xfrm>
                  <a:off x="5321356" y="4109891"/>
                  <a:ext cx="113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52" name="Freihand 251">
                  <a:extLst>
                    <a:ext uri="{FF2B5EF4-FFF2-40B4-BE49-F238E27FC236}">
                      <a16:creationId xmlns:a16="http://schemas.microsoft.com/office/drawing/2014/main" id="{85BE7EFA-B591-3F68-6595-84B2C7F21DEA}"/>
                    </a:ext>
                  </a:extLst>
                </p14:cNvPr>
                <p14:cNvContentPartPr/>
                <p14:nvPr/>
              </p14:nvContentPartPr>
              <p14:xfrm>
                <a:off x="5523676" y="4029971"/>
                <a:ext cx="102600" cy="168120"/>
              </p14:xfrm>
            </p:contentPart>
          </mc:Choice>
          <mc:Fallback>
            <p:pic>
              <p:nvPicPr>
                <p:cNvPr id="252" name="Freihand 251">
                  <a:extLst>
                    <a:ext uri="{FF2B5EF4-FFF2-40B4-BE49-F238E27FC236}">
                      <a16:creationId xmlns:a16="http://schemas.microsoft.com/office/drawing/2014/main" id="{85BE7EFA-B591-3F68-6595-84B2C7F21DEA}"/>
                    </a:ext>
                  </a:extLst>
                </p:cNvPr>
                <p:cNvPicPr/>
                <p:nvPr/>
              </p:nvPicPr>
              <p:blipFill>
                <a:blip r:embed="rId688"/>
                <a:stretch>
                  <a:fillRect/>
                </a:stretch>
              </p:blipFill>
              <p:spPr>
                <a:xfrm>
                  <a:off x="5519356" y="4025651"/>
                  <a:ext cx="111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53" name="Freihand 252">
                  <a:extLst>
                    <a:ext uri="{FF2B5EF4-FFF2-40B4-BE49-F238E27FC236}">
                      <a16:creationId xmlns:a16="http://schemas.microsoft.com/office/drawing/2014/main" id="{F726CEF4-A185-B8C3-8E84-B1F88B7E7743}"/>
                    </a:ext>
                  </a:extLst>
                </p14:cNvPr>
                <p14:cNvContentPartPr/>
                <p14:nvPr/>
              </p14:nvContentPartPr>
              <p14:xfrm>
                <a:off x="5578756" y="4023491"/>
                <a:ext cx="257400" cy="102600"/>
              </p14:xfrm>
            </p:contentPart>
          </mc:Choice>
          <mc:Fallback>
            <p:pic>
              <p:nvPicPr>
                <p:cNvPr id="253" name="Freihand 252">
                  <a:extLst>
                    <a:ext uri="{FF2B5EF4-FFF2-40B4-BE49-F238E27FC236}">
                      <a16:creationId xmlns:a16="http://schemas.microsoft.com/office/drawing/2014/main" id="{F726CEF4-A185-B8C3-8E84-B1F88B7E7743}"/>
                    </a:ext>
                  </a:extLst>
                </p:cNvPr>
                <p:cNvPicPr/>
                <p:nvPr/>
              </p:nvPicPr>
              <p:blipFill>
                <a:blip r:embed="rId690"/>
                <a:stretch>
                  <a:fillRect/>
                </a:stretch>
              </p:blipFill>
              <p:spPr>
                <a:xfrm>
                  <a:off x="5574436" y="4019171"/>
                  <a:ext cx="266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56" name="Freihand 255">
                  <a:extLst>
                    <a:ext uri="{FF2B5EF4-FFF2-40B4-BE49-F238E27FC236}">
                      <a16:creationId xmlns:a16="http://schemas.microsoft.com/office/drawing/2014/main" id="{BA068AD4-D90C-D223-4000-068448F1B176}"/>
                    </a:ext>
                  </a:extLst>
                </p14:cNvPr>
                <p14:cNvContentPartPr/>
                <p14:nvPr/>
              </p14:nvContentPartPr>
              <p14:xfrm>
                <a:off x="5933356" y="4006571"/>
                <a:ext cx="159120" cy="111240"/>
              </p14:xfrm>
            </p:contentPart>
          </mc:Choice>
          <mc:Fallback>
            <p:pic>
              <p:nvPicPr>
                <p:cNvPr id="256" name="Freihand 255">
                  <a:extLst>
                    <a:ext uri="{FF2B5EF4-FFF2-40B4-BE49-F238E27FC236}">
                      <a16:creationId xmlns:a16="http://schemas.microsoft.com/office/drawing/2014/main" id="{BA068AD4-D90C-D223-4000-068448F1B176}"/>
                    </a:ext>
                  </a:extLst>
                </p:cNvPr>
                <p:cNvPicPr/>
                <p:nvPr/>
              </p:nvPicPr>
              <p:blipFill>
                <a:blip r:embed="rId692"/>
                <a:stretch>
                  <a:fillRect/>
                </a:stretch>
              </p:blipFill>
              <p:spPr>
                <a:xfrm>
                  <a:off x="5929036" y="4002251"/>
                  <a:ext cx="167760" cy="119880"/>
                </a:xfrm>
                <a:prstGeom prst="rect">
                  <a:avLst/>
                </a:prstGeom>
              </p:spPr>
            </p:pic>
          </mc:Fallback>
        </mc:AlternateContent>
      </p:grpSp>
      <p:grpSp>
        <p:nvGrpSpPr>
          <p:cNvPr id="272" name="Gruppieren 271">
            <a:extLst>
              <a:ext uri="{FF2B5EF4-FFF2-40B4-BE49-F238E27FC236}">
                <a16:creationId xmlns:a16="http://schemas.microsoft.com/office/drawing/2014/main" id="{EA464468-FB18-3095-FA50-79602224CB79}"/>
              </a:ext>
            </a:extLst>
          </p:cNvPr>
          <p:cNvGrpSpPr/>
          <p:nvPr/>
        </p:nvGrpSpPr>
        <p:grpSpPr>
          <a:xfrm>
            <a:off x="661876" y="4695971"/>
            <a:ext cx="336960" cy="198360"/>
            <a:chOff x="661876" y="4695971"/>
            <a:chExt cx="336960" cy="198360"/>
          </a:xfrm>
        </p:grpSpPr>
        <mc:AlternateContent xmlns:mc="http://schemas.openxmlformats.org/markup-compatibility/2006">
          <mc:Choice xmlns:p14="http://schemas.microsoft.com/office/powerpoint/2010/main" Requires="p14">
            <p:contentPart p14:bwMode="auto" r:id="rId693">
              <p14:nvContentPartPr>
                <p14:cNvPr id="263" name="Freihand 262">
                  <a:extLst>
                    <a:ext uri="{FF2B5EF4-FFF2-40B4-BE49-F238E27FC236}">
                      <a16:creationId xmlns:a16="http://schemas.microsoft.com/office/drawing/2014/main" id="{44EBC632-58A2-8F6F-4F54-CA23D93D33E3}"/>
                    </a:ext>
                  </a:extLst>
                </p14:cNvPr>
                <p14:cNvContentPartPr/>
                <p14:nvPr/>
              </p14:nvContentPartPr>
              <p14:xfrm>
                <a:off x="661876" y="4739891"/>
                <a:ext cx="159120" cy="29880"/>
              </p14:xfrm>
            </p:contentPart>
          </mc:Choice>
          <mc:Fallback>
            <p:pic>
              <p:nvPicPr>
                <p:cNvPr id="263" name="Freihand 262">
                  <a:extLst>
                    <a:ext uri="{FF2B5EF4-FFF2-40B4-BE49-F238E27FC236}">
                      <a16:creationId xmlns:a16="http://schemas.microsoft.com/office/drawing/2014/main" id="{44EBC632-58A2-8F6F-4F54-CA23D93D33E3}"/>
                    </a:ext>
                  </a:extLst>
                </p:cNvPr>
                <p:cNvPicPr/>
                <p:nvPr/>
              </p:nvPicPr>
              <p:blipFill>
                <a:blip r:embed="rId694"/>
                <a:stretch>
                  <a:fillRect/>
                </a:stretch>
              </p:blipFill>
              <p:spPr>
                <a:xfrm>
                  <a:off x="657556" y="4735571"/>
                  <a:ext cx="167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65" name="Freihand 264">
                  <a:extLst>
                    <a:ext uri="{FF2B5EF4-FFF2-40B4-BE49-F238E27FC236}">
                      <a16:creationId xmlns:a16="http://schemas.microsoft.com/office/drawing/2014/main" id="{66B73673-47DC-2061-462D-49866204D1C2}"/>
                    </a:ext>
                  </a:extLst>
                </p14:cNvPr>
                <p14:cNvContentPartPr/>
                <p14:nvPr/>
              </p14:nvContentPartPr>
              <p14:xfrm>
                <a:off x="679516" y="4817291"/>
                <a:ext cx="167040" cy="32400"/>
              </p14:xfrm>
            </p:contentPart>
          </mc:Choice>
          <mc:Fallback>
            <p:pic>
              <p:nvPicPr>
                <p:cNvPr id="265" name="Freihand 264">
                  <a:extLst>
                    <a:ext uri="{FF2B5EF4-FFF2-40B4-BE49-F238E27FC236}">
                      <a16:creationId xmlns:a16="http://schemas.microsoft.com/office/drawing/2014/main" id="{66B73673-47DC-2061-462D-49866204D1C2}"/>
                    </a:ext>
                  </a:extLst>
                </p:cNvPr>
                <p:cNvPicPr/>
                <p:nvPr/>
              </p:nvPicPr>
              <p:blipFill>
                <a:blip r:embed="rId696"/>
                <a:stretch>
                  <a:fillRect/>
                </a:stretch>
              </p:blipFill>
              <p:spPr>
                <a:xfrm>
                  <a:off x="675196" y="4812971"/>
                  <a:ext cx="175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68" name="Freihand 267">
                  <a:extLst>
                    <a:ext uri="{FF2B5EF4-FFF2-40B4-BE49-F238E27FC236}">
                      <a16:creationId xmlns:a16="http://schemas.microsoft.com/office/drawing/2014/main" id="{642EEC07-EC91-C623-7C46-DDBC66D6376F}"/>
                    </a:ext>
                  </a:extLst>
                </p14:cNvPr>
                <p14:cNvContentPartPr/>
                <p14:nvPr/>
              </p14:nvContentPartPr>
              <p14:xfrm>
                <a:off x="897676" y="4695971"/>
                <a:ext cx="101160" cy="198360"/>
              </p14:xfrm>
            </p:contentPart>
          </mc:Choice>
          <mc:Fallback>
            <p:pic>
              <p:nvPicPr>
                <p:cNvPr id="268" name="Freihand 267">
                  <a:extLst>
                    <a:ext uri="{FF2B5EF4-FFF2-40B4-BE49-F238E27FC236}">
                      <a16:creationId xmlns:a16="http://schemas.microsoft.com/office/drawing/2014/main" id="{642EEC07-EC91-C623-7C46-DDBC66D6376F}"/>
                    </a:ext>
                  </a:extLst>
                </p:cNvPr>
                <p:cNvPicPr/>
                <p:nvPr/>
              </p:nvPicPr>
              <p:blipFill>
                <a:blip r:embed="rId698"/>
                <a:stretch>
                  <a:fillRect/>
                </a:stretch>
              </p:blipFill>
              <p:spPr>
                <a:xfrm>
                  <a:off x="893356" y="4691651"/>
                  <a:ext cx="109800" cy="207000"/>
                </a:xfrm>
                <a:prstGeom prst="rect">
                  <a:avLst/>
                </a:prstGeom>
              </p:spPr>
            </p:pic>
          </mc:Fallback>
        </mc:AlternateContent>
      </p:grpSp>
      <p:grpSp>
        <p:nvGrpSpPr>
          <p:cNvPr id="350" name="Gruppieren 349">
            <a:extLst>
              <a:ext uri="{FF2B5EF4-FFF2-40B4-BE49-F238E27FC236}">
                <a16:creationId xmlns:a16="http://schemas.microsoft.com/office/drawing/2014/main" id="{D5DF92EE-EB19-BF23-306B-4B048FFD8255}"/>
              </a:ext>
            </a:extLst>
          </p:cNvPr>
          <p:cNvGrpSpPr/>
          <p:nvPr/>
        </p:nvGrpSpPr>
        <p:grpSpPr>
          <a:xfrm>
            <a:off x="1352356" y="4644131"/>
            <a:ext cx="777240" cy="197640"/>
            <a:chOff x="1352356" y="4644131"/>
            <a:chExt cx="777240" cy="197640"/>
          </a:xfrm>
        </p:grpSpPr>
        <mc:AlternateContent xmlns:mc="http://schemas.openxmlformats.org/markup-compatibility/2006">
          <mc:Choice xmlns:p14="http://schemas.microsoft.com/office/powerpoint/2010/main" Requires="p14">
            <p:contentPart p14:bwMode="auto" r:id="rId699">
              <p14:nvContentPartPr>
                <p14:cNvPr id="282" name="Freihand 281">
                  <a:extLst>
                    <a:ext uri="{FF2B5EF4-FFF2-40B4-BE49-F238E27FC236}">
                      <a16:creationId xmlns:a16="http://schemas.microsoft.com/office/drawing/2014/main" id="{219E88B5-1A30-0666-3646-25EF955814F8}"/>
                    </a:ext>
                  </a:extLst>
                </p14:cNvPr>
                <p14:cNvContentPartPr/>
                <p14:nvPr/>
              </p14:nvContentPartPr>
              <p14:xfrm>
                <a:off x="1352356" y="4645571"/>
                <a:ext cx="126720" cy="196200"/>
              </p14:xfrm>
            </p:contentPart>
          </mc:Choice>
          <mc:Fallback>
            <p:pic>
              <p:nvPicPr>
                <p:cNvPr id="282" name="Freihand 281">
                  <a:extLst>
                    <a:ext uri="{FF2B5EF4-FFF2-40B4-BE49-F238E27FC236}">
                      <a16:creationId xmlns:a16="http://schemas.microsoft.com/office/drawing/2014/main" id="{219E88B5-1A30-0666-3646-25EF955814F8}"/>
                    </a:ext>
                  </a:extLst>
                </p:cNvPr>
                <p:cNvPicPr/>
                <p:nvPr/>
              </p:nvPicPr>
              <p:blipFill>
                <a:blip r:embed="rId700"/>
                <a:stretch>
                  <a:fillRect/>
                </a:stretch>
              </p:blipFill>
              <p:spPr>
                <a:xfrm>
                  <a:off x="1348036" y="4641251"/>
                  <a:ext cx="135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05" name="Freihand 304">
                  <a:extLst>
                    <a:ext uri="{FF2B5EF4-FFF2-40B4-BE49-F238E27FC236}">
                      <a16:creationId xmlns:a16="http://schemas.microsoft.com/office/drawing/2014/main" id="{457BE85F-4F24-9958-F07F-79508EC05E3B}"/>
                    </a:ext>
                  </a:extLst>
                </p14:cNvPr>
                <p14:cNvContentPartPr/>
                <p14:nvPr/>
              </p14:nvContentPartPr>
              <p14:xfrm>
                <a:off x="1576636" y="4644131"/>
                <a:ext cx="123480" cy="196560"/>
              </p14:xfrm>
            </p:contentPart>
          </mc:Choice>
          <mc:Fallback>
            <p:pic>
              <p:nvPicPr>
                <p:cNvPr id="305" name="Freihand 304">
                  <a:extLst>
                    <a:ext uri="{FF2B5EF4-FFF2-40B4-BE49-F238E27FC236}">
                      <a16:creationId xmlns:a16="http://schemas.microsoft.com/office/drawing/2014/main" id="{457BE85F-4F24-9958-F07F-79508EC05E3B}"/>
                    </a:ext>
                  </a:extLst>
                </p:cNvPr>
                <p:cNvPicPr/>
                <p:nvPr/>
              </p:nvPicPr>
              <p:blipFill>
                <a:blip r:embed="rId702"/>
                <a:stretch>
                  <a:fillRect/>
                </a:stretch>
              </p:blipFill>
              <p:spPr>
                <a:xfrm>
                  <a:off x="1572316" y="4639811"/>
                  <a:ext cx="1321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06" name="Freihand 305">
                  <a:extLst>
                    <a:ext uri="{FF2B5EF4-FFF2-40B4-BE49-F238E27FC236}">
                      <a16:creationId xmlns:a16="http://schemas.microsoft.com/office/drawing/2014/main" id="{31C611F3-56F1-8A88-C0DC-43BA332A1118}"/>
                    </a:ext>
                  </a:extLst>
                </p14:cNvPr>
                <p14:cNvContentPartPr/>
                <p14:nvPr/>
              </p14:nvContentPartPr>
              <p14:xfrm>
                <a:off x="1607236" y="4666091"/>
                <a:ext cx="305280" cy="124200"/>
              </p14:xfrm>
            </p:contentPart>
          </mc:Choice>
          <mc:Fallback>
            <p:pic>
              <p:nvPicPr>
                <p:cNvPr id="306" name="Freihand 305">
                  <a:extLst>
                    <a:ext uri="{FF2B5EF4-FFF2-40B4-BE49-F238E27FC236}">
                      <a16:creationId xmlns:a16="http://schemas.microsoft.com/office/drawing/2014/main" id="{31C611F3-56F1-8A88-C0DC-43BA332A1118}"/>
                    </a:ext>
                  </a:extLst>
                </p:cNvPr>
                <p:cNvPicPr/>
                <p:nvPr/>
              </p:nvPicPr>
              <p:blipFill>
                <a:blip r:embed="rId704"/>
                <a:stretch>
                  <a:fillRect/>
                </a:stretch>
              </p:blipFill>
              <p:spPr>
                <a:xfrm>
                  <a:off x="1602916" y="4661771"/>
                  <a:ext cx="313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10" name="Freihand 309">
                  <a:extLst>
                    <a:ext uri="{FF2B5EF4-FFF2-40B4-BE49-F238E27FC236}">
                      <a16:creationId xmlns:a16="http://schemas.microsoft.com/office/drawing/2014/main" id="{6294AFD3-102C-BB5D-4AB7-604D280DB685}"/>
                    </a:ext>
                  </a:extLst>
                </p14:cNvPr>
                <p14:cNvContentPartPr/>
                <p14:nvPr/>
              </p14:nvContentPartPr>
              <p14:xfrm>
                <a:off x="1975876" y="4650971"/>
                <a:ext cx="153720" cy="146520"/>
              </p14:xfrm>
            </p:contentPart>
          </mc:Choice>
          <mc:Fallback>
            <p:pic>
              <p:nvPicPr>
                <p:cNvPr id="310" name="Freihand 309">
                  <a:extLst>
                    <a:ext uri="{FF2B5EF4-FFF2-40B4-BE49-F238E27FC236}">
                      <a16:creationId xmlns:a16="http://schemas.microsoft.com/office/drawing/2014/main" id="{6294AFD3-102C-BB5D-4AB7-604D280DB685}"/>
                    </a:ext>
                  </a:extLst>
                </p:cNvPr>
                <p:cNvPicPr/>
                <p:nvPr/>
              </p:nvPicPr>
              <p:blipFill>
                <a:blip r:embed="rId706"/>
                <a:stretch>
                  <a:fillRect/>
                </a:stretch>
              </p:blipFill>
              <p:spPr>
                <a:xfrm>
                  <a:off x="1971556" y="4646651"/>
                  <a:ext cx="162360" cy="155160"/>
                </a:xfrm>
                <a:prstGeom prst="rect">
                  <a:avLst/>
                </a:prstGeom>
              </p:spPr>
            </p:pic>
          </mc:Fallback>
        </mc:AlternateContent>
      </p:grpSp>
      <p:grpSp>
        <p:nvGrpSpPr>
          <p:cNvPr id="349" name="Gruppieren 348">
            <a:extLst>
              <a:ext uri="{FF2B5EF4-FFF2-40B4-BE49-F238E27FC236}">
                <a16:creationId xmlns:a16="http://schemas.microsoft.com/office/drawing/2014/main" id="{D46927F7-8AF8-A025-E89D-188FF22558F7}"/>
              </a:ext>
            </a:extLst>
          </p:cNvPr>
          <p:cNvGrpSpPr/>
          <p:nvPr/>
        </p:nvGrpSpPr>
        <p:grpSpPr>
          <a:xfrm>
            <a:off x="2412196" y="4554851"/>
            <a:ext cx="2320200" cy="299520"/>
            <a:chOff x="2412196" y="4554851"/>
            <a:chExt cx="2320200" cy="299520"/>
          </a:xfrm>
        </p:grpSpPr>
        <mc:AlternateContent xmlns:mc="http://schemas.openxmlformats.org/markup-compatibility/2006">
          <mc:Choice xmlns:p14="http://schemas.microsoft.com/office/powerpoint/2010/main" Requires="p14">
            <p:contentPart p14:bwMode="auto" r:id="rId707">
              <p14:nvContentPartPr>
                <p14:cNvPr id="326" name="Freihand 325">
                  <a:extLst>
                    <a:ext uri="{FF2B5EF4-FFF2-40B4-BE49-F238E27FC236}">
                      <a16:creationId xmlns:a16="http://schemas.microsoft.com/office/drawing/2014/main" id="{1A035C40-2F31-21A7-6EA6-4202D132C067}"/>
                    </a:ext>
                  </a:extLst>
                </p14:cNvPr>
                <p14:cNvContentPartPr/>
                <p14:nvPr/>
              </p14:nvContentPartPr>
              <p14:xfrm>
                <a:off x="2412196" y="4744571"/>
                <a:ext cx="193680" cy="35280"/>
              </p14:xfrm>
            </p:contentPart>
          </mc:Choice>
          <mc:Fallback>
            <p:pic>
              <p:nvPicPr>
                <p:cNvPr id="326" name="Freihand 325">
                  <a:extLst>
                    <a:ext uri="{FF2B5EF4-FFF2-40B4-BE49-F238E27FC236}">
                      <a16:creationId xmlns:a16="http://schemas.microsoft.com/office/drawing/2014/main" id="{1A035C40-2F31-21A7-6EA6-4202D132C067}"/>
                    </a:ext>
                  </a:extLst>
                </p:cNvPr>
                <p:cNvPicPr/>
                <p:nvPr/>
              </p:nvPicPr>
              <p:blipFill>
                <a:blip r:embed="rId708"/>
                <a:stretch>
                  <a:fillRect/>
                </a:stretch>
              </p:blipFill>
              <p:spPr>
                <a:xfrm>
                  <a:off x="2407876" y="4740251"/>
                  <a:ext cx="202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27" name="Freihand 326">
                  <a:extLst>
                    <a:ext uri="{FF2B5EF4-FFF2-40B4-BE49-F238E27FC236}">
                      <a16:creationId xmlns:a16="http://schemas.microsoft.com/office/drawing/2014/main" id="{126C3AFE-DBAF-887D-F3D1-D7E82632C759}"/>
                    </a:ext>
                  </a:extLst>
                </p14:cNvPr>
                <p14:cNvContentPartPr/>
                <p14:nvPr/>
              </p14:nvContentPartPr>
              <p14:xfrm>
                <a:off x="2724676" y="4644491"/>
                <a:ext cx="146880" cy="167760"/>
              </p14:xfrm>
            </p:contentPart>
          </mc:Choice>
          <mc:Fallback>
            <p:pic>
              <p:nvPicPr>
                <p:cNvPr id="327" name="Freihand 326">
                  <a:extLst>
                    <a:ext uri="{FF2B5EF4-FFF2-40B4-BE49-F238E27FC236}">
                      <a16:creationId xmlns:a16="http://schemas.microsoft.com/office/drawing/2014/main" id="{126C3AFE-DBAF-887D-F3D1-D7E82632C759}"/>
                    </a:ext>
                  </a:extLst>
                </p:cNvPr>
                <p:cNvPicPr/>
                <p:nvPr/>
              </p:nvPicPr>
              <p:blipFill>
                <a:blip r:embed="rId710"/>
                <a:stretch>
                  <a:fillRect/>
                </a:stretch>
              </p:blipFill>
              <p:spPr>
                <a:xfrm>
                  <a:off x="2720356" y="4640171"/>
                  <a:ext cx="155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28" name="Freihand 327">
                  <a:extLst>
                    <a:ext uri="{FF2B5EF4-FFF2-40B4-BE49-F238E27FC236}">
                      <a16:creationId xmlns:a16="http://schemas.microsoft.com/office/drawing/2014/main" id="{821783DF-9943-BEC2-864C-3B29F9182A84}"/>
                    </a:ext>
                  </a:extLst>
                </p14:cNvPr>
                <p14:cNvContentPartPr/>
                <p14:nvPr/>
              </p14:nvContentPartPr>
              <p14:xfrm>
                <a:off x="3016636" y="4675811"/>
                <a:ext cx="16920" cy="110160"/>
              </p14:xfrm>
            </p:contentPart>
          </mc:Choice>
          <mc:Fallback>
            <p:pic>
              <p:nvPicPr>
                <p:cNvPr id="328" name="Freihand 327">
                  <a:extLst>
                    <a:ext uri="{FF2B5EF4-FFF2-40B4-BE49-F238E27FC236}">
                      <a16:creationId xmlns:a16="http://schemas.microsoft.com/office/drawing/2014/main" id="{821783DF-9943-BEC2-864C-3B29F9182A84}"/>
                    </a:ext>
                  </a:extLst>
                </p:cNvPr>
                <p:cNvPicPr/>
                <p:nvPr/>
              </p:nvPicPr>
              <p:blipFill>
                <a:blip r:embed="rId712"/>
                <a:stretch>
                  <a:fillRect/>
                </a:stretch>
              </p:blipFill>
              <p:spPr>
                <a:xfrm>
                  <a:off x="3012316" y="4671491"/>
                  <a:ext cx="25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29" name="Freihand 328">
                  <a:extLst>
                    <a:ext uri="{FF2B5EF4-FFF2-40B4-BE49-F238E27FC236}">
                      <a16:creationId xmlns:a16="http://schemas.microsoft.com/office/drawing/2014/main" id="{06F28891-A097-FFD5-CA16-64B6DD959C35}"/>
                    </a:ext>
                  </a:extLst>
                </p14:cNvPr>
                <p14:cNvContentPartPr/>
                <p14:nvPr/>
              </p14:nvContentPartPr>
              <p14:xfrm>
                <a:off x="2986756" y="4738451"/>
                <a:ext cx="77400" cy="14760"/>
              </p14:xfrm>
            </p:contentPart>
          </mc:Choice>
          <mc:Fallback>
            <p:pic>
              <p:nvPicPr>
                <p:cNvPr id="329" name="Freihand 328">
                  <a:extLst>
                    <a:ext uri="{FF2B5EF4-FFF2-40B4-BE49-F238E27FC236}">
                      <a16:creationId xmlns:a16="http://schemas.microsoft.com/office/drawing/2014/main" id="{06F28891-A097-FFD5-CA16-64B6DD959C35}"/>
                    </a:ext>
                  </a:extLst>
                </p:cNvPr>
                <p:cNvPicPr/>
                <p:nvPr/>
              </p:nvPicPr>
              <p:blipFill>
                <a:blip r:embed="rId714"/>
                <a:stretch>
                  <a:fillRect/>
                </a:stretch>
              </p:blipFill>
              <p:spPr>
                <a:xfrm>
                  <a:off x="2982436" y="4734131"/>
                  <a:ext cx="86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30" name="Freihand 329">
                  <a:extLst>
                    <a:ext uri="{FF2B5EF4-FFF2-40B4-BE49-F238E27FC236}">
                      <a16:creationId xmlns:a16="http://schemas.microsoft.com/office/drawing/2014/main" id="{34B3154B-3989-DAEF-E74F-2C9428D9E7E0}"/>
                    </a:ext>
                  </a:extLst>
                </p14:cNvPr>
                <p14:cNvContentPartPr/>
                <p14:nvPr/>
              </p14:nvContentPartPr>
              <p14:xfrm>
                <a:off x="3155596" y="4652051"/>
                <a:ext cx="132840" cy="135360"/>
              </p14:xfrm>
            </p:contentPart>
          </mc:Choice>
          <mc:Fallback>
            <p:pic>
              <p:nvPicPr>
                <p:cNvPr id="330" name="Freihand 329">
                  <a:extLst>
                    <a:ext uri="{FF2B5EF4-FFF2-40B4-BE49-F238E27FC236}">
                      <a16:creationId xmlns:a16="http://schemas.microsoft.com/office/drawing/2014/main" id="{34B3154B-3989-DAEF-E74F-2C9428D9E7E0}"/>
                    </a:ext>
                  </a:extLst>
                </p:cNvPr>
                <p:cNvPicPr/>
                <p:nvPr/>
              </p:nvPicPr>
              <p:blipFill>
                <a:blip r:embed="rId716"/>
                <a:stretch>
                  <a:fillRect/>
                </a:stretch>
              </p:blipFill>
              <p:spPr>
                <a:xfrm>
                  <a:off x="3151276" y="4647731"/>
                  <a:ext cx="141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31" name="Freihand 330">
                  <a:extLst>
                    <a:ext uri="{FF2B5EF4-FFF2-40B4-BE49-F238E27FC236}">
                      <a16:creationId xmlns:a16="http://schemas.microsoft.com/office/drawing/2014/main" id="{7A8EC402-1D3F-0B25-2C5B-5CDBA4D91647}"/>
                    </a:ext>
                  </a:extLst>
                </p14:cNvPr>
                <p14:cNvContentPartPr/>
                <p14:nvPr/>
              </p14:nvContentPartPr>
              <p14:xfrm>
                <a:off x="3244156" y="4582211"/>
                <a:ext cx="111960" cy="231120"/>
              </p14:xfrm>
            </p:contentPart>
          </mc:Choice>
          <mc:Fallback>
            <p:pic>
              <p:nvPicPr>
                <p:cNvPr id="331" name="Freihand 330">
                  <a:extLst>
                    <a:ext uri="{FF2B5EF4-FFF2-40B4-BE49-F238E27FC236}">
                      <a16:creationId xmlns:a16="http://schemas.microsoft.com/office/drawing/2014/main" id="{7A8EC402-1D3F-0B25-2C5B-5CDBA4D91647}"/>
                    </a:ext>
                  </a:extLst>
                </p:cNvPr>
                <p:cNvPicPr/>
                <p:nvPr/>
              </p:nvPicPr>
              <p:blipFill>
                <a:blip r:embed="rId718"/>
                <a:stretch>
                  <a:fillRect/>
                </a:stretch>
              </p:blipFill>
              <p:spPr>
                <a:xfrm>
                  <a:off x="3239836" y="4577891"/>
                  <a:ext cx="1206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32" name="Freihand 331">
                  <a:extLst>
                    <a:ext uri="{FF2B5EF4-FFF2-40B4-BE49-F238E27FC236}">
                      <a16:creationId xmlns:a16="http://schemas.microsoft.com/office/drawing/2014/main" id="{F6403E99-D88A-6528-A4EB-B60AB4556219}"/>
                    </a:ext>
                  </a:extLst>
                </p14:cNvPr>
                <p14:cNvContentPartPr/>
                <p14:nvPr/>
              </p14:nvContentPartPr>
              <p14:xfrm>
                <a:off x="2736196" y="4554851"/>
                <a:ext cx="55440" cy="299520"/>
              </p14:xfrm>
            </p:contentPart>
          </mc:Choice>
          <mc:Fallback>
            <p:pic>
              <p:nvPicPr>
                <p:cNvPr id="332" name="Freihand 331">
                  <a:extLst>
                    <a:ext uri="{FF2B5EF4-FFF2-40B4-BE49-F238E27FC236}">
                      <a16:creationId xmlns:a16="http://schemas.microsoft.com/office/drawing/2014/main" id="{F6403E99-D88A-6528-A4EB-B60AB4556219}"/>
                    </a:ext>
                  </a:extLst>
                </p:cNvPr>
                <p:cNvPicPr/>
                <p:nvPr/>
              </p:nvPicPr>
              <p:blipFill>
                <a:blip r:embed="rId720"/>
                <a:stretch>
                  <a:fillRect/>
                </a:stretch>
              </p:blipFill>
              <p:spPr>
                <a:xfrm>
                  <a:off x="2731876" y="4550531"/>
                  <a:ext cx="640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33" name="Freihand 332">
                  <a:extLst>
                    <a:ext uri="{FF2B5EF4-FFF2-40B4-BE49-F238E27FC236}">
                      <a16:creationId xmlns:a16="http://schemas.microsoft.com/office/drawing/2014/main" id="{63B82684-8EB5-9978-9896-659E729C7AD7}"/>
                    </a:ext>
                  </a:extLst>
                </p14:cNvPr>
                <p14:cNvContentPartPr/>
                <p14:nvPr/>
              </p14:nvContentPartPr>
              <p14:xfrm>
                <a:off x="3456916" y="4623611"/>
                <a:ext cx="168480" cy="121320"/>
              </p14:xfrm>
            </p:contentPart>
          </mc:Choice>
          <mc:Fallback>
            <p:pic>
              <p:nvPicPr>
                <p:cNvPr id="333" name="Freihand 332">
                  <a:extLst>
                    <a:ext uri="{FF2B5EF4-FFF2-40B4-BE49-F238E27FC236}">
                      <a16:creationId xmlns:a16="http://schemas.microsoft.com/office/drawing/2014/main" id="{63B82684-8EB5-9978-9896-659E729C7AD7}"/>
                    </a:ext>
                  </a:extLst>
                </p:cNvPr>
                <p:cNvPicPr/>
                <p:nvPr/>
              </p:nvPicPr>
              <p:blipFill>
                <a:blip r:embed="rId722"/>
                <a:stretch>
                  <a:fillRect/>
                </a:stretch>
              </p:blipFill>
              <p:spPr>
                <a:xfrm>
                  <a:off x="3452596" y="4619291"/>
                  <a:ext cx="177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34" name="Freihand 333">
                  <a:extLst>
                    <a:ext uri="{FF2B5EF4-FFF2-40B4-BE49-F238E27FC236}">
                      <a16:creationId xmlns:a16="http://schemas.microsoft.com/office/drawing/2014/main" id="{5E15A7A1-2FAA-9790-CF67-C40DECC309FA}"/>
                    </a:ext>
                  </a:extLst>
                </p14:cNvPr>
                <p14:cNvContentPartPr/>
                <p14:nvPr/>
              </p14:nvContentPartPr>
              <p14:xfrm>
                <a:off x="3680476" y="4597691"/>
                <a:ext cx="162000" cy="231120"/>
              </p14:xfrm>
            </p:contentPart>
          </mc:Choice>
          <mc:Fallback>
            <p:pic>
              <p:nvPicPr>
                <p:cNvPr id="334" name="Freihand 333">
                  <a:extLst>
                    <a:ext uri="{FF2B5EF4-FFF2-40B4-BE49-F238E27FC236}">
                      <a16:creationId xmlns:a16="http://schemas.microsoft.com/office/drawing/2014/main" id="{5E15A7A1-2FAA-9790-CF67-C40DECC309FA}"/>
                    </a:ext>
                  </a:extLst>
                </p:cNvPr>
                <p:cNvPicPr/>
                <p:nvPr/>
              </p:nvPicPr>
              <p:blipFill>
                <a:blip r:embed="rId724"/>
                <a:stretch>
                  <a:fillRect/>
                </a:stretch>
              </p:blipFill>
              <p:spPr>
                <a:xfrm>
                  <a:off x="3676156" y="4593371"/>
                  <a:ext cx="1706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35" name="Freihand 334">
                  <a:extLst>
                    <a:ext uri="{FF2B5EF4-FFF2-40B4-BE49-F238E27FC236}">
                      <a16:creationId xmlns:a16="http://schemas.microsoft.com/office/drawing/2014/main" id="{014A9EF7-E32E-C48F-F248-FBD0A51596F8}"/>
                    </a:ext>
                  </a:extLst>
                </p14:cNvPr>
                <p14:cNvContentPartPr/>
                <p14:nvPr/>
              </p14:nvContentPartPr>
              <p14:xfrm>
                <a:off x="3934636" y="4646651"/>
                <a:ext cx="53640" cy="31680"/>
              </p14:xfrm>
            </p:contentPart>
          </mc:Choice>
          <mc:Fallback>
            <p:pic>
              <p:nvPicPr>
                <p:cNvPr id="335" name="Freihand 334">
                  <a:extLst>
                    <a:ext uri="{FF2B5EF4-FFF2-40B4-BE49-F238E27FC236}">
                      <a16:creationId xmlns:a16="http://schemas.microsoft.com/office/drawing/2014/main" id="{014A9EF7-E32E-C48F-F248-FBD0A51596F8}"/>
                    </a:ext>
                  </a:extLst>
                </p:cNvPr>
                <p:cNvPicPr/>
                <p:nvPr/>
              </p:nvPicPr>
              <p:blipFill>
                <a:blip r:embed="rId726"/>
                <a:stretch>
                  <a:fillRect/>
                </a:stretch>
              </p:blipFill>
              <p:spPr>
                <a:xfrm>
                  <a:off x="3930316" y="4642331"/>
                  <a:ext cx="62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36" name="Freihand 335">
                  <a:extLst>
                    <a:ext uri="{FF2B5EF4-FFF2-40B4-BE49-F238E27FC236}">
                      <a16:creationId xmlns:a16="http://schemas.microsoft.com/office/drawing/2014/main" id="{3B95EF58-DBEC-DB7E-8DBF-B10370F4197C}"/>
                    </a:ext>
                  </a:extLst>
                </p14:cNvPr>
                <p14:cNvContentPartPr/>
                <p14:nvPr/>
              </p14:nvContentPartPr>
              <p14:xfrm>
                <a:off x="4039396" y="4579691"/>
                <a:ext cx="79560" cy="172440"/>
              </p14:xfrm>
            </p:contentPart>
          </mc:Choice>
          <mc:Fallback>
            <p:pic>
              <p:nvPicPr>
                <p:cNvPr id="336" name="Freihand 335">
                  <a:extLst>
                    <a:ext uri="{FF2B5EF4-FFF2-40B4-BE49-F238E27FC236}">
                      <a16:creationId xmlns:a16="http://schemas.microsoft.com/office/drawing/2014/main" id="{3B95EF58-DBEC-DB7E-8DBF-B10370F4197C}"/>
                    </a:ext>
                  </a:extLst>
                </p:cNvPr>
                <p:cNvPicPr/>
                <p:nvPr/>
              </p:nvPicPr>
              <p:blipFill>
                <a:blip r:embed="rId728"/>
                <a:stretch>
                  <a:fillRect/>
                </a:stretch>
              </p:blipFill>
              <p:spPr>
                <a:xfrm>
                  <a:off x="4035076" y="4575371"/>
                  <a:ext cx="88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37" name="Freihand 336">
                  <a:extLst>
                    <a:ext uri="{FF2B5EF4-FFF2-40B4-BE49-F238E27FC236}">
                      <a16:creationId xmlns:a16="http://schemas.microsoft.com/office/drawing/2014/main" id="{9D9316B4-5CFD-412C-4DC3-319371FC4E80}"/>
                    </a:ext>
                  </a:extLst>
                </p14:cNvPr>
                <p14:cNvContentPartPr/>
                <p14:nvPr/>
              </p14:nvContentPartPr>
              <p14:xfrm>
                <a:off x="4160356" y="4587611"/>
                <a:ext cx="310320" cy="129960"/>
              </p14:xfrm>
            </p:contentPart>
          </mc:Choice>
          <mc:Fallback>
            <p:pic>
              <p:nvPicPr>
                <p:cNvPr id="337" name="Freihand 336">
                  <a:extLst>
                    <a:ext uri="{FF2B5EF4-FFF2-40B4-BE49-F238E27FC236}">
                      <a16:creationId xmlns:a16="http://schemas.microsoft.com/office/drawing/2014/main" id="{9D9316B4-5CFD-412C-4DC3-319371FC4E80}"/>
                    </a:ext>
                  </a:extLst>
                </p:cNvPr>
                <p:cNvPicPr/>
                <p:nvPr/>
              </p:nvPicPr>
              <p:blipFill>
                <a:blip r:embed="rId730"/>
                <a:stretch>
                  <a:fillRect/>
                </a:stretch>
              </p:blipFill>
              <p:spPr>
                <a:xfrm>
                  <a:off x="4156036" y="4583291"/>
                  <a:ext cx="318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38" name="Freihand 337">
                  <a:extLst>
                    <a:ext uri="{FF2B5EF4-FFF2-40B4-BE49-F238E27FC236}">
                      <a16:creationId xmlns:a16="http://schemas.microsoft.com/office/drawing/2014/main" id="{5836AF93-31A7-B00D-B550-35FC6C1905FD}"/>
                    </a:ext>
                  </a:extLst>
                </p14:cNvPr>
                <p14:cNvContentPartPr/>
                <p14:nvPr/>
              </p14:nvContentPartPr>
              <p14:xfrm>
                <a:off x="4570396" y="4568531"/>
                <a:ext cx="162000" cy="113400"/>
              </p14:xfrm>
            </p:contentPart>
          </mc:Choice>
          <mc:Fallback>
            <p:pic>
              <p:nvPicPr>
                <p:cNvPr id="338" name="Freihand 337">
                  <a:extLst>
                    <a:ext uri="{FF2B5EF4-FFF2-40B4-BE49-F238E27FC236}">
                      <a16:creationId xmlns:a16="http://schemas.microsoft.com/office/drawing/2014/main" id="{5836AF93-31A7-B00D-B550-35FC6C1905FD}"/>
                    </a:ext>
                  </a:extLst>
                </p:cNvPr>
                <p:cNvPicPr/>
                <p:nvPr/>
              </p:nvPicPr>
              <p:blipFill>
                <a:blip r:embed="rId732"/>
                <a:stretch>
                  <a:fillRect/>
                </a:stretch>
              </p:blipFill>
              <p:spPr>
                <a:xfrm>
                  <a:off x="4566076" y="4564211"/>
                  <a:ext cx="170640" cy="122040"/>
                </a:xfrm>
                <a:prstGeom prst="rect">
                  <a:avLst/>
                </a:prstGeom>
              </p:spPr>
            </p:pic>
          </mc:Fallback>
        </mc:AlternateContent>
      </p:grpSp>
      <p:grpSp>
        <p:nvGrpSpPr>
          <p:cNvPr id="348" name="Gruppieren 347">
            <a:extLst>
              <a:ext uri="{FF2B5EF4-FFF2-40B4-BE49-F238E27FC236}">
                <a16:creationId xmlns:a16="http://schemas.microsoft.com/office/drawing/2014/main" id="{C6970B45-C6BC-967D-B174-6BAED03019AF}"/>
              </a:ext>
            </a:extLst>
          </p:cNvPr>
          <p:cNvGrpSpPr/>
          <p:nvPr/>
        </p:nvGrpSpPr>
        <p:grpSpPr>
          <a:xfrm>
            <a:off x="4976836" y="4520291"/>
            <a:ext cx="1028880" cy="224640"/>
            <a:chOff x="4976836" y="4520291"/>
            <a:chExt cx="1028880" cy="224640"/>
          </a:xfrm>
        </p:grpSpPr>
        <mc:AlternateContent xmlns:mc="http://schemas.openxmlformats.org/markup-compatibility/2006">
          <mc:Choice xmlns:p14="http://schemas.microsoft.com/office/powerpoint/2010/main" Requires="p14">
            <p:contentPart p14:bwMode="auto" r:id="rId733">
              <p14:nvContentPartPr>
                <p14:cNvPr id="339" name="Freihand 338">
                  <a:extLst>
                    <a:ext uri="{FF2B5EF4-FFF2-40B4-BE49-F238E27FC236}">
                      <a16:creationId xmlns:a16="http://schemas.microsoft.com/office/drawing/2014/main" id="{B6EAE73D-30A7-152A-B0E4-62B381F16FE1}"/>
                    </a:ext>
                  </a:extLst>
                </p14:cNvPr>
                <p14:cNvContentPartPr/>
                <p14:nvPr/>
              </p14:nvContentPartPr>
              <p14:xfrm>
                <a:off x="4976836" y="4536131"/>
                <a:ext cx="182160" cy="129600"/>
              </p14:xfrm>
            </p:contentPart>
          </mc:Choice>
          <mc:Fallback>
            <p:pic>
              <p:nvPicPr>
                <p:cNvPr id="339" name="Freihand 338">
                  <a:extLst>
                    <a:ext uri="{FF2B5EF4-FFF2-40B4-BE49-F238E27FC236}">
                      <a16:creationId xmlns:a16="http://schemas.microsoft.com/office/drawing/2014/main" id="{B6EAE73D-30A7-152A-B0E4-62B381F16FE1}"/>
                    </a:ext>
                  </a:extLst>
                </p:cNvPr>
                <p:cNvPicPr/>
                <p:nvPr/>
              </p:nvPicPr>
              <p:blipFill>
                <a:blip r:embed="rId734"/>
                <a:stretch>
                  <a:fillRect/>
                </a:stretch>
              </p:blipFill>
              <p:spPr>
                <a:xfrm>
                  <a:off x="4972516" y="4531811"/>
                  <a:ext cx="190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40" name="Freihand 339">
                  <a:extLst>
                    <a:ext uri="{FF2B5EF4-FFF2-40B4-BE49-F238E27FC236}">
                      <a16:creationId xmlns:a16="http://schemas.microsoft.com/office/drawing/2014/main" id="{26F4E466-6DD6-EACD-FD9C-F0FDD1A52358}"/>
                    </a:ext>
                  </a:extLst>
                </p14:cNvPr>
                <p14:cNvContentPartPr/>
                <p14:nvPr/>
              </p14:nvContentPartPr>
              <p14:xfrm>
                <a:off x="5044156" y="4617131"/>
                <a:ext cx="163800" cy="127800"/>
              </p14:xfrm>
            </p:contentPart>
          </mc:Choice>
          <mc:Fallback>
            <p:pic>
              <p:nvPicPr>
                <p:cNvPr id="340" name="Freihand 339">
                  <a:extLst>
                    <a:ext uri="{FF2B5EF4-FFF2-40B4-BE49-F238E27FC236}">
                      <a16:creationId xmlns:a16="http://schemas.microsoft.com/office/drawing/2014/main" id="{26F4E466-6DD6-EACD-FD9C-F0FDD1A52358}"/>
                    </a:ext>
                  </a:extLst>
                </p:cNvPr>
                <p:cNvPicPr/>
                <p:nvPr/>
              </p:nvPicPr>
              <p:blipFill>
                <a:blip r:embed="rId736"/>
                <a:stretch>
                  <a:fillRect/>
                </a:stretch>
              </p:blipFill>
              <p:spPr>
                <a:xfrm>
                  <a:off x="5039836" y="4612811"/>
                  <a:ext cx="172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41" name="Freihand 340">
                  <a:extLst>
                    <a:ext uri="{FF2B5EF4-FFF2-40B4-BE49-F238E27FC236}">
                      <a16:creationId xmlns:a16="http://schemas.microsoft.com/office/drawing/2014/main" id="{9ABC7662-FE54-954C-443E-181B121315A8}"/>
                    </a:ext>
                  </a:extLst>
                </p14:cNvPr>
                <p14:cNvContentPartPr/>
                <p14:nvPr/>
              </p14:nvContentPartPr>
              <p14:xfrm>
                <a:off x="5347996" y="4527131"/>
                <a:ext cx="159480" cy="151200"/>
              </p14:xfrm>
            </p:contentPart>
          </mc:Choice>
          <mc:Fallback>
            <p:pic>
              <p:nvPicPr>
                <p:cNvPr id="341" name="Freihand 340">
                  <a:extLst>
                    <a:ext uri="{FF2B5EF4-FFF2-40B4-BE49-F238E27FC236}">
                      <a16:creationId xmlns:a16="http://schemas.microsoft.com/office/drawing/2014/main" id="{9ABC7662-FE54-954C-443E-181B121315A8}"/>
                    </a:ext>
                  </a:extLst>
                </p:cNvPr>
                <p:cNvPicPr/>
                <p:nvPr/>
              </p:nvPicPr>
              <p:blipFill>
                <a:blip r:embed="rId738"/>
                <a:stretch>
                  <a:fillRect/>
                </a:stretch>
              </p:blipFill>
              <p:spPr>
                <a:xfrm>
                  <a:off x="5343676" y="4522811"/>
                  <a:ext cx="168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42" name="Freihand 341">
                  <a:extLst>
                    <a:ext uri="{FF2B5EF4-FFF2-40B4-BE49-F238E27FC236}">
                      <a16:creationId xmlns:a16="http://schemas.microsoft.com/office/drawing/2014/main" id="{AC327881-ABF0-B8A1-ECE5-2B773BB773AA}"/>
                    </a:ext>
                  </a:extLst>
                </p14:cNvPr>
                <p14:cNvContentPartPr/>
                <p14:nvPr/>
              </p14:nvContentPartPr>
              <p14:xfrm>
                <a:off x="5456356" y="4520291"/>
                <a:ext cx="278280" cy="118080"/>
              </p14:xfrm>
            </p:contentPart>
          </mc:Choice>
          <mc:Fallback>
            <p:pic>
              <p:nvPicPr>
                <p:cNvPr id="342" name="Freihand 341">
                  <a:extLst>
                    <a:ext uri="{FF2B5EF4-FFF2-40B4-BE49-F238E27FC236}">
                      <a16:creationId xmlns:a16="http://schemas.microsoft.com/office/drawing/2014/main" id="{AC327881-ABF0-B8A1-ECE5-2B773BB773AA}"/>
                    </a:ext>
                  </a:extLst>
                </p:cNvPr>
                <p:cNvPicPr/>
                <p:nvPr/>
              </p:nvPicPr>
              <p:blipFill>
                <a:blip r:embed="rId740"/>
                <a:stretch>
                  <a:fillRect/>
                </a:stretch>
              </p:blipFill>
              <p:spPr>
                <a:xfrm>
                  <a:off x="5452036" y="4515971"/>
                  <a:ext cx="286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43" name="Freihand 342">
                  <a:extLst>
                    <a:ext uri="{FF2B5EF4-FFF2-40B4-BE49-F238E27FC236}">
                      <a16:creationId xmlns:a16="http://schemas.microsoft.com/office/drawing/2014/main" id="{06B2677A-54F9-7331-0EB4-0547CCCF9963}"/>
                    </a:ext>
                  </a:extLst>
                </p14:cNvPr>
                <p14:cNvContentPartPr/>
                <p14:nvPr/>
              </p14:nvContentPartPr>
              <p14:xfrm>
                <a:off x="5818516" y="4523171"/>
                <a:ext cx="187200" cy="79560"/>
              </p14:xfrm>
            </p:contentPart>
          </mc:Choice>
          <mc:Fallback>
            <p:pic>
              <p:nvPicPr>
                <p:cNvPr id="343" name="Freihand 342">
                  <a:extLst>
                    <a:ext uri="{FF2B5EF4-FFF2-40B4-BE49-F238E27FC236}">
                      <a16:creationId xmlns:a16="http://schemas.microsoft.com/office/drawing/2014/main" id="{06B2677A-54F9-7331-0EB4-0547CCCF9963}"/>
                    </a:ext>
                  </a:extLst>
                </p:cNvPr>
                <p:cNvPicPr/>
                <p:nvPr/>
              </p:nvPicPr>
              <p:blipFill>
                <a:blip r:embed="rId742"/>
                <a:stretch>
                  <a:fillRect/>
                </a:stretch>
              </p:blipFill>
              <p:spPr>
                <a:xfrm>
                  <a:off x="5814196" y="4518851"/>
                  <a:ext cx="195840" cy="88200"/>
                </a:xfrm>
                <a:prstGeom prst="rect">
                  <a:avLst/>
                </a:prstGeom>
              </p:spPr>
            </p:pic>
          </mc:Fallback>
        </mc:AlternateContent>
      </p:grpSp>
      <p:grpSp>
        <p:nvGrpSpPr>
          <p:cNvPr id="679" name="Gruppieren 678">
            <a:extLst>
              <a:ext uri="{FF2B5EF4-FFF2-40B4-BE49-F238E27FC236}">
                <a16:creationId xmlns:a16="http://schemas.microsoft.com/office/drawing/2014/main" id="{48FC0031-4D5F-7D6E-88FB-7EE3F8920416}"/>
              </a:ext>
            </a:extLst>
          </p:cNvPr>
          <p:cNvGrpSpPr/>
          <p:nvPr/>
        </p:nvGrpSpPr>
        <p:grpSpPr>
          <a:xfrm>
            <a:off x="8461276" y="1410611"/>
            <a:ext cx="1081800" cy="4312440"/>
            <a:chOff x="8461276" y="1410611"/>
            <a:chExt cx="1081800" cy="4312440"/>
          </a:xfrm>
        </p:grpSpPr>
        <mc:AlternateContent xmlns:mc="http://schemas.openxmlformats.org/markup-compatibility/2006">
          <mc:Choice xmlns:p14="http://schemas.microsoft.com/office/powerpoint/2010/main" Requires="p14">
            <p:contentPart p14:bwMode="auto" r:id="rId743">
              <p14:nvContentPartPr>
                <p14:cNvPr id="667" name="Freihand 666">
                  <a:extLst>
                    <a:ext uri="{FF2B5EF4-FFF2-40B4-BE49-F238E27FC236}">
                      <a16:creationId xmlns:a16="http://schemas.microsoft.com/office/drawing/2014/main" id="{041CF4E0-7B2E-B28D-8A68-567AC2EF4A22}"/>
                    </a:ext>
                  </a:extLst>
                </p14:cNvPr>
                <p14:cNvContentPartPr/>
                <p14:nvPr/>
              </p14:nvContentPartPr>
              <p14:xfrm>
                <a:off x="8461276" y="1496291"/>
                <a:ext cx="953640" cy="4226760"/>
              </p14:xfrm>
            </p:contentPart>
          </mc:Choice>
          <mc:Fallback>
            <p:pic>
              <p:nvPicPr>
                <p:cNvPr id="667" name="Freihand 666">
                  <a:extLst>
                    <a:ext uri="{FF2B5EF4-FFF2-40B4-BE49-F238E27FC236}">
                      <a16:creationId xmlns:a16="http://schemas.microsoft.com/office/drawing/2014/main" id="{041CF4E0-7B2E-B28D-8A68-567AC2EF4A22}"/>
                    </a:ext>
                  </a:extLst>
                </p:cNvPr>
                <p:cNvPicPr/>
                <p:nvPr/>
              </p:nvPicPr>
              <p:blipFill>
                <a:blip r:embed="rId744"/>
                <a:stretch>
                  <a:fillRect/>
                </a:stretch>
              </p:blipFill>
              <p:spPr>
                <a:xfrm>
                  <a:off x="8456956" y="1491611"/>
                  <a:ext cx="962280" cy="42354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668" name="Freihand 667">
                  <a:extLst>
                    <a:ext uri="{FF2B5EF4-FFF2-40B4-BE49-F238E27FC236}">
                      <a16:creationId xmlns:a16="http://schemas.microsoft.com/office/drawing/2014/main" id="{8B980321-F944-D97C-7E8B-AF9310670CBD}"/>
                    </a:ext>
                  </a:extLst>
                </p14:cNvPr>
                <p14:cNvContentPartPr/>
                <p14:nvPr/>
              </p14:nvContentPartPr>
              <p14:xfrm>
                <a:off x="9404836" y="1410611"/>
                <a:ext cx="138240" cy="252720"/>
              </p14:xfrm>
            </p:contentPart>
          </mc:Choice>
          <mc:Fallback>
            <p:pic>
              <p:nvPicPr>
                <p:cNvPr id="668" name="Freihand 667">
                  <a:extLst>
                    <a:ext uri="{FF2B5EF4-FFF2-40B4-BE49-F238E27FC236}">
                      <a16:creationId xmlns:a16="http://schemas.microsoft.com/office/drawing/2014/main" id="{8B980321-F944-D97C-7E8B-AF9310670CBD}"/>
                    </a:ext>
                  </a:extLst>
                </p:cNvPr>
                <p:cNvPicPr/>
                <p:nvPr/>
              </p:nvPicPr>
              <p:blipFill>
                <a:blip r:embed="rId746"/>
                <a:stretch>
                  <a:fillRect/>
                </a:stretch>
              </p:blipFill>
              <p:spPr>
                <a:xfrm>
                  <a:off x="9400516" y="1406291"/>
                  <a:ext cx="146880" cy="261360"/>
                </a:xfrm>
                <a:prstGeom prst="rect">
                  <a:avLst/>
                </a:prstGeom>
              </p:spPr>
            </p:pic>
          </mc:Fallback>
        </mc:AlternateContent>
      </p:grpSp>
      <p:grpSp>
        <p:nvGrpSpPr>
          <p:cNvPr id="678" name="Gruppieren 677">
            <a:extLst>
              <a:ext uri="{FF2B5EF4-FFF2-40B4-BE49-F238E27FC236}">
                <a16:creationId xmlns:a16="http://schemas.microsoft.com/office/drawing/2014/main" id="{0843BF92-2361-648D-0C1E-0DB1E855A511}"/>
              </a:ext>
            </a:extLst>
          </p:cNvPr>
          <p:cNvGrpSpPr/>
          <p:nvPr/>
        </p:nvGrpSpPr>
        <p:grpSpPr>
          <a:xfrm>
            <a:off x="9703276" y="1177331"/>
            <a:ext cx="540000" cy="277920"/>
            <a:chOff x="9703276" y="1177331"/>
            <a:chExt cx="540000" cy="277920"/>
          </a:xfrm>
        </p:grpSpPr>
        <mc:AlternateContent xmlns:mc="http://schemas.openxmlformats.org/markup-compatibility/2006">
          <mc:Choice xmlns:p14="http://schemas.microsoft.com/office/powerpoint/2010/main" Requires="p14">
            <p:contentPart p14:bwMode="auto" r:id="rId747">
              <p14:nvContentPartPr>
                <p14:cNvPr id="669" name="Freihand 668">
                  <a:extLst>
                    <a:ext uri="{FF2B5EF4-FFF2-40B4-BE49-F238E27FC236}">
                      <a16:creationId xmlns:a16="http://schemas.microsoft.com/office/drawing/2014/main" id="{9ED569FC-7789-42A7-3EEB-F857024BC828}"/>
                    </a:ext>
                  </a:extLst>
                </p14:cNvPr>
                <p14:cNvContentPartPr/>
                <p14:nvPr/>
              </p14:nvContentPartPr>
              <p14:xfrm>
                <a:off x="9847996" y="1300451"/>
                <a:ext cx="14400" cy="138240"/>
              </p14:xfrm>
            </p:contentPart>
          </mc:Choice>
          <mc:Fallback>
            <p:pic>
              <p:nvPicPr>
                <p:cNvPr id="669" name="Freihand 668">
                  <a:extLst>
                    <a:ext uri="{FF2B5EF4-FFF2-40B4-BE49-F238E27FC236}">
                      <a16:creationId xmlns:a16="http://schemas.microsoft.com/office/drawing/2014/main" id="{9ED569FC-7789-42A7-3EEB-F857024BC828}"/>
                    </a:ext>
                  </a:extLst>
                </p:cNvPr>
                <p:cNvPicPr/>
                <p:nvPr/>
              </p:nvPicPr>
              <p:blipFill>
                <a:blip r:embed="rId748"/>
                <a:stretch>
                  <a:fillRect/>
                </a:stretch>
              </p:blipFill>
              <p:spPr>
                <a:xfrm>
                  <a:off x="9843676" y="1296131"/>
                  <a:ext cx="23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670" name="Freihand 669">
                  <a:extLst>
                    <a:ext uri="{FF2B5EF4-FFF2-40B4-BE49-F238E27FC236}">
                      <a16:creationId xmlns:a16="http://schemas.microsoft.com/office/drawing/2014/main" id="{5B2DFE17-D6CB-0B72-935E-25712A028D8D}"/>
                    </a:ext>
                  </a:extLst>
                </p14:cNvPr>
                <p14:cNvContentPartPr/>
                <p14:nvPr/>
              </p14:nvContentPartPr>
              <p14:xfrm>
                <a:off x="9703276" y="1258691"/>
                <a:ext cx="220320" cy="196560"/>
              </p14:xfrm>
            </p:contentPart>
          </mc:Choice>
          <mc:Fallback>
            <p:pic>
              <p:nvPicPr>
                <p:cNvPr id="670" name="Freihand 669">
                  <a:extLst>
                    <a:ext uri="{FF2B5EF4-FFF2-40B4-BE49-F238E27FC236}">
                      <a16:creationId xmlns:a16="http://schemas.microsoft.com/office/drawing/2014/main" id="{5B2DFE17-D6CB-0B72-935E-25712A028D8D}"/>
                    </a:ext>
                  </a:extLst>
                </p:cNvPr>
                <p:cNvPicPr/>
                <p:nvPr/>
              </p:nvPicPr>
              <p:blipFill>
                <a:blip r:embed="rId750"/>
                <a:stretch>
                  <a:fillRect/>
                </a:stretch>
              </p:blipFill>
              <p:spPr>
                <a:xfrm>
                  <a:off x="9698956" y="1254371"/>
                  <a:ext cx="228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671" name="Freihand 670">
                  <a:extLst>
                    <a:ext uri="{FF2B5EF4-FFF2-40B4-BE49-F238E27FC236}">
                      <a16:creationId xmlns:a16="http://schemas.microsoft.com/office/drawing/2014/main" id="{6886C7B8-F2BB-1C57-698E-2353D6D885DA}"/>
                    </a:ext>
                  </a:extLst>
                </p14:cNvPr>
                <p14:cNvContentPartPr/>
                <p14:nvPr/>
              </p14:nvContentPartPr>
              <p14:xfrm>
                <a:off x="10003876" y="1293611"/>
                <a:ext cx="239400" cy="131760"/>
              </p14:xfrm>
            </p:contentPart>
          </mc:Choice>
          <mc:Fallback>
            <p:pic>
              <p:nvPicPr>
                <p:cNvPr id="671" name="Freihand 670">
                  <a:extLst>
                    <a:ext uri="{FF2B5EF4-FFF2-40B4-BE49-F238E27FC236}">
                      <a16:creationId xmlns:a16="http://schemas.microsoft.com/office/drawing/2014/main" id="{6886C7B8-F2BB-1C57-698E-2353D6D885DA}"/>
                    </a:ext>
                  </a:extLst>
                </p:cNvPr>
                <p:cNvPicPr/>
                <p:nvPr/>
              </p:nvPicPr>
              <p:blipFill>
                <a:blip r:embed="rId752"/>
                <a:stretch>
                  <a:fillRect/>
                </a:stretch>
              </p:blipFill>
              <p:spPr>
                <a:xfrm>
                  <a:off x="9999556" y="1289291"/>
                  <a:ext cx="248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672" name="Freihand 671">
                  <a:extLst>
                    <a:ext uri="{FF2B5EF4-FFF2-40B4-BE49-F238E27FC236}">
                      <a16:creationId xmlns:a16="http://schemas.microsoft.com/office/drawing/2014/main" id="{B10971F9-7F8B-EC13-D0F1-B7B89E654FCB}"/>
                    </a:ext>
                  </a:extLst>
                </p14:cNvPr>
                <p14:cNvContentPartPr/>
                <p14:nvPr/>
              </p14:nvContentPartPr>
              <p14:xfrm>
                <a:off x="10065796" y="1177331"/>
                <a:ext cx="15480" cy="6480"/>
              </p14:xfrm>
            </p:contentPart>
          </mc:Choice>
          <mc:Fallback>
            <p:pic>
              <p:nvPicPr>
                <p:cNvPr id="672" name="Freihand 671">
                  <a:extLst>
                    <a:ext uri="{FF2B5EF4-FFF2-40B4-BE49-F238E27FC236}">
                      <a16:creationId xmlns:a16="http://schemas.microsoft.com/office/drawing/2014/main" id="{B10971F9-7F8B-EC13-D0F1-B7B89E654FCB}"/>
                    </a:ext>
                  </a:extLst>
                </p:cNvPr>
                <p:cNvPicPr/>
                <p:nvPr/>
              </p:nvPicPr>
              <p:blipFill>
                <a:blip r:embed="rId754"/>
                <a:stretch>
                  <a:fillRect/>
                </a:stretch>
              </p:blipFill>
              <p:spPr>
                <a:xfrm>
                  <a:off x="10061476" y="1173011"/>
                  <a:ext cx="24120" cy="15120"/>
                </a:xfrm>
                <a:prstGeom prst="rect">
                  <a:avLst/>
                </a:prstGeom>
              </p:spPr>
            </p:pic>
          </mc:Fallback>
        </mc:AlternateContent>
      </p:grpSp>
      <p:grpSp>
        <p:nvGrpSpPr>
          <p:cNvPr id="677" name="Gruppieren 676">
            <a:extLst>
              <a:ext uri="{FF2B5EF4-FFF2-40B4-BE49-F238E27FC236}">
                <a16:creationId xmlns:a16="http://schemas.microsoft.com/office/drawing/2014/main" id="{F9C841CA-DA98-961F-3403-D3DA5EF75C24}"/>
              </a:ext>
            </a:extLst>
          </p:cNvPr>
          <p:cNvGrpSpPr/>
          <p:nvPr/>
        </p:nvGrpSpPr>
        <p:grpSpPr>
          <a:xfrm>
            <a:off x="10465036" y="1124051"/>
            <a:ext cx="297360" cy="260640"/>
            <a:chOff x="10465036" y="1124051"/>
            <a:chExt cx="297360" cy="260640"/>
          </a:xfrm>
        </p:grpSpPr>
        <mc:AlternateContent xmlns:mc="http://schemas.openxmlformats.org/markup-compatibility/2006">
          <mc:Choice xmlns:p14="http://schemas.microsoft.com/office/powerpoint/2010/main" Requires="p14">
            <p:contentPart p14:bwMode="auto" r:id="rId755">
              <p14:nvContentPartPr>
                <p14:cNvPr id="673" name="Freihand 672">
                  <a:extLst>
                    <a:ext uri="{FF2B5EF4-FFF2-40B4-BE49-F238E27FC236}">
                      <a16:creationId xmlns:a16="http://schemas.microsoft.com/office/drawing/2014/main" id="{31C5C0E2-782E-8101-149F-8EC1F8657C07}"/>
                    </a:ext>
                  </a:extLst>
                </p14:cNvPr>
                <p14:cNvContentPartPr/>
                <p14:nvPr/>
              </p14:nvContentPartPr>
              <p14:xfrm>
                <a:off x="10485196" y="1243931"/>
                <a:ext cx="25200" cy="140760"/>
              </p14:xfrm>
            </p:contentPart>
          </mc:Choice>
          <mc:Fallback>
            <p:pic>
              <p:nvPicPr>
                <p:cNvPr id="673" name="Freihand 672">
                  <a:extLst>
                    <a:ext uri="{FF2B5EF4-FFF2-40B4-BE49-F238E27FC236}">
                      <a16:creationId xmlns:a16="http://schemas.microsoft.com/office/drawing/2014/main" id="{31C5C0E2-782E-8101-149F-8EC1F8657C07}"/>
                    </a:ext>
                  </a:extLst>
                </p:cNvPr>
                <p:cNvPicPr/>
                <p:nvPr/>
              </p:nvPicPr>
              <p:blipFill>
                <a:blip r:embed="rId756"/>
                <a:stretch>
                  <a:fillRect/>
                </a:stretch>
              </p:blipFill>
              <p:spPr>
                <a:xfrm>
                  <a:off x="10480876" y="1239611"/>
                  <a:ext cx="33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674" name="Freihand 673">
                  <a:extLst>
                    <a:ext uri="{FF2B5EF4-FFF2-40B4-BE49-F238E27FC236}">
                      <a16:creationId xmlns:a16="http://schemas.microsoft.com/office/drawing/2014/main" id="{A690AC96-E98F-429F-35C4-CA25B9260BDF}"/>
                    </a:ext>
                  </a:extLst>
                </p14:cNvPr>
                <p14:cNvContentPartPr/>
                <p14:nvPr/>
              </p14:nvContentPartPr>
              <p14:xfrm>
                <a:off x="10465036" y="1179851"/>
                <a:ext cx="43200" cy="14400"/>
              </p14:xfrm>
            </p:contentPart>
          </mc:Choice>
          <mc:Fallback>
            <p:pic>
              <p:nvPicPr>
                <p:cNvPr id="674" name="Freihand 673">
                  <a:extLst>
                    <a:ext uri="{FF2B5EF4-FFF2-40B4-BE49-F238E27FC236}">
                      <a16:creationId xmlns:a16="http://schemas.microsoft.com/office/drawing/2014/main" id="{A690AC96-E98F-429F-35C4-CA25B9260BDF}"/>
                    </a:ext>
                  </a:extLst>
                </p:cNvPr>
                <p:cNvPicPr/>
                <p:nvPr/>
              </p:nvPicPr>
              <p:blipFill>
                <a:blip r:embed="rId758"/>
                <a:stretch>
                  <a:fillRect/>
                </a:stretch>
              </p:blipFill>
              <p:spPr>
                <a:xfrm>
                  <a:off x="10460716" y="1175531"/>
                  <a:ext cx="51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675" name="Freihand 674">
                  <a:extLst>
                    <a:ext uri="{FF2B5EF4-FFF2-40B4-BE49-F238E27FC236}">
                      <a16:creationId xmlns:a16="http://schemas.microsoft.com/office/drawing/2014/main" id="{2BA9DCE3-91BA-55B3-31B7-4E4B7207C144}"/>
                    </a:ext>
                  </a:extLst>
                </p14:cNvPr>
                <p14:cNvContentPartPr/>
                <p14:nvPr/>
              </p14:nvContentPartPr>
              <p14:xfrm>
                <a:off x="10558996" y="1124051"/>
                <a:ext cx="203400" cy="245520"/>
              </p14:xfrm>
            </p:contentPart>
          </mc:Choice>
          <mc:Fallback>
            <p:pic>
              <p:nvPicPr>
                <p:cNvPr id="675" name="Freihand 674">
                  <a:extLst>
                    <a:ext uri="{FF2B5EF4-FFF2-40B4-BE49-F238E27FC236}">
                      <a16:creationId xmlns:a16="http://schemas.microsoft.com/office/drawing/2014/main" id="{2BA9DCE3-91BA-55B3-31B7-4E4B7207C144}"/>
                    </a:ext>
                  </a:extLst>
                </p:cNvPr>
                <p:cNvPicPr/>
                <p:nvPr/>
              </p:nvPicPr>
              <p:blipFill>
                <a:blip r:embed="rId760"/>
                <a:stretch>
                  <a:fillRect/>
                </a:stretch>
              </p:blipFill>
              <p:spPr>
                <a:xfrm>
                  <a:off x="10554676" y="1119731"/>
                  <a:ext cx="212040" cy="25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1">
            <p14:nvContentPartPr>
              <p14:cNvPr id="676" name="Freihand 675">
                <a:extLst>
                  <a:ext uri="{FF2B5EF4-FFF2-40B4-BE49-F238E27FC236}">
                    <a16:creationId xmlns:a16="http://schemas.microsoft.com/office/drawing/2014/main" id="{61D22184-51DD-1772-CECB-9607A8D5AF46}"/>
                  </a:ext>
                </a:extLst>
              </p14:cNvPr>
              <p14:cNvContentPartPr/>
              <p14:nvPr/>
            </p14:nvContentPartPr>
            <p14:xfrm>
              <a:off x="10921876" y="1174811"/>
              <a:ext cx="469440" cy="144360"/>
            </p14:xfrm>
          </p:contentPart>
        </mc:Choice>
        <mc:Fallback>
          <p:pic>
            <p:nvPicPr>
              <p:cNvPr id="676" name="Freihand 675">
                <a:extLst>
                  <a:ext uri="{FF2B5EF4-FFF2-40B4-BE49-F238E27FC236}">
                    <a16:creationId xmlns:a16="http://schemas.microsoft.com/office/drawing/2014/main" id="{61D22184-51DD-1772-CECB-9607A8D5AF46}"/>
                  </a:ext>
                </a:extLst>
              </p:cNvPr>
              <p:cNvPicPr/>
              <p:nvPr/>
            </p:nvPicPr>
            <p:blipFill>
              <a:blip r:embed="rId762"/>
              <a:stretch>
                <a:fillRect/>
              </a:stretch>
            </p:blipFill>
            <p:spPr>
              <a:xfrm>
                <a:off x="10917556" y="1170491"/>
                <a:ext cx="478080" cy="153000"/>
              </a:xfrm>
              <a:prstGeom prst="rect">
                <a:avLst/>
              </a:prstGeom>
            </p:spPr>
          </p:pic>
        </mc:Fallback>
      </mc:AlternateContent>
      <p:grpSp>
        <p:nvGrpSpPr>
          <p:cNvPr id="711" name="Gruppieren 710">
            <a:extLst>
              <a:ext uri="{FF2B5EF4-FFF2-40B4-BE49-F238E27FC236}">
                <a16:creationId xmlns:a16="http://schemas.microsoft.com/office/drawing/2014/main" id="{B97EE300-C98C-A6F5-6608-2FD44D8509A4}"/>
              </a:ext>
            </a:extLst>
          </p:cNvPr>
          <p:cNvGrpSpPr/>
          <p:nvPr/>
        </p:nvGrpSpPr>
        <p:grpSpPr>
          <a:xfrm>
            <a:off x="9724876" y="1549931"/>
            <a:ext cx="559080" cy="255240"/>
            <a:chOff x="9724876" y="1549931"/>
            <a:chExt cx="559080" cy="255240"/>
          </a:xfrm>
        </p:grpSpPr>
        <mc:AlternateContent xmlns:mc="http://schemas.openxmlformats.org/markup-compatibility/2006">
          <mc:Choice xmlns:p14="http://schemas.microsoft.com/office/powerpoint/2010/main" Requires="p14">
            <p:contentPart p14:bwMode="auto" r:id="rId763">
              <p14:nvContentPartPr>
                <p14:cNvPr id="680" name="Freihand 679">
                  <a:extLst>
                    <a:ext uri="{FF2B5EF4-FFF2-40B4-BE49-F238E27FC236}">
                      <a16:creationId xmlns:a16="http://schemas.microsoft.com/office/drawing/2014/main" id="{8B9766E2-9EC8-64EF-0A17-ED9686C62B1A}"/>
                    </a:ext>
                  </a:extLst>
                </p14:cNvPr>
                <p14:cNvContentPartPr/>
                <p14:nvPr/>
              </p14:nvContentPartPr>
              <p14:xfrm>
                <a:off x="9724876" y="1592051"/>
                <a:ext cx="96480" cy="213120"/>
              </p14:xfrm>
            </p:contentPart>
          </mc:Choice>
          <mc:Fallback>
            <p:pic>
              <p:nvPicPr>
                <p:cNvPr id="680" name="Freihand 679">
                  <a:extLst>
                    <a:ext uri="{FF2B5EF4-FFF2-40B4-BE49-F238E27FC236}">
                      <a16:creationId xmlns:a16="http://schemas.microsoft.com/office/drawing/2014/main" id="{8B9766E2-9EC8-64EF-0A17-ED9686C62B1A}"/>
                    </a:ext>
                  </a:extLst>
                </p:cNvPr>
                <p:cNvPicPr/>
                <p:nvPr/>
              </p:nvPicPr>
              <p:blipFill>
                <a:blip r:embed="rId764"/>
                <a:stretch>
                  <a:fillRect/>
                </a:stretch>
              </p:blipFill>
              <p:spPr>
                <a:xfrm>
                  <a:off x="9720556" y="1587731"/>
                  <a:ext cx="105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681" name="Freihand 680">
                  <a:extLst>
                    <a:ext uri="{FF2B5EF4-FFF2-40B4-BE49-F238E27FC236}">
                      <a16:creationId xmlns:a16="http://schemas.microsoft.com/office/drawing/2014/main" id="{4966E305-F434-EEF8-0154-80B6D7C2FBCA}"/>
                    </a:ext>
                  </a:extLst>
                </p14:cNvPr>
                <p14:cNvContentPartPr/>
                <p14:nvPr/>
              </p14:nvContentPartPr>
              <p14:xfrm>
                <a:off x="9867076" y="1595651"/>
                <a:ext cx="416880" cy="156240"/>
              </p14:xfrm>
            </p:contentPart>
          </mc:Choice>
          <mc:Fallback>
            <p:pic>
              <p:nvPicPr>
                <p:cNvPr id="681" name="Freihand 680">
                  <a:extLst>
                    <a:ext uri="{FF2B5EF4-FFF2-40B4-BE49-F238E27FC236}">
                      <a16:creationId xmlns:a16="http://schemas.microsoft.com/office/drawing/2014/main" id="{4966E305-F434-EEF8-0154-80B6D7C2FBCA}"/>
                    </a:ext>
                  </a:extLst>
                </p:cNvPr>
                <p:cNvPicPr/>
                <p:nvPr/>
              </p:nvPicPr>
              <p:blipFill>
                <a:blip r:embed="rId766"/>
                <a:stretch>
                  <a:fillRect/>
                </a:stretch>
              </p:blipFill>
              <p:spPr>
                <a:xfrm>
                  <a:off x="9862756" y="1591331"/>
                  <a:ext cx="425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682" name="Freihand 681">
                  <a:extLst>
                    <a:ext uri="{FF2B5EF4-FFF2-40B4-BE49-F238E27FC236}">
                      <a16:creationId xmlns:a16="http://schemas.microsoft.com/office/drawing/2014/main" id="{A1613DBB-053F-EB2F-3FC2-CAA8737D69D1}"/>
                    </a:ext>
                  </a:extLst>
                </p14:cNvPr>
                <p14:cNvContentPartPr/>
                <p14:nvPr/>
              </p14:nvContentPartPr>
              <p14:xfrm>
                <a:off x="10171996" y="1549931"/>
                <a:ext cx="34920" cy="14760"/>
              </p14:xfrm>
            </p:contentPart>
          </mc:Choice>
          <mc:Fallback>
            <p:pic>
              <p:nvPicPr>
                <p:cNvPr id="682" name="Freihand 681">
                  <a:extLst>
                    <a:ext uri="{FF2B5EF4-FFF2-40B4-BE49-F238E27FC236}">
                      <a16:creationId xmlns:a16="http://schemas.microsoft.com/office/drawing/2014/main" id="{A1613DBB-053F-EB2F-3FC2-CAA8737D69D1}"/>
                    </a:ext>
                  </a:extLst>
                </p:cNvPr>
                <p:cNvPicPr/>
                <p:nvPr/>
              </p:nvPicPr>
              <p:blipFill>
                <a:blip r:embed="rId768"/>
                <a:stretch>
                  <a:fillRect/>
                </a:stretch>
              </p:blipFill>
              <p:spPr>
                <a:xfrm>
                  <a:off x="10167676" y="1545611"/>
                  <a:ext cx="43560" cy="23400"/>
                </a:xfrm>
                <a:prstGeom prst="rect">
                  <a:avLst/>
                </a:prstGeom>
              </p:spPr>
            </p:pic>
          </mc:Fallback>
        </mc:AlternateContent>
      </p:grpSp>
      <p:grpSp>
        <p:nvGrpSpPr>
          <p:cNvPr id="710" name="Gruppieren 709">
            <a:extLst>
              <a:ext uri="{FF2B5EF4-FFF2-40B4-BE49-F238E27FC236}">
                <a16:creationId xmlns:a16="http://schemas.microsoft.com/office/drawing/2014/main" id="{74D4C223-796C-5505-F14D-D08FA0059413}"/>
              </a:ext>
            </a:extLst>
          </p:cNvPr>
          <p:cNvGrpSpPr/>
          <p:nvPr/>
        </p:nvGrpSpPr>
        <p:grpSpPr>
          <a:xfrm>
            <a:off x="10480156" y="1484771"/>
            <a:ext cx="289440" cy="259920"/>
            <a:chOff x="10480156" y="1484771"/>
            <a:chExt cx="289440" cy="259920"/>
          </a:xfrm>
        </p:grpSpPr>
        <mc:AlternateContent xmlns:mc="http://schemas.openxmlformats.org/markup-compatibility/2006">
          <mc:Choice xmlns:p14="http://schemas.microsoft.com/office/powerpoint/2010/main" Requires="p14">
            <p:contentPart p14:bwMode="auto" r:id="rId769">
              <p14:nvContentPartPr>
                <p14:cNvPr id="683" name="Freihand 682">
                  <a:extLst>
                    <a:ext uri="{FF2B5EF4-FFF2-40B4-BE49-F238E27FC236}">
                      <a16:creationId xmlns:a16="http://schemas.microsoft.com/office/drawing/2014/main" id="{1A989F61-D153-AC3E-AC2F-1AB49B79E181}"/>
                    </a:ext>
                  </a:extLst>
                </p14:cNvPr>
                <p14:cNvContentPartPr/>
                <p14:nvPr/>
              </p14:nvContentPartPr>
              <p14:xfrm>
                <a:off x="10480156" y="1516091"/>
                <a:ext cx="289440" cy="228600"/>
              </p14:xfrm>
            </p:contentPart>
          </mc:Choice>
          <mc:Fallback>
            <p:pic>
              <p:nvPicPr>
                <p:cNvPr id="683" name="Freihand 682">
                  <a:extLst>
                    <a:ext uri="{FF2B5EF4-FFF2-40B4-BE49-F238E27FC236}">
                      <a16:creationId xmlns:a16="http://schemas.microsoft.com/office/drawing/2014/main" id="{1A989F61-D153-AC3E-AC2F-1AB49B79E181}"/>
                    </a:ext>
                  </a:extLst>
                </p:cNvPr>
                <p:cNvPicPr/>
                <p:nvPr/>
              </p:nvPicPr>
              <p:blipFill>
                <a:blip r:embed="rId770"/>
                <a:stretch>
                  <a:fillRect/>
                </a:stretch>
              </p:blipFill>
              <p:spPr>
                <a:xfrm>
                  <a:off x="10475836" y="1511771"/>
                  <a:ext cx="298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684" name="Freihand 683">
                  <a:extLst>
                    <a:ext uri="{FF2B5EF4-FFF2-40B4-BE49-F238E27FC236}">
                      <a16:creationId xmlns:a16="http://schemas.microsoft.com/office/drawing/2014/main" id="{B8234CC2-2EF5-59D8-1879-F3918DCA30CC}"/>
                    </a:ext>
                  </a:extLst>
                </p14:cNvPr>
                <p14:cNvContentPartPr/>
                <p14:nvPr/>
              </p14:nvContentPartPr>
              <p14:xfrm>
                <a:off x="10724596" y="1484771"/>
                <a:ext cx="16920" cy="6480"/>
              </p14:xfrm>
            </p:contentPart>
          </mc:Choice>
          <mc:Fallback>
            <p:pic>
              <p:nvPicPr>
                <p:cNvPr id="684" name="Freihand 683">
                  <a:extLst>
                    <a:ext uri="{FF2B5EF4-FFF2-40B4-BE49-F238E27FC236}">
                      <a16:creationId xmlns:a16="http://schemas.microsoft.com/office/drawing/2014/main" id="{B8234CC2-2EF5-59D8-1879-F3918DCA30CC}"/>
                    </a:ext>
                  </a:extLst>
                </p:cNvPr>
                <p:cNvPicPr/>
                <p:nvPr/>
              </p:nvPicPr>
              <p:blipFill>
                <a:blip r:embed="rId754"/>
                <a:stretch>
                  <a:fillRect/>
                </a:stretch>
              </p:blipFill>
              <p:spPr>
                <a:xfrm>
                  <a:off x="10720276" y="1480451"/>
                  <a:ext cx="25560" cy="15120"/>
                </a:xfrm>
                <a:prstGeom prst="rect">
                  <a:avLst/>
                </a:prstGeom>
              </p:spPr>
            </p:pic>
          </mc:Fallback>
        </mc:AlternateContent>
      </p:grpSp>
      <p:grpSp>
        <p:nvGrpSpPr>
          <p:cNvPr id="709" name="Gruppieren 708">
            <a:extLst>
              <a:ext uri="{FF2B5EF4-FFF2-40B4-BE49-F238E27FC236}">
                <a16:creationId xmlns:a16="http://schemas.microsoft.com/office/drawing/2014/main" id="{DFA51B3D-492C-6760-5C5B-4B740B27EAB1}"/>
              </a:ext>
            </a:extLst>
          </p:cNvPr>
          <p:cNvGrpSpPr/>
          <p:nvPr/>
        </p:nvGrpSpPr>
        <p:grpSpPr>
          <a:xfrm>
            <a:off x="10967596" y="1383971"/>
            <a:ext cx="1132920" cy="241200"/>
            <a:chOff x="10967596" y="1383971"/>
            <a:chExt cx="1132920" cy="241200"/>
          </a:xfrm>
        </p:grpSpPr>
        <mc:AlternateContent xmlns:mc="http://schemas.openxmlformats.org/markup-compatibility/2006">
          <mc:Choice xmlns:p14="http://schemas.microsoft.com/office/powerpoint/2010/main" Requires="p14">
            <p:contentPart p14:bwMode="auto" r:id="rId772">
              <p14:nvContentPartPr>
                <p14:cNvPr id="685" name="Freihand 684">
                  <a:extLst>
                    <a:ext uri="{FF2B5EF4-FFF2-40B4-BE49-F238E27FC236}">
                      <a16:creationId xmlns:a16="http://schemas.microsoft.com/office/drawing/2014/main" id="{278F56A5-ACAA-69B8-CA0E-C37752907DF7}"/>
                    </a:ext>
                  </a:extLst>
                </p14:cNvPr>
                <p14:cNvContentPartPr/>
                <p14:nvPr/>
              </p14:nvContentPartPr>
              <p14:xfrm>
                <a:off x="10967596" y="1531211"/>
                <a:ext cx="387720" cy="93960"/>
              </p14:xfrm>
            </p:contentPart>
          </mc:Choice>
          <mc:Fallback>
            <p:pic>
              <p:nvPicPr>
                <p:cNvPr id="685" name="Freihand 684">
                  <a:extLst>
                    <a:ext uri="{FF2B5EF4-FFF2-40B4-BE49-F238E27FC236}">
                      <a16:creationId xmlns:a16="http://schemas.microsoft.com/office/drawing/2014/main" id="{278F56A5-ACAA-69B8-CA0E-C37752907DF7}"/>
                    </a:ext>
                  </a:extLst>
                </p:cNvPr>
                <p:cNvPicPr/>
                <p:nvPr/>
              </p:nvPicPr>
              <p:blipFill>
                <a:blip r:embed="rId773"/>
                <a:stretch>
                  <a:fillRect/>
                </a:stretch>
              </p:blipFill>
              <p:spPr>
                <a:xfrm>
                  <a:off x="10963276" y="1526891"/>
                  <a:ext cx="396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686" name="Freihand 685">
                  <a:extLst>
                    <a:ext uri="{FF2B5EF4-FFF2-40B4-BE49-F238E27FC236}">
                      <a16:creationId xmlns:a16="http://schemas.microsoft.com/office/drawing/2014/main" id="{D33DBFD5-D8A3-2A09-50B5-9E71B5F55F10}"/>
                    </a:ext>
                  </a:extLst>
                </p14:cNvPr>
                <p14:cNvContentPartPr/>
                <p14:nvPr/>
              </p14:nvContentPartPr>
              <p14:xfrm>
                <a:off x="11308156" y="1461371"/>
                <a:ext cx="25560" cy="27720"/>
              </p14:xfrm>
            </p:contentPart>
          </mc:Choice>
          <mc:Fallback>
            <p:pic>
              <p:nvPicPr>
                <p:cNvPr id="686" name="Freihand 685">
                  <a:extLst>
                    <a:ext uri="{FF2B5EF4-FFF2-40B4-BE49-F238E27FC236}">
                      <a16:creationId xmlns:a16="http://schemas.microsoft.com/office/drawing/2014/main" id="{D33DBFD5-D8A3-2A09-50B5-9E71B5F55F10}"/>
                    </a:ext>
                  </a:extLst>
                </p:cNvPr>
                <p:cNvPicPr/>
                <p:nvPr/>
              </p:nvPicPr>
              <p:blipFill>
                <a:blip r:embed="rId775"/>
                <a:stretch>
                  <a:fillRect/>
                </a:stretch>
              </p:blipFill>
              <p:spPr>
                <a:xfrm>
                  <a:off x="11303836" y="1457051"/>
                  <a:ext cx="34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687" name="Freihand 686">
                  <a:extLst>
                    <a:ext uri="{FF2B5EF4-FFF2-40B4-BE49-F238E27FC236}">
                      <a16:creationId xmlns:a16="http://schemas.microsoft.com/office/drawing/2014/main" id="{258887F5-01BD-BF94-DCB8-63CBA201DF08}"/>
                    </a:ext>
                  </a:extLst>
                </p14:cNvPr>
                <p14:cNvContentPartPr/>
                <p14:nvPr/>
              </p14:nvContentPartPr>
              <p14:xfrm>
                <a:off x="11393836" y="1455611"/>
                <a:ext cx="210240" cy="134280"/>
              </p14:xfrm>
            </p:contentPart>
          </mc:Choice>
          <mc:Fallback>
            <p:pic>
              <p:nvPicPr>
                <p:cNvPr id="687" name="Freihand 686">
                  <a:extLst>
                    <a:ext uri="{FF2B5EF4-FFF2-40B4-BE49-F238E27FC236}">
                      <a16:creationId xmlns:a16="http://schemas.microsoft.com/office/drawing/2014/main" id="{258887F5-01BD-BF94-DCB8-63CBA201DF08}"/>
                    </a:ext>
                  </a:extLst>
                </p:cNvPr>
                <p:cNvPicPr/>
                <p:nvPr/>
              </p:nvPicPr>
              <p:blipFill>
                <a:blip r:embed="rId777"/>
                <a:stretch>
                  <a:fillRect/>
                </a:stretch>
              </p:blipFill>
              <p:spPr>
                <a:xfrm>
                  <a:off x="11389516" y="1451291"/>
                  <a:ext cx="218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688" name="Freihand 687">
                  <a:extLst>
                    <a:ext uri="{FF2B5EF4-FFF2-40B4-BE49-F238E27FC236}">
                      <a16:creationId xmlns:a16="http://schemas.microsoft.com/office/drawing/2014/main" id="{BFF55CCD-99F0-6CF0-E1A9-C52E3B839C0D}"/>
                    </a:ext>
                  </a:extLst>
                </p14:cNvPr>
                <p14:cNvContentPartPr/>
                <p14:nvPr/>
              </p14:nvContentPartPr>
              <p14:xfrm>
                <a:off x="11633596" y="1457411"/>
                <a:ext cx="100800" cy="129240"/>
              </p14:xfrm>
            </p:contentPart>
          </mc:Choice>
          <mc:Fallback>
            <p:pic>
              <p:nvPicPr>
                <p:cNvPr id="688" name="Freihand 687">
                  <a:extLst>
                    <a:ext uri="{FF2B5EF4-FFF2-40B4-BE49-F238E27FC236}">
                      <a16:creationId xmlns:a16="http://schemas.microsoft.com/office/drawing/2014/main" id="{BFF55CCD-99F0-6CF0-E1A9-C52E3B839C0D}"/>
                    </a:ext>
                  </a:extLst>
                </p:cNvPr>
                <p:cNvPicPr/>
                <p:nvPr/>
              </p:nvPicPr>
              <p:blipFill>
                <a:blip r:embed="rId779"/>
                <a:stretch>
                  <a:fillRect/>
                </a:stretch>
              </p:blipFill>
              <p:spPr>
                <a:xfrm>
                  <a:off x="11629276" y="1453091"/>
                  <a:ext cx="109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689" name="Freihand 688">
                  <a:extLst>
                    <a:ext uri="{FF2B5EF4-FFF2-40B4-BE49-F238E27FC236}">
                      <a16:creationId xmlns:a16="http://schemas.microsoft.com/office/drawing/2014/main" id="{3796B441-82BD-950F-9513-112D3C65B891}"/>
                    </a:ext>
                  </a:extLst>
                </p14:cNvPr>
                <p14:cNvContentPartPr/>
                <p14:nvPr/>
              </p14:nvContentPartPr>
              <p14:xfrm>
                <a:off x="11699836" y="1383971"/>
                <a:ext cx="130320" cy="203040"/>
              </p14:xfrm>
            </p:contentPart>
          </mc:Choice>
          <mc:Fallback>
            <p:pic>
              <p:nvPicPr>
                <p:cNvPr id="689" name="Freihand 688">
                  <a:extLst>
                    <a:ext uri="{FF2B5EF4-FFF2-40B4-BE49-F238E27FC236}">
                      <a16:creationId xmlns:a16="http://schemas.microsoft.com/office/drawing/2014/main" id="{3796B441-82BD-950F-9513-112D3C65B891}"/>
                    </a:ext>
                  </a:extLst>
                </p:cNvPr>
                <p:cNvPicPr/>
                <p:nvPr/>
              </p:nvPicPr>
              <p:blipFill>
                <a:blip r:embed="rId781"/>
                <a:stretch>
                  <a:fillRect/>
                </a:stretch>
              </p:blipFill>
              <p:spPr>
                <a:xfrm>
                  <a:off x="11695516" y="1379651"/>
                  <a:ext cx="138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690" name="Freihand 689">
                  <a:extLst>
                    <a:ext uri="{FF2B5EF4-FFF2-40B4-BE49-F238E27FC236}">
                      <a16:creationId xmlns:a16="http://schemas.microsoft.com/office/drawing/2014/main" id="{F56FB13B-DDEC-156C-61D5-3694EB0AA8EF}"/>
                    </a:ext>
                  </a:extLst>
                </p14:cNvPr>
                <p14:cNvContentPartPr/>
                <p14:nvPr/>
              </p14:nvContentPartPr>
              <p14:xfrm>
                <a:off x="11881996" y="1449131"/>
                <a:ext cx="106200" cy="70200"/>
              </p14:xfrm>
            </p:contentPart>
          </mc:Choice>
          <mc:Fallback>
            <p:pic>
              <p:nvPicPr>
                <p:cNvPr id="690" name="Freihand 689">
                  <a:extLst>
                    <a:ext uri="{FF2B5EF4-FFF2-40B4-BE49-F238E27FC236}">
                      <a16:creationId xmlns:a16="http://schemas.microsoft.com/office/drawing/2014/main" id="{F56FB13B-DDEC-156C-61D5-3694EB0AA8EF}"/>
                    </a:ext>
                  </a:extLst>
                </p:cNvPr>
                <p:cNvPicPr/>
                <p:nvPr/>
              </p:nvPicPr>
              <p:blipFill>
                <a:blip r:embed="rId783"/>
                <a:stretch>
                  <a:fillRect/>
                </a:stretch>
              </p:blipFill>
              <p:spPr>
                <a:xfrm>
                  <a:off x="11877676" y="1444811"/>
                  <a:ext cx="114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691" name="Freihand 690">
                  <a:extLst>
                    <a:ext uri="{FF2B5EF4-FFF2-40B4-BE49-F238E27FC236}">
                      <a16:creationId xmlns:a16="http://schemas.microsoft.com/office/drawing/2014/main" id="{467ED685-5E0D-239C-0B37-2CAF924C3167}"/>
                    </a:ext>
                  </a:extLst>
                </p14:cNvPr>
                <p14:cNvContentPartPr/>
                <p14:nvPr/>
              </p14:nvContentPartPr>
              <p14:xfrm>
                <a:off x="12003676" y="1441931"/>
                <a:ext cx="96840" cy="137520"/>
              </p14:xfrm>
            </p:contentPart>
          </mc:Choice>
          <mc:Fallback>
            <p:pic>
              <p:nvPicPr>
                <p:cNvPr id="691" name="Freihand 690">
                  <a:extLst>
                    <a:ext uri="{FF2B5EF4-FFF2-40B4-BE49-F238E27FC236}">
                      <a16:creationId xmlns:a16="http://schemas.microsoft.com/office/drawing/2014/main" id="{467ED685-5E0D-239C-0B37-2CAF924C3167}"/>
                    </a:ext>
                  </a:extLst>
                </p:cNvPr>
                <p:cNvPicPr/>
                <p:nvPr/>
              </p:nvPicPr>
              <p:blipFill>
                <a:blip r:embed="rId785"/>
                <a:stretch>
                  <a:fillRect/>
                </a:stretch>
              </p:blipFill>
              <p:spPr>
                <a:xfrm>
                  <a:off x="11999356" y="1437611"/>
                  <a:ext cx="105480" cy="14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6">
            <p14:nvContentPartPr>
              <p14:cNvPr id="730" name="Freihand 729">
                <a:extLst>
                  <a:ext uri="{FF2B5EF4-FFF2-40B4-BE49-F238E27FC236}">
                    <a16:creationId xmlns:a16="http://schemas.microsoft.com/office/drawing/2014/main" id="{62F553BC-B52F-6D7B-7940-A15FE44B2905}"/>
                  </a:ext>
                </a:extLst>
              </p14:cNvPr>
              <p14:cNvContentPartPr/>
              <p14:nvPr/>
            </p14:nvContentPartPr>
            <p14:xfrm>
              <a:off x="4864516" y="3776171"/>
              <a:ext cx="927720" cy="107280"/>
            </p14:xfrm>
          </p:contentPart>
        </mc:Choice>
        <mc:Fallback>
          <p:pic>
            <p:nvPicPr>
              <p:cNvPr id="730" name="Freihand 729">
                <a:extLst>
                  <a:ext uri="{FF2B5EF4-FFF2-40B4-BE49-F238E27FC236}">
                    <a16:creationId xmlns:a16="http://schemas.microsoft.com/office/drawing/2014/main" id="{62F553BC-B52F-6D7B-7940-A15FE44B2905}"/>
                  </a:ext>
                </a:extLst>
              </p:cNvPr>
              <p:cNvPicPr/>
              <p:nvPr/>
            </p:nvPicPr>
            <p:blipFill>
              <a:blip r:embed="rId787"/>
              <a:stretch>
                <a:fillRect/>
              </a:stretch>
            </p:blipFill>
            <p:spPr>
              <a:xfrm>
                <a:off x="4860196" y="3771851"/>
                <a:ext cx="936360" cy="115920"/>
              </a:xfrm>
              <a:prstGeom prst="rect">
                <a:avLst/>
              </a:prstGeom>
            </p:spPr>
          </p:pic>
        </mc:Fallback>
      </mc:AlternateContent>
      <p:grpSp>
        <p:nvGrpSpPr>
          <p:cNvPr id="744" name="Gruppieren 743">
            <a:extLst>
              <a:ext uri="{FF2B5EF4-FFF2-40B4-BE49-F238E27FC236}">
                <a16:creationId xmlns:a16="http://schemas.microsoft.com/office/drawing/2014/main" id="{54D9BE91-CD2B-2A2F-BACF-8421F1700531}"/>
              </a:ext>
            </a:extLst>
          </p:cNvPr>
          <p:cNvGrpSpPr/>
          <p:nvPr/>
        </p:nvGrpSpPr>
        <p:grpSpPr>
          <a:xfrm>
            <a:off x="9009196" y="1876451"/>
            <a:ext cx="3042360" cy="1052640"/>
            <a:chOff x="9009196" y="1876451"/>
            <a:chExt cx="3042360" cy="1052640"/>
          </a:xfrm>
        </p:grpSpPr>
        <mc:AlternateContent xmlns:mc="http://schemas.openxmlformats.org/markup-compatibility/2006">
          <mc:Choice xmlns:p14="http://schemas.microsoft.com/office/powerpoint/2010/main" Requires="p14">
            <p:contentPart p14:bwMode="auto" r:id="rId788">
              <p14:nvContentPartPr>
                <p14:cNvPr id="692" name="Freihand 691">
                  <a:extLst>
                    <a:ext uri="{FF2B5EF4-FFF2-40B4-BE49-F238E27FC236}">
                      <a16:creationId xmlns:a16="http://schemas.microsoft.com/office/drawing/2014/main" id="{4A2E2C9B-9D16-DA50-DAF9-9087101C0456}"/>
                    </a:ext>
                  </a:extLst>
                </p14:cNvPr>
                <p14:cNvContentPartPr/>
                <p14:nvPr/>
              </p14:nvContentPartPr>
              <p14:xfrm>
                <a:off x="9276316" y="2026571"/>
                <a:ext cx="211320" cy="117720"/>
              </p14:xfrm>
            </p:contentPart>
          </mc:Choice>
          <mc:Fallback>
            <p:pic>
              <p:nvPicPr>
                <p:cNvPr id="692" name="Freihand 691">
                  <a:extLst>
                    <a:ext uri="{FF2B5EF4-FFF2-40B4-BE49-F238E27FC236}">
                      <a16:creationId xmlns:a16="http://schemas.microsoft.com/office/drawing/2014/main" id="{4A2E2C9B-9D16-DA50-DAF9-9087101C0456}"/>
                    </a:ext>
                  </a:extLst>
                </p:cNvPr>
                <p:cNvPicPr/>
                <p:nvPr/>
              </p:nvPicPr>
              <p:blipFill>
                <a:blip r:embed="rId789"/>
                <a:stretch>
                  <a:fillRect/>
                </a:stretch>
              </p:blipFill>
              <p:spPr>
                <a:xfrm>
                  <a:off x="9271996" y="2022251"/>
                  <a:ext cx="219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693" name="Freihand 692">
                  <a:extLst>
                    <a:ext uri="{FF2B5EF4-FFF2-40B4-BE49-F238E27FC236}">
                      <a16:creationId xmlns:a16="http://schemas.microsoft.com/office/drawing/2014/main" id="{3D9F9699-7A21-2DFE-CE37-784C6F9DF57D}"/>
                    </a:ext>
                  </a:extLst>
                </p14:cNvPr>
                <p14:cNvContentPartPr/>
                <p14:nvPr/>
              </p14:nvContentPartPr>
              <p14:xfrm>
                <a:off x="9552796" y="2022971"/>
                <a:ext cx="151560" cy="81360"/>
              </p14:xfrm>
            </p:contentPart>
          </mc:Choice>
          <mc:Fallback>
            <p:pic>
              <p:nvPicPr>
                <p:cNvPr id="693" name="Freihand 692">
                  <a:extLst>
                    <a:ext uri="{FF2B5EF4-FFF2-40B4-BE49-F238E27FC236}">
                      <a16:creationId xmlns:a16="http://schemas.microsoft.com/office/drawing/2014/main" id="{3D9F9699-7A21-2DFE-CE37-784C6F9DF57D}"/>
                    </a:ext>
                  </a:extLst>
                </p:cNvPr>
                <p:cNvPicPr/>
                <p:nvPr/>
              </p:nvPicPr>
              <p:blipFill>
                <a:blip r:embed="rId791"/>
                <a:stretch>
                  <a:fillRect/>
                </a:stretch>
              </p:blipFill>
              <p:spPr>
                <a:xfrm>
                  <a:off x="9548476" y="2018651"/>
                  <a:ext cx="160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694" name="Freihand 693">
                  <a:extLst>
                    <a:ext uri="{FF2B5EF4-FFF2-40B4-BE49-F238E27FC236}">
                      <a16:creationId xmlns:a16="http://schemas.microsoft.com/office/drawing/2014/main" id="{1092C461-2AD6-A787-1CA2-A69B65B5E52E}"/>
                    </a:ext>
                  </a:extLst>
                </p14:cNvPr>
                <p14:cNvContentPartPr/>
                <p14:nvPr/>
              </p14:nvContentPartPr>
              <p14:xfrm>
                <a:off x="9769876" y="1935131"/>
                <a:ext cx="84960" cy="171360"/>
              </p14:xfrm>
            </p:contentPart>
          </mc:Choice>
          <mc:Fallback>
            <p:pic>
              <p:nvPicPr>
                <p:cNvPr id="694" name="Freihand 693">
                  <a:extLst>
                    <a:ext uri="{FF2B5EF4-FFF2-40B4-BE49-F238E27FC236}">
                      <a16:creationId xmlns:a16="http://schemas.microsoft.com/office/drawing/2014/main" id="{1092C461-2AD6-A787-1CA2-A69B65B5E52E}"/>
                    </a:ext>
                  </a:extLst>
                </p:cNvPr>
                <p:cNvPicPr/>
                <p:nvPr/>
              </p:nvPicPr>
              <p:blipFill>
                <a:blip r:embed="rId793"/>
                <a:stretch>
                  <a:fillRect/>
                </a:stretch>
              </p:blipFill>
              <p:spPr>
                <a:xfrm>
                  <a:off x="9765556" y="1930811"/>
                  <a:ext cx="93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695" name="Freihand 694">
                  <a:extLst>
                    <a:ext uri="{FF2B5EF4-FFF2-40B4-BE49-F238E27FC236}">
                      <a16:creationId xmlns:a16="http://schemas.microsoft.com/office/drawing/2014/main" id="{C3F5B2D5-690D-A151-081F-7AB6FCE444E4}"/>
                    </a:ext>
                  </a:extLst>
                </p14:cNvPr>
                <p14:cNvContentPartPr/>
                <p14:nvPr/>
              </p14:nvContentPartPr>
              <p14:xfrm>
                <a:off x="9938716" y="1922891"/>
                <a:ext cx="105840" cy="153720"/>
              </p14:xfrm>
            </p:contentPart>
          </mc:Choice>
          <mc:Fallback>
            <p:pic>
              <p:nvPicPr>
                <p:cNvPr id="695" name="Freihand 694">
                  <a:extLst>
                    <a:ext uri="{FF2B5EF4-FFF2-40B4-BE49-F238E27FC236}">
                      <a16:creationId xmlns:a16="http://schemas.microsoft.com/office/drawing/2014/main" id="{C3F5B2D5-690D-A151-081F-7AB6FCE444E4}"/>
                    </a:ext>
                  </a:extLst>
                </p:cNvPr>
                <p:cNvPicPr/>
                <p:nvPr/>
              </p:nvPicPr>
              <p:blipFill>
                <a:blip r:embed="rId795"/>
                <a:stretch>
                  <a:fillRect/>
                </a:stretch>
              </p:blipFill>
              <p:spPr>
                <a:xfrm>
                  <a:off x="9934396" y="1918571"/>
                  <a:ext cx="114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696" name="Freihand 695">
                  <a:extLst>
                    <a:ext uri="{FF2B5EF4-FFF2-40B4-BE49-F238E27FC236}">
                      <a16:creationId xmlns:a16="http://schemas.microsoft.com/office/drawing/2014/main" id="{0E01421C-E587-3E9D-A512-F2AFED82B3DB}"/>
                    </a:ext>
                  </a:extLst>
                </p14:cNvPr>
                <p14:cNvContentPartPr/>
                <p14:nvPr/>
              </p14:nvContentPartPr>
              <p14:xfrm>
                <a:off x="10075156" y="1880051"/>
                <a:ext cx="154800" cy="182520"/>
              </p14:xfrm>
            </p:contentPart>
          </mc:Choice>
          <mc:Fallback>
            <p:pic>
              <p:nvPicPr>
                <p:cNvPr id="696" name="Freihand 695">
                  <a:extLst>
                    <a:ext uri="{FF2B5EF4-FFF2-40B4-BE49-F238E27FC236}">
                      <a16:creationId xmlns:a16="http://schemas.microsoft.com/office/drawing/2014/main" id="{0E01421C-E587-3E9D-A512-F2AFED82B3DB}"/>
                    </a:ext>
                  </a:extLst>
                </p:cNvPr>
                <p:cNvPicPr/>
                <p:nvPr/>
              </p:nvPicPr>
              <p:blipFill>
                <a:blip r:embed="rId797"/>
                <a:stretch>
                  <a:fillRect/>
                </a:stretch>
              </p:blipFill>
              <p:spPr>
                <a:xfrm>
                  <a:off x="10070836" y="1875731"/>
                  <a:ext cx="163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697" name="Freihand 696">
                  <a:extLst>
                    <a:ext uri="{FF2B5EF4-FFF2-40B4-BE49-F238E27FC236}">
                      <a16:creationId xmlns:a16="http://schemas.microsoft.com/office/drawing/2014/main" id="{08F0567F-2C3B-5CF2-35D6-D53606546F9F}"/>
                    </a:ext>
                  </a:extLst>
                </p14:cNvPr>
                <p14:cNvContentPartPr/>
                <p14:nvPr/>
              </p14:nvContentPartPr>
              <p14:xfrm>
                <a:off x="10252636" y="2020811"/>
                <a:ext cx="52920" cy="54720"/>
              </p14:xfrm>
            </p:contentPart>
          </mc:Choice>
          <mc:Fallback>
            <p:pic>
              <p:nvPicPr>
                <p:cNvPr id="697" name="Freihand 696">
                  <a:extLst>
                    <a:ext uri="{FF2B5EF4-FFF2-40B4-BE49-F238E27FC236}">
                      <a16:creationId xmlns:a16="http://schemas.microsoft.com/office/drawing/2014/main" id="{08F0567F-2C3B-5CF2-35D6-D53606546F9F}"/>
                    </a:ext>
                  </a:extLst>
                </p:cNvPr>
                <p:cNvPicPr/>
                <p:nvPr/>
              </p:nvPicPr>
              <p:blipFill>
                <a:blip r:embed="rId799"/>
                <a:stretch>
                  <a:fillRect/>
                </a:stretch>
              </p:blipFill>
              <p:spPr>
                <a:xfrm>
                  <a:off x="10248316" y="2016491"/>
                  <a:ext cx="61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698" name="Freihand 697">
                  <a:extLst>
                    <a:ext uri="{FF2B5EF4-FFF2-40B4-BE49-F238E27FC236}">
                      <a16:creationId xmlns:a16="http://schemas.microsoft.com/office/drawing/2014/main" id="{51AFA22A-BE63-6372-C466-4CD390C18930}"/>
                    </a:ext>
                  </a:extLst>
                </p14:cNvPr>
                <p14:cNvContentPartPr/>
                <p14:nvPr/>
              </p14:nvContentPartPr>
              <p14:xfrm>
                <a:off x="10493476" y="1903451"/>
                <a:ext cx="399600" cy="144000"/>
              </p14:xfrm>
            </p:contentPart>
          </mc:Choice>
          <mc:Fallback>
            <p:pic>
              <p:nvPicPr>
                <p:cNvPr id="698" name="Freihand 697">
                  <a:extLst>
                    <a:ext uri="{FF2B5EF4-FFF2-40B4-BE49-F238E27FC236}">
                      <a16:creationId xmlns:a16="http://schemas.microsoft.com/office/drawing/2014/main" id="{51AFA22A-BE63-6372-C466-4CD390C18930}"/>
                    </a:ext>
                  </a:extLst>
                </p:cNvPr>
                <p:cNvPicPr/>
                <p:nvPr/>
              </p:nvPicPr>
              <p:blipFill>
                <a:blip r:embed="rId801"/>
                <a:stretch>
                  <a:fillRect/>
                </a:stretch>
              </p:blipFill>
              <p:spPr>
                <a:xfrm>
                  <a:off x="10489156" y="1899131"/>
                  <a:ext cx="408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699" name="Freihand 698">
                  <a:extLst>
                    <a:ext uri="{FF2B5EF4-FFF2-40B4-BE49-F238E27FC236}">
                      <a16:creationId xmlns:a16="http://schemas.microsoft.com/office/drawing/2014/main" id="{01A353B5-4DAE-0077-4690-ADF77F1D453E}"/>
                    </a:ext>
                  </a:extLst>
                </p14:cNvPr>
                <p14:cNvContentPartPr/>
                <p14:nvPr/>
              </p14:nvContentPartPr>
              <p14:xfrm>
                <a:off x="10873636" y="1876451"/>
                <a:ext cx="27720" cy="45360"/>
              </p14:xfrm>
            </p:contentPart>
          </mc:Choice>
          <mc:Fallback>
            <p:pic>
              <p:nvPicPr>
                <p:cNvPr id="699" name="Freihand 698">
                  <a:extLst>
                    <a:ext uri="{FF2B5EF4-FFF2-40B4-BE49-F238E27FC236}">
                      <a16:creationId xmlns:a16="http://schemas.microsoft.com/office/drawing/2014/main" id="{01A353B5-4DAE-0077-4690-ADF77F1D453E}"/>
                    </a:ext>
                  </a:extLst>
                </p:cNvPr>
                <p:cNvPicPr/>
                <p:nvPr/>
              </p:nvPicPr>
              <p:blipFill>
                <a:blip r:embed="rId803"/>
                <a:stretch>
                  <a:fillRect/>
                </a:stretch>
              </p:blipFill>
              <p:spPr>
                <a:xfrm>
                  <a:off x="10869316" y="1872131"/>
                  <a:ext cx="36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700" name="Freihand 699">
                  <a:extLst>
                    <a:ext uri="{FF2B5EF4-FFF2-40B4-BE49-F238E27FC236}">
                      <a16:creationId xmlns:a16="http://schemas.microsoft.com/office/drawing/2014/main" id="{115AC02F-0A6F-40A9-DECE-266BCD33D89B}"/>
                    </a:ext>
                  </a:extLst>
                </p14:cNvPr>
                <p14:cNvContentPartPr/>
                <p14:nvPr/>
              </p14:nvContentPartPr>
              <p14:xfrm>
                <a:off x="10957876" y="1922171"/>
                <a:ext cx="284040" cy="104760"/>
              </p14:xfrm>
            </p:contentPart>
          </mc:Choice>
          <mc:Fallback>
            <p:pic>
              <p:nvPicPr>
                <p:cNvPr id="700" name="Freihand 699">
                  <a:extLst>
                    <a:ext uri="{FF2B5EF4-FFF2-40B4-BE49-F238E27FC236}">
                      <a16:creationId xmlns:a16="http://schemas.microsoft.com/office/drawing/2014/main" id="{115AC02F-0A6F-40A9-DECE-266BCD33D89B}"/>
                    </a:ext>
                  </a:extLst>
                </p:cNvPr>
                <p:cNvPicPr/>
                <p:nvPr/>
              </p:nvPicPr>
              <p:blipFill>
                <a:blip r:embed="rId805"/>
                <a:stretch>
                  <a:fillRect/>
                </a:stretch>
              </p:blipFill>
              <p:spPr>
                <a:xfrm>
                  <a:off x="10953556" y="1917851"/>
                  <a:ext cx="292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701" name="Freihand 700">
                  <a:extLst>
                    <a:ext uri="{FF2B5EF4-FFF2-40B4-BE49-F238E27FC236}">
                      <a16:creationId xmlns:a16="http://schemas.microsoft.com/office/drawing/2014/main" id="{7C1E7ADB-7D14-332A-ADC3-19B911BA984B}"/>
                    </a:ext>
                  </a:extLst>
                </p14:cNvPr>
                <p14:cNvContentPartPr/>
                <p14:nvPr/>
              </p14:nvContentPartPr>
              <p14:xfrm>
                <a:off x="9329956" y="2301971"/>
                <a:ext cx="154440" cy="203400"/>
              </p14:xfrm>
            </p:contentPart>
          </mc:Choice>
          <mc:Fallback>
            <p:pic>
              <p:nvPicPr>
                <p:cNvPr id="701" name="Freihand 700">
                  <a:extLst>
                    <a:ext uri="{FF2B5EF4-FFF2-40B4-BE49-F238E27FC236}">
                      <a16:creationId xmlns:a16="http://schemas.microsoft.com/office/drawing/2014/main" id="{7C1E7ADB-7D14-332A-ADC3-19B911BA984B}"/>
                    </a:ext>
                  </a:extLst>
                </p:cNvPr>
                <p:cNvPicPr/>
                <p:nvPr/>
              </p:nvPicPr>
              <p:blipFill>
                <a:blip r:embed="rId807"/>
                <a:stretch>
                  <a:fillRect/>
                </a:stretch>
              </p:blipFill>
              <p:spPr>
                <a:xfrm>
                  <a:off x="9325636" y="2297651"/>
                  <a:ext cx="163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702" name="Freihand 701">
                  <a:extLst>
                    <a:ext uri="{FF2B5EF4-FFF2-40B4-BE49-F238E27FC236}">
                      <a16:creationId xmlns:a16="http://schemas.microsoft.com/office/drawing/2014/main" id="{A90D334D-0AB5-B311-04FE-032650C16C63}"/>
                    </a:ext>
                  </a:extLst>
                </p14:cNvPr>
                <p14:cNvContentPartPr/>
                <p14:nvPr/>
              </p14:nvContentPartPr>
              <p14:xfrm>
                <a:off x="9423196" y="2343011"/>
                <a:ext cx="293400" cy="155160"/>
              </p14:xfrm>
            </p:contentPart>
          </mc:Choice>
          <mc:Fallback>
            <p:pic>
              <p:nvPicPr>
                <p:cNvPr id="702" name="Freihand 701">
                  <a:extLst>
                    <a:ext uri="{FF2B5EF4-FFF2-40B4-BE49-F238E27FC236}">
                      <a16:creationId xmlns:a16="http://schemas.microsoft.com/office/drawing/2014/main" id="{A90D334D-0AB5-B311-04FE-032650C16C63}"/>
                    </a:ext>
                  </a:extLst>
                </p:cNvPr>
                <p:cNvPicPr/>
                <p:nvPr/>
              </p:nvPicPr>
              <p:blipFill>
                <a:blip r:embed="rId809"/>
                <a:stretch>
                  <a:fillRect/>
                </a:stretch>
              </p:blipFill>
              <p:spPr>
                <a:xfrm>
                  <a:off x="9418876" y="2338691"/>
                  <a:ext cx="302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703" name="Freihand 702">
                  <a:extLst>
                    <a:ext uri="{FF2B5EF4-FFF2-40B4-BE49-F238E27FC236}">
                      <a16:creationId xmlns:a16="http://schemas.microsoft.com/office/drawing/2014/main" id="{1BD5FC66-1EE3-186E-9A8B-8C5DA9664E5F}"/>
                    </a:ext>
                  </a:extLst>
                </p14:cNvPr>
                <p14:cNvContentPartPr/>
                <p14:nvPr/>
              </p14:nvContentPartPr>
              <p14:xfrm>
                <a:off x="9665836" y="2330771"/>
                <a:ext cx="99360" cy="144360"/>
              </p14:xfrm>
            </p:contentPart>
          </mc:Choice>
          <mc:Fallback>
            <p:pic>
              <p:nvPicPr>
                <p:cNvPr id="703" name="Freihand 702">
                  <a:extLst>
                    <a:ext uri="{FF2B5EF4-FFF2-40B4-BE49-F238E27FC236}">
                      <a16:creationId xmlns:a16="http://schemas.microsoft.com/office/drawing/2014/main" id="{1BD5FC66-1EE3-186E-9A8B-8C5DA9664E5F}"/>
                    </a:ext>
                  </a:extLst>
                </p:cNvPr>
                <p:cNvPicPr/>
                <p:nvPr/>
              </p:nvPicPr>
              <p:blipFill>
                <a:blip r:embed="rId811"/>
                <a:stretch>
                  <a:fillRect/>
                </a:stretch>
              </p:blipFill>
              <p:spPr>
                <a:xfrm>
                  <a:off x="9661516" y="2326451"/>
                  <a:ext cx="108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704" name="Freihand 703">
                  <a:extLst>
                    <a:ext uri="{FF2B5EF4-FFF2-40B4-BE49-F238E27FC236}">
                      <a16:creationId xmlns:a16="http://schemas.microsoft.com/office/drawing/2014/main" id="{62082885-A4A5-6DBC-3961-E78BF625FAA9}"/>
                    </a:ext>
                  </a:extLst>
                </p14:cNvPr>
                <p14:cNvContentPartPr/>
                <p14:nvPr/>
              </p14:nvContentPartPr>
              <p14:xfrm>
                <a:off x="9773836" y="2301251"/>
                <a:ext cx="308160" cy="148320"/>
              </p14:xfrm>
            </p:contentPart>
          </mc:Choice>
          <mc:Fallback>
            <p:pic>
              <p:nvPicPr>
                <p:cNvPr id="704" name="Freihand 703">
                  <a:extLst>
                    <a:ext uri="{FF2B5EF4-FFF2-40B4-BE49-F238E27FC236}">
                      <a16:creationId xmlns:a16="http://schemas.microsoft.com/office/drawing/2014/main" id="{62082885-A4A5-6DBC-3961-E78BF625FAA9}"/>
                    </a:ext>
                  </a:extLst>
                </p:cNvPr>
                <p:cNvPicPr/>
                <p:nvPr/>
              </p:nvPicPr>
              <p:blipFill>
                <a:blip r:embed="rId813"/>
                <a:stretch>
                  <a:fillRect/>
                </a:stretch>
              </p:blipFill>
              <p:spPr>
                <a:xfrm>
                  <a:off x="9769516" y="2296931"/>
                  <a:ext cx="316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705" name="Freihand 704">
                  <a:extLst>
                    <a:ext uri="{FF2B5EF4-FFF2-40B4-BE49-F238E27FC236}">
                      <a16:creationId xmlns:a16="http://schemas.microsoft.com/office/drawing/2014/main" id="{E6FBFB53-34AC-6408-3724-1A31443C9ABD}"/>
                    </a:ext>
                  </a:extLst>
                </p14:cNvPr>
                <p14:cNvContentPartPr/>
                <p14:nvPr/>
              </p14:nvContentPartPr>
              <p14:xfrm>
                <a:off x="10057516" y="2218811"/>
                <a:ext cx="101520" cy="172080"/>
              </p14:xfrm>
            </p:contentPart>
          </mc:Choice>
          <mc:Fallback>
            <p:pic>
              <p:nvPicPr>
                <p:cNvPr id="705" name="Freihand 704">
                  <a:extLst>
                    <a:ext uri="{FF2B5EF4-FFF2-40B4-BE49-F238E27FC236}">
                      <a16:creationId xmlns:a16="http://schemas.microsoft.com/office/drawing/2014/main" id="{E6FBFB53-34AC-6408-3724-1A31443C9ABD}"/>
                    </a:ext>
                  </a:extLst>
                </p:cNvPr>
                <p:cNvPicPr/>
                <p:nvPr/>
              </p:nvPicPr>
              <p:blipFill>
                <a:blip r:embed="rId815"/>
                <a:stretch>
                  <a:fillRect/>
                </a:stretch>
              </p:blipFill>
              <p:spPr>
                <a:xfrm>
                  <a:off x="10053196" y="2214491"/>
                  <a:ext cx="110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706" name="Freihand 705">
                  <a:extLst>
                    <a:ext uri="{FF2B5EF4-FFF2-40B4-BE49-F238E27FC236}">
                      <a16:creationId xmlns:a16="http://schemas.microsoft.com/office/drawing/2014/main" id="{A40481E3-7994-A1C8-B528-D075EBC3921C}"/>
                    </a:ext>
                  </a:extLst>
                </p14:cNvPr>
                <p14:cNvContentPartPr/>
                <p14:nvPr/>
              </p14:nvContentPartPr>
              <p14:xfrm>
                <a:off x="10055716" y="2215931"/>
                <a:ext cx="12240" cy="2520"/>
              </p14:xfrm>
            </p:contentPart>
          </mc:Choice>
          <mc:Fallback>
            <p:pic>
              <p:nvPicPr>
                <p:cNvPr id="706" name="Freihand 705">
                  <a:extLst>
                    <a:ext uri="{FF2B5EF4-FFF2-40B4-BE49-F238E27FC236}">
                      <a16:creationId xmlns:a16="http://schemas.microsoft.com/office/drawing/2014/main" id="{A40481E3-7994-A1C8-B528-D075EBC3921C}"/>
                    </a:ext>
                  </a:extLst>
                </p:cNvPr>
                <p:cNvPicPr/>
                <p:nvPr/>
              </p:nvPicPr>
              <p:blipFill>
                <a:blip r:embed="rId817"/>
                <a:stretch>
                  <a:fillRect/>
                </a:stretch>
              </p:blipFill>
              <p:spPr>
                <a:xfrm>
                  <a:off x="10051396" y="2211611"/>
                  <a:ext cx="208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707" name="Freihand 706">
                  <a:extLst>
                    <a:ext uri="{FF2B5EF4-FFF2-40B4-BE49-F238E27FC236}">
                      <a16:creationId xmlns:a16="http://schemas.microsoft.com/office/drawing/2014/main" id="{DF714AB7-823F-692A-22E2-C78FE500D585}"/>
                    </a:ext>
                  </a:extLst>
                </p14:cNvPr>
                <p14:cNvContentPartPr/>
                <p14:nvPr/>
              </p14:nvContentPartPr>
              <p14:xfrm>
                <a:off x="10275316" y="2289371"/>
                <a:ext cx="313560" cy="115920"/>
              </p14:xfrm>
            </p:contentPart>
          </mc:Choice>
          <mc:Fallback>
            <p:pic>
              <p:nvPicPr>
                <p:cNvPr id="707" name="Freihand 706">
                  <a:extLst>
                    <a:ext uri="{FF2B5EF4-FFF2-40B4-BE49-F238E27FC236}">
                      <a16:creationId xmlns:a16="http://schemas.microsoft.com/office/drawing/2014/main" id="{DF714AB7-823F-692A-22E2-C78FE500D585}"/>
                    </a:ext>
                  </a:extLst>
                </p:cNvPr>
                <p:cNvPicPr/>
                <p:nvPr/>
              </p:nvPicPr>
              <p:blipFill>
                <a:blip r:embed="rId819"/>
                <a:stretch>
                  <a:fillRect/>
                </a:stretch>
              </p:blipFill>
              <p:spPr>
                <a:xfrm>
                  <a:off x="10270996" y="2285051"/>
                  <a:ext cx="322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712" name="Freihand 711">
                  <a:extLst>
                    <a:ext uri="{FF2B5EF4-FFF2-40B4-BE49-F238E27FC236}">
                      <a16:creationId xmlns:a16="http://schemas.microsoft.com/office/drawing/2014/main" id="{1BF5EFA7-07D5-1C68-ADA6-E126EFD856D3}"/>
                    </a:ext>
                  </a:extLst>
                </p14:cNvPr>
                <p14:cNvContentPartPr/>
                <p14:nvPr/>
              </p14:nvContentPartPr>
              <p14:xfrm>
                <a:off x="10793716" y="2257331"/>
                <a:ext cx="350640" cy="105480"/>
              </p14:xfrm>
            </p:contentPart>
          </mc:Choice>
          <mc:Fallback>
            <p:pic>
              <p:nvPicPr>
                <p:cNvPr id="712" name="Freihand 711">
                  <a:extLst>
                    <a:ext uri="{FF2B5EF4-FFF2-40B4-BE49-F238E27FC236}">
                      <a16:creationId xmlns:a16="http://schemas.microsoft.com/office/drawing/2014/main" id="{1BF5EFA7-07D5-1C68-ADA6-E126EFD856D3}"/>
                    </a:ext>
                  </a:extLst>
                </p:cNvPr>
                <p:cNvPicPr/>
                <p:nvPr/>
              </p:nvPicPr>
              <p:blipFill>
                <a:blip r:embed="rId821"/>
                <a:stretch>
                  <a:fillRect/>
                </a:stretch>
              </p:blipFill>
              <p:spPr>
                <a:xfrm>
                  <a:off x="10789396" y="2253011"/>
                  <a:ext cx="359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713" name="Freihand 712">
                  <a:extLst>
                    <a:ext uri="{FF2B5EF4-FFF2-40B4-BE49-F238E27FC236}">
                      <a16:creationId xmlns:a16="http://schemas.microsoft.com/office/drawing/2014/main" id="{2CD87EB0-D6C3-7D2D-8E0B-E8270458A219}"/>
                    </a:ext>
                  </a:extLst>
                </p14:cNvPr>
                <p14:cNvContentPartPr/>
                <p14:nvPr/>
              </p14:nvContentPartPr>
              <p14:xfrm>
                <a:off x="11176396" y="2237171"/>
                <a:ext cx="113760" cy="208800"/>
              </p14:xfrm>
            </p:contentPart>
          </mc:Choice>
          <mc:Fallback>
            <p:pic>
              <p:nvPicPr>
                <p:cNvPr id="713" name="Freihand 712">
                  <a:extLst>
                    <a:ext uri="{FF2B5EF4-FFF2-40B4-BE49-F238E27FC236}">
                      <a16:creationId xmlns:a16="http://schemas.microsoft.com/office/drawing/2014/main" id="{2CD87EB0-D6C3-7D2D-8E0B-E8270458A219}"/>
                    </a:ext>
                  </a:extLst>
                </p:cNvPr>
                <p:cNvPicPr/>
                <p:nvPr/>
              </p:nvPicPr>
              <p:blipFill>
                <a:blip r:embed="rId823"/>
                <a:stretch>
                  <a:fillRect/>
                </a:stretch>
              </p:blipFill>
              <p:spPr>
                <a:xfrm>
                  <a:off x="11172076" y="2232851"/>
                  <a:ext cx="1224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714" name="Freihand 713">
                  <a:extLst>
                    <a:ext uri="{FF2B5EF4-FFF2-40B4-BE49-F238E27FC236}">
                      <a16:creationId xmlns:a16="http://schemas.microsoft.com/office/drawing/2014/main" id="{D305F425-FEC2-45A5-9430-B1BA5374818E}"/>
                    </a:ext>
                  </a:extLst>
                </p14:cNvPr>
                <p14:cNvContentPartPr/>
                <p14:nvPr/>
              </p14:nvContentPartPr>
              <p14:xfrm>
                <a:off x="11352796" y="2118011"/>
                <a:ext cx="76320" cy="171000"/>
              </p14:xfrm>
            </p:contentPart>
          </mc:Choice>
          <mc:Fallback>
            <p:pic>
              <p:nvPicPr>
                <p:cNvPr id="714" name="Freihand 713">
                  <a:extLst>
                    <a:ext uri="{FF2B5EF4-FFF2-40B4-BE49-F238E27FC236}">
                      <a16:creationId xmlns:a16="http://schemas.microsoft.com/office/drawing/2014/main" id="{D305F425-FEC2-45A5-9430-B1BA5374818E}"/>
                    </a:ext>
                  </a:extLst>
                </p:cNvPr>
                <p:cNvPicPr/>
                <p:nvPr/>
              </p:nvPicPr>
              <p:blipFill>
                <a:blip r:embed="rId825"/>
                <a:stretch>
                  <a:fillRect/>
                </a:stretch>
              </p:blipFill>
              <p:spPr>
                <a:xfrm>
                  <a:off x="11348476" y="2113691"/>
                  <a:ext cx="84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715" name="Freihand 714">
                  <a:extLst>
                    <a:ext uri="{FF2B5EF4-FFF2-40B4-BE49-F238E27FC236}">
                      <a16:creationId xmlns:a16="http://schemas.microsoft.com/office/drawing/2014/main" id="{F859B510-8EFB-0AA0-05FC-5B1E9B8C59BB}"/>
                    </a:ext>
                  </a:extLst>
                </p14:cNvPr>
                <p14:cNvContentPartPr/>
                <p14:nvPr/>
              </p14:nvContentPartPr>
              <p14:xfrm>
                <a:off x="11469076" y="2183891"/>
                <a:ext cx="240120" cy="69840"/>
              </p14:xfrm>
            </p:contentPart>
          </mc:Choice>
          <mc:Fallback>
            <p:pic>
              <p:nvPicPr>
                <p:cNvPr id="715" name="Freihand 714">
                  <a:extLst>
                    <a:ext uri="{FF2B5EF4-FFF2-40B4-BE49-F238E27FC236}">
                      <a16:creationId xmlns:a16="http://schemas.microsoft.com/office/drawing/2014/main" id="{F859B510-8EFB-0AA0-05FC-5B1E9B8C59BB}"/>
                    </a:ext>
                  </a:extLst>
                </p:cNvPr>
                <p:cNvPicPr/>
                <p:nvPr/>
              </p:nvPicPr>
              <p:blipFill>
                <a:blip r:embed="rId827"/>
                <a:stretch>
                  <a:fillRect/>
                </a:stretch>
              </p:blipFill>
              <p:spPr>
                <a:xfrm>
                  <a:off x="11464756" y="2179571"/>
                  <a:ext cx="248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716" name="Freihand 715">
                  <a:extLst>
                    <a:ext uri="{FF2B5EF4-FFF2-40B4-BE49-F238E27FC236}">
                      <a16:creationId xmlns:a16="http://schemas.microsoft.com/office/drawing/2014/main" id="{0E5022A5-26B6-AE3B-1BE2-D7248DF82CC0}"/>
                    </a:ext>
                  </a:extLst>
                </p14:cNvPr>
                <p14:cNvContentPartPr/>
                <p14:nvPr/>
              </p14:nvContentPartPr>
              <p14:xfrm>
                <a:off x="11804956" y="2265971"/>
                <a:ext cx="11160" cy="78120"/>
              </p14:xfrm>
            </p:contentPart>
          </mc:Choice>
          <mc:Fallback>
            <p:pic>
              <p:nvPicPr>
                <p:cNvPr id="716" name="Freihand 715">
                  <a:extLst>
                    <a:ext uri="{FF2B5EF4-FFF2-40B4-BE49-F238E27FC236}">
                      <a16:creationId xmlns:a16="http://schemas.microsoft.com/office/drawing/2014/main" id="{0E5022A5-26B6-AE3B-1BE2-D7248DF82CC0}"/>
                    </a:ext>
                  </a:extLst>
                </p:cNvPr>
                <p:cNvPicPr/>
                <p:nvPr/>
              </p:nvPicPr>
              <p:blipFill>
                <a:blip r:embed="rId829"/>
                <a:stretch>
                  <a:fillRect/>
                </a:stretch>
              </p:blipFill>
              <p:spPr>
                <a:xfrm>
                  <a:off x="11800636" y="2261651"/>
                  <a:ext cx="19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717" name="Freihand 716">
                  <a:extLst>
                    <a:ext uri="{FF2B5EF4-FFF2-40B4-BE49-F238E27FC236}">
                      <a16:creationId xmlns:a16="http://schemas.microsoft.com/office/drawing/2014/main" id="{72D894D6-CD32-4D85-A0E6-839B0AA61421}"/>
                    </a:ext>
                  </a:extLst>
                </p14:cNvPr>
                <p14:cNvContentPartPr/>
                <p14:nvPr/>
              </p14:nvContentPartPr>
              <p14:xfrm>
                <a:off x="9009196" y="2742971"/>
                <a:ext cx="146520" cy="106560"/>
              </p14:xfrm>
            </p:contentPart>
          </mc:Choice>
          <mc:Fallback>
            <p:pic>
              <p:nvPicPr>
                <p:cNvPr id="717" name="Freihand 716">
                  <a:extLst>
                    <a:ext uri="{FF2B5EF4-FFF2-40B4-BE49-F238E27FC236}">
                      <a16:creationId xmlns:a16="http://schemas.microsoft.com/office/drawing/2014/main" id="{72D894D6-CD32-4D85-A0E6-839B0AA61421}"/>
                    </a:ext>
                  </a:extLst>
                </p:cNvPr>
                <p:cNvPicPr/>
                <p:nvPr/>
              </p:nvPicPr>
              <p:blipFill>
                <a:blip r:embed="rId831"/>
                <a:stretch>
                  <a:fillRect/>
                </a:stretch>
              </p:blipFill>
              <p:spPr>
                <a:xfrm>
                  <a:off x="9004876" y="2738651"/>
                  <a:ext cx="155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718" name="Freihand 717">
                  <a:extLst>
                    <a:ext uri="{FF2B5EF4-FFF2-40B4-BE49-F238E27FC236}">
                      <a16:creationId xmlns:a16="http://schemas.microsoft.com/office/drawing/2014/main" id="{3DB7C386-8088-E7ED-B33E-9720EFD065D7}"/>
                    </a:ext>
                  </a:extLst>
                </p14:cNvPr>
                <p14:cNvContentPartPr/>
                <p14:nvPr/>
              </p14:nvContentPartPr>
              <p14:xfrm>
                <a:off x="9202156" y="2643251"/>
                <a:ext cx="124920" cy="199800"/>
              </p14:xfrm>
            </p:contentPart>
          </mc:Choice>
          <mc:Fallback>
            <p:pic>
              <p:nvPicPr>
                <p:cNvPr id="718" name="Freihand 717">
                  <a:extLst>
                    <a:ext uri="{FF2B5EF4-FFF2-40B4-BE49-F238E27FC236}">
                      <a16:creationId xmlns:a16="http://schemas.microsoft.com/office/drawing/2014/main" id="{3DB7C386-8088-E7ED-B33E-9720EFD065D7}"/>
                    </a:ext>
                  </a:extLst>
                </p:cNvPr>
                <p:cNvPicPr/>
                <p:nvPr/>
              </p:nvPicPr>
              <p:blipFill>
                <a:blip r:embed="rId833"/>
                <a:stretch>
                  <a:fillRect/>
                </a:stretch>
              </p:blipFill>
              <p:spPr>
                <a:xfrm>
                  <a:off x="9197836" y="2638931"/>
                  <a:ext cx="133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719" name="Freihand 718">
                  <a:extLst>
                    <a:ext uri="{FF2B5EF4-FFF2-40B4-BE49-F238E27FC236}">
                      <a16:creationId xmlns:a16="http://schemas.microsoft.com/office/drawing/2014/main" id="{D3EC8DED-3965-FA5A-C724-42A86AA3C646}"/>
                    </a:ext>
                  </a:extLst>
                </p14:cNvPr>
                <p14:cNvContentPartPr/>
                <p14:nvPr/>
              </p14:nvContentPartPr>
              <p14:xfrm>
                <a:off x="9385036" y="2733251"/>
                <a:ext cx="118440" cy="81360"/>
              </p14:xfrm>
            </p:contentPart>
          </mc:Choice>
          <mc:Fallback>
            <p:pic>
              <p:nvPicPr>
                <p:cNvPr id="719" name="Freihand 718">
                  <a:extLst>
                    <a:ext uri="{FF2B5EF4-FFF2-40B4-BE49-F238E27FC236}">
                      <a16:creationId xmlns:a16="http://schemas.microsoft.com/office/drawing/2014/main" id="{D3EC8DED-3965-FA5A-C724-42A86AA3C646}"/>
                    </a:ext>
                  </a:extLst>
                </p:cNvPr>
                <p:cNvPicPr/>
                <p:nvPr/>
              </p:nvPicPr>
              <p:blipFill>
                <a:blip r:embed="rId835"/>
                <a:stretch>
                  <a:fillRect/>
                </a:stretch>
              </p:blipFill>
              <p:spPr>
                <a:xfrm>
                  <a:off x="9380716" y="2728931"/>
                  <a:ext cx="127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720" name="Freihand 719">
                  <a:extLst>
                    <a:ext uri="{FF2B5EF4-FFF2-40B4-BE49-F238E27FC236}">
                      <a16:creationId xmlns:a16="http://schemas.microsoft.com/office/drawing/2014/main" id="{43BB2E39-3316-1EC2-8CC8-11D5BB34B084}"/>
                    </a:ext>
                  </a:extLst>
                </p14:cNvPr>
                <p14:cNvContentPartPr/>
                <p14:nvPr/>
              </p14:nvContentPartPr>
              <p14:xfrm>
                <a:off x="9831796" y="2676731"/>
                <a:ext cx="11160" cy="167400"/>
              </p14:xfrm>
            </p:contentPart>
          </mc:Choice>
          <mc:Fallback>
            <p:pic>
              <p:nvPicPr>
                <p:cNvPr id="720" name="Freihand 719">
                  <a:extLst>
                    <a:ext uri="{FF2B5EF4-FFF2-40B4-BE49-F238E27FC236}">
                      <a16:creationId xmlns:a16="http://schemas.microsoft.com/office/drawing/2014/main" id="{43BB2E39-3316-1EC2-8CC8-11D5BB34B084}"/>
                    </a:ext>
                  </a:extLst>
                </p:cNvPr>
                <p:cNvPicPr/>
                <p:nvPr/>
              </p:nvPicPr>
              <p:blipFill>
                <a:blip r:embed="rId837"/>
                <a:stretch>
                  <a:fillRect/>
                </a:stretch>
              </p:blipFill>
              <p:spPr>
                <a:xfrm>
                  <a:off x="9827476" y="2672411"/>
                  <a:ext cx="19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721" name="Freihand 720">
                  <a:extLst>
                    <a:ext uri="{FF2B5EF4-FFF2-40B4-BE49-F238E27FC236}">
                      <a16:creationId xmlns:a16="http://schemas.microsoft.com/office/drawing/2014/main" id="{BC5D805E-5F7F-FB60-61F2-E698BE296DFF}"/>
                    </a:ext>
                  </a:extLst>
                </p14:cNvPr>
                <p14:cNvContentPartPr/>
                <p14:nvPr/>
              </p14:nvContentPartPr>
              <p14:xfrm>
                <a:off x="9696796" y="2776091"/>
                <a:ext cx="314640" cy="77760"/>
              </p14:xfrm>
            </p:contentPart>
          </mc:Choice>
          <mc:Fallback>
            <p:pic>
              <p:nvPicPr>
                <p:cNvPr id="721" name="Freihand 720">
                  <a:extLst>
                    <a:ext uri="{FF2B5EF4-FFF2-40B4-BE49-F238E27FC236}">
                      <a16:creationId xmlns:a16="http://schemas.microsoft.com/office/drawing/2014/main" id="{BC5D805E-5F7F-FB60-61F2-E698BE296DFF}"/>
                    </a:ext>
                  </a:extLst>
                </p:cNvPr>
                <p:cNvPicPr/>
                <p:nvPr/>
              </p:nvPicPr>
              <p:blipFill>
                <a:blip r:embed="rId839"/>
                <a:stretch>
                  <a:fillRect/>
                </a:stretch>
              </p:blipFill>
              <p:spPr>
                <a:xfrm>
                  <a:off x="9692476" y="2771771"/>
                  <a:ext cx="323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722" name="Freihand 721">
                  <a:extLst>
                    <a:ext uri="{FF2B5EF4-FFF2-40B4-BE49-F238E27FC236}">
                      <a16:creationId xmlns:a16="http://schemas.microsoft.com/office/drawing/2014/main" id="{0EC11994-89EB-1771-CD1F-4D97BA0DAC17}"/>
                    </a:ext>
                  </a:extLst>
                </p14:cNvPr>
                <p14:cNvContentPartPr/>
                <p14:nvPr/>
              </p14:nvContentPartPr>
              <p14:xfrm>
                <a:off x="9728116" y="2672051"/>
                <a:ext cx="231480" cy="26640"/>
              </p14:xfrm>
            </p:contentPart>
          </mc:Choice>
          <mc:Fallback>
            <p:pic>
              <p:nvPicPr>
                <p:cNvPr id="722" name="Freihand 721">
                  <a:extLst>
                    <a:ext uri="{FF2B5EF4-FFF2-40B4-BE49-F238E27FC236}">
                      <a16:creationId xmlns:a16="http://schemas.microsoft.com/office/drawing/2014/main" id="{0EC11994-89EB-1771-CD1F-4D97BA0DAC17}"/>
                    </a:ext>
                  </a:extLst>
                </p:cNvPr>
                <p:cNvPicPr/>
                <p:nvPr/>
              </p:nvPicPr>
              <p:blipFill>
                <a:blip r:embed="rId841"/>
                <a:stretch>
                  <a:fillRect/>
                </a:stretch>
              </p:blipFill>
              <p:spPr>
                <a:xfrm>
                  <a:off x="9723796" y="2667731"/>
                  <a:ext cx="240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723" name="Freihand 722">
                  <a:extLst>
                    <a:ext uri="{FF2B5EF4-FFF2-40B4-BE49-F238E27FC236}">
                      <a16:creationId xmlns:a16="http://schemas.microsoft.com/office/drawing/2014/main" id="{586856A0-CA12-0A77-7AF3-7386C4520039}"/>
                    </a:ext>
                  </a:extLst>
                </p14:cNvPr>
                <p14:cNvContentPartPr/>
                <p14:nvPr/>
              </p14:nvContentPartPr>
              <p14:xfrm>
                <a:off x="10057876" y="2619851"/>
                <a:ext cx="118080" cy="206640"/>
              </p14:xfrm>
            </p:contentPart>
          </mc:Choice>
          <mc:Fallback>
            <p:pic>
              <p:nvPicPr>
                <p:cNvPr id="723" name="Freihand 722">
                  <a:extLst>
                    <a:ext uri="{FF2B5EF4-FFF2-40B4-BE49-F238E27FC236}">
                      <a16:creationId xmlns:a16="http://schemas.microsoft.com/office/drawing/2014/main" id="{586856A0-CA12-0A77-7AF3-7386C4520039}"/>
                    </a:ext>
                  </a:extLst>
                </p:cNvPr>
                <p:cNvPicPr/>
                <p:nvPr/>
              </p:nvPicPr>
              <p:blipFill>
                <a:blip r:embed="rId843"/>
                <a:stretch>
                  <a:fillRect/>
                </a:stretch>
              </p:blipFill>
              <p:spPr>
                <a:xfrm>
                  <a:off x="10053556" y="2615531"/>
                  <a:ext cx="1267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724" name="Freihand 723">
                  <a:extLst>
                    <a:ext uri="{FF2B5EF4-FFF2-40B4-BE49-F238E27FC236}">
                      <a16:creationId xmlns:a16="http://schemas.microsoft.com/office/drawing/2014/main" id="{ED88C59C-B8C3-1EB4-5CC3-E68B8D75C010}"/>
                    </a:ext>
                  </a:extLst>
                </p14:cNvPr>
                <p14:cNvContentPartPr/>
                <p14:nvPr/>
              </p14:nvContentPartPr>
              <p14:xfrm>
                <a:off x="9574036" y="2733971"/>
                <a:ext cx="124200" cy="124920"/>
              </p14:xfrm>
            </p:contentPart>
          </mc:Choice>
          <mc:Fallback>
            <p:pic>
              <p:nvPicPr>
                <p:cNvPr id="724" name="Freihand 723">
                  <a:extLst>
                    <a:ext uri="{FF2B5EF4-FFF2-40B4-BE49-F238E27FC236}">
                      <a16:creationId xmlns:a16="http://schemas.microsoft.com/office/drawing/2014/main" id="{ED88C59C-B8C3-1EB4-5CC3-E68B8D75C010}"/>
                    </a:ext>
                  </a:extLst>
                </p:cNvPr>
                <p:cNvPicPr/>
                <p:nvPr/>
              </p:nvPicPr>
              <p:blipFill>
                <a:blip r:embed="rId845"/>
                <a:stretch>
                  <a:fillRect/>
                </a:stretch>
              </p:blipFill>
              <p:spPr>
                <a:xfrm>
                  <a:off x="9569716" y="2729651"/>
                  <a:ext cx="132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725" name="Freihand 724">
                  <a:extLst>
                    <a:ext uri="{FF2B5EF4-FFF2-40B4-BE49-F238E27FC236}">
                      <a16:creationId xmlns:a16="http://schemas.microsoft.com/office/drawing/2014/main" id="{ACF25A55-C5DE-5822-F061-F24D3D0A738E}"/>
                    </a:ext>
                  </a:extLst>
                </p14:cNvPr>
                <p14:cNvContentPartPr/>
                <p14:nvPr/>
              </p14:nvContentPartPr>
              <p14:xfrm>
                <a:off x="9658996" y="2601131"/>
                <a:ext cx="78840" cy="327960"/>
              </p14:xfrm>
            </p:contentPart>
          </mc:Choice>
          <mc:Fallback>
            <p:pic>
              <p:nvPicPr>
                <p:cNvPr id="725" name="Freihand 724">
                  <a:extLst>
                    <a:ext uri="{FF2B5EF4-FFF2-40B4-BE49-F238E27FC236}">
                      <a16:creationId xmlns:a16="http://schemas.microsoft.com/office/drawing/2014/main" id="{ACF25A55-C5DE-5822-F061-F24D3D0A738E}"/>
                    </a:ext>
                  </a:extLst>
                </p:cNvPr>
                <p:cNvPicPr/>
                <p:nvPr/>
              </p:nvPicPr>
              <p:blipFill>
                <a:blip r:embed="rId847"/>
                <a:stretch>
                  <a:fillRect/>
                </a:stretch>
              </p:blipFill>
              <p:spPr>
                <a:xfrm>
                  <a:off x="9654676" y="2596811"/>
                  <a:ext cx="874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726" name="Freihand 725">
                  <a:extLst>
                    <a:ext uri="{FF2B5EF4-FFF2-40B4-BE49-F238E27FC236}">
                      <a16:creationId xmlns:a16="http://schemas.microsoft.com/office/drawing/2014/main" id="{D173C048-D7E4-6EA4-AD88-7DF0E414C2B0}"/>
                    </a:ext>
                  </a:extLst>
                </p14:cNvPr>
                <p14:cNvContentPartPr/>
                <p14:nvPr/>
              </p14:nvContentPartPr>
              <p14:xfrm>
                <a:off x="10217356" y="2517611"/>
                <a:ext cx="75240" cy="381600"/>
              </p14:xfrm>
            </p:contentPart>
          </mc:Choice>
          <mc:Fallback>
            <p:pic>
              <p:nvPicPr>
                <p:cNvPr id="726" name="Freihand 725">
                  <a:extLst>
                    <a:ext uri="{FF2B5EF4-FFF2-40B4-BE49-F238E27FC236}">
                      <a16:creationId xmlns:a16="http://schemas.microsoft.com/office/drawing/2014/main" id="{D173C048-D7E4-6EA4-AD88-7DF0E414C2B0}"/>
                    </a:ext>
                  </a:extLst>
                </p:cNvPr>
                <p:cNvPicPr/>
                <p:nvPr/>
              </p:nvPicPr>
              <p:blipFill>
                <a:blip r:embed="rId849"/>
                <a:stretch>
                  <a:fillRect/>
                </a:stretch>
              </p:blipFill>
              <p:spPr>
                <a:xfrm>
                  <a:off x="10213036" y="2513291"/>
                  <a:ext cx="8388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727" name="Freihand 726">
                  <a:extLst>
                    <a:ext uri="{FF2B5EF4-FFF2-40B4-BE49-F238E27FC236}">
                      <a16:creationId xmlns:a16="http://schemas.microsoft.com/office/drawing/2014/main" id="{0DBF936A-7C63-D808-019D-06036F2EC7CD}"/>
                    </a:ext>
                  </a:extLst>
                </p14:cNvPr>
                <p14:cNvContentPartPr/>
                <p14:nvPr/>
              </p14:nvContentPartPr>
              <p14:xfrm>
                <a:off x="10383316" y="2654411"/>
                <a:ext cx="242280" cy="42120"/>
              </p14:xfrm>
            </p:contentPart>
          </mc:Choice>
          <mc:Fallback>
            <p:pic>
              <p:nvPicPr>
                <p:cNvPr id="727" name="Freihand 726">
                  <a:extLst>
                    <a:ext uri="{FF2B5EF4-FFF2-40B4-BE49-F238E27FC236}">
                      <a16:creationId xmlns:a16="http://schemas.microsoft.com/office/drawing/2014/main" id="{0DBF936A-7C63-D808-019D-06036F2EC7CD}"/>
                    </a:ext>
                  </a:extLst>
                </p:cNvPr>
                <p:cNvPicPr/>
                <p:nvPr/>
              </p:nvPicPr>
              <p:blipFill>
                <a:blip r:embed="rId851"/>
                <a:stretch>
                  <a:fillRect/>
                </a:stretch>
              </p:blipFill>
              <p:spPr>
                <a:xfrm>
                  <a:off x="10378996" y="2650091"/>
                  <a:ext cx="250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728" name="Freihand 727">
                  <a:extLst>
                    <a:ext uri="{FF2B5EF4-FFF2-40B4-BE49-F238E27FC236}">
                      <a16:creationId xmlns:a16="http://schemas.microsoft.com/office/drawing/2014/main" id="{C1A21F9D-DD62-03E6-3944-EC59BB87374C}"/>
                    </a:ext>
                  </a:extLst>
                </p14:cNvPr>
                <p14:cNvContentPartPr/>
                <p14:nvPr/>
              </p14:nvContentPartPr>
              <p14:xfrm>
                <a:off x="10411756" y="2749811"/>
                <a:ext cx="219600" cy="25200"/>
              </p14:xfrm>
            </p:contentPart>
          </mc:Choice>
          <mc:Fallback>
            <p:pic>
              <p:nvPicPr>
                <p:cNvPr id="728" name="Freihand 727">
                  <a:extLst>
                    <a:ext uri="{FF2B5EF4-FFF2-40B4-BE49-F238E27FC236}">
                      <a16:creationId xmlns:a16="http://schemas.microsoft.com/office/drawing/2014/main" id="{C1A21F9D-DD62-03E6-3944-EC59BB87374C}"/>
                    </a:ext>
                  </a:extLst>
                </p:cNvPr>
                <p:cNvPicPr/>
                <p:nvPr/>
              </p:nvPicPr>
              <p:blipFill>
                <a:blip r:embed="rId853"/>
                <a:stretch>
                  <a:fillRect/>
                </a:stretch>
              </p:blipFill>
              <p:spPr>
                <a:xfrm>
                  <a:off x="10407436" y="2745491"/>
                  <a:ext cx="228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731" name="Freihand 730">
                  <a:extLst>
                    <a:ext uri="{FF2B5EF4-FFF2-40B4-BE49-F238E27FC236}">
                      <a16:creationId xmlns:a16="http://schemas.microsoft.com/office/drawing/2014/main" id="{EEB3B1F6-8ED2-6733-9ECE-3529F261A5CC}"/>
                    </a:ext>
                  </a:extLst>
                </p14:cNvPr>
                <p14:cNvContentPartPr/>
                <p14:nvPr/>
              </p14:nvContentPartPr>
              <p14:xfrm>
                <a:off x="10779676" y="2579171"/>
                <a:ext cx="111600" cy="180000"/>
              </p14:xfrm>
            </p:contentPart>
          </mc:Choice>
          <mc:Fallback>
            <p:pic>
              <p:nvPicPr>
                <p:cNvPr id="731" name="Freihand 730">
                  <a:extLst>
                    <a:ext uri="{FF2B5EF4-FFF2-40B4-BE49-F238E27FC236}">
                      <a16:creationId xmlns:a16="http://schemas.microsoft.com/office/drawing/2014/main" id="{EEB3B1F6-8ED2-6733-9ECE-3529F261A5CC}"/>
                    </a:ext>
                  </a:extLst>
                </p:cNvPr>
                <p:cNvPicPr/>
                <p:nvPr/>
              </p:nvPicPr>
              <p:blipFill>
                <a:blip r:embed="rId855"/>
                <a:stretch>
                  <a:fillRect/>
                </a:stretch>
              </p:blipFill>
              <p:spPr>
                <a:xfrm>
                  <a:off x="10775356" y="2574851"/>
                  <a:ext cx="120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732" name="Freihand 731">
                  <a:extLst>
                    <a:ext uri="{FF2B5EF4-FFF2-40B4-BE49-F238E27FC236}">
                      <a16:creationId xmlns:a16="http://schemas.microsoft.com/office/drawing/2014/main" id="{50D64A86-CCBA-0090-28BF-25D69B3F708D}"/>
                    </a:ext>
                  </a:extLst>
                </p14:cNvPr>
                <p14:cNvContentPartPr/>
                <p14:nvPr/>
              </p14:nvContentPartPr>
              <p14:xfrm>
                <a:off x="10953556" y="2571971"/>
                <a:ext cx="118080" cy="174960"/>
              </p14:xfrm>
            </p:contentPart>
          </mc:Choice>
          <mc:Fallback>
            <p:pic>
              <p:nvPicPr>
                <p:cNvPr id="732" name="Freihand 731">
                  <a:extLst>
                    <a:ext uri="{FF2B5EF4-FFF2-40B4-BE49-F238E27FC236}">
                      <a16:creationId xmlns:a16="http://schemas.microsoft.com/office/drawing/2014/main" id="{50D64A86-CCBA-0090-28BF-25D69B3F708D}"/>
                    </a:ext>
                  </a:extLst>
                </p:cNvPr>
                <p:cNvPicPr/>
                <p:nvPr/>
              </p:nvPicPr>
              <p:blipFill>
                <a:blip r:embed="rId857"/>
                <a:stretch>
                  <a:fillRect/>
                </a:stretch>
              </p:blipFill>
              <p:spPr>
                <a:xfrm>
                  <a:off x="10949236" y="2567651"/>
                  <a:ext cx="126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733" name="Freihand 732">
                  <a:extLst>
                    <a:ext uri="{FF2B5EF4-FFF2-40B4-BE49-F238E27FC236}">
                      <a16:creationId xmlns:a16="http://schemas.microsoft.com/office/drawing/2014/main" id="{49876321-A251-A0B0-7C4E-899B5B23476A}"/>
                    </a:ext>
                  </a:extLst>
                </p14:cNvPr>
                <p14:cNvContentPartPr/>
                <p14:nvPr/>
              </p14:nvContentPartPr>
              <p14:xfrm>
                <a:off x="11168476" y="2564771"/>
                <a:ext cx="99360" cy="164520"/>
              </p14:xfrm>
            </p:contentPart>
          </mc:Choice>
          <mc:Fallback>
            <p:pic>
              <p:nvPicPr>
                <p:cNvPr id="733" name="Freihand 732">
                  <a:extLst>
                    <a:ext uri="{FF2B5EF4-FFF2-40B4-BE49-F238E27FC236}">
                      <a16:creationId xmlns:a16="http://schemas.microsoft.com/office/drawing/2014/main" id="{49876321-A251-A0B0-7C4E-899B5B23476A}"/>
                    </a:ext>
                  </a:extLst>
                </p:cNvPr>
                <p:cNvPicPr/>
                <p:nvPr/>
              </p:nvPicPr>
              <p:blipFill>
                <a:blip r:embed="rId859"/>
                <a:stretch>
                  <a:fillRect/>
                </a:stretch>
              </p:blipFill>
              <p:spPr>
                <a:xfrm>
                  <a:off x="11164156" y="2560451"/>
                  <a:ext cx="108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734" name="Freihand 733">
                  <a:extLst>
                    <a:ext uri="{FF2B5EF4-FFF2-40B4-BE49-F238E27FC236}">
                      <a16:creationId xmlns:a16="http://schemas.microsoft.com/office/drawing/2014/main" id="{E11178AF-E0DF-9CEE-E98F-07EF69CE16EE}"/>
                    </a:ext>
                  </a:extLst>
                </p14:cNvPr>
                <p14:cNvContentPartPr/>
                <p14:nvPr/>
              </p14:nvContentPartPr>
              <p14:xfrm>
                <a:off x="11087476" y="2534531"/>
                <a:ext cx="276480" cy="218520"/>
              </p14:xfrm>
            </p:contentPart>
          </mc:Choice>
          <mc:Fallback>
            <p:pic>
              <p:nvPicPr>
                <p:cNvPr id="734" name="Freihand 733">
                  <a:extLst>
                    <a:ext uri="{FF2B5EF4-FFF2-40B4-BE49-F238E27FC236}">
                      <a16:creationId xmlns:a16="http://schemas.microsoft.com/office/drawing/2014/main" id="{E11178AF-E0DF-9CEE-E98F-07EF69CE16EE}"/>
                    </a:ext>
                  </a:extLst>
                </p:cNvPr>
                <p:cNvPicPr/>
                <p:nvPr/>
              </p:nvPicPr>
              <p:blipFill>
                <a:blip r:embed="rId861"/>
                <a:stretch>
                  <a:fillRect/>
                </a:stretch>
              </p:blipFill>
              <p:spPr>
                <a:xfrm>
                  <a:off x="11083156" y="2530211"/>
                  <a:ext cx="2851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736" name="Freihand 735">
                  <a:extLst>
                    <a:ext uri="{FF2B5EF4-FFF2-40B4-BE49-F238E27FC236}">
                      <a16:creationId xmlns:a16="http://schemas.microsoft.com/office/drawing/2014/main" id="{C830E162-620B-CDD1-4D15-8ECC323EDA9E}"/>
                    </a:ext>
                  </a:extLst>
                </p14:cNvPr>
                <p14:cNvContentPartPr/>
                <p14:nvPr/>
              </p14:nvContentPartPr>
              <p14:xfrm>
                <a:off x="11425156" y="2531291"/>
                <a:ext cx="181800" cy="168480"/>
              </p14:xfrm>
            </p:contentPart>
          </mc:Choice>
          <mc:Fallback>
            <p:pic>
              <p:nvPicPr>
                <p:cNvPr id="736" name="Freihand 735">
                  <a:extLst>
                    <a:ext uri="{FF2B5EF4-FFF2-40B4-BE49-F238E27FC236}">
                      <a16:creationId xmlns:a16="http://schemas.microsoft.com/office/drawing/2014/main" id="{C830E162-620B-CDD1-4D15-8ECC323EDA9E}"/>
                    </a:ext>
                  </a:extLst>
                </p:cNvPr>
                <p:cNvPicPr/>
                <p:nvPr/>
              </p:nvPicPr>
              <p:blipFill>
                <a:blip r:embed="rId863"/>
                <a:stretch>
                  <a:fillRect/>
                </a:stretch>
              </p:blipFill>
              <p:spPr>
                <a:xfrm>
                  <a:off x="11420476" y="2526971"/>
                  <a:ext cx="190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737" name="Freihand 736">
                  <a:extLst>
                    <a:ext uri="{FF2B5EF4-FFF2-40B4-BE49-F238E27FC236}">
                      <a16:creationId xmlns:a16="http://schemas.microsoft.com/office/drawing/2014/main" id="{74282B26-AA6F-4289-4B95-072BCBCE7473}"/>
                    </a:ext>
                  </a:extLst>
                </p14:cNvPr>
                <p14:cNvContentPartPr/>
                <p14:nvPr/>
              </p14:nvContentPartPr>
              <p14:xfrm>
                <a:off x="11658796" y="2512931"/>
                <a:ext cx="120960" cy="192960"/>
              </p14:xfrm>
            </p:contentPart>
          </mc:Choice>
          <mc:Fallback>
            <p:pic>
              <p:nvPicPr>
                <p:cNvPr id="737" name="Freihand 736">
                  <a:extLst>
                    <a:ext uri="{FF2B5EF4-FFF2-40B4-BE49-F238E27FC236}">
                      <a16:creationId xmlns:a16="http://schemas.microsoft.com/office/drawing/2014/main" id="{74282B26-AA6F-4289-4B95-072BCBCE7473}"/>
                    </a:ext>
                  </a:extLst>
                </p:cNvPr>
                <p:cNvPicPr/>
                <p:nvPr/>
              </p:nvPicPr>
              <p:blipFill>
                <a:blip r:embed="rId865"/>
                <a:stretch>
                  <a:fillRect/>
                </a:stretch>
              </p:blipFill>
              <p:spPr>
                <a:xfrm>
                  <a:off x="11654476" y="2508611"/>
                  <a:ext cx="1296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738" name="Freihand 737">
                  <a:extLst>
                    <a:ext uri="{FF2B5EF4-FFF2-40B4-BE49-F238E27FC236}">
                      <a16:creationId xmlns:a16="http://schemas.microsoft.com/office/drawing/2014/main" id="{F3F58E2B-1229-3646-F2C1-725C469B495C}"/>
                    </a:ext>
                  </a:extLst>
                </p14:cNvPr>
                <p14:cNvContentPartPr/>
                <p14:nvPr/>
              </p14:nvContentPartPr>
              <p14:xfrm>
                <a:off x="11777596" y="2460011"/>
                <a:ext cx="105480" cy="241200"/>
              </p14:xfrm>
            </p:contentPart>
          </mc:Choice>
          <mc:Fallback>
            <p:pic>
              <p:nvPicPr>
                <p:cNvPr id="738" name="Freihand 737">
                  <a:extLst>
                    <a:ext uri="{FF2B5EF4-FFF2-40B4-BE49-F238E27FC236}">
                      <a16:creationId xmlns:a16="http://schemas.microsoft.com/office/drawing/2014/main" id="{F3F58E2B-1229-3646-F2C1-725C469B495C}"/>
                    </a:ext>
                  </a:extLst>
                </p:cNvPr>
                <p:cNvPicPr/>
                <p:nvPr/>
              </p:nvPicPr>
              <p:blipFill>
                <a:blip r:embed="rId867"/>
                <a:stretch>
                  <a:fillRect/>
                </a:stretch>
              </p:blipFill>
              <p:spPr>
                <a:xfrm>
                  <a:off x="11773276" y="2455691"/>
                  <a:ext cx="114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739" name="Freihand 738">
                  <a:extLst>
                    <a:ext uri="{FF2B5EF4-FFF2-40B4-BE49-F238E27FC236}">
                      <a16:creationId xmlns:a16="http://schemas.microsoft.com/office/drawing/2014/main" id="{AF75F0AF-B788-7D4F-E2B2-94266C03EC1A}"/>
                    </a:ext>
                  </a:extLst>
                </p14:cNvPr>
                <p14:cNvContentPartPr/>
                <p14:nvPr/>
              </p14:nvContentPartPr>
              <p14:xfrm>
                <a:off x="11924116" y="2533811"/>
                <a:ext cx="126360" cy="149400"/>
              </p14:xfrm>
            </p:contentPart>
          </mc:Choice>
          <mc:Fallback>
            <p:pic>
              <p:nvPicPr>
                <p:cNvPr id="739" name="Freihand 738">
                  <a:extLst>
                    <a:ext uri="{FF2B5EF4-FFF2-40B4-BE49-F238E27FC236}">
                      <a16:creationId xmlns:a16="http://schemas.microsoft.com/office/drawing/2014/main" id="{AF75F0AF-B788-7D4F-E2B2-94266C03EC1A}"/>
                    </a:ext>
                  </a:extLst>
                </p:cNvPr>
                <p:cNvPicPr/>
                <p:nvPr/>
              </p:nvPicPr>
              <p:blipFill>
                <a:blip r:embed="rId869"/>
                <a:stretch>
                  <a:fillRect/>
                </a:stretch>
              </p:blipFill>
              <p:spPr>
                <a:xfrm>
                  <a:off x="11919796" y="2529491"/>
                  <a:ext cx="135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740" name="Freihand 739">
                  <a:extLst>
                    <a:ext uri="{FF2B5EF4-FFF2-40B4-BE49-F238E27FC236}">
                      <a16:creationId xmlns:a16="http://schemas.microsoft.com/office/drawing/2014/main" id="{213A9DC0-9AAF-9B53-E4E2-83AB80B6CCF6}"/>
                    </a:ext>
                  </a:extLst>
                </p14:cNvPr>
                <p14:cNvContentPartPr/>
                <p14:nvPr/>
              </p14:nvContentPartPr>
              <p14:xfrm>
                <a:off x="11855716" y="2460011"/>
                <a:ext cx="195840" cy="301320"/>
              </p14:xfrm>
            </p:contentPart>
          </mc:Choice>
          <mc:Fallback>
            <p:pic>
              <p:nvPicPr>
                <p:cNvPr id="740" name="Freihand 739">
                  <a:extLst>
                    <a:ext uri="{FF2B5EF4-FFF2-40B4-BE49-F238E27FC236}">
                      <a16:creationId xmlns:a16="http://schemas.microsoft.com/office/drawing/2014/main" id="{213A9DC0-9AAF-9B53-E4E2-83AB80B6CCF6}"/>
                    </a:ext>
                  </a:extLst>
                </p:cNvPr>
                <p:cNvPicPr/>
                <p:nvPr/>
              </p:nvPicPr>
              <p:blipFill>
                <a:blip r:embed="rId871"/>
                <a:stretch>
                  <a:fillRect/>
                </a:stretch>
              </p:blipFill>
              <p:spPr>
                <a:xfrm>
                  <a:off x="11851396" y="2455691"/>
                  <a:ext cx="204480" cy="309960"/>
                </a:xfrm>
                <a:prstGeom prst="rect">
                  <a:avLst/>
                </a:prstGeom>
              </p:spPr>
            </p:pic>
          </mc:Fallback>
        </mc:AlternateContent>
      </p:grpSp>
      <p:grpSp>
        <p:nvGrpSpPr>
          <p:cNvPr id="775" name="Gruppieren 774">
            <a:extLst>
              <a:ext uri="{FF2B5EF4-FFF2-40B4-BE49-F238E27FC236}">
                <a16:creationId xmlns:a16="http://schemas.microsoft.com/office/drawing/2014/main" id="{F0C56C03-EE17-4C72-7B7A-F61BB931A229}"/>
              </a:ext>
            </a:extLst>
          </p:cNvPr>
          <p:cNvGrpSpPr/>
          <p:nvPr/>
        </p:nvGrpSpPr>
        <p:grpSpPr>
          <a:xfrm>
            <a:off x="173356" y="4938251"/>
            <a:ext cx="8430120" cy="1709640"/>
            <a:chOff x="173356" y="4938251"/>
            <a:chExt cx="8430120" cy="1709640"/>
          </a:xfrm>
        </p:grpSpPr>
        <mc:AlternateContent xmlns:mc="http://schemas.openxmlformats.org/markup-compatibility/2006">
          <mc:Choice xmlns:p14="http://schemas.microsoft.com/office/powerpoint/2010/main" Requires="p14">
            <p:contentPart p14:bwMode="auto" r:id="rId872">
              <p14:nvContentPartPr>
                <p14:cNvPr id="567" name="Freihand 566">
                  <a:extLst>
                    <a:ext uri="{FF2B5EF4-FFF2-40B4-BE49-F238E27FC236}">
                      <a16:creationId xmlns:a16="http://schemas.microsoft.com/office/drawing/2014/main" id="{C9677ECF-73FD-FF4B-2DF5-975566CF5BD8}"/>
                    </a:ext>
                  </a:extLst>
                </p14:cNvPr>
                <p14:cNvContentPartPr/>
                <p14:nvPr/>
              </p14:nvContentPartPr>
              <p14:xfrm>
                <a:off x="7598716" y="5419931"/>
                <a:ext cx="140760" cy="232200"/>
              </p14:xfrm>
            </p:contentPart>
          </mc:Choice>
          <mc:Fallback>
            <p:pic>
              <p:nvPicPr>
                <p:cNvPr id="567" name="Freihand 566">
                  <a:extLst>
                    <a:ext uri="{FF2B5EF4-FFF2-40B4-BE49-F238E27FC236}">
                      <a16:creationId xmlns:a16="http://schemas.microsoft.com/office/drawing/2014/main" id="{C9677ECF-73FD-FF4B-2DF5-975566CF5BD8}"/>
                    </a:ext>
                  </a:extLst>
                </p:cNvPr>
                <p:cNvPicPr/>
                <p:nvPr/>
              </p:nvPicPr>
              <p:blipFill>
                <a:blip r:embed="rId873"/>
                <a:stretch>
                  <a:fillRect/>
                </a:stretch>
              </p:blipFill>
              <p:spPr>
                <a:xfrm>
                  <a:off x="7594396" y="5415611"/>
                  <a:ext cx="1494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68" name="Freihand 567">
                  <a:extLst>
                    <a:ext uri="{FF2B5EF4-FFF2-40B4-BE49-F238E27FC236}">
                      <a16:creationId xmlns:a16="http://schemas.microsoft.com/office/drawing/2014/main" id="{AE42ED41-206C-DFC8-7558-0EFB0E9035C1}"/>
                    </a:ext>
                  </a:extLst>
                </p14:cNvPr>
                <p14:cNvContentPartPr/>
                <p14:nvPr/>
              </p14:nvContentPartPr>
              <p14:xfrm>
                <a:off x="7828756" y="5430371"/>
                <a:ext cx="133200" cy="178200"/>
              </p14:xfrm>
            </p:contentPart>
          </mc:Choice>
          <mc:Fallback>
            <p:pic>
              <p:nvPicPr>
                <p:cNvPr id="568" name="Freihand 567">
                  <a:extLst>
                    <a:ext uri="{FF2B5EF4-FFF2-40B4-BE49-F238E27FC236}">
                      <a16:creationId xmlns:a16="http://schemas.microsoft.com/office/drawing/2014/main" id="{AE42ED41-206C-DFC8-7558-0EFB0E9035C1}"/>
                    </a:ext>
                  </a:extLst>
                </p:cNvPr>
                <p:cNvPicPr/>
                <p:nvPr/>
              </p:nvPicPr>
              <p:blipFill>
                <a:blip r:embed="rId875"/>
                <a:stretch>
                  <a:fillRect/>
                </a:stretch>
              </p:blipFill>
              <p:spPr>
                <a:xfrm>
                  <a:off x="7824436" y="5426051"/>
                  <a:ext cx="141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69" name="Freihand 568">
                  <a:extLst>
                    <a:ext uri="{FF2B5EF4-FFF2-40B4-BE49-F238E27FC236}">
                      <a16:creationId xmlns:a16="http://schemas.microsoft.com/office/drawing/2014/main" id="{CD84EAE1-B12E-AEE5-BB57-F41DFFC5F658}"/>
                    </a:ext>
                  </a:extLst>
                </p14:cNvPr>
                <p14:cNvContentPartPr/>
                <p14:nvPr/>
              </p14:nvContentPartPr>
              <p14:xfrm>
                <a:off x="8024956" y="5412371"/>
                <a:ext cx="117720" cy="139320"/>
              </p14:xfrm>
            </p:contentPart>
          </mc:Choice>
          <mc:Fallback>
            <p:pic>
              <p:nvPicPr>
                <p:cNvPr id="569" name="Freihand 568">
                  <a:extLst>
                    <a:ext uri="{FF2B5EF4-FFF2-40B4-BE49-F238E27FC236}">
                      <a16:creationId xmlns:a16="http://schemas.microsoft.com/office/drawing/2014/main" id="{CD84EAE1-B12E-AEE5-BB57-F41DFFC5F658}"/>
                    </a:ext>
                  </a:extLst>
                </p:cNvPr>
                <p:cNvPicPr/>
                <p:nvPr/>
              </p:nvPicPr>
              <p:blipFill>
                <a:blip r:embed="rId877"/>
                <a:stretch>
                  <a:fillRect/>
                </a:stretch>
              </p:blipFill>
              <p:spPr>
                <a:xfrm>
                  <a:off x="8020636" y="5408051"/>
                  <a:ext cx="126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70" name="Freihand 569">
                  <a:extLst>
                    <a:ext uri="{FF2B5EF4-FFF2-40B4-BE49-F238E27FC236}">
                      <a16:creationId xmlns:a16="http://schemas.microsoft.com/office/drawing/2014/main" id="{E8478BA2-7B9D-6E59-8696-5E85D4FD6449}"/>
                    </a:ext>
                  </a:extLst>
                </p14:cNvPr>
                <p14:cNvContentPartPr/>
                <p14:nvPr/>
              </p14:nvContentPartPr>
              <p14:xfrm>
                <a:off x="8191996" y="5424971"/>
                <a:ext cx="88560" cy="117000"/>
              </p14:xfrm>
            </p:contentPart>
          </mc:Choice>
          <mc:Fallback>
            <p:pic>
              <p:nvPicPr>
                <p:cNvPr id="570" name="Freihand 569">
                  <a:extLst>
                    <a:ext uri="{FF2B5EF4-FFF2-40B4-BE49-F238E27FC236}">
                      <a16:creationId xmlns:a16="http://schemas.microsoft.com/office/drawing/2014/main" id="{E8478BA2-7B9D-6E59-8696-5E85D4FD6449}"/>
                    </a:ext>
                  </a:extLst>
                </p:cNvPr>
                <p:cNvPicPr/>
                <p:nvPr/>
              </p:nvPicPr>
              <p:blipFill>
                <a:blip r:embed="rId879"/>
                <a:stretch>
                  <a:fillRect/>
                </a:stretch>
              </p:blipFill>
              <p:spPr>
                <a:xfrm>
                  <a:off x="8187676" y="5420651"/>
                  <a:ext cx="97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76" name="Freihand 575">
                  <a:extLst>
                    <a:ext uri="{FF2B5EF4-FFF2-40B4-BE49-F238E27FC236}">
                      <a16:creationId xmlns:a16="http://schemas.microsoft.com/office/drawing/2014/main" id="{18CC55FA-1B24-C123-C3AF-7F1DF120AF36}"/>
                    </a:ext>
                  </a:extLst>
                </p14:cNvPr>
                <p14:cNvContentPartPr/>
                <p14:nvPr/>
              </p14:nvContentPartPr>
              <p14:xfrm>
                <a:off x="7834876" y="5403011"/>
                <a:ext cx="313560" cy="317160"/>
              </p14:xfrm>
            </p:contentPart>
          </mc:Choice>
          <mc:Fallback>
            <p:pic>
              <p:nvPicPr>
                <p:cNvPr id="576" name="Freihand 575">
                  <a:extLst>
                    <a:ext uri="{FF2B5EF4-FFF2-40B4-BE49-F238E27FC236}">
                      <a16:creationId xmlns:a16="http://schemas.microsoft.com/office/drawing/2014/main" id="{18CC55FA-1B24-C123-C3AF-7F1DF120AF36}"/>
                    </a:ext>
                  </a:extLst>
                </p:cNvPr>
                <p:cNvPicPr/>
                <p:nvPr/>
              </p:nvPicPr>
              <p:blipFill>
                <a:blip r:embed="rId881"/>
                <a:stretch>
                  <a:fillRect/>
                </a:stretch>
              </p:blipFill>
              <p:spPr>
                <a:xfrm>
                  <a:off x="7830556" y="5398691"/>
                  <a:ext cx="3222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82" name="Freihand 581">
                  <a:extLst>
                    <a:ext uri="{FF2B5EF4-FFF2-40B4-BE49-F238E27FC236}">
                      <a16:creationId xmlns:a16="http://schemas.microsoft.com/office/drawing/2014/main" id="{32AFEB5C-27D9-8087-68DF-B43900D33EDD}"/>
                    </a:ext>
                  </a:extLst>
                </p14:cNvPr>
                <p14:cNvContentPartPr/>
                <p14:nvPr/>
              </p14:nvContentPartPr>
              <p14:xfrm>
                <a:off x="7983556" y="5091251"/>
                <a:ext cx="146520" cy="169920"/>
              </p14:xfrm>
            </p:contentPart>
          </mc:Choice>
          <mc:Fallback>
            <p:pic>
              <p:nvPicPr>
                <p:cNvPr id="582" name="Freihand 581">
                  <a:extLst>
                    <a:ext uri="{FF2B5EF4-FFF2-40B4-BE49-F238E27FC236}">
                      <a16:creationId xmlns:a16="http://schemas.microsoft.com/office/drawing/2014/main" id="{32AFEB5C-27D9-8087-68DF-B43900D33EDD}"/>
                    </a:ext>
                  </a:extLst>
                </p:cNvPr>
                <p:cNvPicPr/>
                <p:nvPr/>
              </p:nvPicPr>
              <p:blipFill>
                <a:blip r:embed="rId883"/>
                <a:stretch>
                  <a:fillRect/>
                </a:stretch>
              </p:blipFill>
              <p:spPr>
                <a:xfrm>
                  <a:off x="7979236" y="5086931"/>
                  <a:ext cx="155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344" name="Freihand 343">
                  <a:extLst>
                    <a:ext uri="{FF2B5EF4-FFF2-40B4-BE49-F238E27FC236}">
                      <a16:creationId xmlns:a16="http://schemas.microsoft.com/office/drawing/2014/main" id="{235C5B31-A565-6DE1-208D-9FD3E3EFEBE9}"/>
                    </a:ext>
                  </a:extLst>
                </p14:cNvPr>
                <p14:cNvContentPartPr/>
                <p14:nvPr/>
              </p14:nvContentPartPr>
              <p14:xfrm>
                <a:off x="718036" y="5074331"/>
                <a:ext cx="161280" cy="58320"/>
              </p14:xfrm>
            </p:contentPart>
          </mc:Choice>
          <mc:Fallback>
            <p:pic>
              <p:nvPicPr>
                <p:cNvPr id="344" name="Freihand 343">
                  <a:extLst>
                    <a:ext uri="{FF2B5EF4-FFF2-40B4-BE49-F238E27FC236}">
                      <a16:creationId xmlns:a16="http://schemas.microsoft.com/office/drawing/2014/main" id="{235C5B31-A565-6DE1-208D-9FD3E3EFEBE9}"/>
                    </a:ext>
                  </a:extLst>
                </p:cNvPr>
                <p:cNvPicPr/>
                <p:nvPr/>
              </p:nvPicPr>
              <p:blipFill>
                <a:blip r:embed="rId885"/>
                <a:stretch>
                  <a:fillRect/>
                </a:stretch>
              </p:blipFill>
              <p:spPr>
                <a:xfrm>
                  <a:off x="713716" y="5070011"/>
                  <a:ext cx="169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345" name="Freihand 344">
                  <a:extLst>
                    <a:ext uri="{FF2B5EF4-FFF2-40B4-BE49-F238E27FC236}">
                      <a16:creationId xmlns:a16="http://schemas.microsoft.com/office/drawing/2014/main" id="{6D7E9CD8-B0E9-C670-0848-20D31985F924}"/>
                    </a:ext>
                  </a:extLst>
                </p14:cNvPr>
                <p14:cNvContentPartPr/>
                <p14:nvPr/>
              </p14:nvContentPartPr>
              <p14:xfrm>
                <a:off x="716596" y="5194571"/>
                <a:ext cx="213120" cy="44280"/>
              </p14:xfrm>
            </p:contentPart>
          </mc:Choice>
          <mc:Fallback>
            <p:pic>
              <p:nvPicPr>
                <p:cNvPr id="345" name="Freihand 344">
                  <a:extLst>
                    <a:ext uri="{FF2B5EF4-FFF2-40B4-BE49-F238E27FC236}">
                      <a16:creationId xmlns:a16="http://schemas.microsoft.com/office/drawing/2014/main" id="{6D7E9CD8-B0E9-C670-0848-20D31985F924}"/>
                    </a:ext>
                  </a:extLst>
                </p:cNvPr>
                <p:cNvPicPr/>
                <p:nvPr/>
              </p:nvPicPr>
              <p:blipFill>
                <a:blip r:embed="rId887"/>
                <a:stretch>
                  <a:fillRect/>
                </a:stretch>
              </p:blipFill>
              <p:spPr>
                <a:xfrm>
                  <a:off x="712276" y="5190251"/>
                  <a:ext cx="221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46" name="Freihand 345">
                  <a:extLst>
                    <a:ext uri="{FF2B5EF4-FFF2-40B4-BE49-F238E27FC236}">
                      <a16:creationId xmlns:a16="http://schemas.microsoft.com/office/drawing/2014/main" id="{4E7233D8-0662-668D-19AF-0CCD0EEDAC59}"/>
                    </a:ext>
                  </a:extLst>
                </p14:cNvPr>
                <p14:cNvContentPartPr/>
                <p14:nvPr/>
              </p14:nvContentPartPr>
              <p14:xfrm>
                <a:off x="1004956" y="5081891"/>
                <a:ext cx="123480" cy="207720"/>
              </p14:xfrm>
            </p:contentPart>
          </mc:Choice>
          <mc:Fallback>
            <p:pic>
              <p:nvPicPr>
                <p:cNvPr id="346" name="Freihand 345">
                  <a:extLst>
                    <a:ext uri="{FF2B5EF4-FFF2-40B4-BE49-F238E27FC236}">
                      <a16:creationId xmlns:a16="http://schemas.microsoft.com/office/drawing/2014/main" id="{4E7233D8-0662-668D-19AF-0CCD0EEDAC59}"/>
                    </a:ext>
                  </a:extLst>
                </p:cNvPr>
                <p:cNvPicPr/>
                <p:nvPr/>
              </p:nvPicPr>
              <p:blipFill>
                <a:blip r:embed="rId889"/>
                <a:stretch>
                  <a:fillRect/>
                </a:stretch>
              </p:blipFill>
              <p:spPr>
                <a:xfrm>
                  <a:off x="1000636" y="5077571"/>
                  <a:ext cx="132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51" name="Freihand 350">
                  <a:extLst>
                    <a:ext uri="{FF2B5EF4-FFF2-40B4-BE49-F238E27FC236}">
                      <a16:creationId xmlns:a16="http://schemas.microsoft.com/office/drawing/2014/main" id="{056CEB41-9452-ED55-6759-BE421027499A}"/>
                    </a:ext>
                  </a:extLst>
                </p14:cNvPr>
                <p14:cNvContentPartPr/>
                <p14:nvPr/>
              </p14:nvContentPartPr>
              <p14:xfrm>
                <a:off x="1505716" y="5070371"/>
                <a:ext cx="167400" cy="183600"/>
              </p14:xfrm>
            </p:contentPart>
          </mc:Choice>
          <mc:Fallback>
            <p:pic>
              <p:nvPicPr>
                <p:cNvPr id="351" name="Freihand 350">
                  <a:extLst>
                    <a:ext uri="{FF2B5EF4-FFF2-40B4-BE49-F238E27FC236}">
                      <a16:creationId xmlns:a16="http://schemas.microsoft.com/office/drawing/2014/main" id="{056CEB41-9452-ED55-6759-BE421027499A}"/>
                    </a:ext>
                  </a:extLst>
                </p:cNvPr>
                <p:cNvPicPr/>
                <p:nvPr/>
              </p:nvPicPr>
              <p:blipFill>
                <a:blip r:embed="rId891"/>
                <a:stretch>
                  <a:fillRect/>
                </a:stretch>
              </p:blipFill>
              <p:spPr>
                <a:xfrm>
                  <a:off x="1501396" y="5066051"/>
                  <a:ext cx="176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352" name="Freihand 351">
                  <a:extLst>
                    <a:ext uri="{FF2B5EF4-FFF2-40B4-BE49-F238E27FC236}">
                      <a16:creationId xmlns:a16="http://schemas.microsoft.com/office/drawing/2014/main" id="{4C87F208-3B94-35DB-477A-E869D4F1E9DB}"/>
                    </a:ext>
                  </a:extLst>
                </p14:cNvPr>
                <p14:cNvContentPartPr/>
                <p14:nvPr/>
              </p14:nvContentPartPr>
              <p14:xfrm>
                <a:off x="1757716" y="5053091"/>
                <a:ext cx="152640" cy="170280"/>
              </p14:xfrm>
            </p:contentPart>
          </mc:Choice>
          <mc:Fallback>
            <p:pic>
              <p:nvPicPr>
                <p:cNvPr id="352" name="Freihand 351">
                  <a:extLst>
                    <a:ext uri="{FF2B5EF4-FFF2-40B4-BE49-F238E27FC236}">
                      <a16:creationId xmlns:a16="http://schemas.microsoft.com/office/drawing/2014/main" id="{4C87F208-3B94-35DB-477A-E869D4F1E9DB}"/>
                    </a:ext>
                  </a:extLst>
                </p:cNvPr>
                <p:cNvPicPr/>
                <p:nvPr/>
              </p:nvPicPr>
              <p:blipFill>
                <a:blip r:embed="rId893"/>
                <a:stretch>
                  <a:fillRect/>
                </a:stretch>
              </p:blipFill>
              <p:spPr>
                <a:xfrm>
                  <a:off x="1753396" y="5048771"/>
                  <a:ext cx="161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353" name="Freihand 352">
                  <a:extLst>
                    <a:ext uri="{FF2B5EF4-FFF2-40B4-BE49-F238E27FC236}">
                      <a16:creationId xmlns:a16="http://schemas.microsoft.com/office/drawing/2014/main" id="{EEBD14D3-81E5-8305-6252-7EFAC5CC38C8}"/>
                    </a:ext>
                  </a:extLst>
                </p14:cNvPr>
                <p14:cNvContentPartPr/>
                <p14:nvPr/>
              </p14:nvContentPartPr>
              <p14:xfrm>
                <a:off x="1793716" y="5075411"/>
                <a:ext cx="321120" cy="102240"/>
              </p14:xfrm>
            </p:contentPart>
          </mc:Choice>
          <mc:Fallback>
            <p:pic>
              <p:nvPicPr>
                <p:cNvPr id="353" name="Freihand 352">
                  <a:extLst>
                    <a:ext uri="{FF2B5EF4-FFF2-40B4-BE49-F238E27FC236}">
                      <a16:creationId xmlns:a16="http://schemas.microsoft.com/office/drawing/2014/main" id="{EEBD14D3-81E5-8305-6252-7EFAC5CC38C8}"/>
                    </a:ext>
                  </a:extLst>
                </p:cNvPr>
                <p:cNvPicPr/>
                <p:nvPr/>
              </p:nvPicPr>
              <p:blipFill>
                <a:blip r:embed="rId895"/>
                <a:stretch>
                  <a:fillRect/>
                </a:stretch>
              </p:blipFill>
              <p:spPr>
                <a:xfrm>
                  <a:off x="1789396" y="5071091"/>
                  <a:ext cx="329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354" name="Freihand 353">
                  <a:extLst>
                    <a:ext uri="{FF2B5EF4-FFF2-40B4-BE49-F238E27FC236}">
                      <a16:creationId xmlns:a16="http://schemas.microsoft.com/office/drawing/2014/main" id="{F87F81B2-D2EE-16FC-67E9-65E907E4D79B}"/>
                    </a:ext>
                  </a:extLst>
                </p14:cNvPr>
                <p14:cNvContentPartPr/>
                <p14:nvPr/>
              </p14:nvContentPartPr>
              <p14:xfrm>
                <a:off x="2177476" y="5066051"/>
                <a:ext cx="107280" cy="90720"/>
              </p14:xfrm>
            </p:contentPart>
          </mc:Choice>
          <mc:Fallback>
            <p:pic>
              <p:nvPicPr>
                <p:cNvPr id="354" name="Freihand 353">
                  <a:extLst>
                    <a:ext uri="{FF2B5EF4-FFF2-40B4-BE49-F238E27FC236}">
                      <a16:creationId xmlns:a16="http://schemas.microsoft.com/office/drawing/2014/main" id="{F87F81B2-D2EE-16FC-67E9-65E907E4D79B}"/>
                    </a:ext>
                  </a:extLst>
                </p:cNvPr>
                <p:cNvPicPr/>
                <p:nvPr/>
              </p:nvPicPr>
              <p:blipFill>
                <a:blip r:embed="rId897"/>
                <a:stretch>
                  <a:fillRect/>
                </a:stretch>
              </p:blipFill>
              <p:spPr>
                <a:xfrm>
                  <a:off x="2173156" y="5061731"/>
                  <a:ext cx="115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355" name="Freihand 354">
                  <a:extLst>
                    <a:ext uri="{FF2B5EF4-FFF2-40B4-BE49-F238E27FC236}">
                      <a16:creationId xmlns:a16="http://schemas.microsoft.com/office/drawing/2014/main" id="{689DFB87-BAE6-9038-EBD2-C91A96CB4F04}"/>
                    </a:ext>
                  </a:extLst>
                </p14:cNvPr>
                <p14:cNvContentPartPr/>
                <p14:nvPr/>
              </p14:nvContentPartPr>
              <p14:xfrm>
                <a:off x="2433796" y="5092331"/>
                <a:ext cx="182880" cy="31320"/>
              </p14:xfrm>
            </p:contentPart>
          </mc:Choice>
          <mc:Fallback>
            <p:pic>
              <p:nvPicPr>
                <p:cNvPr id="355" name="Freihand 354">
                  <a:extLst>
                    <a:ext uri="{FF2B5EF4-FFF2-40B4-BE49-F238E27FC236}">
                      <a16:creationId xmlns:a16="http://schemas.microsoft.com/office/drawing/2014/main" id="{689DFB87-BAE6-9038-EBD2-C91A96CB4F04}"/>
                    </a:ext>
                  </a:extLst>
                </p:cNvPr>
                <p:cNvPicPr/>
                <p:nvPr/>
              </p:nvPicPr>
              <p:blipFill>
                <a:blip r:embed="rId899"/>
                <a:stretch>
                  <a:fillRect/>
                </a:stretch>
              </p:blipFill>
              <p:spPr>
                <a:xfrm>
                  <a:off x="2429476" y="5088011"/>
                  <a:ext cx="191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356" name="Freihand 355">
                  <a:extLst>
                    <a:ext uri="{FF2B5EF4-FFF2-40B4-BE49-F238E27FC236}">
                      <a16:creationId xmlns:a16="http://schemas.microsoft.com/office/drawing/2014/main" id="{3518A6FF-AD7D-DB93-1368-AB9B00E5178B}"/>
                    </a:ext>
                  </a:extLst>
                </p14:cNvPr>
                <p14:cNvContentPartPr/>
                <p14:nvPr/>
              </p14:nvContentPartPr>
              <p14:xfrm>
                <a:off x="2697316" y="5012411"/>
                <a:ext cx="180360" cy="148320"/>
              </p14:xfrm>
            </p:contentPart>
          </mc:Choice>
          <mc:Fallback>
            <p:pic>
              <p:nvPicPr>
                <p:cNvPr id="356" name="Freihand 355">
                  <a:extLst>
                    <a:ext uri="{FF2B5EF4-FFF2-40B4-BE49-F238E27FC236}">
                      <a16:creationId xmlns:a16="http://schemas.microsoft.com/office/drawing/2014/main" id="{3518A6FF-AD7D-DB93-1368-AB9B00E5178B}"/>
                    </a:ext>
                  </a:extLst>
                </p:cNvPr>
                <p:cNvPicPr/>
                <p:nvPr/>
              </p:nvPicPr>
              <p:blipFill>
                <a:blip r:embed="rId901"/>
                <a:stretch>
                  <a:fillRect/>
                </a:stretch>
              </p:blipFill>
              <p:spPr>
                <a:xfrm>
                  <a:off x="2692996" y="5008091"/>
                  <a:ext cx="189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357" name="Freihand 356">
                  <a:extLst>
                    <a:ext uri="{FF2B5EF4-FFF2-40B4-BE49-F238E27FC236}">
                      <a16:creationId xmlns:a16="http://schemas.microsoft.com/office/drawing/2014/main" id="{AB60A380-7567-7905-7F9E-969007534F05}"/>
                    </a:ext>
                  </a:extLst>
                </p14:cNvPr>
                <p14:cNvContentPartPr/>
                <p14:nvPr/>
              </p14:nvContentPartPr>
              <p14:xfrm>
                <a:off x="2934556" y="5012411"/>
                <a:ext cx="96120" cy="91440"/>
              </p14:xfrm>
            </p:contentPart>
          </mc:Choice>
          <mc:Fallback>
            <p:pic>
              <p:nvPicPr>
                <p:cNvPr id="357" name="Freihand 356">
                  <a:extLst>
                    <a:ext uri="{FF2B5EF4-FFF2-40B4-BE49-F238E27FC236}">
                      <a16:creationId xmlns:a16="http://schemas.microsoft.com/office/drawing/2014/main" id="{AB60A380-7567-7905-7F9E-969007534F05}"/>
                    </a:ext>
                  </a:extLst>
                </p:cNvPr>
                <p:cNvPicPr/>
                <p:nvPr/>
              </p:nvPicPr>
              <p:blipFill>
                <a:blip r:embed="rId903"/>
                <a:stretch>
                  <a:fillRect/>
                </a:stretch>
              </p:blipFill>
              <p:spPr>
                <a:xfrm>
                  <a:off x="2930236" y="5008091"/>
                  <a:ext cx="104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358" name="Freihand 357">
                  <a:extLst>
                    <a:ext uri="{FF2B5EF4-FFF2-40B4-BE49-F238E27FC236}">
                      <a16:creationId xmlns:a16="http://schemas.microsoft.com/office/drawing/2014/main" id="{AE624014-A168-D89B-FB1C-ADDB67FC2FBF}"/>
                    </a:ext>
                  </a:extLst>
                </p14:cNvPr>
                <p14:cNvContentPartPr/>
                <p14:nvPr/>
              </p14:nvContentPartPr>
              <p14:xfrm>
                <a:off x="3107356" y="5028971"/>
                <a:ext cx="121680" cy="77760"/>
              </p14:xfrm>
            </p:contentPart>
          </mc:Choice>
          <mc:Fallback>
            <p:pic>
              <p:nvPicPr>
                <p:cNvPr id="358" name="Freihand 357">
                  <a:extLst>
                    <a:ext uri="{FF2B5EF4-FFF2-40B4-BE49-F238E27FC236}">
                      <a16:creationId xmlns:a16="http://schemas.microsoft.com/office/drawing/2014/main" id="{AE624014-A168-D89B-FB1C-ADDB67FC2FBF}"/>
                    </a:ext>
                  </a:extLst>
                </p:cNvPr>
                <p:cNvPicPr/>
                <p:nvPr/>
              </p:nvPicPr>
              <p:blipFill>
                <a:blip r:embed="rId905"/>
                <a:stretch>
                  <a:fillRect/>
                </a:stretch>
              </p:blipFill>
              <p:spPr>
                <a:xfrm>
                  <a:off x="3103036" y="5024651"/>
                  <a:ext cx="130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359" name="Freihand 358">
                  <a:extLst>
                    <a:ext uri="{FF2B5EF4-FFF2-40B4-BE49-F238E27FC236}">
                      <a16:creationId xmlns:a16="http://schemas.microsoft.com/office/drawing/2014/main" id="{D73429EC-97B0-7B13-431E-478905B1C61D}"/>
                    </a:ext>
                  </a:extLst>
                </p14:cNvPr>
                <p14:cNvContentPartPr/>
                <p14:nvPr/>
              </p14:nvContentPartPr>
              <p14:xfrm>
                <a:off x="1527316" y="5230571"/>
                <a:ext cx="1707480" cy="83520"/>
              </p14:xfrm>
            </p:contentPart>
          </mc:Choice>
          <mc:Fallback>
            <p:pic>
              <p:nvPicPr>
                <p:cNvPr id="359" name="Freihand 358">
                  <a:extLst>
                    <a:ext uri="{FF2B5EF4-FFF2-40B4-BE49-F238E27FC236}">
                      <a16:creationId xmlns:a16="http://schemas.microsoft.com/office/drawing/2014/main" id="{D73429EC-97B0-7B13-431E-478905B1C61D}"/>
                    </a:ext>
                  </a:extLst>
                </p:cNvPr>
                <p:cNvPicPr/>
                <p:nvPr/>
              </p:nvPicPr>
              <p:blipFill>
                <a:blip r:embed="rId907"/>
                <a:stretch>
                  <a:fillRect/>
                </a:stretch>
              </p:blipFill>
              <p:spPr>
                <a:xfrm>
                  <a:off x="1522996" y="5226251"/>
                  <a:ext cx="1716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361" name="Freihand 360">
                  <a:extLst>
                    <a:ext uri="{FF2B5EF4-FFF2-40B4-BE49-F238E27FC236}">
                      <a16:creationId xmlns:a16="http://schemas.microsoft.com/office/drawing/2014/main" id="{33A52B9B-140E-C563-1D71-D78AC022A3AB}"/>
                    </a:ext>
                  </a:extLst>
                </p14:cNvPr>
                <p14:cNvContentPartPr/>
                <p14:nvPr/>
              </p14:nvContentPartPr>
              <p14:xfrm>
                <a:off x="1718116" y="5414171"/>
                <a:ext cx="126360" cy="117720"/>
              </p14:xfrm>
            </p:contentPart>
          </mc:Choice>
          <mc:Fallback>
            <p:pic>
              <p:nvPicPr>
                <p:cNvPr id="361" name="Freihand 360">
                  <a:extLst>
                    <a:ext uri="{FF2B5EF4-FFF2-40B4-BE49-F238E27FC236}">
                      <a16:creationId xmlns:a16="http://schemas.microsoft.com/office/drawing/2014/main" id="{33A52B9B-140E-C563-1D71-D78AC022A3AB}"/>
                    </a:ext>
                  </a:extLst>
                </p:cNvPr>
                <p:cNvPicPr/>
                <p:nvPr/>
              </p:nvPicPr>
              <p:blipFill>
                <a:blip r:embed="rId909"/>
                <a:stretch>
                  <a:fillRect/>
                </a:stretch>
              </p:blipFill>
              <p:spPr>
                <a:xfrm>
                  <a:off x="1713796" y="5409851"/>
                  <a:ext cx="135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362" name="Freihand 361">
                  <a:extLst>
                    <a:ext uri="{FF2B5EF4-FFF2-40B4-BE49-F238E27FC236}">
                      <a16:creationId xmlns:a16="http://schemas.microsoft.com/office/drawing/2014/main" id="{05617D30-78F8-38F6-2CF5-E5129DA5B0A3}"/>
                    </a:ext>
                  </a:extLst>
                </p14:cNvPr>
                <p14:cNvContentPartPr/>
                <p14:nvPr/>
              </p14:nvContentPartPr>
              <p14:xfrm>
                <a:off x="1907836" y="5511731"/>
                <a:ext cx="11160" cy="69840"/>
              </p14:xfrm>
            </p:contentPart>
          </mc:Choice>
          <mc:Fallback>
            <p:pic>
              <p:nvPicPr>
                <p:cNvPr id="362" name="Freihand 361">
                  <a:extLst>
                    <a:ext uri="{FF2B5EF4-FFF2-40B4-BE49-F238E27FC236}">
                      <a16:creationId xmlns:a16="http://schemas.microsoft.com/office/drawing/2014/main" id="{05617D30-78F8-38F6-2CF5-E5129DA5B0A3}"/>
                    </a:ext>
                  </a:extLst>
                </p:cNvPr>
                <p:cNvPicPr/>
                <p:nvPr/>
              </p:nvPicPr>
              <p:blipFill>
                <a:blip r:embed="rId911"/>
                <a:stretch>
                  <a:fillRect/>
                </a:stretch>
              </p:blipFill>
              <p:spPr>
                <a:xfrm>
                  <a:off x="1903516" y="5507411"/>
                  <a:ext cx="19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363" name="Freihand 362">
                  <a:extLst>
                    <a:ext uri="{FF2B5EF4-FFF2-40B4-BE49-F238E27FC236}">
                      <a16:creationId xmlns:a16="http://schemas.microsoft.com/office/drawing/2014/main" id="{C1C56358-A965-C5F2-6144-AD820D9FF63E}"/>
                    </a:ext>
                  </a:extLst>
                </p14:cNvPr>
                <p14:cNvContentPartPr/>
                <p14:nvPr/>
              </p14:nvContentPartPr>
              <p14:xfrm>
                <a:off x="1987756" y="5380331"/>
                <a:ext cx="103680" cy="126360"/>
              </p14:xfrm>
            </p:contentPart>
          </mc:Choice>
          <mc:Fallback>
            <p:pic>
              <p:nvPicPr>
                <p:cNvPr id="363" name="Freihand 362">
                  <a:extLst>
                    <a:ext uri="{FF2B5EF4-FFF2-40B4-BE49-F238E27FC236}">
                      <a16:creationId xmlns:a16="http://schemas.microsoft.com/office/drawing/2014/main" id="{C1C56358-A965-C5F2-6144-AD820D9FF63E}"/>
                    </a:ext>
                  </a:extLst>
                </p:cNvPr>
                <p:cNvPicPr/>
                <p:nvPr/>
              </p:nvPicPr>
              <p:blipFill>
                <a:blip r:embed="rId913"/>
                <a:stretch>
                  <a:fillRect/>
                </a:stretch>
              </p:blipFill>
              <p:spPr>
                <a:xfrm>
                  <a:off x="1983436" y="5376011"/>
                  <a:ext cx="112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364" name="Freihand 363">
                  <a:extLst>
                    <a:ext uri="{FF2B5EF4-FFF2-40B4-BE49-F238E27FC236}">
                      <a16:creationId xmlns:a16="http://schemas.microsoft.com/office/drawing/2014/main" id="{228AD292-A1A0-297E-C57D-9051EF378603}"/>
                    </a:ext>
                  </a:extLst>
                </p14:cNvPr>
                <p14:cNvContentPartPr/>
                <p14:nvPr/>
              </p14:nvContentPartPr>
              <p14:xfrm>
                <a:off x="2174596" y="5437571"/>
                <a:ext cx="35280" cy="14400"/>
              </p14:xfrm>
            </p:contentPart>
          </mc:Choice>
          <mc:Fallback>
            <p:pic>
              <p:nvPicPr>
                <p:cNvPr id="364" name="Freihand 363">
                  <a:extLst>
                    <a:ext uri="{FF2B5EF4-FFF2-40B4-BE49-F238E27FC236}">
                      <a16:creationId xmlns:a16="http://schemas.microsoft.com/office/drawing/2014/main" id="{228AD292-A1A0-297E-C57D-9051EF378603}"/>
                    </a:ext>
                  </a:extLst>
                </p:cNvPr>
                <p:cNvPicPr/>
                <p:nvPr/>
              </p:nvPicPr>
              <p:blipFill>
                <a:blip r:embed="rId915"/>
                <a:stretch>
                  <a:fillRect/>
                </a:stretch>
              </p:blipFill>
              <p:spPr>
                <a:xfrm>
                  <a:off x="2170276" y="5433251"/>
                  <a:ext cx="43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365" name="Freihand 364">
                  <a:extLst>
                    <a:ext uri="{FF2B5EF4-FFF2-40B4-BE49-F238E27FC236}">
                      <a16:creationId xmlns:a16="http://schemas.microsoft.com/office/drawing/2014/main" id="{E76C35BE-2EBD-D483-D91D-1829239CB4E3}"/>
                    </a:ext>
                  </a:extLst>
                </p14:cNvPr>
                <p14:cNvContentPartPr/>
                <p14:nvPr/>
              </p14:nvContentPartPr>
              <p14:xfrm>
                <a:off x="2311036" y="5350811"/>
                <a:ext cx="264960" cy="180720"/>
              </p14:xfrm>
            </p:contentPart>
          </mc:Choice>
          <mc:Fallback>
            <p:pic>
              <p:nvPicPr>
                <p:cNvPr id="365" name="Freihand 364">
                  <a:extLst>
                    <a:ext uri="{FF2B5EF4-FFF2-40B4-BE49-F238E27FC236}">
                      <a16:creationId xmlns:a16="http://schemas.microsoft.com/office/drawing/2014/main" id="{E76C35BE-2EBD-D483-D91D-1829239CB4E3}"/>
                    </a:ext>
                  </a:extLst>
                </p:cNvPr>
                <p:cNvPicPr/>
                <p:nvPr/>
              </p:nvPicPr>
              <p:blipFill>
                <a:blip r:embed="rId917"/>
                <a:stretch>
                  <a:fillRect/>
                </a:stretch>
              </p:blipFill>
              <p:spPr>
                <a:xfrm>
                  <a:off x="2306716" y="5346491"/>
                  <a:ext cx="273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366" name="Freihand 365">
                  <a:extLst>
                    <a:ext uri="{FF2B5EF4-FFF2-40B4-BE49-F238E27FC236}">
                      <a16:creationId xmlns:a16="http://schemas.microsoft.com/office/drawing/2014/main" id="{C9F9705C-E5EA-FBC9-F184-EDB8AB235162}"/>
                    </a:ext>
                  </a:extLst>
                </p14:cNvPr>
                <p14:cNvContentPartPr/>
                <p14:nvPr/>
              </p14:nvContentPartPr>
              <p14:xfrm>
                <a:off x="2608396" y="5351531"/>
                <a:ext cx="109800" cy="125280"/>
              </p14:xfrm>
            </p:contentPart>
          </mc:Choice>
          <mc:Fallback>
            <p:pic>
              <p:nvPicPr>
                <p:cNvPr id="366" name="Freihand 365">
                  <a:extLst>
                    <a:ext uri="{FF2B5EF4-FFF2-40B4-BE49-F238E27FC236}">
                      <a16:creationId xmlns:a16="http://schemas.microsoft.com/office/drawing/2014/main" id="{C9F9705C-E5EA-FBC9-F184-EDB8AB235162}"/>
                    </a:ext>
                  </a:extLst>
                </p:cNvPr>
                <p:cNvPicPr/>
                <p:nvPr/>
              </p:nvPicPr>
              <p:blipFill>
                <a:blip r:embed="rId919"/>
                <a:stretch>
                  <a:fillRect/>
                </a:stretch>
              </p:blipFill>
              <p:spPr>
                <a:xfrm>
                  <a:off x="2604076" y="5347211"/>
                  <a:ext cx="118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367" name="Freihand 366">
                  <a:extLst>
                    <a:ext uri="{FF2B5EF4-FFF2-40B4-BE49-F238E27FC236}">
                      <a16:creationId xmlns:a16="http://schemas.microsoft.com/office/drawing/2014/main" id="{28E0DAD4-3F11-070B-CC29-33440060DF8E}"/>
                    </a:ext>
                  </a:extLst>
                </p14:cNvPr>
                <p14:cNvContentPartPr/>
                <p14:nvPr/>
              </p14:nvContentPartPr>
              <p14:xfrm>
                <a:off x="2779756" y="5348651"/>
                <a:ext cx="82080" cy="146880"/>
              </p14:xfrm>
            </p:contentPart>
          </mc:Choice>
          <mc:Fallback>
            <p:pic>
              <p:nvPicPr>
                <p:cNvPr id="367" name="Freihand 366">
                  <a:extLst>
                    <a:ext uri="{FF2B5EF4-FFF2-40B4-BE49-F238E27FC236}">
                      <a16:creationId xmlns:a16="http://schemas.microsoft.com/office/drawing/2014/main" id="{28E0DAD4-3F11-070B-CC29-33440060DF8E}"/>
                    </a:ext>
                  </a:extLst>
                </p:cNvPr>
                <p:cNvPicPr/>
                <p:nvPr/>
              </p:nvPicPr>
              <p:blipFill>
                <a:blip r:embed="rId921"/>
                <a:stretch>
                  <a:fillRect/>
                </a:stretch>
              </p:blipFill>
              <p:spPr>
                <a:xfrm>
                  <a:off x="2775436" y="5344331"/>
                  <a:ext cx="90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368" name="Freihand 367">
                  <a:extLst>
                    <a:ext uri="{FF2B5EF4-FFF2-40B4-BE49-F238E27FC236}">
                      <a16:creationId xmlns:a16="http://schemas.microsoft.com/office/drawing/2014/main" id="{FAA1E1E9-A45B-2905-4AFA-12354988738E}"/>
                    </a:ext>
                  </a:extLst>
                </p14:cNvPr>
                <p14:cNvContentPartPr/>
                <p14:nvPr/>
              </p14:nvContentPartPr>
              <p14:xfrm>
                <a:off x="1685356" y="5392211"/>
                <a:ext cx="216720" cy="163800"/>
              </p14:xfrm>
            </p:contentPart>
          </mc:Choice>
          <mc:Fallback>
            <p:pic>
              <p:nvPicPr>
                <p:cNvPr id="368" name="Freihand 367">
                  <a:extLst>
                    <a:ext uri="{FF2B5EF4-FFF2-40B4-BE49-F238E27FC236}">
                      <a16:creationId xmlns:a16="http://schemas.microsoft.com/office/drawing/2014/main" id="{FAA1E1E9-A45B-2905-4AFA-12354988738E}"/>
                    </a:ext>
                  </a:extLst>
                </p:cNvPr>
                <p:cNvPicPr/>
                <p:nvPr/>
              </p:nvPicPr>
              <p:blipFill>
                <a:blip r:embed="rId923"/>
                <a:stretch>
                  <a:fillRect/>
                </a:stretch>
              </p:blipFill>
              <p:spPr>
                <a:xfrm>
                  <a:off x="1681036" y="5387891"/>
                  <a:ext cx="225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369" name="Freihand 368">
                  <a:extLst>
                    <a:ext uri="{FF2B5EF4-FFF2-40B4-BE49-F238E27FC236}">
                      <a16:creationId xmlns:a16="http://schemas.microsoft.com/office/drawing/2014/main" id="{CBABBA46-6E4B-16C6-6E37-23E1D66566FD}"/>
                    </a:ext>
                  </a:extLst>
                </p14:cNvPr>
                <p14:cNvContentPartPr/>
                <p14:nvPr/>
              </p14:nvContentPartPr>
              <p14:xfrm>
                <a:off x="3491116" y="5237411"/>
                <a:ext cx="144360" cy="23400"/>
              </p14:xfrm>
            </p:contentPart>
          </mc:Choice>
          <mc:Fallback>
            <p:pic>
              <p:nvPicPr>
                <p:cNvPr id="369" name="Freihand 368">
                  <a:extLst>
                    <a:ext uri="{FF2B5EF4-FFF2-40B4-BE49-F238E27FC236}">
                      <a16:creationId xmlns:a16="http://schemas.microsoft.com/office/drawing/2014/main" id="{CBABBA46-6E4B-16C6-6E37-23E1D66566FD}"/>
                    </a:ext>
                  </a:extLst>
                </p:cNvPr>
                <p:cNvPicPr/>
                <p:nvPr/>
              </p:nvPicPr>
              <p:blipFill>
                <a:blip r:embed="rId925"/>
                <a:stretch>
                  <a:fillRect/>
                </a:stretch>
              </p:blipFill>
              <p:spPr>
                <a:xfrm>
                  <a:off x="3486796" y="5233091"/>
                  <a:ext cx="153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370" name="Freihand 369">
                  <a:extLst>
                    <a:ext uri="{FF2B5EF4-FFF2-40B4-BE49-F238E27FC236}">
                      <a16:creationId xmlns:a16="http://schemas.microsoft.com/office/drawing/2014/main" id="{CE47FA63-1C8D-555F-5C3E-D210F4821D70}"/>
                    </a:ext>
                  </a:extLst>
                </p14:cNvPr>
                <p14:cNvContentPartPr/>
                <p14:nvPr/>
              </p14:nvContentPartPr>
              <p14:xfrm>
                <a:off x="3711796" y="5119331"/>
                <a:ext cx="154440" cy="226080"/>
              </p14:xfrm>
            </p:contentPart>
          </mc:Choice>
          <mc:Fallback>
            <p:pic>
              <p:nvPicPr>
                <p:cNvPr id="370" name="Freihand 369">
                  <a:extLst>
                    <a:ext uri="{FF2B5EF4-FFF2-40B4-BE49-F238E27FC236}">
                      <a16:creationId xmlns:a16="http://schemas.microsoft.com/office/drawing/2014/main" id="{CE47FA63-1C8D-555F-5C3E-D210F4821D70}"/>
                    </a:ext>
                  </a:extLst>
                </p:cNvPr>
                <p:cNvPicPr/>
                <p:nvPr/>
              </p:nvPicPr>
              <p:blipFill>
                <a:blip r:embed="rId927"/>
                <a:stretch>
                  <a:fillRect/>
                </a:stretch>
              </p:blipFill>
              <p:spPr>
                <a:xfrm>
                  <a:off x="3707476" y="5115011"/>
                  <a:ext cx="163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373" name="Freihand 372">
                  <a:extLst>
                    <a:ext uri="{FF2B5EF4-FFF2-40B4-BE49-F238E27FC236}">
                      <a16:creationId xmlns:a16="http://schemas.microsoft.com/office/drawing/2014/main" id="{DF02AA02-26B1-A8DE-41E7-04A311BE205C}"/>
                    </a:ext>
                  </a:extLst>
                </p14:cNvPr>
                <p14:cNvContentPartPr/>
                <p14:nvPr/>
              </p14:nvContentPartPr>
              <p14:xfrm>
                <a:off x="4045516" y="5172971"/>
                <a:ext cx="187200" cy="45720"/>
              </p14:xfrm>
            </p:contentPart>
          </mc:Choice>
          <mc:Fallback>
            <p:pic>
              <p:nvPicPr>
                <p:cNvPr id="373" name="Freihand 372">
                  <a:extLst>
                    <a:ext uri="{FF2B5EF4-FFF2-40B4-BE49-F238E27FC236}">
                      <a16:creationId xmlns:a16="http://schemas.microsoft.com/office/drawing/2014/main" id="{DF02AA02-26B1-A8DE-41E7-04A311BE205C}"/>
                    </a:ext>
                  </a:extLst>
                </p:cNvPr>
                <p:cNvPicPr/>
                <p:nvPr/>
              </p:nvPicPr>
              <p:blipFill>
                <a:blip r:embed="rId929"/>
                <a:stretch>
                  <a:fillRect/>
                </a:stretch>
              </p:blipFill>
              <p:spPr>
                <a:xfrm>
                  <a:off x="4041196" y="5168651"/>
                  <a:ext cx="195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374" name="Freihand 373">
                  <a:extLst>
                    <a:ext uri="{FF2B5EF4-FFF2-40B4-BE49-F238E27FC236}">
                      <a16:creationId xmlns:a16="http://schemas.microsoft.com/office/drawing/2014/main" id="{76378D53-AF76-176D-DFD1-FC18BC57489C}"/>
                    </a:ext>
                  </a:extLst>
                </p14:cNvPr>
                <p14:cNvContentPartPr/>
                <p14:nvPr/>
              </p14:nvContentPartPr>
              <p14:xfrm>
                <a:off x="4031116" y="5273411"/>
                <a:ext cx="173160" cy="13320"/>
              </p14:xfrm>
            </p:contentPart>
          </mc:Choice>
          <mc:Fallback>
            <p:pic>
              <p:nvPicPr>
                <p:cNvPr id="374" name="Freihand 373">
                  <a:extLst>
                    <a:ext uri="{FF2B5EF4-FFF2-40B4-BE49-F238E27FC236}">
                      <a16:creationId xmlns:a16="http://schemas.microsoft.com/office/drawing/2014/main" id="{76378D53-AF76-176D-DFD1-FC18BC57489C}"/>
                    </a:ext>
                  </a:extLst>
                </p:cNvPr>
                <p:cNvPicPr/>
                <p:nvPr/>
              </p:nvPicPr>
              <p:blipFill>
                <a:blip r:embed="rId931"/>
                <a:stretch>
                  <a:fillRect/>
                </a:stretch>
              </p:blipFill>
              <p:spPr>
                <a:xfrm>
                  <a:off x="4026796" y="5269091"/>
                  <a:ext cx="181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376" name="Freihand 375">
                  <a:extLst>
                    <a:ext uri="{FF2B5EF4-FFF2-40B4-BE49-F238E27FC236}">
                      <a16:creationId xmlns:a16="http://schemas.microsoft.com/office/drawing/2014/main" id="{1B94827C-905C-BE3E-B309-C6E348943CFE}"/>
                    </a:ext>
                  </a:extLst>
                </p14:cNvPr>
                <p14:cNvContentPartPr/>
                <p14:nvPr/>
              </p14:nvContentPartPr>
              <p14:xfrm>
                <a:off x="4395076" y="5043371"/>
                <a:ext cx="235080" cy="277920"/>
              </p14:xfrm>
            </p:contentPart>
          </mc:Choice>
          <mc:Fallback>
            <p:pic>
              <p:nvPicPr>
                <p:cNvPr id="376" name="Freihand 375">
                  <a:extLst>
                    <a:ext uri="{FF2B5EF4-FFF2-40B4-BE49-F238E27FC236}">
                      <a16:creationId xmlns:a16="http://schemas.microsoft.com/office/drawing/2014/main" id="{1B94827C-905C-BE3E-B309-C6E348943CFE}"/>
                    </a:ext>
                  </a:extLst>
                </p:cNvPr>
                <p:cNvPicPr/>
                <p:nvPr/>
              </p:nvPicPr>
              <p:blipFill>
                <a:blip r:embed="rId933"/>
                <a:stretch>
                  <a:fillRect/>
                </a:stretch>
              </p:blipFill>
              <p:spPr>
                <a:xfrm>
                  <a:off x="4390756" y="5039051"/>
                  <a:ext cx="2437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377" name="Freihand 376">
                  <a:extLst>
                    <a:ext uri="{FF2B5EF4-FFF2-40B4-BE49-F238E27FC236}">
                      <a16:creationId xmlns:a16="http://schemas.microsoft.com/office/drawing/2014/main" id="{40374B9E-B321-7856-3447-19BC81CC1C81}"/>
                    </a:ext>
                  </a:extLst>
                </p14:cNvPr>
                <p14:cNvContentPartPr/>
                <p14:nvPr/>
              </p14:nvContentPartPr>
              <p14:xfrm>
                <a:off x="4680916" y="5049851"/>
                <a:ext cx="137880" cy="228960"/>
              </p14:xfrm>
            </p:contentPart>
          </mc:Choice>
          <mc:Fallback>
            <p:pic>
              <p:nvPicPr>
                <p:cNvPr id="377" name="Freihand 376">
                  <a:extLst>
                    <a:ext uri="{FF2B5EF4-FFF2-40B4-BE49-F238E27FC236}">
                      <a16:creationId xmlns:a16="http://schemas.microsoft.com/office/drawing/2014/main" id="{40374B9E-B321-7856-3447-19BC81CC1C81}"/>
                    </a:ext>
                  </a:extLst>
                </p:cNvPr>
                <p:cNvPicPr/>
                <p:nvPr/>
              </p:nvPicPr>
              <p:blipFill>
                <a:blip r:embed="rId935"/>
                <a:stretch>
                  <a:fillRect/>
                </a:stretch>
              </p:blipFill>
              <p:spPr>
                <a:xfrm>
                  <a:off x="4676596" y="5045531"/>
                  <a:ext cx="1465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378" name="Freihand 377">
                  <a:extLst>
                    <a:ext uri="{FF2B5EF4-FFF2-40B4-BE49-F238E27FC236}">
                      <a16:creationId xmlns:a16="http://schemas.microsoft.com/office/drawing/2014/main" id="{1C380A08-6C6E-8CAC-9BA3-98684BF9F574}"/>
                    </a:ext>
                  </a:extLst>
                </p14:cNvPr>
                <p14:cNvContentPartPr/>
                <p14:nvPr/>
              </p14:nvContentPartPr>
              <p14:xfrm>
                <a:off x="4868116" y="5243531"/>
                <a:ext cx="9720" cy="87480"/>
              </p14:xfrm>
            </p:contentPart>
          </mc:Choice>
          <mc:Fallback>
            <p:pic>
              <p:nvPicPr>
                <p:cNvPr id="378" name="Freihand 377">
                  <a:extLst>
                    <a:ext uri="{FF2B5EF4-FFF2-40B4-BE49-F238E27FC236}">
                      <a16:creationId xmlns:a16="http://schemas.microsoft.com/office/drawing/2014/main" id="{1C380A08-6C6E-8CAC-9BA3-98684BF9F574}"/>
                    </a:ext>
                  </a:extLst>
                </p:cNvPr>
                <p:cNvPicPr/>
                <p:nvPr/>
              </p:nvPicPr>
              <p:blipFill>
                <a:blip r:embed="rId937"/>
                <a:stretch>
                  <a:fillRect/>
                </a:stretch>
              </p:blipFill>
              <p:spPr>
                <a:xfrm>
                  <a:off x="4863796" y="5239211"/>
                  <a:ext cx="18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379" name="Freihand 378">
                  <a:extLst>
                    <a:ext uri="{FF2B5EF4-FFF2-40B4-BE49-F238E27FC236}">
                      <a16:creationId xmlns:a16="http://schemas.microsoft.com/office/drawing/2014/main" id="{300366BC-3FCA-2320-277B-6DED1D7EE53C}"/>
                    </a:ext>
                  </a:extLst>
                </p14:cNvPr>
                <p14:cNvContentPartPr/>
                <p14:nvPr/>
              </p14:nvContentPartPr>
              <p14:xfrm>
                <a:off x="5027956" y="5003051"/>
                <a:ext cx="161640" cy="259200"/>
              </p14:xfrm>
            </p:contentPart>
          </mc:Choice>
          <mc:Fallback>
            <p:pic>
              <p:nvPicPr>
                <p:cNvPr id="379" name="Freihand 378">
                  <a:extLst>
                    <a:ext uri="{FF2B5EF4-FFF2-40B4-BE49-F238E27FC236}">
                      <a16:creationId xmlns:a16="http://schemas.microsoft.com/office/drawing/2014/main" id="{300366BC-3FCA-2320-277B-6DED1D7EE53C}"/>
                    </a:ext>
                  </a:extLst>
                </p:cNvPr>
                <p:cNvPicPr/>
                <p:nvPr/>
              </p:nvPicPr>
              <p:blipFill>
                <a:blip r:embed="rId939"/>
                <a:stretch>
                  <a:fillRect/>
                </a:stretch>
              </p:blipFill>
              <p:spPr>
                <a:xfrm>
                  <a:off x="5023636" y="4998731"/>
                  <a:ext cx="1702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380" name="Freihand 379">
                  <a:extLst>
                    <a:ext uri="{FF2B5EF4-FFF2-40B4-BE49-F238E27FC236}">
                      <a16:creationId xmlns:a16="http://schemas.microsoft.com/office/drawing/2014/main" id="{A19C08C4-04D4-7A60-C09F-B3082F1A05F6}"/>
                    </a:ext>
                  </a:extLst>
                </p14:cNvPr>
                <p14:cNvContentPartPr/>
                <p14:nvPr/>
              </p14:nvContentPartPr>
              <p14:xfrm>
                <a:off x="5367436" y="4983971"/>
                <a:ext cx="161280" cy="219240"/>
              </p14:xfrm>
            </p:contentPart>
          </mc:Choice>
          <mc:Fallback>
            <p:pic>
              <p:nvPicPr>
                <p:cNvPr id="380" name="Freihand 379">
                  <a:extLst>
                    <a:ext uri="{FF2B5EF4-FFF2-40B4-BE49-F238E27FC236}">
                      <a16:creationId xmlns:a16="http://schemas.microsoft.com/office/drawing/2014/main" id="{A19C08C4-04D4-7A60-C09F-B3082F1A05F6}"/>
                    </a:ext>
                  </a:extLst>
                </p:cNvPr>
                <p:cNvPicPr/>
                <p:nvPr/>
              </p:nvPicPr>
              <p:blipFill>
                <a:blip r:embed="rId941"/>
                <a:stretch>
                  <a:fillRect/>
                </a:stretch>
              </p:blipFill>
              <p:spPr>
                <a:xfrm>
                  <a:off x="5363116" y="4979651"/>
                  <a:ext cx="1699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381" name="Freihand 380">
                  <a:extLst>
                    <a:ext uri="{FF2B5EF4-FFF2-40B4-BE49-F238E27FC236}">
                      <a16:creationId xmlns:a16="http://schemas.microsoft.com/office/drawing/2014/main" id="{8BA0BD18-2501-9212-D323-1103933574EB}"/>
                    </a:ext>
                  </a:extLst>
                </p14:cNvPr>
                <p14:cNvContentPartPr/>
                <p14:nvPr/>
              </p14:nvContentPartPr>
              <p14:xfrm>
                <a:off x="5311636" y="4938251"/>
                <a:ext cx="81360" cy="98280"/>
              </p14:xfrm>
            </p:contentPart>
          </mc:Choice>
          <mc:Fallback>
            <p:pic>
              <p:nvPicPr>
                <p:cNvPr id="381" name="Freihand 380">
                  <a:extLst>
                    <a:ext uri="{FF2B5EF4-FFF2-40B4-BE49-F238E27FC236}">
                      <a16:creationId xmlns:a16="http://schemas.microsoft.com/office/drawing/2014/main" id="{8BA0BD18-2501-9212-D323-1103933574EB}"/>
                    </a:ext>
                  </a:extLst>
                </p:cNvPr>
                <p:cNvPicPr/>
                <p:nvPr/>
              </p:nvPicPr>
              <p:blipFill>
                <a:blip r:embed="rId943"/>
                <a:stretch>
                  <a:fillRect/>
                </a:stretch>
              </p:blipFill>
              <p:spPr>
                <a:xfrm>
                  <a:off x="5307316" y="4933931"/>
                  <a:ext cx="90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382" name="Freihand 381">
                  <a:extLst>
                    <a:ext uri="{FF2B5EF4-FFF2-40B4-BE49-F238E27FC236}">
                      <a16:creationId xmlns:a16="http://schemas.microsoft.com/office/drawing/2014/main" id="{E288DCD4-C221-ED8D-E639-04C67E190A99}"/>
                    </a:ext>
                  </a:extLst>
                </p14:cNvPr>
                <p14:cNvContentPartPr/>
                <p14:nvPr/>
              </p14:nvContentPartPr>
              <p14:xfrm>
                <a:off x="5553916" y="5125451"/>
                <a:ext cx="122760" cy="105480"/>
              </p14:xfrm>
            </p:contentPart>
          </mc:Choice>
          <mc:Fallback>
            <p:pic>
              <p:nvPicPr>
                <p:cNvPr id="382" name="Freihand 381">
                  <a:extLst>
                    <a:ext uri="{FF2B5EF4-FFF2-40B4-BE49-F238E27FC236}">
                      <a16:creationId xmlns:a16="http://schemas.microsoft.com/office/drawing/2014/main" id="{E288DCD4-C221-ED8D-E639-04C67E190A99}"/>
                    </a:ext>
                  </a:extLst>
                </p:cNvPr>
                <p:cNvPicPr/>
                <p:nvPr/>
              </p:nvPicPr>
              <p:blipFill>
                <a:blip r:embed="rId945"/>
                <a:stretch>
                  <a:fillRect/>
                </a:stretch>
              </p:blipFill>
              <p:spPr>
                <a:xfrm>
                  <a:off x="5549596" y="5121131"/>
                  <a:ext cx="131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12" name="Freihand 511">
                  <a:extLst>
                    <a:ext uri="{FF2B5EF4-FFF2-40B4-BE49-F238E27FC236}">
                      <a16:creationId xmlns:a16="http://schemas.microsoft.com/office/drawing/2014/main" id="{EFEF2D19-8392-150F-F5FC-4F54A8F93D23}"/>
                    </a:ext>
                  </a:extLst>
                </p14:cNvPr>
                <p14:cNvContentPartPr/>
                <p14:nvPr/>
              </p14:nvContentPartPr>
              <p14:xfrm>
                <a:off x="237796" y="5674811"/>
                <a:ext cx="27360" cy="198360"/>
              </p14:xfrm>
            </p:contentPart>
          </mc:Choice>
          <mc:Fallback>
            <p:pic>
              <p:nvPicPr>
                <p:cNvPr id="512" name="Freihand 511">
                  <a:extLst>
                    <a:ext uri="{FF2B5EF4-FFF2-40B4-BE49-F238E27FC236}">
                      <a16:creationId xmlns:a16="http://schemas.microsoft.com/office/drawing/2014/main" id="{EFEF2D19-8392-150F-F5FC-4F54A8F93D23}"/>
                    </a:ext>
                  </a:extLst>
                </p:cNvPr>
                <p:cNvPicPr/>
                <p:nvPr/>
              </p:nvPicPr>
              <p:blipFill>
                <a:blip r:embed="rId947"/>
                <a:stretch>
                  <a:fillRect/>
                </a:stretch>
              </p:blipFill>
              <p:spPr>
                <a:xfrm>
                  <a:off x="233476" y="5670491"/>
                  <a:ext cx="36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13" name="Freihand 512">
                  <a:extLst>
                    <a:ext uri="{FF2B5EF4-FFF2-40B4-BE49-F238E27FC236}">
                      <a16:creationId xmlns:a16="http://schemas.microsoft.com/office/drawing/2014/main" id="{B85DDF95-9C24-AA57-43C5-1662E687F22C}"/>
                    </a:ext>
                  </a:extLst>
                </p14:cNvPr>
                <p14:cNvContentPartPr/>
                <p14:nvPr/>
              </p14:nvContentPartPr>
              <p14:xfrm>
                <a:off x="173356" y="5623331"/>
                <a:ext cx="177120" cy="314280"/>
              </p14:xfrm>
            </p:contentPart>
          </mc:Choice>
          <mc:Fallback>
            <p:pic>
              <p:nvPicPr>
                <p:cNvPr id="513" name="Freihand 512">
                  <a:extLst>
                    <a:ext uri="{FF2B5EF4-FFF2-40B4-BE49-F238E27FC236}">
                      <a16:creationId xmlns:a16="http://schemas.microsoft.com/office/drawing/2014/main" id="{B85DDF95-9C24-AA57-43C5-1662E687F22C}"/>
                    </a:ext>
                  </a:extLst>
                </p:cNvPr>
                <p:cNvPicPr/>
                <p:nvPr/>
              </p:nvPicPr>
              <p:blipFill>
                <a:blip r:embed="rId949"/>
                <a:stretch>
                  <a:fillRect/>
                </a:stretch>
              </p:blipFill>
              <p:spPr>
                <a:xfrm>
                  <a:off x="169036" y="5619011"/>
                  <a:ext cx="185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14" name="Freihand 513">
                  <a:extLst>
                    <a:ext uri="{FF2B5EF4-FFF2-40B4-BE49-F238E27FC236}">
                      <a16:creationId xmlns:a16="http://schemas.microsoft.com/office/drawing/2014/main" id="{0171059B-AE4F-63C5-F2A6-3F8C808515D4}"/>
                    </a:ext>
                  </a:extLst>
                </p14:cNvPr>
                <p14:cNvContentPartPr/>
                <p14:nvPr/>
              </p14:nvContentPartPr>
              <p14:xfrm>
                <a:off x="401236" y="5764451"/>
                <a:ext cx="271080" cy="118800"/>
              </p14:xfrm>
            </p:contentPart>
          </mc:Choice>
          <mc:Fallback>
            <p:pic>
              <p:nvPicPr>
                <p:cNvPr id="514" name="Freihand 513">
                  <a:extLst>
                    <a:ext uri="{FF2B5EF4-FFF2-40B4-BE49-F238E27FC236}">
                      <a16:creationId xmlns:a16="http://schemas.microsoft.com/office/drawing/2014/main" id="{0171059B-AE4F-63C5-F2A6-3F8C808515D4}"/>
                    </a:ext>
                  </a:extLst>
                </p:cNvPr>
                <p:cNvPicPr/>
                <p:nvPr/>
              </p:nvPicPr>
              <p:blipFill>
                <a:blip r:embed="rId951"/>
                <a:stretch>
                  <a:fillRect/>
                </a:stretch>
              </p:blipFill>
              <p:spPr>
                <a:xfrm>
                  <a:off x="396916" y="5760131"/>
                  <a:ext cx="279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15" name="Freihand 514">
                  <a:extLst>
                    <a:ext uri="{FF2B5EF4-FFF2-40B4-BE49-F238E27FC236}">
                      <a16:creationId xmlns:a16="http://schemas.microsoft.com/office/drawing/2014/main" id="{9CEA9156-3A86-2BF7-32DE-8B06FBEDB7ED}"/>
                    </a:ext>
                  </a:extLst>
                </p14:cNvPr>
                <p14:cNvContentPartPr/>
                <p14:nvPr/>
              </p14:nvContentPartPr>
              <p14:xfrm>
                <a:off x="769876" y="5584091"/>
                <a:ext cx="159840" cy="282240"/>
              </p14:xfrm>
            </p:contentPart>
          </mc:Choice>
          <mc:Fallback>
            <p:pic>
              <p:nvPicPr>
                <p:cNvPr id="515" name="Freihand 514">
                  <a:extLst>
                    <a:ext uri="{FF2B5EF4-FFF2-40B4-BE49-F238E27FC236}">
                      <a16:creationId xmlns:a16="http://schemas.microsoft.com/office/drawing/2014/main" id="{9CEA9156-3A86-2BF7-32DE-8B06FBEDB7ED}"/>
                    </a:ext>
                  </a:extLst>
                </p:cNvPr>
                <p:cNvPicPr/>
                <p:nvPr/>
              </p:nvPicPr>
              <p:blipFill>
                <a:blip r:embed="rId953"/>
                <a:stretch>
                  <a:fillRect/>
                </a:stretch>
              </p:blipFill>
              <p:spPr>
                <a:xfrm>
                  <a:off x="765556" y="5579771"/>
                  <a:ext cx="1684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16" name="Freihand 515">
                  <a:extLst>
                    <a:ext uri="{FF2B5EF4-FFF2-40B4-BE49-F238E27FC236}">
                      <a16:creationId xmlns:a16="http://schemas.microsoft.com/office/drawing/2014/main" id="{43BB6781-D0E2-6549-D516-4C80F0BF7BE5}"/>
                    </a:ext>
                  </a:extLst>
                </p14:cNvPr>
                <p14:cNvContentPartPr/>
                <p14:nvPr/>
              </p14:nvContentPartPr>
              <p14:xfrm>
                <a:off x="859876" y="5745011"/>
                <a:ext cx="71640" cy="134640"/>
              </p14:xfrm>
            </p:contentPart>
          </mc:Choice>
          <mc:Fallback>
            <p:pic>
              <p:nvPicPr>
                <p:cNvPr id="516" name="Freihand 515">
                  <a:extLst>
                    <a:ext uri="{FF2B5EF4-FFF2-40B4-BE49-F238E27FC236}">
                      <a16:creationId xmlns:a16="http://schemas.microsoft.com/office/drawing/2014/main" id="{43BB6781-D0E2-6549-D516-4C80F0BF7BE5}"/>
                    </a:ext>
                  </a:extLst>
                </p:cNvPr>
                <p:cNvPicPr/>
                <p:nvPr/>
              </p:nvPicPr>
              <p:blipFill>
                <a:blip r:embed="rId955"/>
                <a:stretch>
                  <a:fillRect/>
                </a:stretch>
              </p:blipFill>
              <p:spPr>
                <a:xfrm>
                  <a:off x="855556" y="5740691"/>
                  <a:ext cx="80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18" name="Freihand 517">
                  <a:extLst>
                    <a:ext uri="{FF2B5EF4-FFF2-40B4-BE49-F238E27FC236}">
                      <a16:creationId xmlns:a16="http://schemas.microsoft.com/office/drawing/2014/main" id="{4A41BAB6-8B65-B5A1-19DC-88713CCBCFB6}"/>
                    </a:ext>
                  </a:extLst>
                </p14:cNvPr>
                <p14:cNvContentPartPr/>
                <p14:nvPr/>
              </p14:nvContentPartPr>
              <p14:xfrm>
                <a:off x="1317436" y="5751491"/>
                <a:ext cx="113400" cy="131040"/>
              </p14:xfrm>
            </p:contentPart>
          </mc:Choice>
          <mc:Fallback>
            <p:pic>
              <p:nvPicPr>
                <p:cNvPr id="518" name="Freihand 517">
                  <a:extLst>
                    <a:ext uri="{FF2B5EF4-FFF2-40B4-BE49-F238E27FC236}">
                      <a16:creationId xmlns:a16="http://schemas.microsoft.com/office/drawing/2014/main" id="{4A41BAB6-8B65-B5A1-19DC-88713CCBCFB6}"/>
                    </a:ext>
                  </a:extLst>
                </p:cNvPr>
                <p:cNvPicPr/>
                <p:nvPr/>
              </p:nvPicPr>
              <p:blipFill>
                <a:blip r:embed="rId957"/>
                <a:stretch>
                  <a:fillRect/>
                </a:stretch>
              </p:blipFill>
              <p:spPr>
                <a:xfrm>
                  <a:off x="1313116" y="5747171"/>
                  <a:ext cx="122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19" name="Freihand 518">
                  <a:extLst>
                    <a:ext uri="{FF2B5EF4-FFF2-40B4-BE49-F238E27FC236}">
                      <a16:creationId xmlns:a16="http://schemas.microsoft.com/office/drawing/2014/main" id="{6486320F-2622-D72A-BEFB-7CCE9FB88498}"/>
                    </a:ext>
                  </a:extLst>
                </p14:cNvPr>
                <p14:cNvContentPartPr/>
                <p14:nvPr/>
              </p14:nvContentPartPr>
              <p14:xfrm>
                <a:off x="1502836" y="5842571"/>
                <a:ext cx="8640" cy="129240"/>
              </p14:xfrm>
            </p:contentPart>
          </mc:Choice>
          <mc:Fallback>
            <p:pic>
              <p:nvPicPr>
                <p:cNvPr id="519" name="Freihand 518">
                  <a:extLst>
                    <a:ext uri="{FF2B5EF4-FFF2-40B4-BE49-F238E27FC236}">
                      <a16:creationId xmlns:a16="http://schemas.microsoft.com/office/drawing/2014/main" id="{6486320F-2622-D72A-BEFB-7CCE9FB88498}"/>
                    </a:ext>
                  </a:extLst>
                </p:cNvPr>
                <p:cNvPicPr/>
                <p:nvPr/>
              </p:nvPicPr>
              <p:blipFill>
                <a:blip r:embed="rId959"/>
                <a:stretch>
                  <a:fillRect/>
                </a:stretch>
              </p:blipFill>
              <p:spPr>
                <a:xfrm>
                  <a:off x="1498516" y="5838251"/>
                  <a:ext cx="17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20" name="Freihand 519">
                  <a:extLst>
                    <a:ext uri="{FF2B5EF4-FFF2-40B4-BE49-F238E27FC236}">
                      <a16:creationId xmlns:a16="http://schemas.microsoft.com/office/drawing/2014/main" id="{2391D1A0-CA5A-49CF-AE8F-C679C83B4955}"/>
                    </a:ext>
                  </a:extLst>
                </p14:cNvPr>
                <p14:cNvContentPartPr/>
                <p14:nvPr/>
              </p14:nvContentPartPr>
              <p14:xfrm>
                <a:off x="1583476" y="5734211"/>
                <a:ext cx="120600" cy="210960"/>
              </p14:xfrm>
            </p:contentPart>
          </mc:Choice>
          <mc:Fallback>
            <p:pic>
              <p:nvPicPr>
                <p:cNvPr id="520" name="Freihand 519">
                  <a:extLst>
                    <a:ext uri="{FF2B5EF4-FFF2-40B4-BE49-F238E27FC236}">
                      <a16:creationId xmlns:a16="http://schemas.microsoft.com/office/drawing/2014/main" id="{2391D1A0-CA5A-49CF-AE8F-C679C83B4955}"/>
                    </a:ext>
                  </a:extLst>
                </p:cNvPr>
                <p:cNvPicPr/>
                <p:nvPr/>
              </p:nvPicPr>
              <p:blipFill>
                <a:blip r:embed="rId961"/>
                <a:stretch>
                  <a:fillRect/>
                </a:stretch>
              </p:blipFill>
              <p:spPr>
                <a:xfrm>
                  <a:off x="1579156" y="5729891"/>
                  <a:ext cx="129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21" name="Freihand 520">
                  <a:extLst>
                    <a:ext uri="{FF2B5EF4-FFF2-40B4-BE49-F238E27FC236}">
                      <a16:creationId xmlns:a16="http://schemas.microsoft.com/office/drawing/2014/main" id="{F7D225E0-008F-DFD0-74C9-1B10D6335318}"/>
                    </a:ext>
                  </a:extLst>
                </p14:cNvPr>
                <p14:cNvContentPartPr/>
                <p14:nvPr/>
              </p14:nvContentPartPr>
              <p14:xfrm>
                <a:off x="1638556" y="5720891"/>
                <a:ext cx="120240" cy="11160"/>
              </p14:xfrm>
            </p:contentPart>
          </mc:Choice>
          <mc:Fallback>
            <p:pic>
              <p:nvPicPr>
                <p:cNvPr id="521" name="Freihand 520">
                  <a:extLst>
                    <a:ext uri="{FF2B5EF4-FFF2-40B4-BE49-F238E27FC236}">
                      <a16:creationId xmlns:a16="http://schemas.microsoft.com/office/drawing/2014/main" id="{F7D225E0-008F-DFD0-74C9-1B10D6335318}"/>
                    </a:ext>
                  </a:extLst>
                </p:cNvPr>
                <p:cNvPicPr/>
                <p:nvPr/>
              </p:nvPicPr>
              <p:blipFill>
                <a:blip r:embed="rId963"/>
                <a:stretch>
                  <a:fillRect/>
                </a:stretch>
              </p:blipFill>
              <p:spPr>
                <a:xfrm>
                  <a:off x="1634236" y="5716571"/>
                  <a:ext cx="128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23" name="Freihand 522">
                  <a:extLst>
                    <a:ext uri="{FF2B5EF4-FFF2-40B4-BE49-F238E27FC236}">
                      <a16:creationId xmlns:a16="http://schemas.microsoft.com/office/drawing/2014/main" id="{9EFA982C-2C76-87F3-4897-DA4917B1AF48}"/>
                    </a:ext>
                  </a:extLst>
                </p14:cNvPr>
                <p14:cNvContentPartPr/>
                <p14:nvPr/>
              </p14:nvContentPartPr>
              <p14:xfrm>
                <a:off x="1873636" y="5846531"/>
                <a:ext cx="26640" cy="35280"/>
              </p14:xfrm>
            </p:contentPart>
          </mc:Choice>
          <mc:Fallback>
            <p:pic>
              <p:nvPicPr>
                <p:cNvPr id="523" name="Freihand 522">
                  <a:extLst>
                    <a:ext uri="{FF2B5EF4-FFF2-40B4-BE49-F238E27FC236}">
                      <a16:creationId xmlns:a16="http://schemas.microsoft.com/office/drawing/2014/main" id="{9EFA982C-2C76-87F3-4897-DA4917B1AF48}"/>
                    </a:ext>
                  </a:extLst>
                </p:cNvPr>
                <p:cNvPicPr/>
                <p:nvPr/>
              </p:nvPicPr>
              <p:blipFill>
                <a:blip r:embed="rId965"/>
                <a:stretch>
                  <a:fillRect/>
                </a:stretch>
              </p:blipFill>
              <p:spPr>
                <a:xfrm>
                  <a:off x="1869316" y="5842211"/>
                  <a:ext cx="35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24" name="Freihand 523">
                  <a:extLst>
                    <a:ext uri="{FF2B5EF4-FFF2-40B4-BE49-F238E27FC236}">
                      <a16:creationId xmlns:a16="http://schemas.microsoft.com/office/drawing/2014/main" id="{37AB5D1A-87C5-4F3E-8234-D9D012C09F0C}"/>
                    </a:ext>
                  </a:extLst>
                </p14:cNvPr>
                <p14:cNvContentPartPr/>
                <p14:nvPr/>
              </p14:nvContentPartPr>
              <p14:xfrm>
                <a:off x="2130676" y="5745371"/>
                <a:ext cx="118080" cy="131040"/>
              </p14:xfrm>
            </p:contentPart>
          </mc:Choice>
          <mc:Fallback>
            <p:pic>
              <p:nvPicPr>
                <p:cNvPr id="524" name="Freihand 523">
                  <a:extLst>
                    <a:ext uri="{FF2B5EF4-FFF2-40B4-BE49-F238E27FC236}">
                      <a16:creationId xmlns:a16="http://schemas.microsoft.com/office/drawing/2014/main" id="{37AB5D1A-87C5-4F3E-8234-D9D012C09F0C}"/>
                    </a:ext>
                  </a:extLst>
                </p:cNvPr>
                <p:cNvPicPr/>
                <p:nvPr/>
              </p:nvPicPr>
              <p:blipFill>
                <a:blip r:embed="rId967"/>
                <a:stretch>
                  <a:fillRect/>
                </a:stretch>
              </p:blipFill>
              <p:spPr>
                <a:xfrm>
                  <a:off x="2126356" y="5741051"/>
                  <a:ext cx="126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25" name="Freihand 524">
                  <a:extLst>
                    <a:ext uri="{FF2B5EF4-FFF2-40B4-BE49-F238E27FC236}">
                      <a16:creationId xmlns:a16="http://schemas.microsoft.com/office/drawing/2014/main" id="{D3D18BE1-F4A7-7970-AC2F-0ECB13AC881D}"/>
                    </a:ext>
                  </a:extLst>
                </p14:cNvPr>
                <p14:cNvContentPartPr/>
                <p14:nvPr/>
              </p14:nvContentPartPr>
              <p14:xfrm>
                <a:off x="2319316" y="5835371"/>
                <a:ext cx="7560" cy="139320"/>
              </p14:xfrm>
            </p:contentPart>
          </mc:Choice>
          <mc:Fallback>
            <p:pic>
              <p:nvPicPr>
                <p:cNvPr id="525" name="Freihand 524">
                  <a:extLst>
                    <a:ext uri="{FF2B5EF4-FFF2-40B4-BE49-F238E27FC236}">
                      <a16:creationId xmlns:a16="http://schemas.microsoft.com/office/drawing/2014/main" id="{D3D18BE1-F4A7-7970-AC2F-0ECB13AC881D}"/>
                    </a:ext>
                  </a:extLst>
                </p:cNvPr>
                <p:cNvPicPr/>
                <p:nvPr/>
              </p:nvPicPr>
              <p:blipFill>
                <a:blip r:embed="rId969"/>
                <a:stretch>
                  <a:fillRect/>
                </a:stretch>
              </p:blipFill>
              <p:spPr>
                <a:xfrm>
                  <a:off x="2314996" y="5831051"/>
                  <a:ext cx="16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26" name="Freihand 525">
                  <a:extLst>
                    <a:ext uri="{FF2B5EF4-FFF2-40B4-BE49-F238E27FC236}">
                      <a16:creationId xmlns:a16="http://schemas.microsoft.com/office/drawing/2014/main" id="{D28393F5-DBA7-14D8-485D-A227396149F9}"/>
                    </a:ext>
                  </a:extLst>
                </p14:cNvPr>
                <p14:cNvContentPartPr/>
                <p14:nvPr/>
              </p14:nvContentPartPr>
              <p14:xfrm>
                <a:off x="2390236" y="5727011"/>
                <a:ext cx="148320" cy="208440"/>
              </p14:xfrm>
            </p:contentPart>
          </mc:Choice>
          <mc:Fallback>
            <p:pic>
              <p:nvPicPr>
                <p:cNvPr id="526" name="Freihand 525">
                  <a:extLst>
                    <a:ext uri="{FF2B5EF4-FFF2-40B4-BE49-F238E27FC236}">
                      <a16:creationId xmlns:a16="http://schemas.microsoft.com/office/drawing/2014/main" id="{D28393F5-DBA7-14D8-485D-A227396149F9}"/>
                    </a:ext>
                  </a:extLst>
                </p:cNvPr>
                <p:cNvPicPr/>
                <p:nvPr/>
              </p:nvPicPr>
              <p:blipFill>
                <a:blip r:embed="rId971"/>
                <a:stretch>
                  <a:fillRect/>
                </a:stretch>
              </p:blipFill>
              <p:spPr>
                <a:xfrm>
                  <a:off x="2385916" y="5722691"/>
                  <a:ext cx="156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41" name="Freihand 540">
                  <a:extLst>
                    <a:ext uri="{FF2B5EF4-FFF2-40B4-BE49-F238E27FC236}">
                      <a16:creationId xmlns:a16="http://schemas.microsoft.com/office/drawing/2014/main" id="{DF9C6CF1-7EAE-527D-E87E-1A47711382B4}"/>
                    </a:ext>
                  </a:extLst>
                </p14:cNvPr>
                <p14:cNvContentPartPr/>
                <p14:nvPr/>
              </p14:nvContentPartPr>
              <p14:xfrm>
                <a:off x="4444396" y="5673731"/>
                <a:ext cx="17640" cy="156240"/>
              </p14:xfrm>
            </p:contentPart>
          </mc:Choice>
          <mc:Fallback>
            <p:pic>
              <p:nvPicPr>
                <p:cNvPr id="541" name="Freihand 540">
                  <a:extLst>
                    <a:ext uri="{FF2B5EF4-FFF2-40B4-BE49-F238E27FC236}">
                      <a16:creationId xmlns:a16="http://schemas.microsoft.com/office/drawing/2014/main" id="{DF9C6CF1-7EAE-527D-E87E-1A47711382B4}"/>
                    </a:ext>
                  </a:extLst>
                </p:cNvPr>
                <p:cNvPicPr/>
                <p:nvPr/>
              </p:nvPicPr>
              <p:blipFill>
                <a:blip r:embed="rId973"/>
                <a:stretch>
                  <a:fillRect/>
                </a:stretch>
              </p:blipFill>
              <p:spPr>
                <a:xfrm>
                  <a:off x="4440076" y="5669411"/>
                  <a:ext cx="26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42" name="Freihand 541">
                  <a:extLst>
                    <a:ext uri="{FF2B5EF4-FFF2-40B4-BE49-F238E27FC236}">
                      <a16:creationId xmlns:a16="http://schemas.microsoft.com/office/drawing/2014/main" id="{A1B22CFE-C41A-A003-B29F-0C25ED747EB0}"/>
                    </a:ext>
                  </a:extLst>
                </p14:cNvPr>
                <p14:cNvContentPartPr/>
                <p14:nvPr/>
              </p14:nvContentPartPr>
              <p14:xfrm>
                <a:off x="4402636" y="5730251"/>
                <a:ext cx="124560" cy="19080"/>
              </p14:xfrm>
            </p:contentPart>
          </mc:Choice>
          <mc:Fallback>
            <p:pic>
              <p:nvPicPr>
                <p:cNvPr id="542" name="Freihand 541">
                  <a:extLst>
                    <a:ext uri="{FF2B5EF4-FFF2-40B4-BE49-F238E27FC236}">
                      <a16:creationId xmlns:a16="http://schemas.microsoft.com/office/drawing/2014/main" id="{A1B22CFE-C41A-A003-B29F-0C25ED747EB0}"/>
                    </a:ext>
                  </a:extLst>
                </p:cNvPr>
                <p:cNvPicPr/>
                <p:nvPr/>
              </p:nvPicPr>
              <p:blipFill>
                <a:blip r:embed="rId975"/>
                <a:stretch>
                  <a:fillRect/>
                </a:stretch>
              </p:blipFill>
              <p:spPr>
                <a:xfrm>
                  <a:off x="4398316" y="5725931"/>
                  <a:ext cx="133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43" name="Freihand 542">
                  <a:extLst>
                    <a:ext uri="{FF2B5EF4-FFF2-40B4-BE49-F238E27FC236}">
                      <a16:creationId xmlns:a16="http://schemas.microsoft.com/office/drawing/2014/main" id="{C21104F4-A0F2-967A-E604-824A9D507E06}"/>
                    </a:ext>
                  </a:extLst>
                </p14:cNvPr>
                <p14:cNvContentPartPr/>
                <p14:nvPr/>
              </p14:nvContentPartPr>
              <p14:xfrm>
                <a:off x="4645996" y="5619731"/>
                <a:ext cx="164160" cy="261000"/>
              </p14:xfrm>
            </p:contentPart>
          </mc:Choice>
          <mc:Fallback>
            <p:pic>
              <p:nvPicPr>
                <p:cNvPr id="543" name="Freihand 542">
                  <a:extLst>
                    <a:ext uri="{FF2B5EF4-FFF2-40B4-BE49-F238E27FC236}">
                      <a16:creationId xmlns:a16="http://schemas.microsoft.com/office/drawing/2014/main" id="{C21104F4-A0F2-967A-E604-824A9D507E06}"/>
                    </a:ext>
                  </a:extLst>
                </p:cNvPr>
                <p:cNvPicPr/>
                <p:nvPr/>
              </p:nvPicPr>
              <p:blipFill>
                <a:blip r:embed="rId977"/>
                <a:stretch>
                  <a:fillRect/>
                </a:stretch>
              </p:blipFill>
              <p:spPr>
                <a:xfrm>
                  <a:off x="4641676" y="5615411"/>
                  <a:ext cx="1728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44" name="Freihand 543">
                  <a:extLst>
                    <a:ext uri="{FF2B5EF4-FFF2-40B4-BE49-F238E27FC236}">
                      <a16:creationId xmlns:a16="http://schemas.microsoft.com/office/drawing/2014/main" id="{5FF56DAA-7631-3EC7-4C97-24A6111BB90B}"/>
                    </a:ext>
                  </a:extLst>
                </p14:cNvPr>
                <p14:cNvContentPartPr/>
                <p14:nvPr/>
              </p14:nvContentPartPr>
              <p14:xfrm>
                <a:off x="4864156" y="5626571"/>
                <a:ext cx="115200" cy="156240"/>
              </p14:xfrm>
            </p:contentPart>
          </mc:Choice>
          <mc:Fallback>
            <p:pic>
              <p:nvPicPr>
                <p:cNvPr id="544" name="Freihand 543">
                  <a:extLst>
                    <a:ext uri="{FF2B5EF4-FFF2-40B4-BE49-F238E27FC236}">
                      <a16:creationId xmlns:a16="http://schemas.microsoft.com/office/drawing/2014/main" id="{5FF56DAA-7631-3EC7-4C97-24A6111BB90B}"/>
                    </a:ext>
                  </a:extLst>
                </p:cNvPr>
                <p:cNvPicPr/>
                <p:nvPr/>
              </p:nvPicPr>
              <p:blipFill>
                <a:blip r:embed="rId979"/>
                <a:stretch>
                  <a:fillRect/>
                </a:stretch>
              </p:blipFill>
              <p:spPr>
                <a:xfrm>
                  <a:off x="4859836" y="5622251"/>
                  <a:ext cx="123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45" name="Freihand 544">
                  <a:extLst>
                    <a:ext uri="{FF2B5EF4-FFF2-40B4-BE49-F238E27FC236}">
                      <a16:creationId xmlns:a16="http://schemas.microsoft.com/office/drawing/2014/main" id="{3414B15F-FF10-797C-690A-DB48A9D3FFD3}"/>
                    </a:ext>
                  </a:extLst>
                </p14:cNvPr>
                <p14:cNvContentPartPr/>
                <p14:nvPr/>
              </p14:nvContentPartPr>
              <p14:xfrm>
                <a:off x="4886836" y="5589131"/>
                <a:ext cx="92880" cy="12240"/>
              </p14:xfrm>
            </p:contentPart>
          </mc:Choice>
          <mc:Fallback>
            <p:pic>
              <p:nvPicPr>
                <p:cNvPr id="545" name="Freihand 544">
                  <a:extLst>
                    <a:ext uri="{FF2B5EF4-FFF2-40B4-BE49-F238E27FC236}">
                      <a16:creationId xmlns:a16="http://schemas.microsoft.com/office/drawing/2014/main" id="{3414B15F-FF10-797C-690A-DB48A9D3FFD3}"/>
                    </a:ext>
                  </a:extLst>
                </p:cNvPr>
                <p:cNvPicPr/>
                <p:nvPr/>
              </p:nvPicPr>
              <p:blipFill>
                <a:blip r:embed="rId981"/>
                <a:stretch>
                  <a:fillRect/>
                </a:stretch>
              </p:blipFill>
              <p:spPr>
                <a:xfrm>
                  <a:off x="4882516" y="5584811"/>
                  <a:ext cx="101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46" name="Freihand 545">
                  <a:extLst>
                    <a:ext uri="{FF2B5EF4-FFF2-40B4-BE49-F238E27FC236}">
                      <a16:creationId xmlns:a16="http://schemas.microsoft.com/office/drawing/2014/main" id="{2EF9F6B5-4FC4-3690-5D33-CB2EB83B0E01}"/>
                    </a:ext>
                  </a:extLst>
                </p14:cNvPr>
                <p14:cNvContentPartPr/>
                <p14:nvPr/>
              </p14:nvContentPartPr>
              <p14:xfrm>
                <a:off x="5133076" y="5663291"/>
                <a:ext cx="37440" cy="45720"/>
              </p14:xfrm>
            </p:contentPart>
          </mc:Choice>
          <mc:Fallback>
            <p:pic>
              <p:nvPicPr>
                <p:cNvPr id="546" name="Freihand 545">
                  <a:extLst>
                    <a:ext uri="{FF2B5EF4-FFF2-40B4-BE49-F238E27FC236}">
                      <a16:creationId xmlns:a16="http://schemas.microsoft.com/office/drawing/2014/main" id="{2EF9F6B5-4FC4-3690-5D33-CB2EB83B0E01}"/>
                    </a:ext>
                  </a:extLst>
                </p:cNvPr>
                <p:cNvPicPr/>
                <p:nvPr/>
              </p:nvPicPr>
              <p:blipFill>
                <a:blip r:embed="rId983"/>
                <a:stretch>
                  <a:fillRect/>
                </a:stretch>
              </p:blipFill>
              <p:spPr>
                <a:xfrm>
                  <a:off x="5128756" y="5658971"/>
                  <a:ext cx="46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48" name="Freihand 547">
                  <a:extLst>
                    <a:ext uri="{FF2B5EF4-FFF2-40B4-BE49-F238E27FC236}">
                      <a16:creationId xmlns:a16="http://schemas.microsoft.com/office/drawing/2014/main" id="{C86DB2FE-2FC9-B03B-ED7F-C3750F2E9DF6}"/>
                    </a:ext>
                  </a:extLst>
                </p14:cNvPr>
                <p14:cNvContentPartPr/>
                <p14:nvPr/>
              </p14:nvContentPartPr>
              <p14:xfrm>
                <a:off x="5278516" y="5564651"/>
                <a:ext cx="123840" cy="167760"/>
              </p14:xfrm>
            </p:contentPart>
          </mc:Choice>
          <mc:Fallback>
            <p:pic>
              <p:nvPicPr>
                <p:cNvPr id="548" name="Freihand 547">
                  <a:extLst>
                    <a:ext uri="{FF2B5EF4-FFF2-40B4-BE49-F238E27FC236}">
                      <a16:creationId xmlns:a16="http://schemas.microsoft.com/office/drawing/2014/main" id="{C86DB2FE-2FC9-B03B-ED7F-C3750F2E9DF6}"/>
                    </a:ext>
                  </a:extLst>
                </p:cNvPr>
                <p:cNvPicPr/>
                <p:nvPr/>
              </p:nvPicPr>
              <p:blipFill>
                <a:blip r:embed="rId985"/>
                <a:stretch>
                  <a:fillRect/>
                </a:stretch>
              </p:blipFill>
              <p:spPr>
                <a:xfrm>
                  <a:off x="5274196" y="5560331"/>
                  <a:ext cx="132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49" name="Freihand 548">
                  <a:extLst>
                    <a:ext uri="{FF2B5EF4-FFF2-40B4-BE49-F238E27FC236}">
                      <a16:creationId xmlns:a16="http://schemas.microsoft.com/office/drawing/2014/main" id="{33E79D31-B2A1-4ECC-9773-9F106D1670E2}"/>
                    </a:ext>
                  </a:extLst>
                </p14:cNvPr>
                <p14:cNvContentPartPr/>
                <p14:nvPr/>
              </p14:nvContentPartPr>
              <p14:xfrm>
                <a:off x="5483716" y="5683091"/>
                <a:ext cx="13320" cy="131760"/>
              </p14:xfrm>
            </p:contentPart>
          </mc:Choice>
          <mc:Fallback>
            <p:pic>
              <p:nvPicPr>
                <p:cNvPr id="549" name="Freihand 548">
                  <a:extLst>
                    <a:ext uri="{FF2B5EF4-FFF2-40B4-BE49-F238E27FC236}">
                      <a16:creationId xmlns:a16="http://schemas.microsoft.com/office/drawing/2014/main" id="{33E79D31-B2A1-4ECC-9773-9F106D1670E2}"/>
                    </a:ext>
                  </a:extLst>
                </p:cNvPr>
                <p:cNvPicPr/>
                <p:nvPr/>
              </p:nvPicPr>
              <p:blipFill>
                <a:blip r:embed="rId987"/>
                <a:stretch>
                  <a:fillRect/>
                </a:stretch>
              </p:blipFill>
              <p:spPr>
                <a:xfrm>
                  <a:off x="5479396" y="5678771"/>
                  <a:ext cx="21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50" name="Freihand 549">
                  <a:extLst>
                    <a:ext uri="{FF2B5EF4-FFF2-40B4-BE49-F238E27FC236}">
                      <a16:creationId xmlns:a16="http://schemas.microsoft.com/office/drawing/2014/main" id="{70790D0C-346D-D65B-8114-5BF888A94010}"/>
                    </a:ext>
                  </a:extLst>
                </p14:cNvPr>
                <p14:cNvContentPartPr/>
                <p14:nvPr/>
              </p14:nvContentPartPr>
              <p14:xfrm>
                <a:off x="5557516" y="5550611"/>
                <a:ext cx="93240" cy="162360"/>
              </p14:xfrm>
            </p:contentPart>
          </mc:Choice>
          <mc:Fallback>
            <p:pic>
              <p:nvPicPr>
                <p:cNvPr id="550" name="Freihand 549">
                  <a:extLst>
                    <a:ext uri="{FF2B5EF4-FFF2-40B4-BE49-F238E27FC236}">
                      <a16:creationId xmlns:a16="http://schemas.microsoft.com/office/drawing/2014/main" id="{70790D0C-346D-D65B-8114-5BF888A94010}"/>
                    </a:ext>
                  </a:extLst>
                </p:cNvPr>
                <p:cNvPicPr/>
                <p:nvPr/>
              </p:nvPicPr>
              <p:blipFill>
                <a:blip r:embed="rId989"/>
                <a:stretch>
                  <a:fillRect/>
                </a:stretch>
              </p:blipFill>
              <p:spPr>
                <a:xfrm>
                  <a:off x="5553196" y="5546291"/>
                  <a:ext cx="1018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72" name="Freihand 571">
                  <a:extLst>
                    <a:ext uri="{FF2B5EF4-FFF2-40B4-BE49-F238E27FC236}">
                      <a16:creationId xmlns:a16="http://schemas.microsoft.com/office/drawing/2014/main" id="{013A1C08-E8D9-A92F-97F9-B56838860A6B}"/>
                    </a:ext>
                  </a:extLst>
                </p14:cNvPr>
                <p14:cNvContentPartPr/>
                <p14:nvPr/>
              </p14:nvContentPartPr>
              <p14:xfrm>
                <a:off x="287116" y="6290411"/>
                <a:ext cx="168480" cy="41040"/>
              </p14:xfrm>
            </p:contentPart>
          </mc:Choice>
          <mc:Fallback>
            <p:pic>
              <p:nvPicPr>
                <p:cNvPr id="572" name="Freihand 571">
                  <a:extLst>
                    <a:ext uri="{FF2B5EF4-FFF2-40B4-BE49-F238E27FC236}">
                      <a16:creationId xmlns:a16="http://schemas.microsoft.com/office/drawing/2014/main" id="{013A1C08-E8D9-A92F-97F9-B56838860A6B}"/>
                    </a:ext>
                  </a:extLst>
                </p:cNvPr>
                <p:cNvPicPr/>
                <p:nvPr/>
              </p:nvPicPr>
              <p:blipFill>
                <a:blip r:embed="rId991"/>
                <a:stretch>
                  <a:fillRect/>
                </a:stretch>
              </p:blipFill>
              <p:spPr>
                <a:xfrm>
                  <a:off x="282796" y="6286091"/>
                  <a:ext cx="177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73" name="Freihand 572">
                  <a:extLst>
                    <a:ext uri="{FF2B5EF4-FFF2-40B4-BE49-F238E27FC236}">
                      <a16:creationId xmlns:a16="http://schemas.microsoft.com/office/drawing/2014/main" id="{C676BFBE-9355-8C4C-833C-0C504DDCDE4B}"/>
                    </a:ext>
                  </a:extLst>
                </p14:cNvPr>
                <p14:cNvContentPartPr/>
                <p14:nvPr/>
              </p14:nvContentPartPr>
              <p14:xfrm>
                <a:off x="306556" y="6370331"/>
                <a:ext cx="227160" cy="12960"/>
              </p14:xfrm>
            </p:contentPart>
          </mc:Choice>
          <mc:Fallback>
            <p:pic>
              <p:nvPicPr>
                <p:cNvPr id="573" name="Freihand 572">
                  <a:extLst>
                    <a:ext uri="{FF2B5EF4-FFF2-40B4-BE49-F238E27FC236}">
                      <a16:creationId xmlns:a16="http://schemas.microsoft.com/office/drawing/2014/main" id="{C676BFBE-9355-8C4C-833C-0C504DDCDE4B}"/>
                    </a:ext>
                  </a:extLst>
                </p:cNvPr>
                <p:cNvPicPr/>
                <p:nvPr/>
              </p:nvPicPr>
              <p:blipFill>
                <a:blip r:embed="rId993"/>
                <a:stretch>
                  <a:fillRect/>
                </a:stretch>
              </p:blipFill>
              <p:spPr>
                <a:xfrm>
                  <a:off x="302236" y="6366011"/>
                  <a:ext cx="235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74" name="Freihand 573">
                  <a:extLst>
                    <a:ext uri="{FF2B5EF4-FFF2-40B4-BE49-F238E27FC236}">
                      <a16:creationId xmlns:a16="http://schemas.microsoft.com/office/drawing/2014/main" id="{1CA51311-AB5A-CC73-5D5C-AA640C00FECC}"/>
                    </a:ext>
                  </a:extLst>
                </p14:cNvPr>
                <p14:cNvContentPartPr/>
                <p14:nvPr/>
              </p14:nvContentPartPr>
              <p14:xfrm>
                <a:off x="513556" y="6232091"/>
                <a:ext cx="107640" cy="227880"/>
              </p14:xfrm>
            </p:contentPart>
          </mc:Choice>
          <mc:Fallback>
            <p:pic>
              <p:nvPicPr>
                <p:cNvPr id="574" name="Freihand 573">
                  <a:extLst>
                    <a:ext uri="{FF2B5EF4-FFF2-40B4-BE49-F238E27FC236}">
                      <a16:creationId xmlns:a16="http://schemas.microsoft.com/office/drawing/2014/main" id="{1CA51311-AB5A-CC73-5D5C-AA640C00FECC}"/>
                    </a:ext>
                  </a:extLst>
                </p:cNvPr>
                <p:cNvPicPr/>
                <p:nvPr/>
              </p:nvPicPr>
              <p:blipFill>
                <a:blip r:embed="rId995"/>
                <a:stretch>
                  <a:fillRect/>
                </a:stretch>
              </p:blipFill>
              <p:spPr>
                <a:xfrm>
                  <a:off x="509236" y="6227771"/>
                  <a:ext cx="1162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77" name="Freihand 576">
                  <a:extLst>
                    <a:ext uri="{FF2B5EF4-FFF2-40B4-BE49-F238E27FC236}">
                      <a16:creationId xmlns:a16="http://schemas.microsoft.com/office/drawing/2014/main" id="{C50CDD8F-38B2-D942-46AC-7933DCB9086D}"/>
                    </a:ext>
                  </a:extLst>
                </p14:cNvPr>
                <p14:cNvContentPartPr/>
                <p14:nvPr/>
              </p14:nvContentPartPr>
              <p14:xfrm>
                <a:off x="6786556" y="5579411"/>
                <a:ext cx="180360" cy="164520"/>
              </p14:xfrm>
            </p:contentPart>
          </mc:Choice>
          <mc:Fallback>
            <p:pic>
              <p:nvPicPr>
                <p:cNvPr id="577" name="Freihand 576">
                  <a:extLst>
                    <a:ext uri="{FF2B5EF4-FFF2-40B4-BE49-F238E27FC236}">
                      <a16:creationId xmlns:a16="http://schemas.microsoft.com/office/drawing/2014/main" id="{C50CDD8F-38B2-D942-46AC-7933DCB9086D}"/>
                    </a:ext>
                  </a:extLst>
                </p:cNvPr>
                <p:cNvPicPr/>
                <p:nvPr/>
              </p:nvPicPr>
              <p:blipFill>
                <a:blip r:embed="rId997"/>
                <a:stretch>
                  <a:fillRect/>
                </a:stretch>
              </p:blipFill>
              <p:spPr>
                <a:xfrm>
                  <a:off x="6782236" y="5575091"/>
                  <a:ext cx="189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80" name="Freihand 579">
                  <a:extLst>
                    <a:ext uri="{FF2B5EF4-FFF2-40B4-BE49-F238E27FC236}">
                      <a16:creationId xmlns:a16="http://schemas.microsoft.com/office/drawing/2014/main" id="{B99B093B-0968-D6F1-F67E-73626A536D74}"/>
                    </a:ext>
                  </a:extLst>
                </p14:cNvPr>
                <p14:cNvContentPartPr/>
                <p14:nvPr/>
              </p14:nvContentPartPr>
              <p14:xfrm>
                <a:off x="3921676" y="5702891"/>
                <a:ext cx="180360" cy="206280"/>
              </p14:xfrm>
            </p:contentPart>
          </mc:Choice>
          <mc:Fallback>
            <p:pic>
              <p:nvPicPr>
                <p:cNvPr id="580" name="Freihand 579">
                  <a:extLst>
                    <a:ext uri="{FF2B5EF4-FFF2-40B4-BE49-F238E27FC236}">
                      <a16:creationId xmlns:a16="http://schemas.microsoft.com/office/drawing/2014/main" id="{B99B093B-0968-D6F1-F67E-73626A536D74}"/>
                    </a:ext>
                  </a:extLst>
                </p:cNvPr>
                <p:cNvPicPr/>
                <p:nvPr/>
              </p:nvPicPr>
              <p:blipFill>
                <a:blip r:embed="rId999"/>
                <a:stretch>
                  <a:fillRect/>
                </a:stretch>
              </p:blipFill>
              <p:spPr>
                <a:xfrm>
                  <a:off x="3917356" y="5698571"/>
                  <a:ext cx="189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52" name="Freihand 551">
                  <a:extLst>
                    <a:ext uri="{FF2B5EF4-FFF2-40B4-BE49-F238E27FC236}">
                      <a16:creationId xmlns:a16="http://schemas.microsoft.com/office/drawing/2014/main" id="{EC8A3F74-5E82-30F8-B2F0-2F2A5541B37C}"/>
                    </a:ext>
                  </a:extLst>
                </p14:cNvPr>
                <p14:cNvContentPartPr/>
                <p14:nvPr/>
              </p14:nvContentPartPr>
              <p14:xfrm>
                <a:off x="5734636" y="5476811"/>
                <a:ext cx="70920" cy="266400"/>
              </p14:xfrm>
            </p:contentPart>
          </mc:Choice>
          <mc:Fallback>
            <p:pic>
              <p:nvPicPr>
                <p:cNvPr id="552" name="Freihand 551">
                  <a:extLst>
                    <a:ext uri="{FF2B5EF4-FFF2-40B4-BE49-F238E27FC236}">
                      <a16:creationId xmlns:a16="http://schemas.microsoft.com/office/drawing/2014/main" id="{EC8A3F74-5E82-30F8-B2F0-2F2A5541B37C}"/>
                    </a:ext>
                  </a:extLst>
                </p:cNvPr>
                <p:cNvPicPr/>
                <p:nvPr/>
              </p:nvPicPr>
              <p:blipFill>
                <a:blip r:embed="rId1001"/>
                <a:stretch>
                  <a:fillRect/>
                </a:stretch>
              </p:blipFill>
              <p:spPr>
                <a:xfrm>
                  <a:off x="5730316" y="5472491"/>
                  <a:ext cx="79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53" name="Freihand 552">
                  <a:extLst>
                    <a:ext uri="{FF2B5EF4-FFF2-40B4-BE49-F238E27FC236}">
                      <a16:creationId xmlns:a16="http://schemas.microsoft.com/office/drawing/2014/main" id="{7755DFD5-3F3C-ABC6-7251-04C0DD8CE22A}"/>
                    </a:ext>
                  </a:extLst>
                </p14:cNvPr>
                <p14:cNvContentPartPr/>
                <p14:nvPr/>
              </p14:nvContentPartPr>
              <p14:xfrm>
                <a:off x="5831836" y="5540531"/>
                <a:ext cx="103680" cy="128880"/>
              </p14:xfrm>
            </p:contentPart>
          </mc:Choice>
          <mc:Fallback>
            <p:pic>
              <p:nvPicPr>
                <p:cNvPr id="553" name="Freihand 552">
                  <a:extLst>
                    <a:ext uri="{FF2B5EF4-FFF2-40B4-BE49-F238E27FC236}">
                      <a16:creationId xmlns:a16="http://schemas.microsoft.com/office/drawing/2014/main" id="{7755DFD5-3F3C-ABC6-7251-04C0DD8CE22A}"/>
                    </a:ext>
                  </a:extLst>
                </p:cNvPr>
                <p:cNvPicPr/>
                <p:nvPr/>
              </p:nvPicPr>
              <p:blipFill>
                <a:blip r:embed="rId1003"/>
                <a:stretch>
                  <a:fillRect/>
                </a:stretch>
              </p:blipFill>
              <p:spPr>
                <a:xfrm>
                  <a:off x="5827516" y="5536211"/>
                  <a:ext cx="112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54" name="Freihand 553">
                  <a:extLst>
                    <a:ext uri="{FF2B5EF4-FFF2-40B4-BE49-F238E27FC236}">
                      <a16:creationId xmlns:a16="http://schemas.microsoft.com/office/drawing/2014/main" id="{3479625B-88EC-9831-83E6-292D9B2FE46C}"/>
                    </a:ext>
                  </a:extLst>
                </p14:cNvPr>
                <p14:cNvContentPartPr/>
                <p14:nvPr/>
              </p14:nvContentPartPr>
              <p14:xfrm>
                <a:off x="5979076" y="5525771"/>
                <a:ext cx="87120" cy="158400"/>
              </p14:xfrm>
            </p:contentPart>
          </mc:Choice>
          <mc:Fallback>
            <p:pic>
              <p:nvPicPr>
                <p:cNvPr id="554" name="Freihand 553">
                  <a:extLst>
                    <a:ext uri="{FF2B5EF4-FFF2-40B4-BE49-F238E27FC236}">
                      <a16:creationId xmlns:a16="http://schemas.microsoft.com/office/drawing/2014/main" id="{3479625B-88EC-9831-83E6-292D9B2FE46C}"/>
                    </a:ext>
                  </a:extLst>
                </p:cNvPr>
                <p:cNvPicPr/>
                <p:nvPr/>
              </p:nvPicPr>
              <p:blipFill>
                <a:blip r:embed="rId1005"/>
                <a:stretch>
                  <a:fillRect/>
                </a:stretch>
              </p:blipFill>
              <p:spPr>
                <a:xfrm>
                  <a:off x="5974756" y="5521451"/>
                  <a:ext cx="95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555" name="Freihand 554">
                  <a:extLst>
                    <a:ext uri="{FF2B5EF4-FFF2-40B4-BE49-F238E27FC236}">
                      <a16:creationId xmlns:a16="http://schemas.microsoft.com/office/drawing/2014/main" id="{123DD2C9-B98D-9F64-57E9-B74231B0578D}"/>
                    </a:ext>
                  </a:extLst>
                </p14:cNvPr>
                <p14:cNvContentPartPr/>
                <p14:nvPr/>
              </p14:nvContentPartPr>
              <p14:xfrm>
                <a:off x="6183196" y="5549531"/>
                <a:ext cx="145440" cy="124920"/>
              </p14:xfrm>
            </p:contentPart>
          </mc:Choice>
          <mc:Fallback>
            <p:pic>
              <p:nvPicPr>
                <p:cNvPr id="555" name="Freihand 554">
                  <a:extLst>
                    <a:ext uri="{FF2B5EF4-FFF2-40B4-BE49-F238E27FC236}">
                      <a16:creationId xmlns:a16="http://schemas.microsoft.com/office/drawing/2014/main" id="{123DD2C9-B98D-9F64-57E9-B74231B0578D}"/>
                    </a:ext>
                  </a:extLst>
                </p:cNvPr>
                <p:cNvPicPr/>
                <p:nvPr/>
              </p:nvPicPr>
              <p:blipFill>
                <a:blip r:embed="rId1007"/>
                <a:stretch>
                  <a:fillRect/>
                </a:stretch>
              </p:blipFill>
              <p:spPr>
                <a:xfrm>
                  <a:off x="6178876" y="5545211"/>
                  <a:ext cx="154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556" name="Freihand 555">
                  <a:extLst>
                    <a:ext uri="{FF2B5EF4-FFF2-40B4-BE49-F238E27FC236}">
                      <a16:creationId xmlns:a16="http://schemas.microsoft.com/office/drawing/2014/main" id="{D220239C-16D3-4946-0254-FD8D34A2D7E1}"/>
                    </a:ext>
                  </a:extLst>
                </p14:cNvPr>
                <p14:cNvContentPartPr/>
                <p14:nvPr/>
              </p14:nvContentPartPr>
              <p14:xfrm>
                <a:off x="6291556" y="5443691"/>
                <a:ext cx="138600" cy="319680"/>
              </p14:xfrm>
            </p:contentPart>
          </mc:Choice>
          <mc:Fallback>
            <p:pic>
              <p:nvPicPr>
                <p:cNvPr id="556" name="Freihand 555">
                  <a:extLst>
                    <a:ext uri="{FF2B5EF4-FFF2-40B4-BE49-F238E27FC236}">
                      <a16:creationId xmlns:a16="http://schemas.microsoft.com/office/drawing/2014/main" id="{D220239C-16D3-4946-0254-FD8D34A2D7E1}"/>
                    </a:ext>
                  </a:extLst>
                </p:cNvPr>
                <p:cNvPicPr/>
                <p:nvPr/>
              </p:nvPicPr>
              <p:blipFill>
                <a:blip r:embed="rId1009"/>
                <a:stretch>
                  <a:fillRect/>
                </a:stretch>
              </p:blipFill>
              <p:spPr>
                <a:xfrm>
                  <a:off x="6287236" y="5439371"/>
                  <a:ext cx="1472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558" name="Freihand 557">
                  <a:extLst>
                    <a:ext uri="{FF2B5EF4-FFF2-40B4-BE49-F238E27FC236}">
                      <a16:creationId xmlns:a16="http://schemas.microsoft.com/office/drawing/2014/main" id="{86414E5A-C409-9B40-0179-75A64E91ED5C}"/>
                    </a:ext>
                  </a:extLst>
                </p14:cNvPr>
                <p14:cNvContentPartPr/>
                <p14:nvPr/>
              </p14:nvContentPartPr>
              <p14:xfrm>
                <a:off x="6551836" y="5599571"/>
                <a:ext cx="38520" cy="49320"/>
              </p14:xfrm>
            </p:contentPart>
          </mc:Choice>
          <mc:Fallback>
            <p:pic>
              <p:nvPicPr>
                <p:cNvPr id="558" name="Freihand 557">
                  <a:extLst>
                    <a:ext uri="{FF2B5EF4-FFF2-40B4-BE49-F238E27FC236}">
                      <a16:creationId xmlns:a16="http://schemas.microsoft.com/office/drawing/2014/main" id="{86414E5A-C409-9B40-0179-75A64E91ED5C}"/>
                    </a:ext>
                  </a:extLst>
                </p:cNvPr>
                <p:cNvPicPr/>
                <p:nvPr/>
              </p:nvPicPr>
              <p:blipFill>
                <a:blip r:embed="rId1011"/>
                <a:stretch>
                  <a:fillRect/>
                </a:stretch>
              </p:blipFill>
              <p:spPr>
                <a:xfrm>
                  <a:off x="6547516" y="5595251"/>
                  <a:ext cx="47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559" name="Freihand 558">
                  <a:extLst>
                    <a:ext uri="{FF2B5EF4-FFF2-40B4-BE49-F238E27FC236}">
                      <a16:creationId xmlns:a16="http://schemas.microsoft.com/office/drawing/2014/main" id="{C65012D3-F851-98FE-FE79-68F721B4B61A}"/>
                    </a:ext>
                  </a:extLst>
                </p14:cNvPr>
                <p14:cNvContentPartPr/>
                <p14:nvPr/>
              </p14:nvContentPartPr>
              <p14:xfrm>
                <a:off x="6639676" y="5495891"/>
                <a:ext cx="72000" cy="214560"/>
              </p14:xfrm>
            </p:contentPart>
          </mc:Choice>
          <mc:Fallback>
            <p:pic>
              <p:nvPicPr>
                <p:cNvPr id="559" name="Freihand 558">
                  <a:extLst>
                    <a:ext uri="{FF2B5EF4-FFF2-40B4-BE49-F238E27FC236}">
                      <a16:creationId xmlns:a16="http://schemas.microsoft.com/office/drawing/2014/main" id="{C65012D3-F851-98FE-FE79-68F721B4B61A}"/>
                    </a:ext>
                  </a:extLst>
                </p:cNvPr>
                <p:cNvPicPr/>
                <p:nvPr/>
              </p:nvPicPr>
              <p:blipFill>
                <a:blip r:embed="rId1013"/>
                <a:stretch>
                  <a:fillRect/>
                </a:stretch>
              </p:blipFill>
              <p:spPr>
                <a:xfrm>
                  <a:off x="6635356" y="5491571"/>
                  <a:ext cx="80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560" name="Freihand 559">
                  <a:extLst>
                    <a:ext uri="{FF2B5EF4-FFF2-40B4-BE49-F238E27FC236}">
                      <a16:creationId xmlns:a16="http://schemas.microsoft.com/office/drawing/2014/main" id="{314C5415-0461-F96F-9A7D-5A78E5AD67A3}"/>
                    </a:ext>
                  </a:extLst>
                </p14:cNvPr>
                <p14:cNvContentPartPr/>
                <p14:nvPr/>
              </p14:nvContentPartPr>
              <p14:xfrm>
                <a:off x="6767476" y="5516051"/>
                <a:ext cx="85680" cy="141480"/>
              </p14:xfrm>
            </p:contentPart>
          </mc:Choice>
          <mc:Fallback>
            <p:pic>
              <p:nvPicPr>
                <p:cNvPr id="560" name="Freihand 559">
                  <a:extLst>
                    <a:ext uri="{FF2B5EF4-FFF2-40B4-BE49-F238E27FC236}">
                      <a16:creationId xmlns:a16="http://schemas.microsoft.com/office/drawing/2014/main" id="{314C5415-0461-F96F-9A7D-5A78E5AD67A3}"/>
                    </a:ext>
                  </a:extLst>
                </p:cNvPr>
                <p:cNvPicPr/>
                <p:nvPr/>
              </p:nvPicPr>
              <p:blipFill>
                <a:blip r:embed="rId1015"/>
                <a:stretch>
                  <a:fillRect/>
                </a:stretch>
              </p:blipFill>
              <p:spPr>
                <a:xfrm>
                  <a:off x="6763156" y="5511731"/>
                  <a:ext cx="94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561" name="Freihand 560">
                  <a:extLst>
                    <a:ext uri="{FF2B5EF4-FFF2-40B4-BE49-F238E27FC236}">
                      <a16:creationId xmlns:a16="http://schemas.microsoft.com/office/drawing/2014/main" id="{8A41C1A5-C01C-B2EA-3C92-F5E19D54AA10}"/>
                    </a:ext>
                  </a:extLst>
                </p14:cNvPr>
                <p14:cNvContentPartPr/>
                <p14:nvPr/>
              </p14:nvContentPartPr>
              <p14:xfrm>
                <a:off x="6883396" y="5505611"/>
                <a:ext cx="99720" cy="110880"/>
              </p14:xfrm>
            </p:contentPart>
          </mc:Choice>
          <mc:Fallback>
            <p:pic>
              <p:nvPicPr>
                <p:cNvPr id="561" name="Freihand 560">
                  <a:extLst>
                    <a:ext uri="{FF2B5EF4-FFF2-40B4-BE49-F238E27FC236}">
                      <a16:creationId xmlns:a16="http://schemas.microsoft.com/office/drawing/2014/main" id="{8A41C1A5-C01C-B2EA-3C92-F5E19D54AA10}"/>
                    </a:ext>
                  </a:extLst>
                </p:cNvPr>
                <p:cNvPicPr/>
                <p:nvPr/>
              </p:nvPicPr>
              <p:blipFill>
                <a:blip r:embed="rId1017"/>
                <a:stretch>
                  <a:fillRect/>
                </a:stretch>
              </p:blipFill>
              <p:spPr>
                <a:xfrm>
                  <a:off x="6879076" y="5501291"/>
                  <a:ext cx="108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562" name="Freihand 561">
                  <a:extLst>
                    <a:ext uri="{FF2B5EF4-FFF2-40B4-BE49-F238E27FC236}">
                      <a16:creationId xmlns:a16="http://schemas.microsoft.com/office/drawing/2014/main" id="{911D189F-5F93-E124-9BAF-E688CE9426B7}"/>
                    </a:ext>
                  </a:extLst>
                </p14:cNvPr>
                <p14:cNvContentPartPr/>
                <p14:nvPr/>
              </p14:nvContentPartPr>
              <p14:xfrm>
                <a:off x="7028116" y="5478971"/>
                <a:ext cx="103680" cy="136080"/>
              </p14:xfrm>
            </p:contentPart>
          </mc:Choice>
          <mc:Fallback>
            <p:pic>
              <p:nvPicPr>
                <p:cNvPr id="562" name="Freihand 561">
                  <a:extLst>
                    <a:ext uri="{FF2B5EF4-FFF2-40B4-BE49-F238E27FC236}">
                      <a16:creationId xmlns:a16="http://schemas.microsoft.com/office/drawing/2014/main" id="{911D189F-5F93-E124-9BAF-E688CE9426B7}"/>
                    </a:ext>
                  </a:extLst>
                </p:cNvPr>
                <p:cNvPicPr/>
                <p:nvPr/>
              </p:nvPicPr>
              <p:blipFill>
                <a:blip r:embed="rId1019"/>
                <a:stretch>
                  <a:fillRect/>
                </a:stretch>
              </p:blipFill>
              <p:spPr>
                <a:xfrm>
                  <a:off x="7023796" y="5474651"/>
                  <a:ext cx="112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564" name="Freihand 563">
                  <a:extLst>
                    <a:ext uri="{FF2B5EF4-FFF2-40B4-BE49-F238E27FC236}">
                      <a16:creationId xmlns:a16="http://schemas.microsoft.com/office/drawing/2014/main" id="{E87C4397-EF13-E793-B8DD-A8696E772201}"/>
                    </a:ext>
                  </a:extLst>
                </p14:cNvPr>
                <p14:cNvContentPartPr/>
                <p14:nvPr/>
              </p14:nvContentPartPr>
              <p14:xfrm>
                <a:off x="7214236" y="5484731"/>
                <a:ext cx="200880" cy="135000"/>
              </p14:xfrm>
            </p:contentPart>
          </mc:Choice>
          <mc:Fallback>
            <p:pic>
              <p:nvPicPr>
                <p:cNvPr id="564" name="Freihand 563">
                  <a:extLst>
                    <a:ext uri="{FF2B5EF4-FFF2-40B4-BE49-F238E27FC236}">
                      <a16:creationId xmlns:a16="http://schemas.microsoft.com/office/drawing/2014/main" id="{E87C4397-EF13-E793-B8DD-A8696E772201}"/>
                    </a:ext>
                  </a:extLst>
                </p:cNvPr>
                <p:cNvPicPr/>
                <p:nvPr/>
              </p:nvPicPr>
              <p:blipFill>
                <a:blip r:embed="rId1021"/>
                <a:stretch>
                  <a:fillRect/>
                </a:stretch>
              </p:blipFill>
              <p:spPr>
                <a:xfrm>
                  <a:off x="7209916" y="5480411"/>
                  <a:ext cx="209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565" name="Freihand 564">
                  <a:extLst>
                    <a:ext uri="{FF2B5EF4-FFF2-40B4-BE49-F238E27FC236}">
                      <a16:creationId xmlns:a16="http://schemas.microsoft.com/office/drawing/2014/main" id="{839934E2-53FB-C692-3550-3260AEC2EAB4}"/>
                    </a:ext>
                  </a:extLst>
                </p14:cNvPr>
                <p14:cNvContentPartPr/>
                <p14:nvPr/>
              </p14:nvContentPartPr>
              <p14:xfrm>
                <a:off x="7232596" y="5530811"/>
                <a:ext cx="199800" cy="176760"/>
              </p14:xfrm>
            </p:contentPart>
          </mc:Choice>
          <mc:Fallback>
            <p:pic>
              <p:nvPicPr>
                <p:cNvPr id="565" name="Freihand 564">
                  <a:extLst>
                    <a:ext uri="{FF2B5EF4-FFF2-40B4-BE49-F238E27FC236}">
                      <a16:creationId xmlns:a16="http://schemas.microsoft.com/office/drawing/2014/main" id="{839934E2-53FB-C692-3550-3260AEC2EAB4}"/>
                    </a:ext>
                  </a:extLst>
                </p:cNvPr>
                <p:cNvPicPr/>
                <p:nvPr/>
              </p:nvPicPr>
              <p:blipFill>
                <a:blip r:embed="rId1023"/>
                <a:stretch>
                  <a:fillRect/>
                </a:stretch>
              </p:blipFill>
              <p:spPr>
                <a:xfrm>
                  <a:off x="7228276" y="5526491"/>
                  <a:ext cx="208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583" name="Freihand 582">
                  <a:extLst>
                    <a:ext uri="{FF2B5EF4-FFF2-40B4-BE49-F238E27FC236}">
                      <a16:creationId xmlns:a16="http://schemas.microsoft.com/office/drawing/2014/main" id="{7F630F03-9EA9-8A0E-9284-5104F2E0DD42}"/>
                    </a:ext>
                  </a:extLst>
                </p14:cNvPr>
                <p14:cNvContentPartPr/>
                <p14:nvPr/>
              </p14:nvContentPartPr>
              <p14:xfrm>
                <a:off x="5715196" y="5761931"/>
                <a:ext cx="708480" cy="65160"/>
              </p14:xfrm>
            </p:contentPart>
          </mc:Choice>
          <mc:Fallback>
            <p:pic>
              <p:nvPicPr>
                <p:cNvPr id="583" name="Freihand 582">
                  <a:extLst>
                    <a:ext uri="{FF2B5EF4-FFF2-40B4-BE49-F238E27FC236}">
                      <a16:creationId xmlns:a16="http://schemas.microsoft.com/office/drawing/2014/main" id="{7F630F03-9EA9-8A0E-9284-5104F2E0DD42}"/>
                    </a:ext>
                  </a:extLst>
                </p:cNvPr>
                <p:cNvPicPr/>
                <p:nvPr/>
              </p:nvPicPr>
              <p:blipFill>
                <a:blip r:embed="rId1025"/>
                <a:stretch>
                  <a:fillRect/>
                </a:stretch>
              </p:blipFill>
              <p:spPr>
                <a:xfrm>
                  <a:off x="5710876" y="5757611"/>
                  <a:ext cx="717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528" name="Freihand 527">
                  <a:extLst>
                    <a:ext uri="{FF2B5EF4-FFF2-40B4-BE49-F238E27FC236}">
                      <a16:creationId xmlns:a16="http://schemas.microsoft.com/office/drawing/2014/main" id="{4B05ED44-8186-CFCB-D42F-D12F0613AD7A}"/>
                    </a:ext>
                  </a:extLst>
                </p14:cNvPr>
                <p14:cNvContentPartPr/>
                <p14:nvPr/>
              </p14:nvContentPartPr>
              <p14:xfrm>
                <a:off x="2642236" y="5695331"/>
                <a:ext cx="82800" cy="256680"/>
              </p14:xfrm>
            </p:contentPart>
          </mc:Choice>
          <mc:Fallback>
            <p:pic>
              <p:nvPicPr>
                <p:cNvPr id="528" name="Freihand 527">
                  <a:extLst>
                    <a:ext uri="{FF2B5EF4-FFF2-40B4-BE49-F238E27FC236}">
                      <a16:creationId xmlns:a16="http://schemas.microsoft.com/office/drawing/2014/main" id="{4B05ED44-8186-CFCB-D42F-D12F0613AD7A}"/>
                    </a:ext>
                  </a:extLst>
                </p:cNvPr>
                <p:cNvPicPr/>
                <p:nvPr/>
              </p:nvPicPr>
              <p:blipFill>
                <a:blip r:embed="rId1027"/>
                <a:stretch>
                  <a:fillRect/>
                </a:stretch>
              </p:blipFill>
              <p:spPr>
                <a:xfrm>
                  <a:off x="2637916" y="5691011"/>
                  <a:ext cx="91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529" name="Freihand 528">
                  <a:extLst>
                    <a:ext uri="{FF2B5EF4-FFF2-40B4-BE49-F238E27FC236}">
                      <a16:creationId xmlns:a16="http://schemas.microsoft.com/office/drawing/2014/main" id="{6943D554-B7C6-4D25-60B3-FBBBC8E148F2}"/>
                    </a:ext>
                  </a:extLst>
                </p14:cNvPr>
                <p14:cNvContentPartPr/>
                <p14:nvPr/>
              </p14:nvContentPartPr>
              <p14:xfrm>
                <a:off x="2821156" y="5726651"/>
                <a:ext cx="123480" cy="134280"/>
              </p14:xfrm>
            </p:contentPart>
          </mc:Choice>
          <mc:Fallback>
            <p:pic>
              <p:nvPicPr>
                <p:cNvPr id="529" name="Freihand 528">
                  <a:extLst>
                    <a:ext uri="{FF2B5EF4-FFF2-40B4-BE49-F238E27FC236}">
                      <a16:creationId xmlns:a16="http://schemas.microsoft.com/office/drawing/2014/main" id="{6943D554-B7C6-4D25-60B3-FBBBC8E148F2}"/>
                    </a:ext>
                  </a:extLst>
                </p:cNvPr>
                <p:cNvPicPr/>
                <p:nvPr/>
              </p:nvPicPr>
              <p:blipFill>
                <a:blip r:embed="rId1029"/>
                <a:stretch>
                  <a:fillRect/>
                </a:stretch>
              </p:blipFill>
              <p:spPr>
                <a:xfrm>
                  <a:off x="2816836" y="5722331"/>
                  <a:ext cx="132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530" name="Freihand 529">
                  <a:extLst>
                    <a:ext uri="{FF2B5EF4-FFF2-40B4-BE49-F238E27FC236}">
                      <a16:creationId xmlns:a16="http://schemas.microsoft.com/office/drawing/2014/main" id="{9D3DE414-4B4C-CBFD-F80F-4ED3D37CF689}"/>
                    </a:ext>
                  </a:extLst>
                </p14:cNvPr>
                <p14:cNvContentPartPr/>
                <p14:nvPr/>
              </p14:nvContentPartPr>
              <p14:xfrm>
                <a:off x="3050476" y="5721251"/>
                <a:ext cx="20520" cy="153720"/>
              </p14:xfrm>
            </p:contentPart>
          </mc:Choice>
          <mc:Fallback>
            <p:pic>
              <p:nvPicPr>
                <p:cNvPr id="530" name="Freihand 529">
                  <a:extLst>
                    <a:ext uri="{FF2B5EF4-FFF2-40B4-BE49-F238E27FC236}">
                      <a16:creationId xmlns:a16="http://schemas.microsoft.com/office/drawing/2014/main" id="{9D3DE414-4B4C-CBFD-F80F-4ED3D37CF689}"/>
                    </a:ext>
                  </a:extLst>
                </p:cNvPr>
                <p:cNvPicPr/>
                <p:nvPr/>
              </p:nvPicPr>
              <p:blipFill>
                <a:blip r:embed="rId1031"/>
                <a:stretch>
                  <a:fillRect/>
                </a:stretch>
              </p:blipFill>
              <p:spPr>
                <a:xfrm>
                  <a:off x="3046156" y="5716931"/>
                  <a:ext cx="29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531" name="Freihand 530">
                  <a:extLst>
                    <a:ext uri="{FF2B5EF4-FFF2-40B4-BE49-F238E27FC236}">
                      <a16:creationId xmlns:a16="http://schemas.microsoft.com/office/drawing/2014/main" id="{9D4D8D4D-8740-EF3E-D50F-023BB828688E}"/>
                    </a:ext>
                  </a:extLst>
                </p14:cNvPr>
                <p14:cNvContentPartPr/>
                <p14:nvPr/>
              </p14:nvContentPartPr>
              <p14:xfrm>
                <a:off x="3019516" y="5782091"/>
                <a:ext cx="90000" cy="7560"/>
              </p14:xfrm>
            </p:contentPart>
          </mc:Choice>
          <mc:Fallback>
            <p:pic>
              <p:nvPicPr>
                <p:cNvPr id="531" name="Freihand 530">
                  <a:extLst>
                    <a:ext uri="{FF2B5EF4-FFF2-40B4-BE49-F238E27FC236}">
                      <a16:creationId xmlns:a16="http://schemas.microsoft.com/office/drawing/2014/main" id="{9D4D8D4D-8740-EF3E-D50F-023BB828688E}"/>
                    </a:ext>
                  </a:extLst>
                </p:cNvPr>
                <p:cNvPicPr/>
                <p:nvPr/>
              </p:nvPicPr>
              <p:blipFill>
                <a:blip r:embed="rId1033"/>
                <a:stretch>
                  <a:fillRect/>
                </a:stretch>
              </p:blipFill>
              <p:spPr>
                <a:xfrm>
                  <a:off x="3015196" y="5777771"/>
                  <a:ext cx="98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532" name="Freihand 531">
                  <a:extLst>
                    <a:ext uri="{FF2B5EF4-FFF2-40B4-BE49-F238E27FC236}">
                      <a16:creationId xmlns:a16="http://schemas.microsoft.com/office/drawing/2014/main" id="{870FF679-3BAF-45D9-DEC9-57DEC1986ECB}"/>
                    </a:ext>
                  </a:extLst>
                </p14:cNvPr>
                <p14:cNvContentPartPr/>
                <p14:nvPr/>
              </p14:nvContentPartPr>
              <p14:xfrm>
                <a:off x="3200236" y="5731331"/>
                <a:ext cx="140040" cy="102240"/>
              </p14:xfrm>
            </p:contentPart>
          </mc:Choice>
          <mc:Fallback>
            <p:pic>
              <p:nvPicPr>
                <p:cNvPr id="532" name="Freihand 531">
                  <a:extLst>
                    <a:ext uri="{FF2B5EF4-FFF2-40B4-BE49-F238E27FC236}">
                      <a16:creationId xmlns:a16="http://schemas.microsoft.com/office/drawing/2014/main" id="{870FF679-3BAF-45D9-DEC9-57DEC1986ECB}"/>
                    </a:ext>
                  </a:extLst>
                </p:cNvPr>
                <p:cNvPicPr/>
                <p:nvPr/>
              </p:nvPicPr>
              <p:blipFill>
                <a:blip r:embed="rId1035"/>
                <a:stretch>
                  <a:fillRect/>
                </a:stretch>
              </p:blipFill>
              <p:spPr>
                <a:xfrm>
                  <a:off x="3195916" y="5727011"/>
                  <a:ext cx="148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533" name="Freihand 532">
                  <a:extLst>
                    <a:ext uri="{FF2B5EF4-FFF2-40B4-BE49-F238E27FC236}">
                      <a16:creationId xmlns:a16="http://schemas.microsoft.com/office/drawing/2014/main" id="{EF81B48B-684E-B656-A18D-3BBDC7313F06}"/>
                    </a:ext>
                  </a:extLst>
                </p14:cNvPr>
                <p14:cNvContentPartPr/>
                <p14:nvPr/>
              </p14:nvContentPartPr>
              <p14:xfrm>
                <a:off x="3365116" y="5657171"/>
                <a:ext cx="91800" cy="261000"/>
              </p14:xfrm>
            </p:contentPart>
          </mc:Choice>
          <mc:Fallback>
            <p:pic>
              <p:nvPicPr>
                <p:cNvPr id="533" name="Freihand 532">
                  <a:extLst>
                    <a:ext uri="{FF2B5EF4-FFF2-40B4-BE49-F238E27FC236}">
                      <a16:creationId xmlns:a16="http://schemas.microsoft.com/office/drawing/2014/main" id="{EF81B48B-684E-B656-A18D-3BBDC7313F06}"/>
                    </a:ext>
                  </a:extLst>
                </p:cNvPr>
                <p:cNvPicPr/>
                <p:nvPr/>
              </p:nvPicPr>
              <p:blipFill>
                <a:blip r:embed="rId1037"/>
                <a:stretch>
                  <a:fillRect/>
                </a:stretch>
              </p:blipFill>
              <p:spPr>
                <a:xfrm>
                  <a:off x="3360796" y="5652851"/>
                  <a:ext cx="1004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535" name="Freihand 534">
                  <a:extLst>
                    <a:ext uri="{FF2B5EF4-FFF2-40B4-BE49-F238E27FC236}">
                      <a16:creationId xmlns:a16="http://schemas.microsoft.com/office/drawing/2014/main" id="{BDA33BF1-E5CE-C22B-5049-BA2446DEC0D5}"/>
                    </a:ext>
                  </a:extLst>
                </p14:cNvPr>
                <p14:cNvContentPartPr/>
                <p14:nvPr/>
              </p14:nvContentPartPr>
              <p14:xfrm>
                <a:off x="3539356" y="5777051"/>
                <a:ext cx="38160" cy="45360"/>
              </p14:xfrm>
            </p:contentPart>
          </mc:Choice>
          <mc:Fallback>
            <p:pic>
              <p:nvPicPr>
                <p:cNvPr id="535" name="Freihand 534">
                  <a:extLst>
                    <a:ext uri="{FF2B5EF4-FFF2-40B4-BE49-F238E27FC236}">
                      <a16:creationId xmlns:a16="http://schemas.microsoft.com/office/drawing/2014/main" id="{BDA33BF1-E5CE-C22B-5049-BA2446DEC0D5}"/>
                    </a:ext>
                  </a:extLst>
                </p:cNvPr>
                <p:cNvPicPr/>
                <p:nvPr/>
              </p:nvPicPr>
              <p:blipFill>
                <a:blip r:embed="rId1039"/>
                <a:stretch>
                  <a:fillRect/>
                </a:stretch>
              </p:blipFill>
              <p:spPr>
                <a:xfrm>
                  <a:off x="3535036" y="5772731"/>
                  <a:ext cx="46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536" name="Freihand 535">
                  <a:extLst>
                    <a:ext uri="{FF2B5EF4-FFF2-40B4-BE49-F238E27FC236}">
                      <a16:creationId xmlns:a16="http://schemas.microsoft.com/office/drawing/2014/main" id="{77FA7615-63CD-3881-04B7-FDEB5FC70948}"/>
                    </a:ext>
                  </a:extLst>
                </p14:cNvPr>
                <p14:cNvContentPartPr/>
                <p14:nvPr/>
              </p14:nvContentPartPr>
              <p14:xfrm>
                <a:off x="3657796" y="5664011"/>
                <a:ext cx="70560" cy="196560"/>
              </p14:xfrm>
            </p:contentPart>
          </mc:Choice>
          <mc:Fallback>
            <p:pic>
              <p:nvPicPr>
                <p:cNvPr id="536" name="Freihand 535">
                  <a:extLst>
                    <a:ext uri="{FF2B5EF4-FFF2-40B4-BE49-F238E27FC236}">
                      <a16:creationId xmlns:a16="http://schemas.microsoft.com/office/drawing/2014/main" id="{77FA7615-63CD-3881-04B7-FDEB5FC70948}"/>
                    </a:ext>
                  </a:extLst>
                </p:cNvPr>
                <p:cNvPicPr/>
                <p:nvPr/>
              </p:nvPicPr>
              <p:blipFill>
                <a:blip r:embed="rId1041"/>
                <a:stretch>
                  <a:fillRect/>
                </a:stretch>
              </p:blipFill>
              <p:spPr>
                <a:xfrm>
                  <a:off x="3653476" y="5659691"/>
                  <a:ext cx="79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537" name="Freihand 536">
                  <a:extLst>
                    <a:ext uri="{FF2B5EF4-FFF2-40B4-BE49-F238E27FC236}">
                      <a16:creationId xmlns:a16="http://schemas.microsoft.com/office/drawing/2014/main" id="{EBF39406-3047-041C-95BD-615CF79373FC}"/>
                    </a:ext>
                  </a:extLst>
                </p14:cNvPr>
                <p14:cNvContentPartPr/>
                <p14:nvPr/>
              </p14:nvContentPartPr>
              <p14:xfrm>
                <a:off x="3812596" y="5689931"/>
                <a:ext cx="100800" cy="99720"/>
              </p14:xfrm>
            </p:contentPart>
          </mc:Choice>
          <mc:Fallback>
            <p:pic>
              <p:nvPicPr>
                <p:cNvPr id="537" name="Freihand 536">
                  <a:extLst>
                    <a:ext uri="{FF2B5EF4-FFF2-40B4-BE49-F238E27FC236}">
                      <a16:creationId xmlns:a16="http://schemas.microsoft.com/office/drawing/2014/main" id="{EBF39406-3047-041C-95BD-615CF79373FC}"/>
                    </a:ext>
                  </a:extLst>
                </p:cNvPr>
                <p:cNvPicPr/>
                <p:nvPr/>
              </p:nvPicPr>
              <p:blipFill>
                <a:blip r:embed="rId1043"/>
                <a:stretch>
                  <a:fillRect/>
                </a:stretch>
              </p:blipFill>
              <p:spPr>
                <a:xfrm>
                  <a:off x="3808276" y="5685611"/>
                  <a:ext cx="109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538" name="Freihand 537">
                  <a:extLst>
                    <a:ext uri="{FF2B5EF4-FFF2-40B4-BE49-F238E27FC236}">
                      <a16:creationId xmlns:a16="http://schemas.microsoft.com/office/drawing/2014/main" id="{28F45272-1706-727B-107F-3736CE3CCB21}"/>
                    </a:ext>
                  </a:extLst>
                </p14:cNvPr>
                <p14:cNvContentPartPr/>
                <p14:nvPr/>
              </p14:nvContentPartPr>
              <p14:xfrm>
                <a:off x="3946876" y="5676251"/>
                <a:ext cx="100440" cy="110880"/>
              </p14:xfrm>
            </p:contentPart>
          </mc:Choice>
          <mc:Fallback>
            <p:pic>
              <p:nvPicPr>
                <p:cNvPr id="538" name="Freihand 537">
                  <a:extLst>
                    <a:ext uri="{FF2B5EF4-FFF2-40B4-BE49-F238E27FC236}">
                      <a16:creationId xmlns:a16="http://schemas.microsoft.com/office/drawing/2014/main" id="{28F45272-1706-727B-107F-3736CE3CCB21}"/>
                    </a:ext>
                  </a:extLst>
                </p:cNvPr>
                <p:cNvPicPr/>
                <p:nvPr/>
              </p:nvPicPr>
              <p:blipFill>
                <a:blip r:embed="rId1045"/>
                <a:stretch>
                  <a:fillRect/>
                </a:stretch>
              </p:blipFill>
              <p:spPr>
                <a:xfrm>
                  <a:off x="3942556" y="5671931"/>
                  <a:ext cx="109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539" name="Freihand 538">
                  <a:extLst>
                    <a:ext uri="{FF2B5EF4-FFF2-40B4-BE49-F238E27FC236}">
                      <a16:creationId xmlns:a16="http://schemas.microsoft.com/office/drawing/2014/main" id="{8CDDA90E-904B-12B4-71E1-5EB0CBFA2254}"/>
                    </a:ext>
                  </a:extLst>
                </p14:cNvPr>
                <p14:cNvContentPartPr/>
                <p14:nvPr/>
              </p14:nvContentPartPr>
              <p14:xfrm>
                <a:off x="4084036" y="5677331"/>
                <a:ext cx="119160" cy="105480"/>
              </p14:xfrm>
            </p:contentPart>
          </mc:Choice>
          <mc:Fallback>
            <p:pic>
              <p:nvPicPr>
                <p:cNvPr id="539" name="Freihand 538">
                  <a:extLst>
                    <a:ext uri="{FF2B5EF4-FFF2-40B4-BE49-F238E27FC236}">
                      <a16:creationId xmlns:a16="http://schemas.microsoft.com/office/drawing/2014/main" id="{8CDDA90E-904B-12B4-71E1-5EB0CBFA2254}"/>
                    </a:ext>
                  </a:extLst>
                </p:cNvPr>
                <p:cNvPicPr/>
                <p:nvPr/>
              </p:nvPicPr>
              <p:blipFill>
                <a:blip r:embed="rId1047"/>
                <a:stretch>
                  <a:fillRect/>
                </a:stretch>
              </p:blipFill>
              <p:spPr>
                <a:xfrm>
                  <a:off x="4079716" y="5673011"/>
                  <a:ext cx="127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584" name="Freihand 583">
                  <a:extLst>
                    <a:ext uri="{FF2B5EF4-FFF2-40B4-BE49-F238E27FC236}">
                      <a16:creationId xmlns:a16="http://schemas.microsoft.com/office/drawing/2014/main" id="{DC4E0E65-1CEC-A677-F0B5-81385709AB1D}"/>
                    </a:ext>
                  </a:extLst>
                </p14:cNvPr>
                <p14:cNvContentPartPr/>
                <p14:nvPr/>
              </p14:nvContentPartPr>
              <p14:xfrm>
                <a:off x="2662036" y="5957771"/>
                <a:ext cx="768240" cy="51120"/>
              </p14:xfrm>
            </p:contentPart>
          </mc:Choice>
          <mc:Fallback>
            <p:pic>
              <p:nvPicPr>
                <p:cNvPr id="584" name="Freihand 583">
                  <a:extLst>
                    <a:ext uri="{FF2B5EF4-FFF2-40B4-BE49-F238E27FC236}">
                      <a16:creationId xmlns:a16="http://schemas.microsoft.com/office/drawing/2014/main" id="{DC4E0E65-1CEC-A677-F0B5-81385709AB1D}"/>
                    </a:ext>
                  </a:extLst>
                </p:cNvPr>
                <p:cNvPicPr/>
                <p:nvPr/>
              </p:nvPicPr>
              <p:blipFill>
                <a:blip r:embed="rId1049"/>
                <a:stretch>
                  <a:fillRect/>
                </a:stretch>
              </p:blipFill>
              <p:spPr>
                <a:xfrm>
                  <a:off x="2657716" y="5953451"/>
                  <a:ext cx="776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587" name="Freihand 586">
                  <a:extLst>
                    <a:ext uri="{FF2B5EF4-FFF2-40B4-BE49-F238E27FC236}">
                      <a16:creationId xmlns:a16="http://schemas.microsoft.com/office/drawing/2014/main" id="{8034C187-3541-A5E1-DB5F-840F9CE4381C}"/>
                    </a:ext>
                  </a:extLst>
                </p14:cNvPr>
                <p14:cNvContentPartPr/>
                <p14:nvPr/>
              </p14:nvContentPartPr>
              <p14:xfrm>
                <a:off x="936196" y="6284651"/>
                <a:ext cx="135000" cy="152640"/>
              </p14:xfrm>
            </p:contentPart>
          </mc:Choice>
          <mc:Fallback>
            <p:pic>
              <p:nvPicPr>
                <p:cNvPr id="587" name="Freihand 586">
                  <a:extLst>
                    <a:ext uri="{FF2B5EF4-FFF2-40B4-BE49-F238E27FC236}">
                      <a16:creationId xmlns:a16="http://schemas.microsoft.com/office/drawing/2014/main" id="{8034C187-3541-A5E1-DB5F-840F9CE4381C}"/>
                    </a:ext>
                  </a:extLst>
                </p:cNvPr>
                <p:cNvPicPr/>
                <p:nvPr/>
              </p:nvPicPr>
              <p:blipFill>
                <a:blip r:embed="rId1051"/>
                <a:stretch>
                  <a:fillRect/>
                </a:stretch>
              </p:blipFill>
              <p:spPr>
                <a:xfrm>
                  <a:off x="931876" y="6280331"/>
                  <a:ext cx="143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588" name="Freihand 587">
                  <a:extLst>
                    <a:ext uri="{FF2B5EF4-FFF2-40B4-BE49-F238E27FC236}">
                      <a16:creationId xmlns:a16="http://schemas.microsoft.com/office/drawing/2014/main" id="{1E664AA5-A4DE-8CAA-61CA-815F13391A22}"/>
                    </a:ext>
                  </a:extLst>
                </p14:cNvPr>
                <p14:cNvContentPartPr/>
                <p14:nvPr/>
              </p14:nvContentPartPr>
              <p14:xfrm>
                <a:off x="1247956" y="6259091"/>
                <a:ext cx="27720" cy="162720"/>
              </p14:xfrm>
            </p:contentPart>
          </mc:Choice>
          <mc:Fallback>
            <p:pic>
              <p:nvPicPr>
                <p:cNvPr id="588" name="Freihand 587">
                  <a:extLst>
                    <a:ext uri="{FF2B5EF4-FFF2-40B4-BE49-F238E27FC236}">
                      <a16:creationId xmlns:a16="http://schemas.microsoft.com/office/drawing/2014/main" id="{1E664AA5-A4DE-8CAA-61CA-815F13391A22}"/>
                    </a:ext>
                  </a:extLst>
                </p:cNvPr>
                <p:cNvPicPr/>
                <p:nvPr/>
              </p:nvPicPr>
              <p:blipFill>
                <a:blip r:embed="rId1053"/>
                <a:stretch>
                  <a:fillRect/>
                </a:stretch>
              </p:blipFill>
              <p:spPr>
                <a:xfrm>
                  <a:off x="1243636" y="6254771"/>
                  <a:ext cx="36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589" name="Freihand 588">
                  <a:extLst>
                    <a:ext uri="{FF2B5EF4-FFF2-40B4-BE49-F238E27FC236}">
                      <a16:creationId xmlns:a16="http://schemas.microsoft.com/office/drawing/2014/main" id="{C3497933-86CA-3CA3-8EFE-7AC2A02E8DE0}"/>
                    </a:ext>
                  </a:extLst>
                </p14:cNvPr>
                <p14:cNvContentPartPr/>
                <p14:nvPr/>
              </p14:nvContentPartPr>
              <p14:xfrm>
                <a:off x="1193236" y="6355571"/>
                <a:ext cx="131760" cy="14760"/>
              </p14:xfrm>
            </p:contentPart>
          </mc:Choice>
          <mc:Fallback>
            <p:pic>
              <p:nvPicPr>
                <p:cNvPr id="589" name="Freihand 588">
                  <a:extLst>
                    <a:ext uri="{FF2B5EF4-FFF2-40B4-BE49-F238E27FC236}">
                      <a16:creationId xmlns:a16="http://schemas.microsoft.com/office/drawing/2014/main" id="{C3497933-86CA-3CA3-8EFE-7AC2A02E8DE0}"/>
                    </a:ext>
                  </a:extLst>
                </p:cNvPr>
                <p:cNvPicPr/>
                <p:nvPr/>
              </p:nvPicPr>
              <p:blipFill>
                <a:blip r:embed="rId1055"/>
                <a:stretch>
                  <a:fillRect/>
                </a:stretch>
              </p:blipFill>
              <p:spPr>
                <a:xfrm>
                  <a:off x="1188916" y="6351251"/>
                  <a:ext cx="140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590" name="Freihand 589">
                  <a:extLst>
                    <a:ext uri="{FF2B5EF4-FFF2-40B4-BE49-F238E27FC236}">
                      <a16:creationId xmlns:a16="http://schemas.microsoft.com/office/drawing/2014/main" id="{F347F3F4-7DF8-2BF8-2EBC-528595D3B222}"/>
                    </a:ext>
                  </a:extLst>
                </p14:cNvPr>
                <p14:cNvContentPartPr/>
                <p14:nvPr/>
              </p14:nvContentPartPr>
              <p14:xfrm>
                <a:off x="1462156" y="6264491"/>
                <a:ext cx="72360" cy="144360"/>
              </p14:xfrm>
            </p:contentPart>
          </mc:Choice>
          <mc:Fallback>
            <p:pic>
              <p:nvPicPr>
                <p:cNvPr id="590" name="Freihand 589">
                  <a:extLst>
                    <a:ext uri="{FF2B5EF4-FFF2-40B4-BE49-F238E27FC236}">
                      <a16:creationId xmlns:a16="http://schemas.microsoft.com/office/drawing/2014/main" id="{F347F3F4-7DF8-2BF8-2EBC-528595D3B222}"/>
                    </a:ext>
                  </a:extLst>
                </p:cNvPr>
                <p:cNvPicPr/>
                <p:nvPr/>
              </p:nvPicPr>
              <p:blipFill>
                <a:blip r:embed="rId1057"/>
                <a:stretch>
                  <a:fillRect/>
                </a:stretch>
              </p:blipFill>
              <p:spPr>
                <a:xfrm>
                  <a:off x="1457836" y="6260171"/>
                  <a:ext cx="81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592" name="Freihand 591">
                  <a:extLst>
                    <a:ext uri="{FF2B5EF4-FFF2-40B4-BE49-F238E27FC236}">
                      <a16:creationId xmlns:a16="http://schemas.microsoft.com/office/drawing/2014/main" id="{E02AD51F-EDFE-EFB3-4F07-FB249C919708}"/>
                    </a:ext>
                  </a:extLst>
                </p14:cNvPr>
                <p14:cNvContentPartPr/>
                <p14:nvPr/>
              </p14:nvContentPartPr>
              <p14:xfrm>
                <a:off x="1592476" y="6109691"/>
                <a:ext cx="124920" cy="346680"/>
              </p14:xfrm>
            </p:contentPart>
          </mc:Choice>
          <mc:Fallback>
            <p:pic>
              <p:nvPicPr>
                <p:cNvPr id="592" name="Freihand 591">
                  <a:extLst>
                    <a:ext uri="{FF2B5EF4-FFF2-40B4-BE49-F238E27FC236}">
                      <a16:creationId xmlns:a16="http://schemas.microsoft.com/office/drawing/2014/main" id="{E02AD51F-EDFE-EFB3-4F07-FB249C919708}"/>
                    </a:ext>
                  </a:extLst>
                </p:cNvPr>
                <p:cNvPicPr/>
                <p:nvPr/>
              </p:nvPicPr>
              <p:blipFill>
                <a:blip r:embed="rId1059"/>
                <a:stretch>
                  <a:fillRect/>
                </a:stretch>
              </p:blipFill>
              <p:spPr>
                <a:xfrm>
                  <a:off x="1588156" y="6105371"/>
                  <a:ext cx="1335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593" name="Freihand 592">
                  <a:extLst>
                    <a:ext uri="{FF2B5EF4-FFF2-40B4-BE49-F238E27FC236}">
                      <a16:creationId xmlns:a16="http://schemas.microsoft.com/office/drawing/2014/main" id="{F5D3AED6-01D6-E482-7E45-6D8E87D90975}"/>
                    </a:ext>
                  </a:extLst>
                </p14:cNvPr>
                <p14:cNvContentPartPr/>
                <p14:nvPr/>
              </p14:nvContentPartPr>
              <p14:xfrm>
                <a:off x="823156" y="6155051"/>
                <a:ext cx="108360" cy="383400"/>
              </p14:xfrm>
            </p:contentPart>
          </mc:Choice>
          <mc:Fallback>
            <p:pic>
              <p:nvPicPr>
                <p:cNvPr id="593" name="Freihand 592">
                  <a:extLst>
                    <a:ext uri="{FF2B5EF4-FFF2-40B4-BE49-F238E27FC236}">
                      <a16:creationId xmlns:a16="http://schemas.microsoft.com/office/drawing/2014/main" id="{F5D3AED6-01D6-E482-7E45-6D8E87D90975}"/>
                    </a:ext>
                  </a:extLst>
                </p:cNvPr>
                <p:cNvPicPr/>
                <p:nvPr/>
              </p:nvPicPr>
              <p:blipFill>
                <a:blip r:embed="rId1061"/>
                <a:stretch>
                  <a:fillRect/>
                </a:stretch>
              </p:blipFill>
              <p:spPr>
                <a:xfrm>
                  <a:off x="818836" y="6150731"/>
                  <a:ext cx="1170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595" name="Freihand 594">
                  <a:extLst>
                    <a:ext uri="{FF2B5EF4-FFF2-40B4-BE49-F238E27FC236}">
                      <a16:creationId xmlns:a16="http://schemas.microsoft.com/office/drawing/2014/main" id="{4DA85BDE-91C6-C340-5F38-747DB44723B7}"/>
                    </a:ext>
                  </a:extLst>
                </p14:cNvPr>
                <p14:cNvContentPartPr/>
                <p14:nvPr/>
              </p14:nvContentPartPr>
              <p14:xfrm>
                <a:off x="1898116" y="6080891"/>
                <a:ext cx="201240" cy="385560"/>
              </p14:xfrm>
            </p:contentPart>
          </mc:Choice>
          <mc:Fallback>
            <p:pic>
              <p:nvPicPr>
                <p:cNvPr id="595" name="Freihand 594">
                  <a:extLst>
                    <a:ext uri="{FF2B5EF4-FFF2-40B4-BE49-F238E27FC236}">
                      <a16:creationId xmlns:a16="http://schemas.microsoft.com/office/drawing/2014/main" id="{4DA85BDE-91C6-C340-5F38-747DB44723B7}"/>
                    </a:ext>
                  </a:extLst>
                </p:cNvPr>
                <p:cNvPicPr/>
                <p:nvPr/>
              </p:nvPicPr>
              <p:blipFill>
                <a:blip r:embed="rId1063"/>
                <a:stretch>
                  <a:fillRect/>
                </a:stretch>
              </p:blipFill>
              <p:spPr>
                <a:xfrm>
                  <a:off x="1893796" y="6076571"/>
                  <a:ext cx="20988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596" name="Freihand 595">
                  <a:extLst>
                    <a:ext uri="{FF2B5EF4-FFF2-40B4-BE49-F238E27FC236}">
                      <a16:creationId xmlns:a16="http://schemas.microsoft.com/office/drawing/2014/main" id="{5FCE2A85-FA3B-E4F9-6157-1CC29DD6F963}"/>
                    </a:ext>
                  </a:extLst>
                </p14:cNvPr>
                <p14:cNvContentPartPr/>
                <p14:nvPr/>
              </p14:nvContentPartPr>
              <p14:xfrm>
                <a:off x="2187196" y="6180971"/>
                <a:ext cx="150480" cy="146880"/>
              </p14:xfrm>
            </p:contentPart>
          </mc:Choice>
          <mc:Fallback>
            <p:pic>
              <p:nvPicPr>
                <p:cNvPr id="596" name="Freihand 595">
                  <a:extLst>
                    <a:ext uri="{FF2B5EF4-FFF2-40B4-BE49-F238E27FC236}">
                      <a16:creationId xmlns:a16="http://schemas.microsoft.com/office/drawing/2014/main" id="{5FCE2A85-FA3B-E4F9-6157-1CC29DD6F963}"/>
                    </a:ext>
                  </a:extLst>
                </p:cNvPr>
                <p:cNvPicPr/>
                <p:nvPr/>
              </p:nvPicPr>
              <p:blipFill>
                <a:blip r:embed="rId1065"/>
                <a:stretch>
                  <a:fillRect/>
                </a:stretch>
              </p:blipFill>
              <p:spPr>
                <a:xfrm>
                  <a:off x="2182876" y="6176651"/>
                  <a:ext cx="159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598" name="Freihand 597">
                  <a:extLst>
                    <a:ext uri="{FF2B5EF4-FFF2-40B4-BE49-F238E27FC236}">
                      <a16:creationId xmlns:a16="http://schemas.microsoft.com/office/drawing/2014/main" id="{431A2DB4-CBAA-D000-2E34-CC5EAC905248}"/>
                    </a:ext>
                  </a:extLst>
                </p14:cNvPr>
                <p14:cNvContentPartPr/>
                <p14:nvPr/>
              </p14:nvContentPartPr>
              <p14:xfrm>
                <a:off x="2418316" y="6277451"/>
                <a:ext cx="6840" cy="121680"/>
              </p14:xfrm>
            </p:contentPart>
          </mc:Choice>
          <mc:Fallback>
            <p:pic>
              <p:nvPicPr>
                <p:cNvPr id="598" name="Freihand 597">
                  <a:extLst>
                    <a:ext uri="{FF2B5EF4-FFF2-40B4-BE49-F238E27FC236}">
                      <a16:creationId xmlns:a16="http://schemas.microsoft.com/office/drawing/2014/main" id="{431A2DB4-CBAA-D000-2E34-CC5EAC905248}"/>
                    </a:ext>
                  </a:extLst>
                </p:cNvPr>
                <p:cNvPicPr/>
                <p:nvPr/>
              </p:nvPicPr>
              <p:blipFill>
                <a:blip r:embed="rId1067"/>
                <a:stretch>
                  <a:fillRect/>
                </a:stretch>
              </p:blipFill>
              <p:spPr>
                <a:xfrm>
                  <a:off x="2413996" y="6273131"/>
                  <a:ext cx="15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599" name="Freihand 598">
                  <a:extLst>
                    <a:ext uri="{FF2B5EF4-FFF2-40B4-BE49-F238E27FC236}">
                      <a16:creationId xmlns:a16="http://schemas.microsoft.com/office/drawing/2014/main" id="{0C45AD38-93EF-8ADF-7C92-4A411593F7B3}"/>
                    </a:ext>
                  </a:extLst>
                </p14:cNvPr>
                <p14:cNvContentPartPr/>
                <p14:nvPr/>
              </p14:nvContentPartPr>
              <p14:xfrm>
                <a:off x="2495716" y="6209771"/>
                <a:ext cx="93240" cy="117000"/>
              </p14:xfrm>
            </p:contentPart>
          </mc:Choice>
          <mc:Fallback>
            <p:pic>
              <p:nvPicPr>
                <p:cNvPr id="599" name="Freihand 598">
                  <a:extLst>
                    <a:ext uri="{FF2B5EF4-FFF2-40B4-BE49-F238E27FC236}">
                      <a16:creationId xmlns:a16="http://schemas.microsoft.com/office/drawing/2014/main" id="{0C45AD38-93EF-8ADF-7C92-4A411593F7B3}"/>
                    </a:ext>
                  </a:extLst>
                </p:cNvPr>
                <p:cNvPicPr/>
                <p:nvPr/>
              </p:nvPicPr>
              <p:blipFill>
                <a:blip r:embed="rId1069"/>
                <a:stretch>
                  <a:fillRect/>
                </a:stretch>
              </p:blipFill>
              <p:spPr>
                <a:xfrm>
                  <a:off x="2491396" y="6205451"/>
                  <a:ext cx="101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00" name="Freihand 599">
                  <a:extLst>
                    <a:ext uri="{FF2B5EF4-FFF2-40B4-BE49-F238E27FC236}">
                      <a16:creationId xmlns:a16="http://schemas.microsoft.com/office/drawing/2014/main" id="{DE86ABDF-2245-50E2-F84A-2DFCE4602B6D}"/>
                    </a:ext>
                  </a:extLst>
                </p14:cNvPr>
                <p14:cNvContentPartPr/>
                <p14:nvPr/>
              </p14:nvContentPartPr>
              <p14:xfrm>
                <a:off x="2514796" y="6188171"/>
                <a:ext cx="83880" cy="15480"/>
              </p14:xfrm>
            </p:contentPart>
          </mc:Choice>
          <mc:Fallback>
            <p:pic>
              <p:nvPicPr>
                <p:cNvPr id="600" name="Freihand 599">
                  <a:extLst>
                    <a:ext uri="{FF2B5EF4-FFF2-40B4-BE49-F238E27FC236}">
                      <a16:creationId xmlns:a16="http://schemas.microsoft.com/office/drawing/2014/main" id="{DE86ABDF-2245-50E2-F84A-2DFCE4602B6D}"/>
                    </a:ext>
                  </a:extLst>
                </p:cNvPr>
                <p:cNvPicPr/>
                <p:nvPr/>
              </p:nvPicPr>
              <p:blipFill>
                <a:blip r:embed="rId1071"/>
                <a:stretch>
                  <a:fillRect/>
                </a:stretch>
              </p:blipFill>
              <p:spPr>
                <a:xfrm>
                  <a:off x="2510476" y="6183851"/>
                  <a:ext cx="92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02" name="Freihand 601">
                  <a:extLst>
                    <a:ext uri="{FF2B5EF4-FFF2-40B4-BE49-F238E27FC236}">
                      <a16:creationId xmlns:a16="http://schemas.microsoft.com/office/drawing/2014/main" id="{8C2C4D78-B14B-96D7-7047-B071E2E94E0E}"/>
                    </a:ext>
                  </a:extLst>
                </p14:cNvPr>
                <p14:cNvContentPartPr/>
                <p14:nvPr/>
              </p14:nvContentPartPr>
              <p14:xfrm>
                <a:off x="2770396" y="6236051"/>
                <a:ext cx="17280" cy="30240"/>
              </p14:xfrm>
            </p:contentPart>
          </mc:Choice>
          <mc:Fallback>
            <p:pic>
              <p:nvPicPr>
                <p:cNvPr id="602" name="Freihand 601">
                  <a:extLst>
                    <a:ext uri="{FF2B5EF4-FFF2-40B4-BE49-F238E27FC236}">
                      <a16:creationId xmlns:a16="http://schemas.microsoft.com/office/drawing/2014/main" id="{8C2C4D78-B14B-96D7-7047-B071E2E94E0E}"/>
                    </a:ext>
                  </a:extLst>
                </p:cNvPr>
                <p:cNvPicPr/>
                <p:nvPr/>
              </p:nvPicPr>
              <p:blipFill>
                <a:blip r:embed="rId1073"/>
                <a:stretch>
                  <a:fillRect/>
                </a:stretch>
              </p:blipFill>
              <p:spPr>
                <a:xfrm>
                  <a:off x="2766076" y="6231731"/>
                  <a:ext cx="259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03" name="Freihand 602">
                  <a:extLst>
                    <a:ext uri="{FF2B5EF4-FFF2-40B4-BE49-F238E27FC236}">
                      <a16:creationId xmlns:a16="http://schemas.microsoft.com/office/drawing/2014/main" id="{48758309-721D-044B-D011-7E8C4125D8C8}"/>
                    </a:ext>
                  </a:extLst>
                </p14:cNvPr>
                <p14:cNvContentPartPr/>
                <p14:nvPr/>
              </p14:nvContentPartPr>
              <p14:xfrm>
                <a:off x="2939236" y="6182411"/>
                <a:ext cx="118440" cy="129600"/>
              </p14:xfrm>
            </p:contentPart>
          </mc:Choice>
          <mc:Fallback>
            <p:pic>
              <p:nvPicPr>
                <p:cNvPr id="603" name="Freihand 602">
                  <a:extLst>
                    <a:ext uri="{FF2B5EF4-FFF2-40B4-BE49-F238E27FC236}">
                      <a16:creationId xmlns:a16="http://schemas.microsoft.com/office/drawing/2014/main" id="{48758309-721D-044B-D011-7E8C4125D8C8}"/>
                    </a:ext>
                  </a:extLst>
                </p:cNvPr>
                <p:cNvPicPr/>
                <p:nvPr/>
              </p:nvPicPr>
              <p:blipFill>
                <a:blip r:embed="rId1075"/>
                <a:stretch>
                  <a:fillRect/>
                </a:stretch>
              </p:blipFill>
              <p:spPr>
                <a:xfrm>
                  <a:off x="2934916" y="6178091"/>
                  <a:ext cx="127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04" name="Freihand 603">
                  <a:extLst>
                    <a:ext uri="{FF2B5EF4-FFF2-40B4-BE49-F238E27FC236}">
                      <a16:creationId xmlns:a16="http://schemas.microsoft.com/office/drawing/2014/main" id="{A5F042E7-B981-EE1B-6635-5BCA7419C8A7}"/>
                    </a:ext>
                  </a:extLst>
                </p14:cNvPr>
                <p14:cNvContentPartPr/>
                <p14:nvPr/>
              </p14:nvContentPartPr>
              <p14:xfrm>
                <a:off x="3109156" y="6278171"/>
                <a:ext cx="16920" cy="113760"/>
              </p14:xfrm>
            </p:contentPart>
          </mc:Choice>
          <mc:Fallback>
            <p:pic>
              <p:nvPicPr>
                <p:cNvPr id="604" name="Freihand 603">
                  <a:extLst>
                    <a:ext uri="{FF2B5EF4-FFF2-40B4-BE49-F238E27FC236}">
                      <a16:creationId xmlns:a16="http://schemas.microsoft.com/office/drawing/2014/main" id="{A5F042E7-B981-EE1B-6635-5BCA7419C8A7}"/>
                    </a:ext>
                  </a:extLst>
                </p:cNvPr>
                <p:cNvPicPr/>
                <p:nvPr/>
              </p:nvPicPr>
              <p:blipFill>
                <a:blip r:embed="rId1077"/>
                <a:stretch>
                  <a:fillRect/>
                </a:stretch>
              </p:blipFill>
              <p:spPr>
                <a:xfrm>
                  <a:off x="3104836" y="6273851"/>
                  <a:ext cx="25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05" name="Freihand 604">
                  <a:extLst>
                    <a:ext uri="{FF2B5EF4-FFF2-40B4-BE49-F238E27FC236}">
                      <a16:creationId xmlns:a16="http://schemas.microsoft.com/office/drawing/2014/main" id="{AABE88B8-8FFB-3E1C-7E38-20B83DAA2EBC}"/>
                    </a:ext>
                  </a:extLst>
                </p14:cNvPr>
                <p14:cNvContentPartPr/>
                <p14:nvPr/>
              </p14:nvContentPartPr>
              <p14:xfrm>
                <a:off x="3230476" y="6135611"/>
                <a:ext cx="127080" cy="204480"/>
              </p14:xfrm>
            </p:contentPart>
          </mc:Choice>
          <mc:Fallback>
            <p:pic>
              <p:nvPicPr>
                <p:cNvPr id="605" name="Freihand 604">
                  <a:extLst>
                    <a:ext uri="{FF2B5EF4-FFF2-40B4-BE49-F238E27FC236}">
                      <a16:creationId xmlns:a16="http://schemas.microsoft.com/office/drawing/2014/main" id="{AABE88B8-8FFB-3E1C-7E38-20B83DAA2EBC}"/>
                    </a:ext>
                  </a:extLst>
                </p:cNvPr>
                <p:cNvPicPr/>
                <p:nvPr/>
              </p:nvPicPr>
              <p:blipFill>
                <a:blip r:embed="rId1079"/>
                <a:stretch>
                  <a:fillRect/>
                </a:stretch>
              </p:blipFill>
              <p:spPr>
                <a:xfrm>
                  <a:off x="3226156" y="6131291"/>
                  <a:ext cx="135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07" name="Freihand 606">
                  <a:extLst>
                    <a:ext uri="{FF2B5EF4-FFF2-40B4-BE49-F238E27FC236}">
                      <a16:creationId xmlns:a16="http://schemas.microsoft.com/office/drawing/2014/main" id="{0BA61EBB-FA25-C641-527D-1713181E4327}"/>
                    </a:ext>
                  </a:extLst>
                </p14:cNvPr>
                <p14:cNvContentPartPr/>
                <p14:nvPr/>
              </p14:nvContentPartPr>
              <p14:xfrm>
                <a:off x="3641596" y="6146411"/>
                <a:ext cx="24120" cy="145080"/>
              </p14:xfrm>
            </p:contentPart>
          </mc:Choice>
          <mc:Fallback>
            <p:pic>
              <p:nvPicPr>
                <p:cNvPr id="607" name="Freihand 606">
                  <a:extLst>
                    <a:ext uri="{FF2B5EF4-FFF2-40B4-BE49-F238E27FC236}">
                      <a16:creationId xmlns:a16="http://schemas.microsoft.com/office/drawing/2014/main" id="{0BA61EBB-FA25-C641-527D-1713181E4327}"/>
                    </a:ext>
                  </a:extLst>
                </p:cNvPr>
                <p:cNvPicPr/>
                <p:nvPr/>
              </p:nvPicPr>
              <p:blipFill>
                <a:blip r:embed="rId1081"/>
                <a:stretch>
                  <a:fillRect/>
                </a:stretch>
              </p:blipFill>
              <p:spPr>
                <a:xfrm>
                  <a:off x="3637276" y="6142091"/>
                  <a:ext cx="32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08" name="Freihand 607">
                  <a:extLst>
                    <a:ext uri="{FF2B5EF4-FFF2-40B4-BE49-F238E27FC236}">
                      <a16:creationId xmlns:a16="http://schemas.microsoft.com/office/drawing/2014/main" id="{4BB384DC-86E8-C27C-D83C-21BD1E1FA2AF}"/>
                    </a:ext>
                  </a:extLst>
                </p14:cNvPr>
                <p14:cNvContentPartPr/>
                <p14:nvPr/>
              </p14:nvContentPartPr>
              <p14:xfrm>
                <a:off x="3538276" y="6186371"/>
                <a:ext cx="204120" cy="23040"/>
              </p14:xfrm>
            </p:contentPart>
          </mc:Choice>
          <mc:Fallback>
            <p:pic>
              <p:nvPicPr>
                <p:cNvPr id="608" name="Freihand 607">
                  <a:extLst>
                    <a:ext uri="{FF2B5EF4-FFF2-40B4-BE49-F238E27FC236}">
                      <a16:creationId xmlns:a16="http://schemas.microsoft.com/office/drawing/2014/main" id="{4BB384DC-86E8-C27C-D83C-21BD1E1FA2AF}"/>
                    </a:ext>
                  </a:extLst>
                </p:cNvPr>
                <p:cNvPicPr/>
                <p:nvPr/>
              </p:nvPicPr>
              <p:blipFill>
                <a:blip r:embed="rId1083"/>
                <a:stretch>
                  <a:fillRect/>
                </a:stretch>
              </p:blipFill>
              <p:spPr>
                <a:xfrm>
                  <a:off x="3533956" y="6182051"/>
                  <a:ext cx="212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10" name="Freihand 609">
                  <a:extLst>
                    <a:ext uri="{FF2B5EF4-FFF2-40B4-BE49-F238E27FC236}">
                      <a16:creationId xmlns:a16="http://schemas.microsoft.com/office/drawing/2014/main" id="{59779C65-8CD1-34C7-24F0-DC28AAF2292B}"/>
                    </a:ext>
                  </a:extLst>
                </p14:cNvPr>
                <p14:cNvContentPartPr/>
                <p14:nvPr/>
              </p14:nvContentPartPr>
              <p14:xfrm>
                <a:off x="3914476" y="6114731"/>
                <a:ext cx="105120" cy="127440"/>
              </p14:xfrm>
            </p:contentPart>
          </mc:Choice>
          <mc:Fallback>
            <p:pic>
              <p:nvPicPr>
                <p:cNvPr id="610" name="Freihand 609">
                  <a:extLst>
                    <a:ext uri="{FF2B5EF4-FFF2-40B4-BE49-F238E27FC236}">
                      <a16:creationId xmlns:a16="http://schemas.microsoft.com/office/drawing/2014/main" id="{59779C65-8CD1-34C7-24F0-DC28AAF2292B}"/>
                    </a:ext>
                  </a:extLst>
                </p:cNvPr>
                <p:cNvPicPr/>
                <p:nvPr/>
              </p:nvPicPr>
              <p:blipFill>
                <a:blip r:embed="rId1085"/>
                <a:stretch>
                  <a:fillRect/>
                </a:stretch>
              </p:blipFill>
              <p:spPr>
                <a:xfrm>
                  <a:off x="3910156" y="6110411"/>
                  <a:ext cx="113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11" name="Freihand 610">
                  <a:extLst>
                    <a:ext uri="{FF2B5EF4-FFF2-40B4-BE49-F238E27FC236}">
                      <a16:creationId xmlns:a16="http://schemas.microsoft.com/office/drawing/2014/main" id="{1C546ABE-F0F7-B7C2-0FF0-E158F46BB1B9}"/>
                    </a:ext>
                  </a:extLst>
                </p14:cNvPr>
                <p14:cNvContentPartPr/>
                <p14:nvPr/>
              </p14:nvContentPartPr>
              <p14:xfrm>
                <a:off x="4063876" y="6203651"/>
                <a:ext cx="12600" cy="94680"/>
              </p14:xfrm>
            </p:contentPart>
          </mc:Choice>
          <mc:Fallback>
            <p:pic>
              <p:nvPicPr>
                <p:cNvPr id="611" name="Freihand 610">
                  <a:extLst>
                    <a:ext uri="{FF2B5EF4-FFF2-40B4-BE49-F238E27FC236}">
                      <a16:creationId xmlns:a16="http://schemas.microsoft.com/office/drawing/2014/main" id="{1C546ABE-F0F7-B7C2-0FF0-E158F46BB1B9}"/>
                    </a:ext>
                  </a:extLst>
                </p:cNvPr>
                <p:cNvPicPr/>
                <p:nvPr/>
              </p:nvPicPr>
              <p:blipFill>
                <a:blip r:embed="rId1087"/>
                <a:stretch>
                  <a:fillRect/>
                </a:stretch>
              </p:blipFill>
              <p:spPr>
                <a:xfrm>
                  <a:off x="4059556" y="6199331"/>
                  <a:ext cx="21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12" name="Freihand 611">
                  <a:extLst>
                    <a:ext uri="{FF2B5EF4-FFF2-40B4-BE49-F238E27FC236}">
                      <a16:creationId xmlns:a16="http://schemas.microsoft.com/office/drawing/2014/main" id="{4AF3B4BE-47DF-6656-F7BE-947CF39E012D}"/>
                    </a:ext>
                  </a:extLst>
                </p14:cNvPr>
                <p14:cNvContentPartPr/>
                <p14:nvPr/>
              </p14:nvContentPartPr>
              <p14:xfrm>
                <a:off x="4094116" y="6080891"/>
                <a:ext cx="158760" cy="189000"/>
              </p14:xfrm>
            </p:contentPart>
          </mc:Choice>
          <mc:Fallback>
            <p:pic>
              <p:nvPicPr>
                <p:cNvPr id="612" name="Freihand 611">
                  <a:extLst>
                    <a:ext uri="{FF2B5EF4-FFF2-40B4-BE49-F238E27FC236}">
                      <a16:creationId xmlns:a16="http://schemas.microsoft.com/office/drawing/2014/main" id="{4AF3B4BE-47DF-6656-F7BE-947CF39E012D}"/>
                    </a:ext>
                  </a:extLst>
                </p:cNvPr>
                <p:cNvPicPr/>
                <p:nvPr/>
              </p:nvPicPr>
              <p:blipFill>
                <a:blip r:embed="rId1089"/>
                <a:stretch>
                  <a:fillRect/>
                </a:stretch>
              </p:blipFill>
              <p:spPr>
                <a:xfrm>
                  <a:off x="4089796" y="6076571"/>
                  <a:ext cx="167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14" name="Freihand 613">
                  <a:extLst>
                    <a:ext uri="{FF2B5EF4-FFF2-40B4-BE49-F238E27FC236}">
                      <a16:creationId xmlns:a16="http://schemas.microsoft.com/office/drawing/2014/main" id="{E82CDEA0-76A6-FE1A-4446-26DAFF815A26}"/>
                    </a:ext>
                  </a:extLst>
                </p14:cNvPr>
                <p14:cNvContentPartPr/>
                <p14:nvPr/>
              </p14:nvContentPartPr>
              <p14:xfrm>
                <a:off x="4358716" y="6151451"/>
                <a:ext cx="52200" cy="50760"/>
              </p14:xfrm>
            </p:contentPart>
          </mc:Choice>
          <mc:Fallback>
            <p:pic>
              <p:nvPicPr>
                <p:cNvPr id="614" name="Freihand 613">
                  <a:extLst>
                    <a:ext uri="{FF2B5EF4-FFF2-40B4-BE49-F238E27FC236}">
                      <a16:creationId xmlns:a16="http://schemas.microsoft.com/office/drawing/2014/main" id="{E82CDEA0-76A6-FE1A-4446-26DAFF815A26}"/>
                    </a:ext>
                  </a:extLst>
                </p:cNvPr>
                <p:cNvPicPr/>
                <p:nvPr/>
              </p:nvPicPr>
              <p:blipFill>
                <a:blip r:embed="rId1091"/>
                <a:stretch>
                  <a:fillRect/>
                </a:stretch>
              </p:blipFill>
              <p:spPr>
                <a:xfrm>
                  <a:off x="4354396" y="6147131"/>
                  <a:ext cx="60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15" name="Freihand 614">
                  <a:extLst>
                    <a:ext uri="{FF2B5EF4-FFF2-40B4-BE49-F238E27FC236}">
                      <a16:creationId xmlns:a16="http://schemas.microsoft.com/office/drawing/2014/main" id="{40234A08-E8B1-EE88-7761-722513661589}"/>
                    </a:ext>
                  </a:extLst>
                </p14:cNvPr>
                <p14:cNvContentPartPr/>
                <p14:nvPr/>
              </p14:nvContentPartPr>
              <p14:xfrm>
                <a:off x="4540156" y="6049931"/>
                <a:ext cx="143640" cy="177480"/>
              </p14:xfrm>
            </p:contentPart>
          </mc:Choice>
          <mc:Fallback>
            <p:pic>
              <p:nvPicPr>
                <p:cNvPr id="615" name="Freihand 614">
                  <a:extLst>
                    <a:ext uri="{FF2B5EF4-FFF2-40B4-BE49-F238E27FC236}">
                      <a16:creationId xmlns:a16="http://schemas.microsoft.com/office/drawing/2014/main" id="{40234A08-E8B1-EE88-7761-722513661589}"/>
                    </a:ext>
                  </a:extLst>
                </p:cNvPr>
                <p:cNvPicPr/>
                <p:nvPr/>
              </p:nvPicPr>
              <p:blipFill>
                <a:blip r:embed="rId1093"/>
                <a:stretch>
                  <a:fillRect/>
                </a:stretch>
              </p:blipFill>
              <p:spPr>
                <a:xfrm>
                  <a:off x="4535836" y="6045611"/>
                  <a:ext cx="152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616" name="Freihand 615">
                  <a:extLst>
                    <a:ext uri="{FF2B5EF4-FFF2-40B4-BE49-F238E27FC236}">
                      <a16:creationId xmlns:a16="http://schemas.microsoft.com/office/drawing/2014/main" id="{98BDD213-B3AD-1C06-0980-4BC908F89860}"/>
                    </a:ext>
                  </a:extLst>
                </p14:cNvPr>
                <p14:cNvContentPartPr/>
                <p14:nvPr/>
              </p14:nvContentPartPr>
              <p14:xfrm>
                <a:off x="4715476" y="6182771"/>
                <a:ext cx="21600" cy="108720"/>
              </p14:xfrm>
            </p:contentPart>
          </mc:Choice>
          <mc:Fallback>
            <p:pic>
              <p:nvPicPr>
                <p:cNvPr id="616" name="Freihand 615">
                  <a:extLst>
                    <a:ext uri="{FF2B5EF4-FFF2-40B4-BE49-F238E27FC236}">
                      <a16:creationId xmlns:a16="http://schemas.microsoft.com/office/drawing/2014/main" id="{98BDD213-B3AD-1C06-0980-4BC908F89860}"/>
                    </a:ext>
                  </a:extLst>
                </p:cNvPr>
                <p:cNvPicPr/>
                <p:nvPr/>
              </p:nvPicPr>
              <p:blipFill>
                <a:blip r:embed="rId1095"/>
                <a:stretch>
                  <a:fillRect/>
                </a:stretch>
              </p:blipFill>
              <p:spPr>
                <a:xfrm>
                  <a:off x="4711156" y="6178451"/>
                  <a:ext cx="30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17" name="Freihand 616">
                  <a:extLst>
                    <a:ext uri="{FF2B5EF4-FFF2-40B4-BE49-F238E27FC236}">
                      <a16:creationId xmlns:a16="http://schemas.microsoft.com/office/drawing/2014/main" id="{A443BF69-5182-DA68-F66C-2C3EF88D15F4}"/>
                    </a:ext>
                  </a:extLst>
                </p14:cNvPr>
                <p14:cNvContentPartPr/>
                <p14:nvPr/>
              </p14:nvContentPartPr>
              <p14:xfrm>
                <a:off x="4803676" y="6021131"/>
                <a:ext cx="98640" cy="193680"/>
              </p14:xfrm>
            </p:contentPart>
          </mc:Choice>
          <mc:Fallback>
            <p:pic>
              <p:nvPicPr>
                <p:cNvPr id="617" name="Freihand 616">
                  <a:extLst>
                    <a:ext uri="{FF2B5EF4-FFF2-40B4-BE49-F238E27FC236}">
                      <a16:creationId xmlns:a16="http://schemas.microsoft.com/office/drawing/2014/main" id="{A443BF69-5182-DA68-F66C-2C3EF88D15F4}"/>
                    </a:ext>
                  </a:extLst>
                </p:cNvPr>
                <p:cNvPicPr/>
                <p:nvPr/>
              </p:nvPicPr>
              <p:blipFill>
                <a:blip r:embed="rId1097"/>
                <a:stretch>
                  <a:fillRect/>
                </a:stretch>
              </p:blipFill>
              <p:spPr>
                <a:xfrm>
                  <a:off x="4799356" y="6016811"/>
                  <a:ext cx="107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19" name="Freihand 618">
                  <a:extLst>
                    <a:ext uri="{FF2B5EF4-FFF2-40B4-BE49-F238E27FC236}">
                      <a16:creationId xmlns:a16="http://schemas.microsoft.com/office/drawing/2014/main" id="{B054C204-D0B4-0E28-7E9A-33991809C426}"/>
                    </a:ext>
                  </a:extLst>
                </p14:cNvPr>
                <p14:cNvContentPartPr/>
                <p14:nvPr/>
              </p14:nvContentPartPr>
              <p14:xfrm>
                <a:off x="4913116" y="5969291"/>
                <a:ext cx="161640" cy="289080"/>
              </p14:xfrm>
            </p:contentPart>
          </mc:Choice>
          <mc:Fallback>
            <p:pic>
              <p:nvPicPr>
                <p:cNvPr id="619" name="Freihand 618">
                  <a:extLst>
                    <a:ext uri="{FF2B5EF4-FFF2-40B4-BE49-F238E27FC236}">
                      <a16:creationId xmlns:a16="http://schemas.microsoft.com/office/drawing/2014/main" id="{B054C204-D0B4-0E28-7E9A-33991809C426}"/>
                    </a:ext>
                  </a:extLst>
                </p:cNvPr>
                <p:cNvPicPr/>
                <p:nvPr/>
              </p:nvPicPr>
              <p:blipFill>
                <a:blip r:embed="rId1099"/>
                <a:stretch>
                  <a:fillRect/>
                </a:stretch>
              </p:blipFill>
              <p:spPr>
                <a:xfrm>
                  <a:off x="4908796" y="5964971"/>
                  <a:ext cx="1702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21" name="Freihand 620">
                  <a:extLst>
                    <a:ext uri="{FF2B5EF4-FFF2-40B4-BE49-F238E27FC236}">
                      <a16:creationId xmlns:a16="http://schemas.microsoft.com/office/drawing/2014/main" id="{A56D9316-3A05-740D-55DB-077D3281F533}"/>
                    </a:ext>
                  </a:extLst>
                </p14:cNvPr>
                <p14:cNvContentPartPr/>
                <p14:nvPr/>
              </p14:nvContentPartPr>
              <p14:xfrm>
                <a:off x="5185276" y="6065051"/>
                <a:ext cx="151560" cy="10080"/>
              </p14:xfrm>
            </p:contentPart>
          </mc:Choice>
          <mc:Fallback>
            <p:pic>
              <p:nvPicPr>
                <p:cNvPr id="621" name="Freihand 620">
                  <a:extLst>
                    <a:ext uri="{FF2B5EF4-FFF2-40B4-BE49-F238E27FC236}">
                      <a16:creationId xmlns:a16="http://schemas.microsoft.com/office/drawing/2014/main" id="{A56D9316-3A05-740D-55DB-077D3281F533}"/>
                    </a:ext>
                  </a:extLst>
                </p:cNvPr>
                <p:cNvPicPr/>
                <p:nvPr/>
              </p:nvPicPr>
              <p:blipFill>
                <a:blip r:embed="rId1101"/>
                <a:stretch>
                  <a:fillRect/>
                </a:stretch>
              </p:blipFill>
              <p:spPr>
                <a:xfrm>
                  <a:off x="5180956" y="6060731"/>
                  <a:ext cx="160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22" name="Freihand 621">
                  <a:extLst>
                    <a:ext uri="{FF2B5EF4-FFF2-40B4-BE49-F238E27FC236}">
                      <a16:creationId xmlns:a16="http://schemas.microsoft.com/office/drawing/2014/main" id="{EE0CAEFC-652B-73F5-2B5D-AB159ECE19DD}"/>
                    </a:ext>
                  </a:extLst>
                </p14:cNvPr>
                <p14:cNvContentPartPr/>
                <p14:nvPr/>
              </p14:nvContentPartPr>
              <p14:xfrm>
                <a:off x="5203996" y="6126251"/>
                <a:ext cx="135000" cy="7920"/>
              </p14:xfrm>
            </p:contentPart>
          </mc:Choice>
          <mc:Fallback>
            <p:pic>
              <p:nvPicPr>
                <p:cNvPr id="622" name="Freihand 621">
                  <a:extLst>
                    <a:ext uri="{FF2B5EF4-FFF2-40B4-BE49-F238E27FC236}">
                      <a16:creationId xmlns:a16="http://schemas.microsoft.com/office/drawing/2014/main" id="{EE0CAEFC-652B-73F5-2B5D-AB159ECE19DD}"/>
                    </a:ext>
                  </a:extLst>
                </p:cNvPr>
                <p:cNvPicPr/>
                <p:nvPr/>
              </p:nvPicPr>
              <p:blipFill>
                <a:blip r:embed="rId1103"/>
                <a:stretch>
                  <a:fillRect/>
                </a:stretch>
              </p:blipFill>
              <p:spPr>
                <a:xfrm>
                  <a:off x="5199676" y="6121931"/>
                  <a:ext cx="143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23" name="Freihand 622">
                  <a:extLst>
                    <a:ext uri="{FF2B5EF4-FFF2-40B4-BE49-F238E27FC236}">
                      <a16:creationId xmlns:a16="http://schemas.microsoft.com/office/drawing/2014/main" id="{6C59E8B0-9EF7-9BF5-61E9-2F384E28CC35}"/>
                    </a:ext>
                  </a:extLst>
                </p14:cNvPr>
                <p14:cNvContentPartPr/>
                <p14:nvPr/>
              </p14:nvContentPartPr>
              <p14:xfrm>
                <a:off x="5432596" y="5983691"/>
                <a:ext cx="169560" cy="230040"/>
              </p14:xfrm>
            </p:contentPart>
          </mc:Choice>
          <mc:Fallback>
            <p:pic>
              <p:nvPicPr>
                <p:cNvPr id="623" name="Freihand 622">
                  <a:extLst>
                    <a:ext uri="{FF2B5EF4-FFF2-40B4-BE49-F238E27FC236}">
                      <a16:creationId xmlns:a16="http://schemas.microsoft.com/office/drawing/2014/main" id="{6C59E8B0-9EF7-9BF5-61E9-2F384E28CC35}"/>
                    </a:ext>
                  </a:extLst>
                </p:cNvPr>
                <p:cNvPicPr/>
                <p:nvPr/>
              </p:nvPicPr>
              <p:blipFill>
                <a:blip r:embed="rId1105"/>
                <a:stretch>
                  <a:fillRect/>
                </a:stretch>
              </p:blipFill>
              <p:spPr>
                <a:xfrm>
                  <a:off x="5428276" y="5979371"/>
                  <a:ext cx="178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25" name="Freihand 624">
                  <a:extLst>
                    <a:ext uri="{FF2B5EF4-FFF2-40B4-BE49-F238E27FC236}">
                      <a16:creationId xmlns:a16="http://schemas.microsoft.com/office/drawing/2014/main" id="{8B6AC7F9-07FC-329A-B04E-D8F0DD4D413B}"/>
                    </a:ext>
                  </a:extLst>
                </p14:cNvPr>
                <p14:cNvContentPartPr/>
                <p14:nvPr/>
              </p14:nvContentPartPr>
              <p14:xfrm>
                <a:off x="1823236" y="6470411"/>
                <a:ext cx="1748160" cy="138240"/>
              </p14:xfrm>
            </p:contentPart>
          </mc:Choice>
          <mc:Fallback>
            <p:pic>
              <p:nvPicPr>
                <p:cNvPr id="625" name="Freihand 624">
                  <a:extLst>
                    <a:ext uri="{FF2B5EF4-FFF2-40B4-BE49-F238E27FC236}">
                      <a16:creationId xmlns:a16="http://schemas.microsoft.com/office/drawing/2014/main" id="{8B6AC7F9-07FC-329A-B04E-D8F0DD4D413B}"/>
                    </a:ext>
                  </a:extLst>
                </p:cNvPr>
                <p:cNvPicPr/>
                <p:nvPr/>
              </p:nvPicPr>
              <p:blipFill>
                <a:blip r:embed="rId1107"/>
                <a:stretch>
                  <a:fillRect/>
                </a:stretch>
              </p:blipFill>
              <p:spPr>
                <a:xfrm>
                  <a:off x="1818916" y="6466091"/>
                  <a:ext cx="1756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26" name="Freihand 625">
                  <a:extLst>
                    <a:ext uri="{FF2B5EF4-FFF2-40B4-BE49-F238E27FC236}">
                      <a16:creationId xmlns:a16="http://schemas.microsoft.com/office/drawing/2014/main" id="{492BA8ED-66C1-AC8D-DA08-FDD7C663D1F5}"/>
                    </a:ext>
                  </a:extLst>
                </p14:cNvPr>
                <p14:cNvContentPartPr/>
                <p14:nvPr/>
              </p14:nvContentPartPr>
              <p14:xfrm>
                <a:off x="3525316" y="6369251"/>
                <a:ext cx="1455120" cy="278640"/>
              </p14:xfrm>
            </p:contentPart>
          </mc:Choice>
          <mc:Fallback>
            <p:pic>
              <p:nvPicPr>
                <p:cNvPr id="626" name="Freihand 625">
                  <a:extLst>
                    <a:ext uri="{FF2B5EF4-FFF2-40B4-BE49-F238E27FC236}">
                      <a16:creationId xmlns:a16="http://schemas.microsoft.com/office/drawing/2014/main" id="{492BA8ED-66C1-AC8D-DA08-FDD7C663D1F5}"/>
                    </a:ext>
                  </a:extLst>
                </p:cNvPr>
                <p:cNvPicPr/>
                <p:nvPr/>
              </p:nvPicPr>
              <p:blipFill>
                <a:blip r:embed="rId1109"/>
                <a:stretch>
                  <a:fillRect/>
                </a:stretch>
              </p:blipFill>
              <p:spPr>
                <a:xfrm>
                  <a:off x="3520996" y="6364931"/>
                  <a:ext cx="14637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28" name="Freihand 627">
                  <a:extLst>
                    <a:ext uri="{FF2B5EF4-FFF2-40B4-BE49-F238E27FC236}">
                      <a16:creationId xmlns:a16="http://schemas.microsoft.com/office/drawing/2014/main" id="{C9A0FFFB-0526-1199-1C59-877A250AB638}"/>
                    </a:ext>
                  </a:extLst>
                </p14:cNvPr>
                <p14:cNvContentPartPr/>
                <p14:nvPr/>
              </p14:nvContentPartPr>
              <p14:xfrm>
                <a:off x="5714836" y="6163331"/>
                <a:ext cx="125280" cy="29160"/>
              </p14:xfrm>
            </p:contentPart>
          </mc:Choice>
          <mc:Fallback>
            <p:pic>
              <p:nvPicPr>
                <p:cNvPr id="628" name="Freihand 627">
                  <a:extLst>
                    <a:ext uri="{FF2B5EF4-FFF2-40B4-BE49-F238E27FC236}">
                      <a16:creationId xmlns:a16="http://schemas.microsoft.com/office/drawing/2014/main" id="{C9A0FFFB-0526-1199-1C59-877A250AB638}"/>
                    </a:ext>
                  </a:extLst>
                </p:cNvPr>
                <p:cNvPicPr/>
                <p:nvPr/>
              </p:nvPicPr>
              <p:blipFill>
                <a:blip r:embed="rId1111"/>
                <a:stretch>
                  <a:fillRect/>
                </a:stretch>
              </p:blipFill>
              <p:spPr>
                <a:xfrm>
                  <a:off x="5710516" y="6159011"/>
                  <a:ext cx="133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29" name="Freihand 628">
                  <a:extLst>
                    <a:ext uri="{FF2B5EF4-FFF2-40B4-BE49-F238E27FC236}">
                      <a16:creationId xmlns:a16="http://schemas.microsoft.com/office/drawing/2014/main" id="{07BB35FE-4578-D621-455E-FC2E99892D60}"/>
                    </a:ext>
                  </a:extLst>
                </p14:cNvPr>
                <p14:cNvContentPartPr/>
                <p14:nvPr/>
              </p14:nvContentPartPr>
              <p14:xfrm>
                <a:off x="5728156" y="6217691"/>
                <a:ext cx="151920" cy="11160"/>
              </p14:xfrm>
            </p:contentPart>
          </mc:Choice>
          <mc:Fallback>
            <p:pic>
              <p:nvPicPr>
                <p:cNvPr id="629" name="Freihand 628">
                  <a:extLst>
                    <a:ext uri="{FF2B5EF4-FFF2-40B4-BE49-F238E27FC236}">
                      <a16:creationId xmlns:a16="http://schemas.microsoft.com/office/drawing/2014/main" id="{07BB35FE-4578-D621-455E-FC2E99892D60}"/>
                    </a:ext>
                  </a:extLst>
                </p:cNvPr>
                <p:cNvPicPr/>
                <p:nvPr/>
              </p:nvPicPr>
              <p:blipFill>
                <a:blip r:embed="rId1113"/>
                <a:stretch>
                  <a:fillRect/>
                </a:stretch>
              </p:blipFill>
              <p:spPr>
                <a:xfrm>
                  <a:off x="5723836" y="6213371"/>
                  <a:ext cx="160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30" name="Freihand 629">
                  <a:extLst>
                    <a:ext uri="{FF2B5EF4-FFF2-40B4-BE49-F238E27FC236}">
                      <a16:creationId xmlns:a16="http://schemas.microsoft.com/office/drawing/2014/main" id="{77591C85-12FB-3ED4-B3D2-2F4130241A51}"/>
                    </a:ext>
                  </a:extLst>
                </p14:cNvPr>
                <p14:cNvContentPartPr/>
                <p14:nvPr/>
              </p14:nvContentPartPr>
              <p14:xfrm>
                <a:off x="5877916" y="6116171"/>
                <a:ext cx="76320" cy="136800"/>
              </p14:xfrm>
            </p:contentPart>
          </mc:Choice>
          <mc:Fallback>
            <p:pic>
              <p:nvPicPr>
                <p:cNvPr id="630" name="Freihand 629">
                  <a:extLst>
                    <a:ext uri="{FF2B5EF4-FFF2-40B4-BE49-F238E27FC236}">
                      <a16:creationId xmlns:a16="http://schemas.microsoft.com/office/drawing/2014/main" id="{77591C85-12FB-3ED4-B3D2-2F4130241A51}"/>
                    </a:ext>
                  </a:extLst>
                </p:cNvPr>
                <p:cNvPicPr/>
                <p:nvPr/>
              </p:nvPicPr>
              <p:blipFill>
                <a:blip r:embed="rId1115"/>
                <a:stretch>
                  <a:fillRect/>
                </a:stretch>
              </p:blipFill>
              <p:spPr>
                <a:xfrm>
                  <a:off x="5873596" y="6111851"/>
                  <a:ext cx="84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32" name="Freihand 631">
                  <a:extLst>
                    <a:ext uri="{FF2B5EF4-FFF2-40B4-BE49-F238E27FC236}">
                      <a16:creationId xmlns:a16="http://schemas.microsoft.com/office/drawing/2014/main" id="{C50AB3C2-9758-5816-5CE0-5885601C80BC}"/>
                    </a:ext>
                  </a:extLst>
                </p14:cNvPr>
                <p14:cNvContentPartPr/>
                <p14:nvPr/>
              </p14:nvContentPartPr>
              <p14:xfrm>
                <a:off x="6054316" y="6108611"/>
                <a:ext cx="178920" cy="100080"/>
              </p14:xfrm>
            </p:contentPart>
          </mc:Choice>
          <mc:Fallback>
            <p:pic>
              <p:nvPicPr>
                <p:cNvPr id="632" name="Freihand 631">
                  <a:extLst>
                    <a:ext uri="{FF2B5EF4-FFF2-40B4-BE49-F238E27FC236}">
                      <a16:creationId xmlns:a16="http://schemas.microsoft.com/office/drawing/2014/main" id="{C50AB3C2-9758-5816-5CE0-5885601C80BC}"/>
                    </a:ext>
                  </a:extLst>
                </p:cNvPr>
                <p:cNvPicPr/>
                <p:nvPr/>
              </p:nvPicPr>
              <p:blipFill>
                <a:blip r:embed="rId1117"/>
                <a:stretch>
                  <a:fillRect/>
                </a:stretch>
              </p:blipFill>
              <p:spPr>
                <a:xfrm>
                  <a:off x="6049996" y="6104291"/>
                  <a:ext cx="187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33" name="Freihand 632">
                  <a:extLst>
                    <a:ext uri="{FF2B5EF4-FFF2-40B4-BE49-F238E27FC236}">
                      <a16:creationId xmlns:a16="http://schemas.microsoft.com/office/drawing/2014/main" id="{DF8F9BB8-6EAE-8A0B-B196-44908558A24C}"/>
                    </a:ext>
                  </a:extLst>
                </p14:cNvPr>
                <p14:cNvContentPartPr/>
                <p14:nvPr/>
              </p14:nvContentPartPr>
              <p14:xfrm>
                <a:off x="6370756" y="6106091"/>
                <a:ext cx="125280" cy="12240"/>
              </p14:xfrm>
            </p:contentPart>
          </mc:Choice>
          <mc:Fallback>
            <p:pic>
              <p:nvPicPr>
                <p:cNvPr id="633" name="Freihand 632">
                  <a:extLst>
                    <a:ext uri="{FF2B5EF4-FFF2-40B4-BE49-F238E27FC236}">
                      <a16:creationId xmlns:a16="http://schemas.microsoft.com/office/drawing/2014/main" id="{DF8F9BB8-6EAE-8A0B-B196-44908558A24C}"/>
                    </a:ext>
                  </a:extLst>
                </p:cNvPr>
                <p:cNvPicPr/>
                <p:nvPr/>
              </p:nvPicPr>
              <p:blipFill>
                <a:blip r:embed="rId1119"/>
                <a:stretch>
                  <a:fillRect/>
                </a:stretch>
              </p:blipFill>
              <p:spPr>
                <a:xfrm>
                  <a:off x="6366436" y="6101771"/>
                  <a:ext cx="133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34" name="Freihand 633">
                  <a:extLst>
                    <a:ext uri="{FF2B5EF4-FFF2-40B4-BE49-F238E27FC236}">
                      <a16:creationId xmlns:a16="http://schemas.microsoft.com/office/drawing/2014/main" id="{C91D7BBB-616F-8779-326A-19981C41BF71}"/>
                    </a:ext>
                  </a:extLst>
                </p14:cNvPr>
                <p14:cNvContentPartPr/>
                <p14:nvPr/>
              </p14:nvContentPartPr>
              <p14:xfrm>
                <a:off x="6382636" y="6169091"/>
                <a:ext cx="146520" cy="11160"/>
              </p14:xfrm>
            </p:contentPart>
          </mc:Choice>
          <mc:Fallback>
            <p:pic>
              <p:nvPicPr>
                <p:cNvPr id="634" name="Freihand 633">
                  <a:extLst>
                    <a:ext uri="{FF2B5EF4-FFF2-40B4-BE49-F238E27FC236}">
                      <a16:creationId xmlns:a16="http://schemas.microsoft.com/office/drawing/2014/main" id="{C91D7BBB-616F-8779-326A-19981C41BF71}"/>
                    </a:ext>
                  </a:extLst>
                </p:cNvPr>
                <p:cNvPicPr/>
                <p:nvPr/>
              </p:nvPicPr>
              <p:blipFill>
                <a:blip r:embed="rId1121"/>
                <a:stretch>
                  <a:fillRect/>
                </a:stretch>
              </p:blipFill>
              <p:spPr>
                <a:xfrm>
                  <a:off x="6378316" y="6164771"/>
                  <a:ext cx="155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36" name="Freihand 635">
                  <a:extLst>
                    <a:ext uri="{FF2B5EF4-FFF2-40B4-BE49-F238E27FC236}">
                      <a16:creationId xmlns:a16="http://schemas.microsoft.com/office/drawing/2014/main" id="{484F6EB6-F7F2-60FB-AD68-EBCDC475DD9C}"/>
                    </a:ext>
                  </a:extLst>
                </p14:cNvPr>
                <p14:cNvContentPartPr/>
                <p14:nvPr/>
              </p14:nvContentPartPr>
              <p14:xfrm>
                <a:off x="6888436" y="5828171"/>
                <a:ext cx="170280" cy="177840"/>
              </p14:xfrm>
            </p:contentPart>
          </mc:Choice>
          <mc:Fallback>
            <p:pic>
              <p:nvPicPr>
                <p:cNvPr id="636" name="Freihand 635">
                  <a:extLst>
                    <a:ext uri="{FF2B5EF4-FFF2-40B4-BE49-F238E27FC236}">
                      <a16:creationId xmlns:a16="http://schemas.microsoft.com/office/drawing/2014/main" id="{484F6EB6-F7F2-60FB-AD68-EBCDC475DD9C}"/>
                    </a:ext>
                  </a:extLst>
                </p:cNvPr>
                <p:cNvPicPr/>
                <p:nvPr/>
              </p:nvPicPr>
              <p:blipFill>
                <a:blip r:embed="rId1123"/>
                <a:stretch>
                  <a:fillRect/>
                </a:stretch>
              </p:blipFill>
              <p:spPr>
                <a:xfrm>
                  <a:off x="6884116" y="5823851"/>
                  <a:ext cx="178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37" name="Freihand 636">
                  <a:extLst>
                    <a:ext uri="{FF2B5EF4-FFF2-40B4-BE49-F238E27FC236}">
                      <a16:creationId xmlns:a16="http://schemas.microsoft.com/office/drawing/2014/main" id="{DD530D0B-A843-06DA-4DCF-57A2F89FB403}"/>
                    </a:ext>
                  </a:extLst>
                </p14:cNvPr>
                <p14:cNvContentPartPr/>
                <p14:nvPr/>
              </p14:nvContentPartPr>
              <p14:xfrm>
                <a:off x="6716716" y="6051371"/>
                <a:ext cx="651600" cy="65160"/>
              </p14:xfrm>
            </p:contentPart>
          </mc:Choice>
          <mc:Fallback>
            <p:pic>
              <p:nvPicPr>
                <p:cNvPr id="637" name="Freihand 636">
                  <a:extLst>
                    <a:ext uri="{FF2B5EF4-FFF2-40B4-BE49-F238E27FC236}">
                      <a16:creationId xmlns:a16="http://schemas.microsoft.com/office/drawing/2014/main" id="{DD530D0B-A843-06DA-4DCF-57A2F89FB403}"/>
                    </a:ext>
                  </a:extLst>
                </p:cNvPr>
                <p:cNvPicPr/>
                <p:nvPr/>
              </p:nvPicPr>
              <p:blipFill>
                <a:blip r:embed="rId1125"/>
                <a:stretch>
                  <a:fillRect/>
                </a:stretch>
              </p:blipFill>
              <p:spPr>
                <a:xfrm>
                  <a:off x="6712396" y="6047051"/>
                  <a:ext cx="660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39" name="Freihand 638">
                  <a:extLst>
                    <a:ext uri="{FF2B5EF4-FFF2-40B4-BE49-F238E27FC236}">
                      <a16:creationId xmlns:a16="http://schemas.microsoft.com/office/drawing/2014/main" id="{1A1AD86A-0DA0-6888-4DAE-2C940719D54A}"/>
                    </a:ext>
                  </a:extLst>
                </p14:cNvPr>
                <p14:cNvContentPartPr/>
                <p14:nvPr/>
              </p14:nvContentPartPr>
              <p14:xfrm>
                <a:off x="6551116" y="6274931"/>
                <a:ext cx="112320" cy="112320"/>
              </p14:xfrm>
            </p:contentPart>
          </mc:Choice>
          <mc:Fallback>
            <p:pic>
              <p:nvPicPr>
                <p:cNvPr id="639" name="Freihand 638">
                  <a:extLst>
                    <a:ext uri="{FF2B5EF4-FFF2-40B4-BE49-F238E27FC236}">
                      <a16:creationId xmlns:a16="http://schemas.microsoft.com/office/drawing/2014/main" id="{1A1AD86A-0DA0-6888-4DAE-2C940719D54A}"/>
                    </a:ext>
                  </a:extLst>
                </p:cNvPr>
                <p:cNvPicPr/>
                <p:nvPr/>
              </p:nvPicPr>
              <p:blipFill>
                <a:blip r:embed="rId1127"/>
                <a:stretch>
                  <a:fillRect/>
                </a:stretch>
              </p:blipFill>
              <p:spPr>
                <a:xfrm>
                  <a:off x="6546796" y="6270611"/>
                  <a:ext cx="120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40" name="Freihand 639">
                  <a:extLst>
                    <a:ext uri="{FF2B5EF4-FFF2-40B4-BE49-F238E27FC236}">
                      <a16:creationId xmlns:a16="http://schemas.microsoft.com/office/drawing/2014/main" id="{AC52CE93-9D8C-2567-2113-D8D1B4DEDBEE}"/>
                    </a:ext>
                  </a:extLst>
                </p14:cNvPr>
                <p14:cNvContentPartPr/>
                <p14:nvPr/>
              </p14:nvContentPartPr>
              <p14:xfrm>
                <a:off x="6669916" y="6378611"/>
                <a:ext cx="7560" cy="64800"/>
              </p14:xfrm>
            </p:contentPart>
          </mc:Choice>
          <mc:Fallback>
            <p:pic>
              <p:nvPicPr>
                <p:cNvPr id="640" name="Freihand 639">
                  <a:extLst>
                    <a:ext uri="{FF2B5EF4-FFF2-40B4-BE49-F238E27FC236}">
                      <a16:creationId xmlns:a16="http://schemas.microsoft.com/office/drawing/2014/main" id="{AC52CE93-9D8C-2567-2113-D8D1B4DEDBEE}"/>
                    </a:ext>
                  </a:extLst>
                </p:cNvPr>
                <p:cNvPicPr/>
                <p:nvPr/>
              </p:nvPicPr>
              <p:blipFill>
                <a:blip r:embed="rId1129"/>
                <a:stretch>
                  <a:fillRect/>
                </a:stretch>
              </p:blipFill>
              <p:spPr>
                <a:xfrm>
                  <a:off x="6665596" y="6374291"/>
                  <a:ext cx="16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41" name="Freihand 640">
                  <a:extLst>
                    <a:ext uri="{FF2B5EF4-FFF2-40B4-BE49-F238E27FC236}">
                      <a16:creationId xmlns:a16="http://schemas.microsoft.com/office/drawing/2014/main" id="{0409C28A-E6E9-EA83-4CDC-58105E0DE888}"/>
                    </a:ext>
                  </a:extLst>
                </p14:cNvPr>
                <p14:cNvContentPartPr/>
                <p14:nvPr/>
              </p14:nvContentPartPr>
              <p14:xfrm>
                <a:off x="6709156" y="6245051"/>
                <a:ext cx="81000" cy="149400"/>
              </p14:xfrm>
            </p:contentPart>
          </mc:Choice>
          <mc:Fallback>
            <p:pic>
              <p:nvPicPr>
                <p:cNvPr id="641" name="Freihand 640">
                  <a:extLst>
                    <a:ext uri="{FF2B5EF4-FFF2-40B4-BE49-F238E27FC236}">
                      <a16:creationId xmlns:a16="http://schemas.microsoft.com/office/drawing/2014/main" id="{0409C28A-E6E9-EA83-4CDC-58105E0DE888}"/>
                    </a:ext>
                  </a:extLst>
                </p:cNvPr>
                <p:cNvPicPr/>
                <p:nvPr/>
              </p:nvPicPr>
              <p:blipFill>
                <a:blip r:embed="rId1131"/>
                <a:stretch>
                  <a:fillRect/>
                </a:stretch>
              </p:blipFill>
              <p:spPr>
                <a:xfrm>
                  <a:off x="6704836" y="6240731"/>
                  <a:ext cx="89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42" name="Freihand 641">
                  <a:extLst>
                    <a:ext uri="{FF2B5EF4-FFF2-40B4-BE49-F238E27FC236}">
                      <a16:creationId xmlns:a16="http://schemas.microsoft.com/office/drawing/2014/main" id="{5998BA8E-B328-4AE6-5A7D-76356795E5FE}"/>
                    </a:ext>
                  </a:extLst>
                </p14:cNvPr>
                <p14:cNvContentPartPr/>
                <p14:nvPr/>
              </p14:nvContentPartPr>
              <p14:xfrm>
                <a:off x="6855676" y="6304811"/>
                <a:ext cx="7920" cy="19440"/>
              </p14:xfrm>
            </p:contentPart>
          </mc:Choice>
          <mc:Fallback>
            <p:pic>
              <p:nvPicPr>
                <p:cNvPr id="642" name="Freihand 641">
                  <a:extLst>
                    <a:ext uri="{FF2B5EF4-FFF2-40B4-BE49-F238E27FC236}">
                      <a16:creationId xmlns:a16="http://schemas.microsoft.com/office/drawing/2014/main" id="{5998BA8E-B328-4AE6-5A7D-76356795E5FE}"/>
                    </a:ext>
                  </a:extLst>
                </p:cNvPr>
                <p:cNvPicPr/>
                <p:nvPr/>
              </p:nvPicPr>
              <p:blipFill>
                <a:blip r:embed="rId1133"/>
                <a:stretch>
                  <a:fillRect/>
                </a:stretch>
              </p:blipFill>
              <p:spPr>
                <a:xfrm>
                  <a:off x="6851356" y="6300491"/>
                  <a:ext cx="16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43" name="Freihand 642">
                  <a:extLst>
                    <a:ext uri="{FF2B5EF4-FFF2-40B4-BE49-F238E27FC236}">
                      <a16:creationId xmlns:a16="http://schemas.microsoft.com/office/drawing/2014/main" id="{7D0B55B5-D520-C762-B201-381A2D8683BA}"/>
                    </a:ext>
                  </a:extLst>
                </p14:cNvPr>
                <p14:cNvContentPartPr/>
                <p14:nvPr/>
              </p14:nvContentPartPr>
              <p14:xfrm>
                <a:off x="6903556" y="6252251"/>
                <a:ext cx="113040" cy="182880"/>
              </p14:xfrm>
            </p:contentPart>
          </mc:Choice>
          <mc:Fallback>
            <p:pic>
              <p:nvPicPr>
                <p:cNvPr id="643" name="Freihand 642">
                  <a:extLst>
                    <a:ext uri="{FF2B5EF4-FFF2-40B4-BE49-F238E27FC236}">
                      <a16:creationId xmlns:a16="http://schemas.microsoft.com/office/drawing/2014/main" id="{7D0B55B5-D520-C762-B201-381A2D8683BA}"/>
                    </a:ext>
                  </a:extLst>
                </p:cNvPr>
                <p:cNvPicPr/>
                <p:nvPr/>
              </p:nvPicPr>
              <p:blipFill>
                <a:blip r:embed="rId1135"/>
                <a:stretch>
                  <a:fillRect/>
                </a:stretch>
              </p:blipFill>
              <p:spPr>
                <a:xfrm>
                  <a:off x="6899236" y="6247931"/>
                  <a:ext cx="121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44" name="Freihand 643">
                  <a:extLst>
                    <a:ext uri="{FF2B5EF4-FFF2-40B4-BE49-F238E27FC236}">
                      <a16:creationId xmlns:a16="http://schemas.microsoft.com/office/drawing/2014/main" id="{3E9A06AB-C7F4-C1AE-3DAC-F416ACFFD91C}"/>
                    </a:ext>
                  </a:extLst>
                </p14:cNvPr>
                <p14:cNvContentPartPr/>
                <p14:nvPr/>
              </p14:nvContentPartPr>
              <p14:xfrm>
                <a:off x="7061956" y="6235691"/>
                <a:ext cx="70560" cy="150480"/>
              </p14:xfrm>
            </p:contentPart>
          </mc:Choice>
          <mc:Fallback>
            <p:pic>
              <p:nvPicPr>
                <p:cNvPr id="644" name="Freihand 643">
                  <a:extLst>
                    <a:ext uri="{FF2B5EF4-FFF2-40B4-BE49-F238E27FC236}">
                      <a16:creationId xmlns:a16="http://schemas.microsoft.com/office/drawing/2014/main" id="{3E9A06AB-C7F4-C1AE-3DAC-F416ACFFD91C}"/>
                    </a:ext>
                  </a:extLst>
                </p:cNvPr>
                <p:cNvPicPr/>
                <p:nvPr/>
              </p:nvPicPr>
              <p:blipFill>
                <a:blip r:embed="rId1137"/>
                <a:stretch>
                  <a:fillRect/>
                </a:stretch>
              </p:blipFill>
              <p:spPr>
                <a:xfrm>
                  <a:off x="7057636" y="6231371"/>
                  <a:ext cx="79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46" name="Freihand 645">
                  <a:extLst>
                    <a:ext uri="{FF2B5EF4-FFF2-40B4-BE49-F238E27FC236}">
                      <a16:creationId xmlns:a16="http://schemas.microsoft.com/office/drawing/2014/main" id="{11A2078B-172B-22A5-B6D3-C8F2719DEEB8}"/>
                    </a:ext>
                  </a:extLst>
                </p14:cNvPr>
                <p14:cNvContentPartPr/>
                <p14:nvPr/>
              </p14:nvContentPartPr>
              <p14:xfrm>
                <a:off x="7211716" y="6264491"/>
                <a:ext cx="16200" cy="122760"/>
              </p14:xfrm>
            </p:contentPart>
          </mc:Choice>
          <mc:Fallback>
            <p:pic>
              <p:nvPicPr>
                <p:cNvPr id="646" name="Freihand 645">
                  <a:extLst>
                    <a:ext uri="{FF2B5EF4-FFF2-40B4-BE49-F238E27FC236}">
                      <a16:creationId xmlns:a16="http://schemas.microsoft.com/office/drawing/2014/main" id="{11A2078B-172B-22A5-B6D3-C8F2719DEEB8}"/>
                    </a:ext>
                  </a:extLst>
                </p:cNvPr>
                <p:cNvPicPr/>
                <p:nvPr/>
              </p:nvPicPr>
              <p:blipFill>
                <a:blip r:embed="rId1139"/>
                <a:stretch>
                  <a:fillRect/>
                </a:stretch>
              </p:blipFill>
              <p:spPr>
                <a:xfrm>
                  <a:off x="7207396" y="6260171"/>
                  <a:ext cx="2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47" name="Freihand 646">
                  <a:extLst>
                    <a:ext uri="{FF2B5EF4-FFF2-40B4-BE49-F238E27FC236}">
                      <a16:creationId xmlns:a16="http://schemas.microsoft.com/office/drawing/2014/main" id="{E8BCC629-C953-AD02-B349-6C8B0E524F2B}"/>
                    </a:ext>
                  </a:extLst>
                </p14:cNvPr>
                <p14:cNvContentPartPr/>
                <p14:nvPr/>
              </p14:nvContentPartPr>
              <p14:xfrm>
                <a:off x="7170316" y="6298331"/>
                <a:ext cx="117360" cy="18000"/>
              </p14:xfrm>
            </p:contentPart>
          </mc:Choice>
          <mc:Fallback>
            <p:pic>
              <p:nvPicPr>
                <p:cNvPr id="647" name="Freihand 646">
                  <a:extLst>
                    <a:ext uri="{FF2B5EF4-FFF2-40B4-BE49-F238E27FC236}">
                      <a16:creationId xmlns:a16="http://schemas.microsoft.com/office/drawing/2014/main" id="{E8BCC629-C953-AD02-B349-6C8B0E524F2B}"/>
                    </a:ext>
                  </a:extLst>
                </p:cNvPr>
                <p:cNvPicPr/>
                <p:nvPr/>
              </p:nvPicPr>
              <p:blipFill>
                <a:blip r:embed="rId1141"/>
                <a:stretch>
                  <a:fillRect/>
                </a:stretch>
              </p:blipFill>
              <p:spPr>
                <a:xfrm>
                  <a:off x="7165996" y="6294011"/>
                  <a:ext cx="126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648" name="Freihand 647">
                  <a:extLst>
                    <a:ext uri="{FF2B5EF4-FFF2-40B4-BE49-F238E27FC236}">
                      <a16:creationId xmlns:a16="http://schemas.microsoft.com/office/drawing/2014/main" id="{7C38C1F7-90E5-2F75-2BC9-5A4A500B6B3F}"/>
                    </a:ext>
                  </a:extLst>
                </p14:cNvPr>
                <p14:cNvContentPartPr/>
                <p14:nvPr/>
              </p14:nvContentPartPr>
              <p14:xfrm>
                <a:off x="7329796" y="6255851"/>
                <a:ext cx="51480" cy="99360"/>
              </p14:xfrm>
            </p:contentPart>
          </mc:Choice>
          <mc:Fallback>
            <p:pic>
              <p:nvPicPr>
                <p:cNvPr id="648" name="Freihand 647">
                  <a:extLst>
                    <a:ext uri="{FF2B5EF4-FFF2-40B4-BE49-F238E27FC236}">
                      <a16:creationId xmlns:a16="http://schemas.microsoft.com/office/drawing/2014/main" id="{7C38C1F7-90E5-2F75-2BC9-5A4A500B6B3F}"/>
                    </a:ext>
                  </a:extLst>
                </p:cNvPr>
                <p:cNvPicPr/>
                <p:nvPr/>
              </p:nvPicPr>
              <p:blipFill>
                <a:blip r:embed="rId1143"/>
                <a:stretch>
                  <a:fillRect/>
                </a:stretch>
              </p:blipFill>
              <p:spPr>
                <a:xfrm>
                  <a:off x="7325476" y="6251531"/>
                  <a:ext cx="60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49" name="Freihand 648">
                  <a:extLst>
                    <a:ext uri="{FF2B5EF4-FFF2-40B4-BE49-F238E27FC236}">
                      <a16:creationId xmlns:a16="http://schemas.microsoft.com/office/drawing/2014/main" id="{0E5AA11C-B0B9-523B-3F55-733B27323C59}"/>
                    </a:ext>
                  </a:extLst>
                </p14:cNvPr>
                <p14:cNvContentPartPr/>
                <p14:nvPr/>
              </p14:nvContentPartPr>
              <p14:xfrm>
                <a:off x="7389916" y="6255851"/>
                <a:ext cx="97560" cy="170640"/>
              </p14:xfrm>
            </p:contentPart>
          </mc:Choice>
          <mc:Fallback>
            <p:pic>
              <p:nvPicPr>
                <p:cNvPr id="649" name="Freihand 648">
                  <a:extLst>
                    <a:ext uri="{FF2B5EF4-FFF2-40B4-BE49-F238E27FC236}">
                      <a16:creationId xmlns:a16="http://schemas.microsoft.com/office/drawing/2014/main" id="{0E5AA11C-B0B9-523B-3F55-733B27323C59}"/>
                    </a:ext>
                  </a:extLst>
                </p:cNvPr>
                <p:cNvPicPr/>
                <p:nvPr/>
              </p:nvPicPr>
              <p:blipFill>
                <a:blip r:embed="rId1145"/>
                <a:stretch>
                  <a:fillRect/>
                </a:stretch>
              </p:blipFill>
              <p:spPr>
                <a:xfrm>
                  <a:off x="7385596" y="6251531"/>
                  <a:ext cx="106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50" name="Freihand 649">
                  <a:extLst>
                    <a:ext uri="{FF2B5EF4-FFF2-40B4-BE49-F238E27FC236}">
                      <a16:creationId xmlns:a16="http://schemas.microsoft.com/office/drawing/2014/main" id="{95E76608-BEBC-5753-B559-77FD79F1BE47}"/>
                    </a:ext>
                  </a:extLst>
                </p14:cNvPr>
                <p14:cNvContentPartPr/>
                <p14:nvPr/>
              </p14:nvContentPartPr>
              <p14:xfrm>
                <a:off x="7410436" y="6228131"/>
                <a:ext cx="139320" cy="103680"/>
              </p14:xfrm>
            </p:contentPart>
          </mc:Choice>
          <mc:Fallback>
            <p:pic>
              <p:nvPicPr>
                <p:cNvPr id="650" name="Freihand 649">
                  <a:extLst>
                    <a:ext uri="{FF2B5EF4-FFF2-40B4-BE49-F238E27FC236}">
                      <a16:creationId xmlns:a16="http://schemas.microsoft.com/office/drawing/2014/main" id="{95E76608-BEBC-5753-B559-77FD79F1BE47}"/>
                    </a:ext>
                  </a:extLst>
                </p:cNvPr>
                <p:cNvPicPr/>
                <p:nvPr/>
              </p:nvPicPr>
              <p:blipFill>
                <a:blip r:embed="rId1147"/>
                <a:stretch>
                  <a:fillRect/>
                </a:stretch>
              </p:blipFill>
              <p:spPr>
                <a:xfrm>
                  <a:off x="7406116" y="6223811"/>
                  <a:ext cx="147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651" name="Freihand 650">
                  <a:extLst>
                    <a:ext uri="{FF2B5EF4-FFF2-40B4-BE49-F238E27FC236}">
                      <a16:creationId xmlns:a16="http://schemas.microsoft.com/office/drawing/2014/main" id="{4AD07A95-1B59-C584-E4A7-8F1BB9A1655D}"/>
                    </a:ext>
                  </a:extLst>
                </p14:cNvPr>
                <p14:cNvContentPartPr/>
                <p14:nvPr/>
              </p14:nvContentPartPr>
              <p14:xfrm>
                <a:off x="7587556" y="6231731"/>
                <a:ext cx="57960" cy="121320"/>
              </p14:xfrm>
            </p:contentPart>
          </mc:Choice>
          <mc:Fallback>
            <p:pic>
              <p:nvPicPr>
                <p:cNvPr id="651" name="Freihand 650">
                  <a:extLst>
                    <a:ext uri="{FF2B5EF4-FFF2-40B4-BE49-F238E27FC236}">
                      <a16:creationId xmlns:a16="http://schemas.microsoft.com/office/drawing/2014/main" id="{4AD07A95-1B59-C584-E4A7-8F1BB9A1655D}"/>
                    </a:ext>
                  </a:extLst>
                </p:cNvPr>
                <p:cNvPicPr/>
                <p:nvPr/>
              </p:nvPicPr>
              <p:blipFill>
                <a:blip r:embed="rId1149"/>
                <a:stretch>
                  <a:fillRect/>
                </a:stretch>
              </p:blipFill>
              <p:spPr>
                <a:xfrm>
                  <a:off x="7583236" y="6227411"/>
                  <a:ext cx="66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652" name="Freihand 651">
                  <a:extLst>
                    <a:ext uri="{FF2B5EF4-FFF2-40B4-BE49-F238E27FC236}">
                      <a16:creationId xmlns:a16="http://schemas.microsoft.com/office/drawing/2014/main" id="{CA89E84B-5EE6-32CC-D3AF-6FF66910D1E8}"/>
                    </a:ext>
                  </a:extLst>
                </p14:cNvPr>
                <p14:cNvContentPartPr/>
                <p14:nvPr/>
              </p14:nvContentPartPr>
              <p14:xfrm>
                <a:off x="7672156" y="6335771"/>
                <a:ext cx="8280" cy="80280"/>
              </p14:xfrm>
            </p:contentPart>
          </mc:Choice>
          <mc:Fallback>
            <p:pic>
              <p:nvPicPr>
                <p:cNvPr id="652" name="Freihand 651">
                  <a:extLst>
                    <a:ext uri="{FF2B5EF4-FFF2-40B4-BE49-F238E27FC236}">
                      <a16:creationId xmlns:a16="http://schemas.microsoft.com/office/drawing/2014/main" id="{CA89E84B-5EE6-32CC-D3AF-6FF66910D1E8}"/>
                    </a:ext>
                  </a:extLst>
                </p:cNvPr>
                <p:cNvPicPr/>
                <p:nvPr/>
              </p:nvPicPr>
              <p:blipFill>
                <a:blip r:embed="rId1151"/>
                <a:stretch>
                  <a:fillRect/>
                </a:stretch>
              </p:blipFill>
              <p:spPr>
                <a:xfrm>
                  <a:off x="7667836" y="6331451"/>
                  <a:ext cx="16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53" name="Freihand 652">
                  <a:extLst>
                    <a:ext uri="{FF2B5EF4-FFF2-40B4-BE49-F238E27FC236}">
                      <a16:creationId xmlns:a16="http://schemas.microsoft.com/office/drawing/2014/main" id="{1DEE7AAB-B963-2704-94D0-2CBB33592FAF}"/>
                    </a:ext>
                  </a:extLst>
                </p14:cNvPr>
                <p14:cNvContentPartPr/>
                <p14:nvPr/>
              </p14:nvContentPartPr>
              <p14:xfrm>
                <a:off x="7714636" y="6200411"/>
                <a:ext cx="93600" cy="165600"/>
              </p14:xfrm>
            </p:contentPart>
          </mc:Choice>
          <mc:Fallback>
            <p:pic>
              <p:nvPicPr>
                <p:cNvPr id="653" name="Freihand 652">
                  <a:extLst>
                    <a:ext uri="{FF2B5EF4-FFF2-40B4-BE49-F238E27FC236}">
                      <a16:creationId xmlns:a16="http://schemas.microsoft.com/office/drawing/2014/main" id="{1DEE7AAB-B963-2704-94D0-2CBB33592FAF}"/>
                    </a:ext>
                  </a:extLst>
                </p:cNvPr>
                <p:cNvPicPr/>
                <p:nvPr/>
              </p:nvPicPr>
              <p:blipFill>
                <a:blip r:embed="rId1153"/>
                <a:stretch>
                  <a:fillRect/>
                </a:stretch>
              </p:blipFill>
              <p:spPr>
                <a:xfrm>
                  <a:off x="7710316" y="6196091"/>
                  <a:ext cx="102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654" name="Freihand 653">
                  <a:extLst>
                    <a:ext uri="{FF2B5EF4-FFF2-40B4-BE49-F238E27FC236}">
                      <a16:creationId xmlns:a16="http://schemas.microsoft.com/office/drawing/2014/main" id="{7AF58A6C-46EE-9B19-1D4C-8ABB0E9A30B3}"/>
                    </a:ext>
                  </a:extLst>
                </p14:cNvPr>
                <p14:cNvContentPartPr/>
                <p14:nvPr/>
              </p14:nvContentPartPr>
              <p14:xfrm>
                <a:off x="7324756" y="6070811"/>
                <a:ext cx="324720" cy="34200"/>
              </p14:xfrm>
            </p:contentPart>
          </mc:Choice>
          <mc:Fallback>
            <p:pic>
              <p:nvPicPr>
                <p:cNvPr id="654" name="Freihand 653">
                  <a:extLst>
                    <a:ext uri="{FF2B5EF4-FFF2-40B4-BE49-F238E27FC236}">
                      <a16:creationId xmlns:a16="http://schemas.microsoft.com/office/drawing/2014/main" id="{7AF58A6C-46EE-9B19-1D4C-8ABB0E9A30B3}"/>
                    </a:ext>
                  </a:extLst>
                </p:cNvPr>
                <p:cNvPicPr/>
                <p:nvPr/>
              </p:nvPicPr>
              <p:blipFill>
                <a:blip r:embed="rId1155"/>
                <a:stretch>
                  <a:fillRect/>
                </a:stretch>
              </p:blipFill>
              <p:spPr>
                <a:xfrm>
                  <a:off x="7320436" y="6066491"/>
                  <a:ext cx="333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656" name="Freihand 655">
                  <a:extLst>
                    <a:ext uri="{FF2B5EF4-FFF2-40B4-BE49-F238E27FC236}">
                      <a16:creationId xmlns:a16="http://schemas.microsoft.com/office/drawing/2014/main" id="{B752622E-1FC3-9291-1D2C-0431D5782D12}"/>
                    </a:ext>
                  </a:extLst>
                </p14:cNvPr>
                <p14:cNvContentPartPr/>
                <p14:nvPr/>
              </p14:nvContentPartPr>
              <p14:xfrm>
                <a:off x="7773676" y="6083051"/>
                <a:ext cx="99000" cy="24480"/>
              </p14:xfrm>
            </p:contentPart>
          </mc:Choice>
          <mc:Fallback>
            <p:pic>
              <p:nvPicPr>
                <p:cNvPr id="656" name="Freihand 655">
                  <a:extLst>
                    <a:ext uri="{FF2B5EF4-FFF2-40B4-BE49-F238E27FC236}">
                      <a16:creationId xmlns:a16="http://schemas.microsoft.com/office/drawing/2014/main" id="{B752622E-1FC3-9291-1D2C-0431D5782D12}"/>
                    </a:ext>
                  </a:extLst>
                </p:cNvPr>
                <p:cNvPicPr/>
                <p:nvPr/>
              </p:nvPicPr>
              <p:blipFill>
                <a:blip r:embed="rId1157"/>
                <a:stretch>
                  <a:fillRect/>
                </a:stretch>
              </p:blipFill>
              <p:spPr>
                <a:xfrm>
                  <a:off x="7769356" y="6078731"/>
                  <a:ext cx="107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657" name="Freihand 656">
                  <a:extLst>
                    <a:ext uri="{FF2B5EF4-FFF2-40B4-BE49-F238E27FC236}">
                      <a16:creationId xmlns:a16="http://schemas.microsoft.com/office/drawing/2014/main" id="{E7A85BEC-C8DE-1B91-64B3-4D9FC24FED7F}"/>
                    </a:ext>
                  </a:extLst>
                </p14:cNvPr>
                <p14:cNvContentPartPr/>
                <p14:nvPr/>
              </p14:nvContentPartPr>
              <p14:xfrm>
                <a:off x="7948636" y="5941211"/>
                <a:ext cx="118440" cy="322920"/>
              </p14:xfrm>
            </p:contentPart>
          </mc:Choice>
          <mc:Fallback>
            <p:pic>
              <p:nvPicPr>
                <p:cNvPr id="657" name="Freihand 656">
                  <a:extLst>
                    <a:ext uri="{FF2B5EF4-FFF2-40B4-BE49-F238E27FC236}">
                      <a16:creationId xmlns:a16="http://schemas.microsoft.com/office/drawing/2014/main" id="{E7A85BEC-C8DE-1B91-64B3-4D9FC24FED7F}"/>
                    </a:ext>
                  </a:extLst>
                </p:cNvPr>
                <p:cNvPicPr/>
                <p:nvPr/>
              </p:nvPicPr>
              <p:blipFill>
                <a:blip r:embed="rId1159"/>
                <a:stretch>
                  <a:fillRect/>
                </a:stretch>
              </p:blipFill>
              <p:spPr>
                <a:xfrm>
                  <a:off x="7944316" y="5936891"/>
                  <a:ext cx="1270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659" name="Freihand 658">
                  <a:extLst>
                    <a:ext uri="{FF2B5EF4-FFF2-40B4-BE49-F238E27FC236}">
                      <a16:creationId xmlns:a16="http://schemas.microsoft.com/office/drawing/2014/main" id="{3B902C94-53F0-DC98-2A14-582289B8ECEB}"/>
                    </a:ext>
                  </a:extLst>
                </p14:cNvPr>
                <p14:cNvContentPartPr/>
                <p14:nvPr/>
              </p14:nvContentPartPr>
              <p14:xfrm>
                <a:off x="8167156" y="6076211"/>
                <a:ext cx="105840" cy="15840"/>
              </p14:xfrm>
            </p:contentPart>
          </mc:Choice>
          <mc:Fallback>
            <p:pic>
              <p:nvPicPr>
                <p:cNvPr id="659" name="Freihand 658">
                  <a:extLst>
                    <a:ext uri="{FF2B5EF4-FFF2-40B4-BE49-F238E27FC236}">
                      <a16:creationId xmlns:a16="http://schemas.microsoft.com/office/drawing/2014/main" id="{3B902C94-53F0-DC98-2A14-582289B8ECEB}"/>
                    </a:ext>
                  </a:extLst>
                </p:cNvPr>
                <p:cNvPicPr/>
                <p:nvPr/>
              </p:nvPicPr>
              <p:blipFill>
                <a:blip r:embed="rId1161"/>
                <a:stretch>
                  <a:fillRect/>
                </a:stretch>
              </p:blipFill>
              <p:spPr>
                <a:xfrm>
                  <a:off x="8162836" y="6071891"/>
                  <a:ext cx="114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660" name="Freihand 659">
                  <a:extLst>
                    <a:ext uri="{FF2B5EF4-FFF2-40B4-BE49-F238E27FC236}">
                      <a16:creationId xmlns:a16="http://schemas.microsoft.com/office/drawing/2014/main" id="{CAC5206B-6318-F383-C318-7505690FB005}"/>
                    </a:ext>
                  </a:extLst>
                </p14:cNvPr>
                <p14:cNvContentPartPr/>
                <p14:nvPr/>
              </p14:nvContentPartPr>
              <p14:xfrm>
                <a:off x="8148796" y="6131651"/>
                <a:ext cx="126720" cy="22680"/>
              </p14:xfrm>
            </p:contentPart>
          </mc:Choice>
          <mc:Fallback>
            <p:pic>
              <p:nvPicPr>
                <p:cNvPr id="660" name="Freihand 659">
                  <a:extLst>
                    <a:ext uri="{FF2B5EF4-FFF2-40B4-BE49-F238E27FC236}">
                      <a16:creationId xmlns:a16="http://schemas.microsoft.com/office/drawing/2014/main" id="{CAC5206B-6318-F383-C318-7505690FB005}"/>
                    </a:ext>
                  </a:extLst>
                </p:cNvPr>
                <p:cNvPicPr/>
                <p:nvPr/>
              </p:nvPicPr>
              <p:blipFill>
                <a:blip r:embed="rId1163"/>
                <a:stretch>
                  <a:fillRect/>
                </a:stretch>
              </p:blipFill>
              <p:spPr>
                <a:xfrm>
                  <a:off x="8144476" y="6127331"/>
                  <a:ext cx="135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661" name="Freihand 660">
                  <a:extLst>
                    <a:ext uri="{FF2B5EF4-FFF2-40B4-BE49-F238E27FC236}">
                      <a16:creationId xmlns:a16="http://schemas.microsoft.com/office/drawing/2014/main" id="{5C2C636C-29B1-0BF4-A088-230D5C3C0821}"/>
                    </a:ext>
                  </a:extLst>
                </p14:cNvPr>
                <p14:cNvContentPartPr/>
                <p14:nvPr/>
              </p14:nvContentPartPr>
              <p14:xfrm>
                <a:off x="8263276" y="5977571"/>
                <a:ext cx="104760" cy="251280"/>
              </p14:xfrm>
            </p:contentPart>
          </mc:Choice>
          <mc:Fallback>
            <p:pic>
              <p:nvPicPr>
                <p:cNvPr id="661" name="Freihand 660">
                  <a:extLst>
                    <a:ext uri="{FF2B5EF4-FFF2-40B4-BE49-F238E27FC236}">
                      <a16:creationId xmlns:a16="http://schemas.microsoft.com/office/drawing/2014/main" id="{5C2C636C-29B1-0BF4-A088-230D5C3C0821}"/>
                    </a:ext>
                  </a:extLst>
                </p:cNvPr>
                <p:cNvPicPr/>
                <p:nvPr/>
              </p:nvPicPr>
              <p:blipFill>
                <a:blip r:embed="rId1165"/>
                <a:stretch>
                  <a:fillRect/>
                </a:stretch>
              </p:blipFill>
              <p:spPr>
                <a:xfrm>
                  <a:off x="8258956" y="5973251"/>
                  <a:ext cx="1134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662" name="Freihand 661">
                  <a:extLst>
                    <a:ext uri="{FF2B5EF4-FFF2-40B4-BE49-F238E27FC236}">
                      <a16:creationId xmlns:a16="http://schemas.microsoft.com/office/drawing/2014/main" id="{0BF0B8D8-BEE9-5976-99F6-AB796112087A}"/>
                    </a:ext>
                  </a:extLst>
                </p14:cNvPr>
                <p14:cNvContentPartPr/>
                <p14:nvPr/>
              </p14:nvContentPartPr>
              <p14:xfrm>
                <a:off x="8368756" y="5956691"/>
                <a:ext cx="102960" cy="270360"/>
              </p14:xfrm>
            </p:contentPart>
          </mc:Choice>
          <mc:Fallback>
            <p:pic>
              <p:nvPicPr>
                <p:cNvPr id="662" name="Freihand 661">
                  <a:extLst>
                    <a:ext uri="{FF2B5EF4-FFF2-40B4-BE49-F238E27FC236}">
                      <a16:creationId xmlns:a16="http://schemas.microsoft.com/office/drawing/2014/main" id="{0BF0B8D8-BEE9-5976-99F6-AB796112087A}"/>
                    </a:ext>
                  </a:extLst>
                </p:cNvPr>
                <p:cNvPicPr/>
                <p:nvPr/>
              </p:nvPicPr>
              <p:blipFill>
                <a:blip r:embed="rId1167"/>
                <a:stretch>
                  <a:fillRect/>
                </a:stretch>
              </p:blipFill>
              <p:spPr>
                <a:xfrm>
                  <a:off x="8364436" y="5952371"/>
                  <a:ext cx="111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663" name="Freihand 662">
                  <a:extLst>
                    <a:ext uri="{FF2B5EF4-FFF2-40B4-BE49-F238E27FC236}">
                      <a16:creationId xmlns:a16="http://schemas.microsoft.com/office/drawing/2014/main" id="{C445DA79-CA8C-8E28-F362-22110B2136A8}"/>
                    </a:ext>
                  </a:extLst>
                </p14:cNvPr>
                <p14:cNvContentPartPr/>
                <p14:nvPr/>
              </p14:nvContentPartPr>
              <p14:xfrm>
                <a:off x="8505916" y="5974691"/>
                <a:ext cx="80280" cy="216720"/>
              </p14:xfrm>
            </p:contentPart>
          </mc:Choice>
          <mc:Fallback>
            <p:pic>
              <p:nvPicPr>
                <p:cNvPr id="663" name="Freihand 662">
                  <a:extLst>
                    <a:ext uri="{FF2B5EF4-FFF2-40B4-BE49-F238E27FC236}">
                      <a16:creationId xmlns:a16="http://schemas.microsoft.com/office/drawing/2014/main" id="{C445DA79-CA8C-8E28-F362-22110B2136A8}"/>
                    </a:ext>
                  </a:extLst>
                </p:cNvPr>
                <p:cNvPicPr/>
                <p:nvPr/>
              </p:nvPicPr>
              <p:blipFill>
                <a:blip r:embed="rId1169"/>
                <a:stretch>
                  <a:fillRect/>
                </a:stretch>
              </p:blipFill>
              <p:spPr>
                <a:xfrm>
                  <a:off x="8501596" y="5970371"/>
                  <a:ext cx="88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664" name="Freihand 663">
                  <a:extLst>
                    <a:ext uri="{FF2B5EF4-FFF2-40B4-BE49-F238E27FC236}">
                      <a16:creationId xmlns:a16="http://schemas.microsoft.com/office/drawing/2014/main" id="{EB11E2B2-1A9B-C8AA-67E2-8F202FBCE90E}"/>
                    </a:ext>
                  </a:extLst>
                </p14:cNvPr>
                <p14:cNvContentPartPr/>
                <p14:nvPr/>
              </p14:nvContentPartPr>
              <p14:xfrm>
                <a:off x="8427076" y="5905211"/>
                <a:ext cx="113760" cy="110160"/>
              </p14:xfrm>
            </p:contentPart>
          </mc:Choice>
          <mc:Fallback>
            <p:pic>
              <p:nvPicPr>
                <p:cNvPr id="664" name="Freihand 663">
                  <a:extLst>
                    <a:ext uri="{FF2B5EF4-FFF2-40B4-BE49-F238E27FC236}">
                      <a16:creationId xmlns:a16="http://schemas.microsoft.com/office/drawing/2014/main" id="{EB11E2B2-1A9B-C8AA-67E2-8F202FBCE90E}"/>
                    </a:ext>
                  </a:extLst>
                </p:cNvPr>
                <p:cNvPicPr/>
                <p:nvPr/>
              </p:nvPicPr>
              <p:blipFill>
                <a:blip r:embed="rId1171"/>
                <a:stretch>
                  <a:fillRect/>
                </a:stretch>
              </p:blipFill>
              <p:spPr>
                <a:xfrm>
                  <a:off x="8422756" y="5900891"/>
                  <a:ext cx="122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665" name="Freihand 664">
                  <a:extLst>
                    <a:ext uri="{FF2B5EF4-FFF2-40B4-BE49-F238E27FC236}">
                      <a16:creationId xmlns:a16="http://schemas.microsoft.com/office/drawing/2014/main" id="{4DA4B063-244F-8642-578C-BF4B80F988E9}"/>
                    </a:ext>
                  </a:extLst>
                </p14:cNvPr>
                <p14:cNvContentPartPr/>
                <p14:nvPr/>
              </p14:nvContentPartPr>
              <p14:xfrm>
                <a:off x="8547676" y="6107891"/>
                <a:ext cx="55800" cy="93960"/>
              </p14:xfrm>
            </p:contentPart>
          </mc:Choice>
          <mc:Fallback>
            <p:pic>
              <p:nvPicPr>
                <p:cNvPr id="665" name="Freihand 664">
                  <a:extLst>
                    <a:ext uri="{FF2B5EF4-FFF2-40B4-BE49-F238E27FC236}">
                      <a16:creationId xmlns:a16="http://schemas.microsoft.com/office/drawing/2014/main" id="{4DA4B063-244F-8642-578C-BF4B80F988E9}"/>
                    </a:ext>
                  </a:extLst>
                </p:cNvPr>
                <p:cNvPicPr/>
                <p:nvPr/>
              </p:nvPicPr>
              <p:blipFill>
                <a:blip r:embed="rId1173"/>
                <a:stretch>
                  <a:fillRect/>
                </a:stretch>
              </p:blipFill>
              <p:spPr>
                <a:xfrm>
                  <a:off x="8543356" y="6103571"/>
                  <a:ext cx="64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74" name="Freihand 773">
                  <a:extLst>
                    <a:ext uri="{FF2B5EF4-FFF2-40B4-BE49-F238E27FC236}">
                      <a16:creationId xmlns:a16="http://schemas.microsoft.com/office/drawing/2014/main" id="{02C5173A-F3F6-8E1B-4000-5C0CCDC45945}"/>
                    </a:ext>
                  </a:extLst>
                </p14:cNvPr>
                <p14:cNvContentPartPr/>
                <p14:nvPr/>
              </p14:nvContentPartPr>
              <p14:xfrm>
                <a:off x="1270276" y="5863091"/>
                <a:ext cx="6989760" cy="139320"/>
              </p14:xfrm>
            </p:contentPart>
          </mc:Choice>
          <mc:Fallback>
            <p:pic>
              <p:nvPicPr>
                <p:cNvPr id="774" name="Freihand 773">
                  <a:extLst>
                    <a:ext uri="{FF2B5EF4-FFF2-40B4-BE49-F238E27FC236}">
                      <a16:creationId xmlns:a16="http://schemas.microsoft.com/office/drawing/2014/main" id="{02C5173A-F3F6-8E1B-4000-5C0CCDC45945}"/>
                    </a:ext>
                  </a:extLst>
                </p:cNvPr>
                <p:cNvPicPr/>
                <p:nvPr/>
              </p:nvPicPr>
              <p:blipFill>
                <a:blip r:embed="rId1175"/>
                <a:stretch>
                  <a:fillRect/>
                </a:stretch>
              </p:blipFill>
              <p:spPr>
                <a:xfrm>
                  <a:off x="1265956" y="5858771"/>
                  <a:ext cx="6998400" cy="147960"/>
                </a:xfrm>
                <a:prstGeom prst="rect">
                  <a:avLst/>
                </a:prstGeom>
              </p:spPr>
            </p:pic>
          </mc:Fallback>
        </mc:AlternateContent>
      </p:grpSp>
      <p:grpSp>
        <p:nvGrpSpPr>
          <p:cNvPr id="794" name="Gruppieren 793">
            <a:extLst>
              <a:ext uri="{FF2B5EF4-FFF2-40B4-BE49-F238E27FC236}">
                <a16:creationId xmlns:a16="http://schemas.microsoft.com/office/drawing/2014/main" id="{338A91CC-A7B8-5CA9-ED51-08F5BDA52922}"/>
              </a:ext>
            </a:extLst>
          </p:cNvPr>
          <p:cNvGrpSpPr/>
          <p:nvPr/>
        </p:nvGrpSpPr>
        <p:grpSpPr>
          <a:xfrm>
            <a:off x="6915076" y="3007931"/>
            <a:ext cx="5247000" cy="1325520"/>
            <a:chOff x="6915076" y="3007931"/>
            <a:chExt cx="5247000" cy="1325520"/>
          </a:xfrm>
        </p:grpSpPr>
        <mc:AlternateContent xmlns:mc="http://schemas.openxmlformats.org/markup-compatibility/2006">
          <mc:Choice xmlns:p14="http://schemas.microsoft.com/office/powerpoint/2010/main" Requires="p14">
            <p:contentPart p14:bwMode="auto" r:id="rId1176">
              <p14:nvContentPartPr>
                <p14:cNvPr id="741" name="Freihand 740">
                  <a:extLst>
                    <a:ext uri="{FF2B5EF4-FFF2-40B4-BE49-F238E27FC236}">
                      <a16:creationId xmlns:a16="http://schemas.microsoft.com/office/drawing/2014/main" id="{4BB58393-CCF1-7DF3-E721-B1156EA66FE5}"/>
                    </a:ext>
                  </a:extLst>
                </p14:cNvPr>
                <p14:cNvContentPartPr/>
                <p14:nvPr/>
              </p14:nvContentPartPr>
              <p14:xfrm>
                <a:off x="8851876" y="3192251"/>
                <a:ext cx="231480" cy="29880"/>
              </p14:xfrm>
            </p:contentPart>
          </mc:Choice>
          <mc:Fallback>
            <p:pic>
              <p:nvPicPr>
                <p:cNvPr id="741" name="Freihand 740">
                  <a:extLst>
                    <a:ext uri="{FF2B5EF4-FFF2-40B4-BE49-F238E27FC236}">
                      <a16:creationId xmlns:a16="http://schemas.microsoft.com/office/drawing/2014/main" id="{4BB58393-CCF1-7DF3-E721-B1156EA66FE5}"/>
                    </a:ext>
                  </a:extLst>
                </p:cNvPr>
                <p:cNvPicPr/>
                <p:nvPr/>
              </p:nvPicPr>
              <p:blipFill>
                <a:blip r:embed="rId1177"/>
                <a:stretch>
                  <a:fillRect/>
                </a:stretch>
              </p:blipFill>
              <p:spPr>
                <a:xfrm>
                  <a:off x="8847556" y="3187931"/>
                  <a:ext cx="240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42" name="Freihand 741">
                  <a:extLst>
                    <a:ext uri="{FF2B5EF4-FFF2-40B4-BE49-F238E27FC236}">
                      <a16:creationId xmlns:a16="http://schemas.microsoft.com/office/drawing/2014/main" id="{B8F7F7FD-A97F-9473-0C5F-FEA281CFAB86}"/>
                    </a:ext>
                  </a:extLst>
                </p14:cNvPr>
                <p14:cNvContentPartPr/>
                <p14:nvPr/>
              </p14:nvContentPartPr>
              <p14:xfrm>
                <a:off x="8851876" y="3123491"/>
                <a:ext cx="304920" cy="162000"/>
              </p14:xfrm>
            </p:contentPart>
          </mc:Choice>
          <mc:Fallback>
            <p:pic>
              <p:nvPicPr>
                <p:cNvPr id="742" name="Freihand 741">
                  <a:extLst>
                    <a:ext uri="{FF2B5EF4-FFF2-40B4-BE49-F238E27FC236}">
                      <a16:creationId xmlns:a16="http://schemas.microsoft.com/office/drawing/2014/main" id="{B8F7F7FD-A97F-9473-0C5F-FEA281CFAB86}"/>
                    </a:ext>
                  </a:extLst>
                </p:cNvPr>
                <p:cNvPicPr/>
                <p:nvPr/>
              </p:nvPicPr>
              <p:blipFill>
                <a:blip r:embed="rId1179"/>
                <a:stretch>
                  <a:fillRect/>
                </a:stretch>
              </p:blipFill>
              <p:spPr>
                <a:xfrm>
                  <a:off x="8847556" y="3119171"/>
                  <a:ext cx="313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45" name="Freihand 744">
                  <a:extLst>
                    <a:ext uri="{FF2B5EF4-FFF2-40B4-BE49-F238E27FC236}">
                      <a16:creationId xmlns:a16="http://schemas.microsoft.com/office/drawing/2014/main" id="{DD552248-382E-07CC-08D4-E61B790B609F}"/>
                    </a:ext>
                  </a:extLst>
                </p14:cNvPr>
                <p14:cNvContentPartPr/>
                <p14:nvPr/>
              </p14:nvContentPartPr>
              <p14:xfrm>
                <a:off x="9352996" y="3087851"/>
                <a:ext cx="163800" cy="168120"/>
              </p14:xfrm>
            </p:contentPart>
          </mc:Choice>
          <mc:Fallback>
            <p:pic>
              <p:nvPicPr>
                <p:cNvPr id="745" name="Freihand 744">
                  <a:extLst>
                    <a:ext uri="{FF2B5EF4-FFF2-40B4-BE49-F238E27FC236}">
                      <a16:creationId xmlns:a16="http://schemas.microsoft.com/office/drawing/2014/main" id="{DD552248-382E-07CC-08D4-E61B790B609F}"/>
                    </a:ext>
                  </a:extLst>
                </p:cNvPr>
                <p:cNvPicPr/>
                <p:nvPr/>
              </p:nvPicPr>
              <p:blipFill>
                <a:blip r:embed="rId1181"/>
                <a:stretch>
                  <a:fillRect/>
                </a:stretch>
              </p:blipFill>
              <p:spPr>
                <a:xfrm>
                  <a:off x="9348676" y="3083531"/>
                  <a:ext cx="172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46" name="Freihand 745">
                  <a:extLst>
                    <a:ext uri="{FF2B5EF4-FFF2-40B4-BE49-F238E27FC236}">
                      <a16:creationId xmlns:a16="http://schemas.microsoft.com/office/drawing/2014/main" id="{E203A8D4-8DD1-AC4E-678E-CD834F72041E}"/>
                    </a:ext>
                  </a:extLst>
                </p14:cNvPr>
                <p14:cNvContentPartPr/>
                <p14:nvPr/>
              </p14:nvContentPartPr>
              <p14:xfrm>
                <a:off x="9510316" y="3035651"/>
                <a:ext cx="593280" cy="217800"/>
              </p14:xfrm>
            </p:contentPart>
          </mc:Choice>
          <mc:Fallback>
            <p:pic>
              <p:nvPicPr>
                <p:cNvPr id="746" name="Freihand 745">
                  <a:extLst>
                    <a:ext uri="{FF2B5EF4-FFF2-40B4-BE49-F238E27FC236}">
                      <a16:creationId xmlns:a16="http://schemas.microsoft.com/office/drawing/2014/main" id="{E203A8D4-8DD1-AC4E-678E-CD834F72041E}"/>
                    </a:ext>
                  </a:extLst>
                </p:cNvPr>
                <p:cNvPicPr/>
                <p:nvPr/>
              </p:nvPicPr>
              <p:blipFill>
                <a:blip r:embed="rId1183"/>
                <a:stretch>
                  <a:fillRect/>
                </a:stretch>
              </p:blipFill>
              <p:spPr>
                <a:xfrm>
                  <a:off x="9505996" y="3031331"/>
                  <a:ext cx="601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47" name="Freihand 746">
                  <a:extLst>
                    <a:ext uri="{FF2B5EF4-FFF2-40B4-BE49-F238E27FC236}">
                      <a16:creationId xmlns:a16="http://schemas.microsoft.com/office/drawing/2014/main" id="{043AA4D1-3C34-2C1E-FE6D-58FF8CB5829E}"/>
                    </a:ext>
                  </a:extLst>
                </p14:cNvPr>
                <p14:cNvContentPartPr/>
                <p14:nvPr/>
              </p14:nvContentPartPr>
              <p14:xfrm>
                <a:off x="9970756" y="3025571"/>
                <a:ext cx="46440" cy="1800"/>
              </p14:xfrm>
            </p:contentPart>
          </mc:Choice>
          <mc:Fallback>
            <p:pic>
              <p:nvPicPr>
                <p:cNvPr id="747" name="Freihand 746">
                  <a:extLst>
                    <a:ext uri="{FF2B5EF4-FFF2-40B4-BE49-F238E27FC236}">
                      <a16:creationId xmlns:a16="http://schemas.microsoft.com/office/drawing/2014/main" id="{043AA4D1-3C34-2C1E-FE6D-58FF8CB5829E}"/>
                    </a:ext>
                  </a:extLst>
                </p:cNvPr>
                <p:cNvPicPr/>
                <p:nvPr/>
              </p:nvPicPr>
              <p:blipFill>
                <a:blip r:embed="rId1185"/>
                <a:stretch>
                  <a:fillRect/>
                </a:stretch>
              </p:blipFill>
              <p:spPr>
                <a:xfrm>
                  <a:off x="9966436" y="3021251"/>
                  <a:ext cx="55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48" name="Freihand 747">
                  <a:extLst>
                    <a:ext uri="{FF2B5EF4-FFF2-40B4-BE49-F238E27FC236}">
                      <a16:creationId xmlns:a16="http://schemas.microsoft.com/office/drawing/2014/main" id="{6FF5A421-130B-9F9D-2C62-10F5944C9EF4}"/>
                    </a:ext>
                  </a:extLst>
                </p14:cNvPr>
                <p14:cNvContentPartPr/>
                <p14:nvPr/>
              </p14:nvContentPartPr>
              <p14:xfrm>
                <a:off x="10307356" y="3080651"/>
                <a:ext cx="454320" cy="112680"/>
              </p14:xfrm>
            </p:contentPart>
          </mc:Choice>
          <mc:Fallback>
            <p:pic>
              <p:nvPicPr>
                <p:cNvPr id="748" name="Freihand 747">
                  <a:extLst>
                    <a:ext uri="{FF2B5EF4-FFF2-40B4-BE49-F238E27FC236}">
                      <a16:creationId xmlns:a16="http://schemas.microsoft.com/office/drawing/2014/main" id="{6FF5A421-130B-9F9D-2C62-10F5944C9EF4}"/>
                    </a:ext>
                  </a:extLst>
                </p:cNvPr>
                <p:cNvPicPr/>
                <p:nvPr/>
              </p:nvPicPr>
              <p:blipFill>
                <a:blip r:embed="rId1187"/>
                <a:stretch>
                  <a:fillRect/>
                </a:stretch>
              </p:blipFill>
              <p:spPr>
                <a:xfrm>
                  <a:off x="10303036" y="3076331"/>
                  <a:ext cx="462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49" name="Freihand 748">
                  <a:extLst>
                    <a:ext uri="{FF2B5EF4-FFF2-40B4-BE49-F238E27FC236}">
                      <a16:creationId xmlns:a16="http://schemas.microsoft.com/office/drawing/2014/main" id="{AD12640B-4B4D-3D7C-2413-5C05743E1AAD}"/>
                    </a:ext>
                  </a:extLst>
                </p14:cNvPr>
                <p14:cNvContentPartPr/>
                <p14:nvPr/>
              </p14:nvContentPartPr>
              <p14:xfrm>
                <a:off x="10800196" y="3007931"/>
                <a:ext cx="150120" cy="163440"/>
              </p14:xfrm>
            </p:contentPart>
          </mc:Choice>
          <mc:Fallback>
            <p:pic>
              <p:nvPicPr>
                <p:cNvPr id="749" name="Freihand 748">
                  <a:extLst>
                    <a:ext uri="{FF2B5EF4-FFF2-40B4-BE49-F238E27FC236}">
                      <a16:creationId xmlns:a16="http://schemas.microsoft.com/office/drawing/2014/main" id="{AD12640B-4B4D-3D7C-2413-5C05743E1AAD}"/>
                    </a:ext>
                  </a:extLst>
                </p:cNvPr>
                <p:cNvPicPr/>
                <p:nvPr/>
              </p:nvPicPr>
              <p:blipFill>
                <a:blip r:embed="rId1189"/>
                <a:stretch>
                  <a:fillRect/>
                </a:stretch>
              </p:blipFill>
              <p:spPr>
                <a:xfrm>
                  <a:off x="10795876" y="3003611"/>
                  <a:ext cx="158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50" name="Freihand 749">
                  <a:extLst>
                    <a:ext uri="{FF2B5EF4-FFF2-40B4-BE49-F238E27FC236}">
                      <a16:creationId xmlns:a16="http://schemas.microsoft.com/office/drawing/2014/main" id="{0AA43ECF-3338-A822-8658-17F7B6AD7D84}"/>
                    </a:ext>
                  </a:extLst>
                </p14:cNvPr>
                <p14:cNvContentPartPr/>
                <p14:nvPr/>
              </p14:nvContentPartPr>
              <p14:xfrm>
                <a:off x="10983796" y="3057611"/>
                <a:ext cx="274680" cy="117360"/>
              </p14:xfrm>
            </p:contentPart>
          </mc:Choice>
          <mc:Fallback>
            <p:pic>
              <p:nvPicPr>
                <p:cNvPr id="750" name="Freihand 749">
                  <a:extLst>
                    <a:ext uri="{FF2B5EF4-FFF2-40B4-BE49-F238E27FC236}">
                      <a16:creationId xmlns:a16="http://schemas.microsoft.com/office/drawing/2014/main" id="{0AA43ECF-3338-A822-8658-17F7B6AD7D84}"/>
                    </a:ext>
                  </a:extLst>
                </p:cNvPr>
                <p:cNvPicPr/>
                <p:nvPr/>
              </p:nvPicPr>
              <p:blipFill>
                <a:blip r:embed="rId1191"/>
                <a:stretch>
                  <a:fillRect/>
                </a:stretch>
              </p:blipFill>
              <p:spPr>
                <a:xfrm>
                  <a:off x="10979476" y="3053291"/>
                  <a:ext cx="283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51" name="Freihand 750">
                  <a:extLst>
                    <a:ext uri="{FF2B5EF4-FFF2-40B4-BE49-F238E27FC236}">
                      <a16:creationId xmlns:a16="http://schemas.microsoft.com/office/drawing/2014/main" id="{B195C6C0-7D63-0886-08E1-E2B0A36058DD}"/>
                    </a:ext>
                  </a:extLst>
                </p14:cNvPr>
                <p14:cNvContentPartPr/>
                <p14:nvPr/>
              </p14:nvContentPartPr>
              <p14:xfrm>
                <a:off x="9243196" y="3415091"/>
                <a:ext cx="201600" cy="196200"/>
              </p14:xfrm>
            </p:contentPart>
          </mc:Choice>
          <mc:Fallback>
            <p:pic>
              <p:nvPicPr>
                <p:cNvPr id="751" name="Freihand 750">
                  <a:extLst>
                    <a:ext uri="{FF2B5EF4-FFF2-40B4-BE49-F238E27FC236}">
                      <a16:creationId xmlns:a16="http://schemas.microsoft.com/office/drawing/2014/main" id="{B195C6C0-7D63-0886-08E1-E2B0A36058DD}"/>
                    </a:ext>
                  </a:extLst>
                </p:cNvPr>
                <p:cNvPicPr/>
                <p:nvPr/>
              </p:nvPicPr>
              <p:blipFill>
                <a:blip r:embed="rId1193"/>
                <a:stretch>
                  <a:fillRect/>
                </a:stretch>
              </p:blipFill>
              <p:spPr>
                <a:xfrm>
                  <a:off x="9238876" y="3410771"/>
                  <a:ext cx="210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52" name="Freihand 751">
                  <a:extLst>
                    <a:ext uri="{FF2B5EF4-FFF2-40B4-BE49-F238E27FC236}">
                      <a16:creationId xmlns:a16="http://schemas.microsoft.com/office/drawing/2014/main" id="{53BD003C-22C9-D1E1-DF76-A829C1EE0657}"/>
                    </a:ext>
                  </a:extLst>
                </p14:cNvPr>
                <p14:cNvContentPartPr/>
                <p14:nvPr/>
              </p14:nvContentPartPr>
              <p14:xfrm>
                <a:off x="9378196" y="3579611"/>
                <a:ext cx="68400" cy="52560"/>
              </p14:xfrm>
            </p:contentPart>
          </mc:Choice>
          <mc:Fallback>
            <p:pic>
              <p:nvPicPr>
                <p:cNvPr id="752" name="Freihand 751">
                  <a:extLst>
                    <a:ext uri="{FF2B5EF4-FFF2-40B4-BE49-F238E27FC236}">
                      <a16:creationId xmlns:a16="http://schemas.microsoft.com/office/drawing/2014/main" id="{53BD003C-22C9-D1E1-DF76-A829C1EE0657}"/>
                    </a:ext>
                  </a:extLst>
                </p:cNvPr>
                <p:cNvPicPr/>
                <p:nvPr/>
              </p:nvPicPr>
              <p:blipFill>
                <a:blip r:embed="rId1195"/>
                <a:stretch>
                  <a:fillRect/>
                </a:stretch>
              </p:blipFill>
              <p:spPr>
                <a:xfrm>
                  <a:off x="9373876" y="3575291"/>
                  <a:ext cx="77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53" name="Freihand 752">
                  <a:extLst>
                    <a:ext uri="{FF2B5EF4-FFF2-40B4-BE49-F238E27FC236}">
                      <a16:creationId xmlns:a16="http://schemas.microsoft.com/office/drawing/2014/main" id="{A263465F-54CE-7D44-78D6-2D943A44B8F4}"/>
                    </a:ext>
                  </a:extLst>
                </p14:cNvPr>
                <p14:cNvContentPartPr/>
                <p14:nvPr/>
              </p14:nvContentPartPr>
              <p14:xfrm>
                <a:off x="9490876" y="3470531"/>
                <a:ext cx="407880" cy="121680"/>
              </p14:xfrm>
            </p:contentPart>
          </mc:Choice>
          <mc:Fallback>
            <p:pic>
              <p:nvPicPr>
                <p:cNvPr id="753" name="Freihand 752">
                  <a:extLst>
                    <a:ext uri="{FF2B5EF4-FFF2-40B4-BE49-F238E27FC236}">
                      <a16:creationId xmlns:a16="http://schemas.microsoft.com/office/drawing/2014/main" id="{A263465F-54CE-7D44-78D6-2D943A44B8F4}"/>
                    </a:ext>
                  </a:extLst>
                </p:cNvPr>
                <p:cNvPicPr/>
                <p:nvPr/>
              </p:nvPicPr>
              <p:blipFill>
                <a:blip r:embed="rId1197"/>
                <a:stretch>
                  <a:fillRect/>
                </a:stretch>
              </p:blipFill>
              <p:spPr>
                <a:xfrm>
                  <a:off x="9486556" y="3466211"/>
                  <a:ext cx="416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54" name="Freihand 753">
                  <a:extLst>
                    <a:ext uri="{FF2B5EF4-FFF2-40B4-BE49-F238E27FC236}">
                      <a16:creationId xmlns:a16="http://schemas.microsoft.com/office/drawing/2014/main" id="{5ACA3B54-FE9E-83C8-0B6D-14717AF8B4C3}"/>
                    </a:ext>
                  </a:extLst>
                </p14:cNvPr>
                <p14:cNvContentPartPr/>
                <p14:nvPr/>
              </p14:nvContentPartPr>
              <p14:xfrm>
                <a:off x="9761596" y="3425171"/>
                <a:ext cx="36360" cy="6480"/>
              </p14:xfrm>
            </p:contentPart>
          </mc:Choice>
          <mc:Fallback>
            <p:pic>
              <p:nvPicPr>
                <p:cNvPr id="754" name="Freihand 753">
                  <a:extLst>
                    <a:ext uri="{FF2B5EF4-FFF2-40B4-BE49-F238E27FC236}">
                      <a16:creationId xmlns:a16="http://schemas.microsoft.com/office/drawing/2014/main" id="{5ACA3B54-FE9E-83C8-0B6D-14717AF8B4C3}"/>
                    </a:ext>
                  </a:extLst>
                </p:cNvPr>
                <p:cNvPicPr/>
                <p:nvPr/>
              </p:nvPicPr>
              <p:blipFill>
                <a:blip r:embed="rId1199"/>
                <a:stretch>
                  <a:fillRect/>
                </a:stretch>
              </p:blipFill>
              <p:spPr>
                <a:xfrm>
                  <a:off x="9757276" y="3420851"/>
                  <a:ext cx="45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55" name="Freihand 754">
                  <a:extLst>
                    <a:ext uri="{FF2B5EF4-FFF2-40B4-BE49-F238E27FC236}">
                      <a16:creationId xmlns:a16="http://schemas.microsoft.com/office/drawing/2014/main" id="{E2E107BA-DF19-E7F7-43E6-1BCA6E603E68}"/>
                    </a:ext>
                  </a:extLst>
                </p14:cNvPr>
                <p14:cNvContentPartPr/>
                <p14:nvPr/>
              </p14:nvContentPartPr>
              <p14:xfrm>
                <a:off x="9291076" y="3448211"/>
                <a:ext cx="776520" cy="284760"/>
              </p14:xfrm>
            </p:contentPart>
          </mc:Choice>
          <mc:Fallback>
            <p:pic>
              <p:nvPicPr>
                <p:cNvPr id="755" name="Freihand 754">
                  <a:extLst>
                    <a:ext uri="{FF2B5EF4-FFF2-40B4-BE49-F238E27FC236}">
                      <a16:creationId xmlns:a16="http://schemas.microsoft.com/office/drawing/2014/main" id="{E2E107BA-DF19-E7F7-43E6-1BCA6E603E68}"/>
                    </a:ext>
                  </a:extLst>
                </p:cNvPr>
                <p:cNvPicPr/>
                <p:nvPr/>
              </p:nvPicPr>
              <p:blipFill>
                <a:blip r:embed="rId1201"/>
                <a:stretch>
                  <a:fillRect/>
                </a:stretch>
              </p:blipFill>
              <p:spPr>
                <a:xfrm>
                  <a:off x="9286756" y="3443891"/>
                  <a:ext cx="7851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59" name="Freihand 758">
                  <a:extLst>
                    <a:ext uri="{FF2B5EF4-FFF2-40B4-BE49-F238E27FC236}">
                      <a16:creationId xmlns:a16="http://schemas.microsoft.com/office/drawing/2014/main" id="{B5DEC489-C5C5-63BF-4778-52E59D4F958E}"/>
                    </a:ext>
                  </a:extLst>
                </p14:cNvPr>
                <p14:cNvContentPartPr/>
                <p14:nvPr/>
              </p14:nvContentPartPr>
              <p14:xfrm>
                <a:off x="10423636" y="3332291"/>
                <a:ext cx="408960" cy="386280"/>
              </p14:xfrm>
            </p:contentPart>
          </mc:Choice>
          <mc:Fallback>
            <p:pic>
              <p:nvPicPr>
                <p:cNvPr id="759" name="Freihand 758">
                  <a:extLst>
                    <a:ext uri="{FF2B5EF4-FFF2-40B4-BE49-F238E27FC236}">
                      <a16:creationId xmlns:a16="http://schemas.microsoft.com/office/drawing/2014/main" id="{B5DEC489-C5C5-63BF-4778-52E59D4F958E}"/>
                    </a:ext>
                  </a:extLst>
                </p:cNvPr>
                <p:cNvPicPr/>
                <p:nvPr/>
              </p:nvPicPr>
              <p:blipFill>
                <a:blip r:embed="rId1203"/>
                <a:stretch>
                  <a:fillRect/>
                </a:stretch>
              </p:blipFill>
              <p:spPr>
                <a:xfrm>
                  <a:off x="10419316" y="3327971"/>
                  <a:ext cx="4176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60" name="Freihand 759">
                  <a:extLst>
                    <a:ext uri="{FF2B5EF4-FFF2-40B4-BE49-F238E27FC236}">
                      <a16:creationId xmlns:a16="http://schemas.microsoft.com/office/drawing/2014/main" id="{4E2BA69D-A2F2-17EE-74AA-0432CF4A0693}"/>
                    </a:ext>
                  </a:extLst>
                </p14:cNvPr>
                <p14:cNvContentPartPr/>
                <p14:nvPr/>
              </p14:nvContentPartPr>
              <p14:xfrm>
                <a:off x="10857796" y="3408971"/>
                <a:ext cx="270000" cy="86040"/>
              </p14:xfrm>
            </p:contentPart>
          </mc:Choice>
          <mc:Fallback>
            <p:pic>
              <p:nvPicPr>
                <p:cNvPr id="760" name="Freihand 759">
                  <a:extLst>
                    <a:ext uri="{FF2B5EF4-FFF2-40B4-BE49-F238E27FC236}">
                      <a16:creationId xmlns:a16="http://schemas.microsoft.com/office/drawing/2014/main" id="{4E2BA69D-A2F2-17EE-74AA-0432CF4A0693}"/>
                    </a:ext>
                  </a:extLst>
                </p:cNvPr>
                <p:cNvPicPr/>
                <p:nvPr/>
              </p:nvPicPr>
              <p:blipFill>
                <a:blip r:embed="rId1205"/>
                <a:stretch>
                  <a:fillRect/>
                </a:stretch>
              </p:blipFill>
              <p:spPr>
                <a:xfrm>
                  <a:off x="10853476" y="3404651"/>
                  <a:ext cx="278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61" name="Freihand 760">
                  <a:extLst>
                    <a:ext uri="{FF2B5EF4-FFF2-40B4-BE49-F238E27FC236}">
                      <a16:creationId xmlns:a16="http://schemas.microsoft.com/office/drawing/2014/main" id="{ED7AFF3D-DA05-DA36-BD04-2F33C6F7A452}"/>
                    </a:ext>
                  </a:extLst>
                </p14:cNvPr>
                <p14:cNvContentPartPr/>
                <p14:nvPr/>
              </p14:nvContentPartPr>
              <p14:xfrm>
                <a:off x="9971116" y="3898571"/>
                <a:ext cx="18360" cy="165960"/>
              </p14:xfrm>
            </p:contentPart>
          </mc:Choice>
          <mc:Fallback>
            <p:pic>
              <p:nvPicPr>
                <p:cNvPr id="761" name="Freihand 760">
                  <a:extLst>
                    <a:ext uri="{FF2B5EF4-FFF2-40B4-BE49-F238E27FC236}">
                      <a16:creationId xmlns:a16="http://schemas.microsoft.com/office/drawing/2014/main" id="{ED7AFF3D-DA05-DA36-BD04-2F33C6F7A452}"/>
                    </a:ext>
                  </a:extLst>
                </p:cNvPr>
                <p:cNvPicPr/>
                <p:nvPr/>
              </p:nvPicPr>
              <p:blipFill>
                <a:blip r:embed="rId1207"/>
                <a:stretch>
                  <a:fillRect/>
                </a:stretch>
              </p:blipFill>
              <p:spPr>
                <a:xfrm>
                  <a:off x="9966796" y="3894251"/>
                  <a:ext cx="27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62" name="Freihand 761">
                  <a:extLst>
                    <a:ext uri="{FF2B5EF4-FFF2-40B4-BE49-F238E27FC236}">
                      <a16:creationId xmlns:a16="http://schemas.microsoft.com/office/drawing/2014/main" id="{FA68A039-2A06-18AC-6B75-64257B42325D}"/>
                    </a:ext>
                  </a:extLst>
                </p14:cNvPr>
                <p14:cNvContentPartPr/>
                <p14:nvPr/>
              </p14:nvContentPartPr>
              <p14:xfrm>
                <a:off x="9856996" y="3840971"/>
                <a:ext cx="192960" cy="140400"/>
              </p14:xfrm>
            </p:contentPart>
          </mc:Choice>
          <mc:Fallback>
            <p:pic>
              <p:nvPicPr>
                <p:cNvPr id="762" name="Freihand 761">
                  <a:extLst>
                    <a:ext uri="{FF2B5EF4-FFF2-40B4-BE49-F238E27FC236}">
                      <a16:creationId xmlns:a16="http://schemas.microsoft.com/office/drawing/2014/main" id="{FA68A039-2A06-18AC-6B75-64257B42325D}"/>
                    </a:ext>
                  </a:extLst>
                </p:cNvPr>
                <p:cNvPicPr/>
                <p:nvPr/>
              </p:nvPicPr>
              <p:blipFill>
                <a:blip r:embed="rId1209"/>
                <a:stretch>
                  <a:fillRect/>
                </a:stretch>
              </p:blipFill>
              <p:spPr>
                <a:xfrm>
                  <a:off x="9852676" y="3836651"/>
                  <a:ext cx="201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63" name="Freihand 762">
                  <a:extLst>
                    <a:ext uri="{FF2B5EF4-FFF2-40B4-BE49-F238E27FC236}">
                      <a16:creationId xmlns:a16="http://schemas.microsoft.com/office/drawing/2014/main" id="{CBCE47AA-B98A-832A-A16B-3788A0DAA9F8}"/>
                    </a:ext>
                  </a:extLst>
                </p14:cNvPr>
                <p14:cNvContentPartPr/>
                <p14:nvPr/>
              </p14:nvContentPartPr>
              <p14:xfrm>
                <a:off x="10078756" y="3922331"/>
                <a:ext cx="201240" cy="143640"/>
              </p14:xfrm>
            </p:contentPart>
          </mc:Choice>
          <mc:Fallback>
            <p:pic>
              <p:nvPicPr>
                <p:cNvPr id="763" name="Freihand 762">
                  <a:extLst>
                    <a:ext uri="{FF2B5EF4-FFF2-40B4-BE49-F238E27FC236}">
                      <a16:creationId xmlns:a16="http://schemas.microsoft.com/office/drawing/2014/main" id="{CBCE47AA-B98A-832A-A16B-3788A0DAA9F8}"/>
                    </a:ext>
                  </a:extLst>
                </p:cNvPr>
                <p:cNvPicPr/>
                <p:nvPr/>
              </p:nvPicPr>
              <p:blipFill>
                <a:blip r:embed="rId1211"/>
                <a:stretch>
                  <a:fillRect/>
                </a:stretch>
              </p:blipFill>
              <p:spPr>
                <a:xfrm>
                  <a:off x="10074436" y="3918011"/>
                  <a:ext cx="209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64" name="Freihand 763">
                  <a:extLst>
                    <a:ext uri="{FF2B5EF4-FFF2-40B4-BE49-F238E27FC236}">
                      <a16:creationId xmlns:a16="http://schemas.microsoft.com/office/drawing/2014/main" id="{CA6B1264-6C18-09AF-C755-3F26A683AD51}"/>
                    </a:ext>
                  </a:extLst>
                </p14:cNvPr>
                <p14:cNvContentPartPr/>
                <p14:nvPr/>
              </p14:nvContentPartPr>
              <p14:xfrm>
                <a:off x="10342996" y="3893531"/>
                <a:ext cx="189000" cy="219240"/>
              </p14:xfrm>
            </p:contentPart>
          </mc:Choice>
          <mc:Fallback>
            <p:pic>
              <p:nvPicPr>
                <p:cNvPr id="764" name="Freihand 763">
                  <a:extLst>
                    <a:ext uri="{FF2B5EF4-FFF2-40B4-BE49-F238E27FC236}">
                      <a16:creationId xmlns:a16="http://schemas.microsoft.com/office/drawing/2014/main" id="{CA6B1264-6C18-09AF-C755-3F26A683AD51}"/>
                    </a:ext>
                  </a:extLst>
                </p:cNvPr>
                <p:cNvPicPr/>
                <p:nvPr/>
              </p:nvPicPr>
              <p:blipFill>
                <a:blip r:embed="rId1213"/>
                <a:stretch>
                  <a:fillRect/>
                </a:stretch>
              </p:blipFill>
              <p:spPr>
                <a:xfrm>
                  <a:off x="10338676" y="3889211"/>
                  <a:ext cx="197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65" name="Freihand 764">
                  <a:extLst>
                    <a:ext uri="{FF2B5EF4-FFF2-40B4-BE49-F238E27FC236}">
                      <a16:creationId xmlns:a16="http://schemas.microsoft.com/office/drawing/2014/main" id="{9D8973A8-503A-00C9-DB25-857A839C6426}"/>
                    </a:ext>
                  </a:extLst>
                </p14:cNvPr>
                <p14:cNvContentPartPr/>
                <p14:nvPr/>
              </p14:nvContentPartPr>
              <p14:xfrm>
                <a:off x="10520476" y="3737291"/>
                <a:ext cx="334440" cy="198000"/>
              </p14:xfrm>
            </p:contentPart>
          </mc:Choice>
          <mc:Fallback>
            <p:pic>
              <p:nvPicPr>
                <p:cNvPr id="765" name="Freihand 764">
                  <a:extLst>
                    <a:ext uri="{FF2B5EF4-FFF2-40B4-BE49-F238E27FC236}">
                      <a16:creationId xmlns:a16="http://schemas.microsoft.com/office/drawing/2014/main" id="{9D8973A8-503A-00C9-DB25-857A839C6426}"/>
                    </a:ext>
                  </a:extLst>
                </p:cNvPr>
                <p:cNvPicPr/>
                <p:nvPr/>
              </p:nvPicPr>
              <p:blipFill>
                <a:blip r:embed="rId1215"/>
                <a:stretch>
                  <a:fillRect/>
                </a:stretch>
              </p:blipFill>
              <p:spPr>
                <a:xfrm>
                  <a:off x="10516156" y="3732971"/>
                  <a:ext cx="343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66" name="Freihand 765">
                  <a:extLst>
                    <a:ext uri="{FF2B5EF4-FFF2-40B4-BE49-F238E27FC236}">
                      <a16:creationId xmlns:a16="http://schemas.microsoft.com/office/drawing/2014/main" id="{41967E3E-8C37-4DB9-5305-5CE30CE6D06F}"/>
                    </a:ext>
                  </a:extLst>
                </p14:cNvPr>
                <p14:cNvContentPartPr/>
                <p14:nvPr/>
              </p14:nvContentPartPr>
              <p14:xfrm>
                <a:off x="11060836" y="3658091"/>
                <a:ext cx="354600" cy="287280"/>
              </p14:xfrm>
            </p:contentPart>
          </mc:Choice>
          <mc:Fallback>
            <p:pic>
              <p:nvPicPr>
                <p:cNvPr id="766" name="Freihand 765">
                  <a:extLst>
                    <a:ext uri="{FF2B5EF4-FFF2-40B4-BE49-F238E27FC236}">
                      <a16:creationId xmlns:a16="http://schemas.microsoft.com/office/drawing/2014/main" id="{41967E3E-8C37-4DB9-5305-5CE30CE6D06F}"/>
                    </a:ext>
                  </a:extLst>
                </p:cNvPr>
                <p:cNvPicPr/>
                <p:nvPr/>
              </p:nvPicPr>
              <p:blipFill>
                <a:blip r:embed="rId1217"/>
                <a:stretch>
                  <a:fillRect/>
                </a:stretch>
              </p:blipFill>
              <p:spPr>
                <a:xfrm>
                  <a:off x="11056516" y="3653771"/>
                  <a:ext cx="363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67" name="Freihand 766">
                  <a:extLst>
                    <a:ext uri="{FF2B5EF4-FFF2-40B4-BE49-F238E27FC236}">
                      <a16:creationId xmlns:a16="http://schemas.microsoft.com/office/drawing/2014/main" id="{D9298FEF-4346-6262-1818-3982E200037E}"/>
                    </a:ext>
                  </a:extLst>
                </p14:cNvPr>
                <p14:cNvContentPartPr/>
                <p14:nvPr/>
              </p14:nvContentPartPr>
              <p14:xfrm>
                <a:off x="11403556" y="3699131"/>
                <a:ext cx="10080" cy="31680"/>
              </p14:xfrm>
            </p:contentPart>
          </mc:Choice>
          <mc:Fallback>
            <p:pic>
              <p:nvPicPr>
                <p:cNvPr id="767" name="Freihand 766">
                  <a:extLst>
                    <a:ext uri="{FF2B5EF4-FFF2-40B4-BE49-F238E27FC236}">
                      <a16:creationId xmlns:a16="http://schemas.microsoft.com/office/drawing/2014/main" id="{D9298FEF-4346-6262-1818-3982E200037E}"/>
                    </a:ext>
                  </a:extLst>
                </p:cNvPr>
                <p:cNvPicPr/>
                <p:nvPr/>
              </p:nvPicPr>
              <p:blipFill>
                <a:blip r:embed="rId1219"/>
                <a:stretch>
                  <a:fillRect/>
                </a:stretch>
              </p:blipFill>
              <p:spPr>
                <a:xfrm>
                  <a:off x="11399236" y="3694811"/>
                  <a:ext cx="1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68" name="Freihand 767">
                  <a:extLst>
                    <a:ext uri="{FF2B5EF4-FFF2-40B4-BE49-F238E27FC236}">
                      <a16:creationId xmlns:a16="http://schemas.microsoft.com/office/drawing/2014/main" id="{38CB68D8-FAD2-4EC9-F1E2-96326310FC8A}"/>
                    </a:ext>
                  </a:extLst>
                </p14:cNvPr>
                <p14:cNvContentPartPr/>
                <p14:nvPr/>
              </p14:nvContentPartPr>
              <p14:xfrm>
                <a:off x="11418316" y="3744851"/>
                <a:ext cx="230760" cy="99720"/>
              </p14:xfrm>
            </p:contentPart>
          </mc:Choice>
          <mc:Fallback>
            <p:pic>
              <p:nvPicPr>
                <p:cNvPr id="768" name="Freihand 767">
                  <a:extLst>
                    <a:ext uri="{FF2B5EF4-FFF2-40B4-BE49-F238E27FC236}">
                      <a16:creationId xmlns:a16="http://schemas.microsoft.com/office/drawing/2014/main" id="{38CB68D8-FAD2-4EC9-F1E2-96326310FC8A}"/>
                    </a:ext>
                  </a:extLst>
                </p:cNvPr>
                <p:cNvPicPr/>
                <p:nvPr/>
              </p:nvPicPr>
              <p:blipFill>
                <a:blip r:embed="rId1221"/>
                <a:stretch>
                  <a:fillRect/>
                </a:stretch>
              </p:blipFill>
              <p:spPr>
                <a:xfrm>
                  <a:off x="11413996" y="3740531"/>
                  <a:ext cx="239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69" name="Freihand 768">
                  <a:extLst>
                    <a:ext uri="{FF2B5EF4-FFF2-40B4-BE49-F238E27FC236}">
                      <a16:creationId xmlns:a16="http://schemas.microsoft.com/office/drawing/2014/main" id="{E2D5B5BE-1E05-A493-A88E-0AFEEDD715FE}"/>
                    </a:ext>
                  </a:extLst>
                </p14:cNvPr>
                <p14:cNvContentPartPr/>
                <p14:nvPr/>
              </p14:nvContentPartPr>
              <p14:xfrm>
                <a:off x="11695516" y="3685451"/>
                <a:ext cx="143640" cy="169920"/>
              </p14:xfrm>
            </p:contentPart>
          </mc:Choice>
          <mc:Fallback>
            <p:pic>
              <p:nvPicPr>
                <p:cNvPr id="769" name="Freihand 768">
                  <a:extLst>
                    <a:ext uri="{FF2B5EF4-FFF2-40B4-BE49-F238E27FC236}">
                      <a16:creationId xmlns:a16="http://schemas.microsoft.com/office/drawing/2014/main" id="{E2D5B5BE-1E05-A493-A88E-0AFEEDD715FE}"/>
                    </a:ext>
                  </a:extLst>
                </p:cNvPr>
                <p:cNvPicPr/>
                <p:nvPr/>
              </p:nvPicPr>
              <p:blipFill>
                <a:blip r:embed="rId1223"/>
                <a:stretch>
                  <a:fillRect/>
                </a:stretch>
              </p:blipFill>
              <p:spPr>
                <a:xfrm>
                  <a:off x="11691196" y="3681131"/>
                  <a:ext cx="152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70" name="Freihand 769">
                  <a:extLst>
                    <a:ext uri="{FF2B5EF4-FFF2-40B4-BE49-F238E27FC236}">
                      <a16:creationId xmlns:a16="http://schemas.microsoft.com/office/drawing/2014/main" id="{CFE71360-D29C-5DE1-8231-7F55A4D81C8A}"/>
                    </a:ext>
                  </a:extLst>
                </p14:cNvPr>
                <p14:cNvContentPartPr/>
                <p14:nvPr/>
              </p14:nvContentPartPr>
              <p14:xfrm>
                <a:off x="11822596" y="3699131"/>
                <a:ext cx="46440" cy="133920"/>
              </p14:xfrm>
            </p:contentPart>
          </mc:Choice>
          <mc:Fallback>
            <p:pic>
              <p:nvPicPr>
                <p:cNvPr id="770" name="Freihand 769">
                  <a:extLst>
                    <a:ext uri="{FF2B5EF4-FFF2-40B4-BE49-F238E27FC236}">
                      <a16:creationId xmlns:a16="http://schemas.microsoft.com/office/drawing/2014/main" id="{CFE71360-D29C-5DE1-8231-7F55A4D81C8A}"/>
                    </a:ext>
                  </a:extLst>
                </p:cNvPr>
                <p:cNvPicPr/>
                <p:nvPr/>
              </p:nvPicPr>
              <p:blipFill>
                <a:blip r:embed="rId1225"/>
                <a:stretch>
                  <a:fillRect/>
                </a:stretch>
              </p:blipFill>
              <p:spPr>
                <a:xfrm>
                  <a:off x="11818276" y="3694811"/>
                  <a:ext cx="55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71" name="Freihand 770">
                  <a:extLst>
                    <a:ext uri="{FF2B5EF4-FFF2-40B4-BE49-F238E27FC236}">
                      <a16:creationId xmlns:a16="http://schemas.microsoft.com/office/drawing/2014/main" id="{C54AEEFB-3416-BB7E-4332-3567FC279B3B}"/>
                    </a:ext>
                  </a:extLst>
                </p14:cNvPr>
                <p14:cNvContentPartPr/>
                <p14:nvPr/>
              </p14:nvContentPartPr>
              <p14:xfrm>
                <a:off x="11867956" y="3564491"/>
                <a:ext cx="294120" cy="219960"/>
              </p14:xfrm>
            </p:contentPart>
          </mc:Choice>
          <mc:Fallback>
            <p:pic>
              <p:nvPicPr>
                <p:cNvPr id="771" name="Freihand 770">
                  <a:extLst>
                    <a:ext uri="{FF2B5EF4-FFF2-40B4-BE49-F238E27FC236}">
                      <a16:creationId xmlns:a16="http://schemas.microsoft.com/office/drawing/2014/main" id="{C54AEEFB-3416-BB7E-4332-3567FC279B3B}"/>
                    </a:ext>
                  </a:extLst>
                </p:cNvPr>
                <p:cNvPicPr/>
                <p:nvPr/>
              </p:nvPicPr>
              <p:blipFill>
                <a:blip r:embed="rId1227"/>
                <a:stretch>
                  <a:fillRect/>
                </a:stretch>
              </p:blipFill>
              <p:spPr>
                <a:xfrm>
                  <a:off x="11863636" y="3560171"/>
                  <a:ext cx="302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72" name="Freihand 771">
                  <a:extLst>
                    <a:ext uri="{FF2B5EF4-FFF2-40B4-BE49-F238E27FC236}">
                      <a16:creationId xmlns:a16="http://schemas.microsoft.com/office/drawing/2014/main" id="{55B96AAD-45AC-9792-CB33-6614A56FC46F}"/>
                    </a:ext>
                  </a:extLst>
                </p14:cNvPr>
                <p14:cNvContentPartPr/>
                <p14:nvPr/>
              </p14:nvContentPartPr>
              <p14:xfrm>
                <a:off x="10729636" y="3889931"/>
                <a:ext cx="1337400" cy="209160"/>
              </p14:xfrm>
            </p:contentPart>
          </mc:Choice>
          <mc:Fallback>
            <p:pic>
              <p:nvPicPr>
                <p:cNvPr id="772" name="Freihand 771">
                  <a:extLst>
                    <a:ext uri="{FF2B5EF4-FFF2-40B4-BE49-F238E27FC236}">
                      <a16:creationId xmlns:a16="http://schemas.microsoft.com/office/drawing/2014/main" id="{55B96AAD-45AC-9792-CB33-6614A56FC46F}"/>
                    </a:ext>
                  </a:extLst>
                </p:cNvPr>
                <p:cNvPicPr/>
                <p:nvPr/>
              </p:nvPicPr>
              <p:blipFill>
                <a:blip r:embed="rId1229"/>
                <a:stretch>
                  <a:fillRect/>
                </a:stretch>
              </p:blipFill>
              <p:spPr>
                <a:xfrm>
                  <a:off x="10725316" y="3885611"/>
                  <a:ext cx="1346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76" name="Freihand 775">
                  <a:extLst>
                    <a:ext uri="{FF2B5EF4-FFF2-40B4-BE49-F238E27FC236}">
                      <a16:creationId xmlns:a16="http://schemas.microsoft.com/office/drawing/2014/main" id="{D89FDC9F-DE2A-ABB2-AB7A-38CE584837C1}"/>
                    </a:ext>
                  </a:extLst>
                </p14:cNvPr>
                <p14:cNvContentPartPr/>
                <p14:nvPr/>
              </p14:nvContentPartPr>
              <p14:xfrm>
                <a:off x="8263636" y="3854291"/>
                <a:ext cx="1365840" cy="67680"/>
              </p14:xfrm>
            </p:contentPart>
          </mc:Choice>
          <mc:Fallback>
            <p:pic>
              <p:nvPicPr>
                <p:cNvPr id="776" name="Freihand 775">
                  <a:extLst>
                    <a:ext uri="{FF2B5EF4-FFF2-40B4-BE49-F238E27FC236}">
                      <a16:creationId xmlns:a16="http://schemas.microsoft.com/office/drawing/2014/main" id="{D89FDC9F-DE2A-ABB2-AB7A-38CE584837C1}"/>
                    </a:ext>
                  </a:extLst>
                </p:cNvPr>
                <p:cNvPicPr/>
                <p:nvPr/>
              </p:nvPicPr>
              <p:blipFill>
                <a:blip r:embed="rId1231"/>
                <a:stretch>
                  <a:fillRect/>
                </a:stretch>
              </p:blipFill>
              <p:spPr>
                <a:xfrm>
                  <a:off x="8259316" y="3849971"/>
                  <a:ext cx="1374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77" name="Freihand 776">
                  <a:extLst>
                    <a:ext uri="{FF2B5EF4-FFF2-40B4-BE49-F238E27FC236}">
                      <a16:creationId xmlns:a16="http://schemas.microsoft.com/office/drawing/2014/main" id="{0363285B-3711-9744-1520-AA2E0BAEF71C}"/>
                    </a:ext>
                  </a:extLst>
                </p14:cNvPr>
                <p14:cNvContentPartPr/>
                <p14:nvPr/>
              </p14:nvContentPartPr>
              <p14:xfrm>
                <a:off x="8134396" y="3644051"/>
                <a:ext cx="236520" cy="345600"/>
              </p14:xfrm>
            </p:contentPart>
          </mc:Choice>
          <mc:Fallback>
            <p:pic>
              <p:nvPicPr>
                <p:cNvPr id="777" name="Freihand 776">
                  <a:extLst>
                    <a:ext uri="{FF2B5EF4-FFF2-40B4-BE49-F238E27FC236}">
                      <a16:creationId xmlns:a16="http://schemas.microsoft.com/office/drawing/2014/main" id="{0363285B-3711-9744-1520-AA2E0BAEF71C}"/>
                    </a:ext>
                  </a:extLst>
                </p:cNvPr>
                <p:cNvPicPr/>
                <p:nvPr/>
              </p:nvPicPr>
              <p:blipFill>
                <a:blip r:embed="rId1233"/>
                <a:stretch>
                  <a:fillRect/>
                </a:stretch>
              </p:blipFill>
              <p:spPr>
                <a:xfrm>
                  <a:off x="8130076" y="3639731"/>
                  <a:ext cx="2451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78" name="Freihand 777">
                  <a:extLst>
                    <a:ext uri="{FF2B5EF4-FFF2-40B4-BE49-F238E27FC236}">
                      <a16:creationId xmlns:a16="http://schemas.microsoft.com/office/drawing/2014/main" id="{82AA9401-EA33-1811-FE76-18C88B297C6A}"/>
                    </a:ext>
                  </a:extLst>
                </p14:cNvPr>
                <p14:cNvContentPartPr/>
                <p14:nvPr/>
              </p14:nvContentPartPr>
              <p14:xfrm>
                <a:off x="7069876" y="3417971"/>
                <a:ext cx="223200" cy="319320"/>
              </p14:xfrm>
            </p:contentPart>
          </mc:Choice>
          <mc:Fallback>
            <p:pic>
              <p:nvPicPr>
                <p:cNvPr id="778" name="Freihand 777">
                  <a:extLst>
                    <a:ext uri="{FF2B5EF4-FFF2-40B4-BE49-F238E27FC236}">
                      <a16:creationId xmlns:a16="http://schemas.microsoft.com/office/drawing/2014/main" id="{82AA9401-EA33-1811-FE76-18C88B297C6A}"/>
                    </a:ext>
                  </a:extLst>
                </p:cNvPr>
                <p:cNvPicPr/>
                <p:nvPr/>
              </p:nvPicPr>
              <p:blipFill>
                <a:blip r:embed="rId1235"/>
                <a:stretch>
                  <a:fillRect/>
                </a:stretch>
              </p:blipFill>
              <p:spPr>
                <a:xfrm>
                  <a:off x="7065556" y="3413651"/>
                  <a:ext cx="2318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80" name="Freihand 779">
                  <a:extLst>
                    <a:ext uri="{FF2B5EF4-FFF2-40B4-BE49-F238E27FC236}">
                      <a16:creationId xmlns:a16="http://schemas.microsoft.com/office/drawing/2014/main" id="{C5179427-142F-FEE5-7428-281AE0208E3C}"/>
                    </a:ext>
                  </a:extLst>
                </p14:cNvPr>
                <p14:cNvContentPartPr/>
                <p14:nvPr/>
              </p14:nvContentPartPr>
              <p14:xfrm>
                <a:off x="7286596" y="3343091"/>
                <a:ext cx="333000" cy="323640"/>
              </p14:xfrm>
            </p:contentPart>
          </mc:Choice>
          <mc:Fallback>
            <p:pic>
              <p:nvPicPr>
                <p:cNvPr id="780" name="Freihand 779">
                  <a:extLst>
                    <a:ext uri="{FF2B5EF4-FFF2-40B4-BE49-F238E27FC236}">
                      <a16:creationId xmlns:a16="http://schemas.microsoft.com/office/drawing/2014/main" id="{C5179427-142F-FEE5-7428-281AE0208E3C}"/>
                    </a:ext>
                  </a:extLst>
                </p:cNvPr>
                <p:cNvPicPr/>
                <p:nvPr/>
              </p:nvPicPr>
              <p:blipFill>
                <a:blip r:embed="rId1237"/>
                <a:stretch>
                  <a:fillRect/>
                </a:stretch>
              </p:blipFill>
              <p:spPr>
                <a:xfrm>
                  <a:off x="7282276" y="3338771"/>
                  <a:ext cx="3416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81" name="Freihand 780">
                  <a:extLst>
                    <a:ext uri="{FF2B5EF4-FFF2-40B4-BE49-F238E27FC236}">
                      <a16:creationId xmlns:a16="http://schemas.microsoft.com/office/drawing/2014/main" id="{C82A03F0-5DDE-77AC-9ABA-A904F6E8D257}"/>
                    </a:ext>
                  </a:extLst>
                </p14:cNvPr>
                <p14:cNvContentPartPr/>
                <p14:nvPr/>
              </p14:nvContentPartPr>
              <p14:xfrm>
                <a:off x="7652716" y="3481691"/>
                <a:ext cx="94320" cy="21960"/>
              </p14:xfrm>
            </p:contentPart>
          </mc:Choice>
          <mc:Fallback>
            <p:pic>
              <p:nvPicPr>
                <p:cNvPr id="781" name="Freihand 780">
                  <a:extLst>
                    <a:ext uri="{FF2B5EF4-FFF2-40B4-BE49-F238E27FC236}">
                      <a16:creationId xmlns:a16="http://schemas.microsoft.com/office/drawing/2014/main" id="{C82A03F0-5DDE-77AC-9ABA-A904F6E8D257}"/>
                    </a:ext>
                  </a:extLst>
                </p:cNvPr>
                <p:cNvPicPr/>
                <p:nvPr/>
              </p:nvPicPr>
              <p:blipFill>
                <a:blip r:embed="rId1239"/>
                <a:stretch>
                  <a:fillRect/>
                </a:stretch>
              </p:blipFill>
              <p:spPr>
                <a:xfrm>
                  <a:off x="7648396" y="3477371"/>
                  <a:ext cx="102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82" name="Freihand 781">
                  <a:extLst>
                    <a:ext uri="{FF2B5EF4-FFF2-40B4-BE49-F238E27FC236}">
                      <a16:creationId xmlns:a16="http://schemas.microsoft.com/office/drawing/2014/main" id="{CE7A4E30-B5DC-2D40-1206-46E8A0329ECF}"/>
                    </a:ext>
                  </a:extLst>
                </p14:cNvPr>
                <p14:cNvContentPartPr/>
                <p14:nvPr/>
              </p14:nvContentPartPr>
              <p14:xfrm>
                <a:off x="6915076" y="3914051"/>
                <a:ext cx="283680" cy="177840"/>
              </p14:xfrm>
            </p:contentPart>
          </mc:Choice>
          <mc:Fallback>
            <p:pic>
              <p:nvPicPr>
                <p:cNvPr id="782" name="Freihand 781">
                  <a:extLst>
                    <a:ext uri="{FF2B5EF4-FFF2-40B4-BE49-F238E27FC236}">
                      <a16:creationId xmlns:a16="http://schemas.microsoft.com/office/drawing/2014/main" id="{CE7A4E30-B5DC-2D40-1206-46E8A0329ECF}"/>
                    </a:ext>
                  </a:extLst>
                </p:cNvPr>
                <p:cNvPicPr/>
                <p:nvPr/>
              </p:nvPicPr>
              <p:blipFill>
                <a:blip r:embed="rId1241"/>
                <a:stretch>
                  <a:fillRect/>
                </a:stretch>
              </p:blipFill>
              <p:spPr>
                <a:xfrm>
                  <a:off x="6910756" y="3909731"/>
                  <a:ext cx="292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83" name="Freihand 782">
                  <a:extLst>
                    <a:ext uri="{FF2B5EF4-FFF2-40B4-BE49-F238E27FC236}">
                      <a16:creationId xmlns:a16="http://schemas.microsoft.com/office/drawing/2014/main" id="{A828DBC5-0B07-4571-9812-540EA18A2BA1}"/>
                    </a:ext>
                  </a:extLst>
                </p14:cNvPr>
                <p14:cNvContentPartPr/>
                <p14:nvPr/>
              </p14:nvContentPartPr>
              <p14:xfrm>
                <a:off x="7194436" y="3855731"/>
                <a:ext cx="113400" cy="131760"/>
              </p14:xfrm>
            </p:contentPart>
          </mc:Choice>
          <mc:Fallback>
            <p:pic>
              <p:nvPicPr>
                <p:cNvPr id="783" name="Freihand 782">
                  <a:extLst>
                    <a:ext uri="{FF2B5EF4-FFF2-40B4-BE49-F238E27FC236}">
                      <a16:creationId xmlns:a16="http://schemas.microsoft.com/office/drawing/2014/main" id="{A828DBC5-0B07-4571-9812-540EA18A2BA1}"/>
                    </a:ext>
                  </a:extLst>
                </p:cNvPr>
                <p:cNvPicPr/>
                <p:nvPr/>
              </p:nvPicPr>
              <p:blipFill>
                <a:blip r:embed="rId1243"/>
                <a:stretch>
                  <a:fillRect/>
                </a:stretch>
              </p:blipFill>
              <p:spPr>
                <a:xfrm>
                  <a:off x="7190116" y="3851411"/>
                  <a:ext cx="122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86" name="Freihand 785">
                  <a:extLst>
                    <a:ext uri="{FF2B5EF4-FFF2-40B4-BE49-F238E27FC236}">
                      <a16:creationId xmlns:a16="http://schemas.microsoft.com/office/drawing/2014/main" id="{D340632B-B4B9-025C-94E4-40A2ACDFB44B}"/>
                    </a:ext>
                  </a:extLst>
                </p14:cNvPr>
                <p14:cNvContentPartPr/>
                <p14:nvPr/>
              </p14:nvContentPartPr>
              <p14:xfrm>
                <a:off x="7305676" y="3790931"/>
                <a:ext cx="327240" cy="168840"/>
              </p14:xfrm>
            </p:contentPart>
          </mc:Choice>
          <mc:Fallback>
            <p:pic>
              <p:nvPicPr>
                <p:cNvPr id="786" name="Freihand 785">
                  <a:extLst>
                    <a:ext uri="{FF2B5EF4-FFF2-40B4-BE49-F238E27FC236}">
                      <a16:creationId xmlns:a16="http://schemas.microsoft.com/office/drawing/2014/main" id="{D340632B-B4B9-025C-94E4-40A2ACDFB44B}"/>
                    </a:ext>
                  </a:extLst>
                </p:cNvPr>
                <p:cNvPicPr/>
                <p:nvPr/>
              </p:nvPicPr>
              <p:blipFill>
                <a:blip r:embed="rId1245"/>
                <a:stretch>
                  <a:fillRect/>
                </a:stretch>
              </p:blipFill>
              <p:spPr>
                <a:xfrm>
                  <a:off x="7301356" y="3786611"/>
                  <a:ext cx="335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87" name="Freihand 786">
                  <a:extLst>
                    <a:ext uri="{FF2B5EF4-FFF2-40B4-BE49-F238E27FC236}">
                      <a16:creationId xmlns:a16="http://schemas.microsoft.com/office/drawing/2014/main" id="{B07DE5B1-936D-12E9-CEDA-27272B869EE0}"/>
                    </a:ext>
                  </a:extLst>
                </p14:cNvPr>
                <p14:cNvContentPartPr/>
                <p14:nvPr/>
              </p14:nvContentPartPr>
              <p14:xfrm>
                <a:off x="7671436" y="3704171"/>
                <a:ext cx="159840" cy="126000"/>
              </p14:xfrm>
            </p:contentPart>
          </mc:Choice>
          <mc:Fallback>
            <p:pic>
              <p:nvPicPr>
                <p:cNvPr id="787" name="Freihand 786">
                  <a:extLst>
                    <a:ext uri="{FF2B5EF4-FFF2-40B4-BE49-F238E27FC236}">
                      <a16:creationId xmlns:a16="http://schemas.microsoft.com/office/drawing/2014/main" id="{B07DE5B1-936D-12E9-CEDA-27272B869EE0}"/>
                    </a:ext>
                  </a:extLst>
                </p:cNvPr>
                <p:cNvPicPr/>
                <p:nvPr/>
              </p:nvPicPr>
              <p:blipFill>
                <a:blip r:embed="rId1247"/>
                <a:stretch>
                  <a:fillRect/>
                </a:stretch>
              </p:blipFill>
              <p:spPr>
                <a:xfrm>
                  <a:off x="7667116" y="3699851"/>
                  <a:ext cx="168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88" name="Freihand 787">
                  <a:extLst>
                    <a:ext uri="{FF2B5EF4-FFF2-40B4-BE49-F238E27FC236}">
                      <a16:creationId xmlns:a16="http://schemas.microsoft.com/office/drawing/2014/main" id="{40A7B870-46CA-76AA-D803-8BA385F568E4}"/>
                    </a:ext>
                  </a:extLst>
                </p14:cNvPr>
                <p14:cNvContentPartPr/>
                <p14:nvPr/>
              </p14:nvContentPartPr>
              <p14:xfrm>
                <a:off x="7871236" y="3671771"/>
                <a:ext cx="173160" cy="65520"/>
              </p14:xfrm>
            </p:contentPart>
          </mc:Choice>
          <mc:Fallback>
            <p:pic>
              <p:nvPicPr>
                <p:cNvPr id="788" name="Freihand 787">
                  <a:extLst>
                    <a:ext uri="{FF2B5EF4-FFF2-40B4-BE49-F238E27FC236}">
                      <a16:creationId xmlns:a16="http://schemas.microsoft.com/office/drawing/2014/main" id="{40A7B870-46CA-76AA-D803-8BA385F568E4}"/>
                    </a:ext>
                  </a:extLst>
                </p:cNvPr>
                <p:cNvPicPr/>
                <p:nvPr/>
              </p:nvPicPr>
              <p:blipFill>
                <a:blip r:embed="rId1249"/>
                <a:stretch>
                  <a:fillRect/>
                </a:stretch>
              </p:blipFill>
              <p:spPr>
                <a:xfrm>
                  <a:off x="7866916" y="3667451"/>
                  <a:ext cx="181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89" name="Freihand 788">
                  <a:extLst>
                    <a:ext uri="{FF2B5EF4-FFF2-40B4-BE49-F238E27FC236}">
                      <a16:creationId xmlns:a16="http://schemas.microsoft.com/office/drawing/2014/main" id="{1B5D3B92-0C02-8914-2ACC-EC4A05F97C37}"/>
                    </a:ext>
                  </a:extLst>
                </p14:cNvPr>
                <p14:cNvContentPartPr/>
                <p14:nvPr/>
              </p14:nvContentPartPr>
              <p14:xfrm>
                <a:off x="8081116" y="3632171"/>
                <a:ext cx="131040" cy="32400"/>
              </p14:xfrm>
            </p:contentPart>
          </mc:Choice>
          <mc:Fallback>
            <p:pic>
              <p:nvPicPr>
                <p:cNvPr id="789" name="Freihand 788">
                  <a:extLst>
                    <a:ext uri="{FF2B5EF4-FFF2-40B4-BE49-F238E27FC236}">
                      <a16:creationId xmlns:a16="http://schemas.microsoft.com/office/drawing/2014/main" id="{1B5D3B92-0C02-8914-2ACC-EC4A05F97C37}"/>
                    </a:ext>
                  </a:extLst>
                </p:cNvPr>
                <p:cNvPicPr/>
                <p:nvPr/>
              </p:nvPicPr>
              <p:blipFill>
                <a:blip r:embed="rId1251"/>
                <a:stretch>
                  <a:fillRect/>
                </a:stretch>
              </p:blipFill>
              <p:spPr>
                <a:xfrm>
                  <a:off x="8076796" y="3627851"/>
                  <a:ext cx="139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90" name="Freihand 789">
                  <a:extLst>
                    <a:ext uri="{FF2B5EF4-FFF2-40B4-BE49-F238E27FC236}">
                      <a16:creationId xmlns:a16="http://schemas.microsoft.com/office/drawing/2014/main" id="{7685CEB1-8C28-D487-52B7-09EA30AE1EA2}"/>
                    </a:ext>
                  </a:extLst>
                </p14:cNvPr>
                <p14:cNvContentPartPr/>
                <p14:nvPr/>
              </p14:nvContentPartPr>
              <p14:xfrm>
                <a:off x="7252036" y="4139771"/>
                <a:ext cx="88920" cy="193680"/>
              </p14:xfrm>
            </p:contentPart>
          </mc:Choice>
          <mc:Fallback>
            <p:pic>
              <p:nvPicPr>
                <p:cNvPr id="790" name="Freihand 789">
                  <a:extLst>
                    <a:ext uri="{FF2B5EF4-FFF2-40B4-BE49-F238E27FC236}">
                      <a16:creationId xmlns:a16="http://schemas.microsoft.com/office/drawing/2014/main" id="{7685CEB1-8C28-D487-52B7-09EA30AE1EA2}"/>
                    </a:ext>
                  </a:extLst>
                </p:cNvPr>
                <p:cNvPicPr/>
                <p:nvPr/>
              </p:nvPicPr>
              <p:blipFill>
                <a:blip r:embed="rId1253"/>
                <a:stretch>
                  <a:fillRect/>
                </a:stretch>
              </p:blipFill>
              <p:spPr>
                <a:xfrm>
                  <a:off x="7247716" y="4135451"/>
                  <a:ext cx="97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91" name="Freihand 790">
                  <a:extLst>
                    <a:ext uri="{FF2B5EF4-FFF2-40B4-BE49-F238E27FC236}">
                      <a16:creationId xmlns:a16="http://schemas.microsoft.com/office/drawing/2014/main" id="{989C1B31-537A-C838-7E18-D8FB3788D655}"/>
                    </a:ext>
                  </a:extLst>
                </p14:cNvPr>
                <p14:cNvContentPartPr/>
                <p14:nvPr/>
              </p14:nvContentPartPr>
              <p14:xfrm>
                <a:off x="7384876" y="4112051"/>
                <a:ext cx="241560" cy="171360"/>
              </p14:xfrm>
            </p:contentPart>
          </mc:Choice>
          <mc:Fallback>
            <p:pic>
              <p:nvPicPr>
                <p:cNvPr id="791" name="Freihand 790">
                  <a:extLst>
                    <a:ext uri="{FF2B5EF4-FFF2-40B4-BE49-F238E27FC236}">
                      <a16:creationId xmlns:a16="http://schemas.microsoft.com/office/drawing/2014/main" id="{989C1B31-537A-C838-7E18-D8FB3788D655}"/>
                    </a:ext>
                  </a:extLst>
                </p:cNvPr>
                <p:cNvPicPr/>
                <p:nvPr/>
              </p:nvPicPr>
              <p:blipFill>
                <a:blip r:embed="rId1255"/>
                <a:stretch>
                  <a:fillRect/>
                </a:stretch>
              </p:blipFill>
              <p:spPr>
                <a:xfrm>
                  <a:off x="7380556" y="4107731"/>
                  <a:ext cx="250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92" name="Freihand 791">
                  <a:extLst>
                    <a:ext uri="{FF2B5EF4-FFF2-40B4-BE49-F238E27FC236}">
                      <a16:creationId xmlns:a16="http://schemas.microsoft.com/office/drawing/2014/main" id="{81174DBC-C849-8DC8-1D49-C3FB4AEE7ADB}"/>
                    </a:ext>
                  </a:extLst>
                </p14:cNvPr>
                <p14:cNvContentPartPr/>
                <p14:nvPr/>
              </p14:nvContentPartPr>
              <p14:xfrm>
                <a:off x="7595116" y="4029611"/>
                <a:ext cx="9720" cy="23040"/>
              </p14:xfrm>
            </p:contentPart>
          </mc:Choice>
          <mc:Fallback>
            <p:pic>
              <p:nvPicPr>
                <p:cNvPr id="792" name="Freihand 791">
                  <a:extLst>
                    <a:ext uri="{FF2B5EF4-FFF2-40B4-BE49-F238E27FC236}">
                      <a16:creationId xmlns:a16="http://schemas.microsoft.com/office/drawing/2014/main" id="{81174DBC-C849-8DC8-1D49-C3FB4AEE7ADB}"/>
                    </a:ext>
                  </a:extLst>
                </p:cNvPr>
                <p:cNvPicPr/>
                <p:nvPr/>
              </p:nvPicPr>
              <p:blipFill>
                <a:blip r:embed="rId1257"/>
                <a:stretch>
                  <a:fillRect/>
                </a:stretch>
              </p:blipFill>
              <p:spPr>
                <a:xfrm>
                  <a:off x="7590796" y="4025291"/>
                  <a:ext cx="18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93" name="Freihand 792">
                  <a:extLst>
                    <a:ext uri="{FF2B5EF4-FFF2-40B4-BE49-F238E27FC236}">
                      <a16:creationId xmlns:a16="http://schemas.microsoft.com/office/drawing/2014/main" id="{4E83BD6B-B2B5-9846-4C3C-3DCA832E19BA}"/>
                    </a:ext>
                  </a:extLst>
                </p14:cNvPr>
                <p14:cNvContentPartPr/>
                <p14:nvPr/>
              </p14:nvContentPartPr>
              <p14:xfrm>
                <a:off x="7675756" y="3844931"/>
                <a:ext cx="245520" cy="283680"/>
              </p14:xfrm>
            </p:contentPart>
          </mc:Choice>
          <mc:Fallback>
            <p:pic>
              <p:nvPicPr>
                <p:cNvPr id="793" name="Freihand 792">
                  <a:extLst>
                    <a:ext uri="{FF2B5EF4-FFF2-40B4-BE49-F238E27FC236}">
                      <a16:creationId xmlns:a16="http://schemas.microsoft.com/office/drawing/2014/main" id="{4E83BD6B-B2B5-9846-4C3C-3DCA832E19BA}"/>
                    </a:ext>
                  </a:extLst>
                </p:cNvPr>
                <p:cNvPicPr/>
                <p:nvPr/>
              </p:nvPicPr>
              <p:blipFill>
                <a:blip r:embed="rId1259"/>
                <a:stretch>
                  <a:fillRect/>
                </a:stretch>
              </p:blipFill>
              <p:spPr>
                <a:xfrm>
                  <a:off x="7671436" y="3840611"/>
                  <a:ext cx="254160" cy="292320"/>
                </a:xfrm>
                <a:prstGeom prst="rect">
                  <a:avLst/>
                </a:prstGeom>
              </p:spPr>
            </p:pic>
          </mc:Fallback>
        </mc:AlternateContent>
      </p:grpSp>
    </p:spTree>
    <p:extLst>
      <p:ext uri="{BB962C8B-B14F-4D97-AF65-F5344CB8AC3E}">
        <p14:creationId xmlns:p14="http://schemas.microsoft.com/office/powerpoint/2010/main" val="29413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IG nimmt der Investor einen Kredit für einen Zins von bis zu i≈22,2% auf</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IS nimmt der Investor einen Kredit für einen Zins von bis zu i≈83,3% auf</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Da die Bank nicht zwischen beiden Risiken unterscheiden kann, verlangt sie einen Zinssatz von mindestens i≈33,3% auf</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es werden nur Kredite für die schlechten Produkte 		     vergeben</a:t>
            </a: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4094B83-E742-6FBC-6EA0-E6181182F792}"/>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055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0320" y="-15810"/>
            <a:ext cx="12152631" cy="54202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Beispiel 2</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9370" y="815131"/>
            <a:ext cx="12152630" cy="6033345"/>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57610" y="454052"/>
                <a:ext cx="12152630" cy="602813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Ähnlich einem Studienkredit bietet eine Versicherung einen Vertrag gegen einen zukünftigen Gehaltsausfall an:</a:t>
                </a:r>
              </a:p>
              <a:p>
                <a:pPr marL="800100" lvl="1"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Den Studierenden des Masterstudiengangs Staatliche </a:t>
                </a:r>
                <a:r>
                  <a:rPr lang="de-DE" sz="2400" dirty="0" err="1">
                    <a:latin typeface="Times New Roman" panose="02020603050405020304" pitchFamily="18" charset="0"/>
                    <a:cs typeface="Times New Roman" panose="02020603050405020304" pitchFamily="18" charset="0"/>
                  </a:rPr>
                  <a:t>Rahmenbediungen</a:t>
                </a:r>
                <a:r>
                  <a:rPr lang="de-DE" sz="2400" dirty="0">
                    <a:latin typeface="Times New Roman" panose="02020603050405020304" pitchFamily="18" charset="0"/>
                    <a:cs typeface="Times New Roman" panose="02020603050405020304" pitchFamily="18" charset="0"/>
                  </a:rPr>
                  <a:t> stehen grundsätzlich zwei Jobs in der Zukunft in Aussicht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 62.500 Euro p.a. 	B: 40.000 Euro</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Es gibt </a:t>
                </a:r>
                <a:r>
                  <a:rPr lang="de-DE" sz="2400" dirty="0" err="1">
                    <a:latin typeface="Times New Roman" panose="02020603050405020304" pitchFamily="18" charset="0"/>
                    <a:cs typeface="Times New Roman" panose="02020603050405020304" pitchFamily="18" charset="0"/>
                  </a:rPr>
                  <a:t>gibt</a:t>
                </a:r>
                <a:r>
                  <a:rPr lang="de-DE" sz="2400" dirty="0">
                    <a:latin typeface="Times New Roman" panose="02020603050405020304" pitchFamily="18" charset="0"/>
                    <a:cs typeface="Times New Roman" panose="02020603050405020304" pitchFamily="18" charset="0"/>
                  </a:rPr>
                  <a:t> 2 Typen von Studierenden, die gleichverteilt sind</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H erhält mit 80% Job A	N erhält mit 50% Job A</a:t>
                </a:r>
              </a:p>
              <a:p>
                <a:pPr marL="1257300" lvl="2"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Versicherung bietet zur fairen Prämie an die Differenz zwischen A und B zu zahlen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Versicherungsprämie wird erst bei Antritt des Jobs fällig</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aus dem Einkommen E entstehende Nutzen ist u(</a:t>
                </a:r>
                <a14:m>
                  <m:oMath xmlns:m="http://schemas.openxmlformats.org/officeDocument/2006/math">
                    <m:r>
                      <a:rPr lang="de-DE" sz="2400" i="1">
                        <a:latin typeface="Cambria Math" panose="02040503050406030204" pitchFamily="18" charset="0"/>
                        <a:cs typeface="Times New Roman" panose="02020603050405020304" pitchFamily="18" charset="0"/>
                      </a:rPr>
                      <m:t>𝐸</m:t>
                    </m:r>
                  </m:oMath>
                </a14:m>
                <a:r>
                  <a:rPr lang="de-DE" sz="2400"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de-DE" sz="2400" i="1" smtClean="0">
                            <a:latin typeface="Cambria Math" panose="02040503050406030204" pitchFamily="18" charset="0"/>
                            <a:cs typeface="Times New Roman" panose="02020603050405020304" pitchFamily="18" charset="0"/>
                          </a:rPr>
                        </m:ctrlPr>
                      </m:radPr>
                      <m:deg/>
                      <m:e>
                        <m:r>
                          <a:rPr lang="de-DE" sz="2400" b="0" i="1" smtClean="0">
                            <a:latin typeface="Cambria Math" panose="02040503050406030204" pitchFamily="18" charset="0"/>
                            <a:cs typeface="Times New Roman" panose="02020603050405020304" pitchFamily="18" charset="0"/>
                          </a:rPr>
                          <m:t>𝐸</m:t>
                        </m:r>
                      </m:e>
                    </m:rad>
                  </m:oMath>
                </a14:m>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Wer versichert sich und wie entwickelt sich die</a:t>
                </a:r>
              </a:p>
              <a:p>
                <a:r>
                  <a:rPr lang="de-DE" sz="2400" dirty="0">
                    <a:latin typeface="Times New Roman" panose="02020603050405020304" pitchFamily="18" charset="0"/>
                    <a:cs typeface="Times New Roman" panose="02020603050405020304" pitchFamily="18" charset="0"/>
                  </a:rPr>
                  <a:t>     Versichertenpopulation?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57610" y="454052"/>
                <a:ext cx="12152630" cy="6028137"/>
              </a:xfrm>
              <a:prstGeom prst="rect">
                <a:avLst/>
              </a:prstGeom>
              <a:blipFill>
                <a:blip r:embed="rId2"/>
                <a:stretch>
                  <a:fillRect l="-652" t="-809"/>
                </a:stretch>
              </a:blipFill>
            </p:spPr>
            <p:txBody>
              <a:bodyPr/>
              <a:lstStyle/>
              <a:p>
                <a:r>
                  <a:rPr lang="de-DE">
                    <a:noFill/>
                  </a:rPr>
                  <a:t> </a:t>
                </a:r>
              </a:p>
            </p:txBody>
          </p:sp>
        </mc:Fallback>
      </mc:AlternateContent>
      <p:sp>
        <p:nvSpPr>
          <p:cNvPr id="5" name="Rechteck 4"/>
          <p:cNvSpPr/>
          <p:nvPr/>
        </p:nvSpPr>
        <p:spPr>
          <a:xfrm>
            <a:off x="8695451" y="4231319"/>
            <a:ext cx="3496549" cy="2626267"/>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CE10AD0-AFA4-2F2C-FD75-76EBA0B2B226}"/>
                  </a:ext>
                </a:extLst>
              </p14:cNvPr>
              <p14:cNvContentPartPr/>
              <p14:nvPr/>
            </p14:nvContentPartPr>
            <p14:xfrm>
              <a:off x="1811356" y="2257331"/>
              <a:ext cx="1155600" cy="158760"/>
            </p14:xfrm>
          </p:contentPart>
        </mc:Choice>
        <mc:Fallback>
          <p:pic>
            <p:nvPicPr>
              <p:cNvPr id="2" name="Freihand 1">
                <a:extLst>
                  <a:ext uri="{FF2B5EF4-FFF2-40B4-BE49-F238E27FC236}">
                    <a16:creationId xmlns:a16="http://schemas.microsoft.com/office/drawing/2014/main" id="{BCE10AD0-AFA4-2F2C-FD75-76EBA0B2B226}"/>
                  </a:ext>
                </a:extLst>
              </p:cNvPr>
              <p:cNvPicPr/>
              <p:nvPr/>
            </p:nvPicPr>
            <p:blipFill>
              <a:blip r:embed="rId4"/>
              <a:stretch>
                <a:fillRect/>
              </a:stretch>
            </p:blipFill>
            <p:spPr>
              <a:xfrm>
                <a:off x="1807036" y="2253011"/>
                <a:ext cx="1164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9A3F425-8424-52F8-1B04-B81EA2286B01}"/>
                  </a:ext>
                </a:extLst>
              </p14:cNvPr>
              <p14:cNvContentPartPr/>
              <p14:nvPr/>
            </p14:nvContentPartPr>
            <p14:xfrm>
              <a:off x="5122276" y="2304491"/>
              <a:ext cx="966960" cy="76320"/>
            </p14:xfrm>
          </p:contentPart>
        </mc:Choice>
        <mc:Fallback>
          <p:pic>
            <p:nvPicPr>
              <p:cNvPr id="3" name="Freihand 2">
                <a:extLst>
                  <a:ext uri="{FF2B5EF4-FFF2-40B4-BE49-F238E27FC236}">
                    <a16:creationId xmlns:a16="http://schemas.microsoft.com/office/drawing/2014/main" id="{29A3F425-8424-52F8-1B04-B81EA2286B01}"/>
                  </a:ext>
                </a:extLst>
              </p:cNvPr>
              <p:cNvPicPr/>
              <p:nvPr/>
            </p:nvPicPr>
            <p:blipFill>
              <a:blip r:embed="rId6"/>
              <a:stretch>
                <a:fillRect/>
              </a:stretch>
            </p:blipFill>
            <p:spPr>
              <a:xfrm>
                <a:off x="5117956" y="2300171"/>
                <a:ext cx="975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BEAC910-ADAA-9497-C1CA-01EC4FDEF154}"/>
                  </a:ext>
                </a:extLst>
              </p14:cNvPr>
              <p14:cNvContentPartPr/>
              <p14:nvPr/>
            </p14:nvContentPartPr>
            <p14:xfrm>
              <a:off x="1559716" y="3435971"/>
              <a:ext cx="1084320" cy="51480"/>
            </p14:xfrm>
          </p:contentPart>
        </mc:Choice>
        <mc:Fallback>
          <p:pic>
            <p:nvPicPr>
              <p:cNvPr id="6" name="Freihand 5">
                <a:extLst>
                  <a:ext uri="{FF2B5EF4-FFF2-40B4-BE49-F238E27FC236}">
                    <a16:creationId xmlns:a16="http://schemas.microsoft.com/office/drawing/2014/main" id="{7BEAC910-ADAA-9497-C1CA-01EC4FDEF154}"/>
                  </a:ext>
                </a:extLst>
              </p:cNvPr>
              <p:cNvPicPr/>
              <p:nvPr/>
            </p:nvPicPr>
            <p:blipFill>
              <a:blip r:embed="rId8"/>
              <a:stretch>
                <a:fillRect/>
              </a:stretch>
            </p:blipFill>
            <p:spPr>
              <a:xfrm>
                <a:off x="1555396" y="3431651"/>
                <a:ext cx="1092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C29637B-6163-7978-0B66-7EEED7996169}"/>
                  </a:ext>
                </a:extLst>
              </p14:cNvPr>
              <p14:cNvContentPartPr/>
              <p14:nvPr/>
            </p14:nvContentPartPr>
            <p14:xfrm>
              <a:off x="2974876" y="3379811"/>
              <a:ext cx="1152720" cy="62280"/>
            </p14:xfrm>
          </p:contentPart>
        </mc:Choice>
        <mc:Fallback>
          <p:pic>
            <p:nvPicPr>
              <p:cNvPr id="7" name="Freihand 6">
                <a:extLst>
                  <a:ext uri="{FF2B5EF4-FFF2-40B4-BE49-F238E27FC236}">
                    <a16:creationId xmlns:a16="http://schemas.microsoft.com/office/drawing/2014/main" id="{0C29637B-6163-7978-0B66-7EEED7996169}"/>
                  </a:ext>
                </a:extLst>
              </p:cNvPr>
              <p:cNvPicPr/>
              <p:nvPr/>
            </p:nvPicPr>
            <p:blipFill>
              <a:blip r:embed="rId10"/>
              <a:stretch>
                <a:fillRect/>
              </a:stretch>
            </p:blipFill>
            <p:spPr>
              <a:xfrm>
                <a:off x="2970556" y="3375491"/>
                <a:ext cx="1161360" cy="70920"/>
              </a:xfrm>
              <a:prstGeom prst="rect">
                <a:avLst/>
              </a:prstGeom>
            </p:spPr>
          </p:pic>
        </mc:Fallback>
      </mc:AlternateContent>
      <p:grpSp>
        <p:nvGrpSpPr>
          <p:cNvPr id="12" name="Gruppieren 11">
            <a:extLst>
              <a:ext uri="{FF2B5EF4-FFF2-40B4-BE49-F238E27FC236}">
                <a16:creationId xmlns:a16="http://schemas.microsoft.com/office/drawing/2014/main" id="{C6E64E10-6C51-672D-B14D-28A137125DBB}"/>
              </a:ext>
            </a:extLst>
          </p:cNvPr>
          <p:cNvGrpSpPr/>
          <p:nvPr/>
        </p:nvGrpSpPr>
        <p:grpSpPr>
          <a:xfrm>
            <a:off x="4585876" y="3456131"/>
            <a:ext cx="3084480" cy="77760"/>
            <a:chOff x="4585876" y="3456131"/>
            <a:chExt cx="3084480" cy="7776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BFEAA4A6-B36F-1BC0-A382-DC44E7BCE6B9}"/>
                    </a:ext>
                  </a:extLst>
                </p14:cNvPr>
                <p14:cNvContentPartPr/>
                <p14:nvPr/>
              </p14:nvContentPartPr>
              <p14:xfrm>
                <a:off x="4585876" y="3456131"/>
                <a:ext cx="1292760" cy="45720"/>
              </p14:xfrm>
            </p:contentPart>
          </mc:Choice>
          <mc:Fallback>
            <p:pic>
              <p:nvPicPr>
                <p:cNvPr id="8" name="Freihand 7">
                  <a:extLst>
                    <a:ext uri="{FF2B5EF4-FFF2-40B4-BE49-F238E27FC236}">
                      <a16:creationId xmlns:a16="http://schemas.microsoft.com/office/drawing/2014/main" id="{BFEAA4A6-B36F-1BC0-A382-DC44E7BCE6B9}"/>
                    </a:ext>
                  </a:extLst>
                </p:cNvPr>
                <p:cNvPicPr/>
                <p:nvPr/>
              </p:nvPicPr>
              <p:blipFill>
                <a:blip r:embed="rId12"/>
                <a:stretch>
                  <a:fillRect/>
                </a:stretch>
              </p:blipFill>
              <p:spPr>
                <a:xfrm>
                  <a:off x="4581556" y="3451811"/>
                  <a:ext cx="1301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4B8377A-520A-2D21-DD57-DBF06FD204DF}"/>
                    </a:ext>
                  </a:extLst>
                </p14:cNvPr>
                <p14:cNvContentPartPr/>
                <p14:nvPr/>
              </p14:nvContentPartPr>
              <p14:xfrm>
                <a:off x="6309196" y="3482411"/>
                <a:ext cx="1361160" cy="51480"/>
              </p14:xfrm>
            </p:contentPart>
          </mc:Choice>
          <mc:Fallback>
            <p:pic>
              <p:nvPicPr>
                <p:cNvPr id="9" name="Freihand 8">
                  <a:extLst>
                    <a:ext uri="{FF2B5EF4-FFF2-40B4-BE49-F238E27FC236}">
                      <a16:creationId xmlns:a16="http://schemas.microsoft.com/office/drawing/2014/main" id="{F4B8377A-520A-2D21-DD57-DBF06FD204DF}"/>
                    </a:ext>
                  </a:extLst>
                </p:cNvPr>
                <p:cNvPicPr/>
                <p:nvPr/>
              </p:nvPicPr>
              <p:blipFill>
                <a:blip r:embed="rId14"/>
                <a:stretch>
                  <a:fillRect/>
                </a:stretch>
              </p:blipFill>
              <p:spPr>
                <a:xfrm>
                  <a:off x="6304876" y="3478091"/>
                  <a:ext cx="136980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517069A8-80D9-94B4-997C-72FF932D32B6}"/>
                  </a:ext>
                </a:extLst>
              </p14:cNvPr>
              <p14:cNvContentPartPr/>
              <p14:nvPr/>
            </p14:nvContentPartPr>
            <p14:xfrm>
              <a:off x="6534196" y="4953011"/>
              <a:ext cx="1327320" cy="90360"/>
            </p14:xfrm>
          </p:contentPart>
        </mc:Choice>
        <mc:Fallback>
          <p:pic>
            <p:nvPicPr>
              <p:cNvPr id="13" name="Freihand 12">
                <a:extLst>
                  <a:ext uri="{FF2B5EF4-FFF2-40B4-BE49-F238E27FC236}">
                    <a16:creationId xmlns:a16="http://schemas.microsoft.com/office/drawing/2014/main" id="{517069A8-80D9-94B4-997C-72FF932D32B6}"/>
                  </a:ext>
                </a:extLst>
              </p:cNvPr>
              <p:cNvPicPr/>
              <p:nvPr/>
            </p:nvPicPr>
            <p:blipFill>
              <a:blip r:embed="rId16"/>
              <a:stretch>
                <a:fillRect/>
              </a:stretch>
            </p:blipFill>
            <p:spPr>
              <a:xfrm>
                <a:off x="6529876" y="4948691"/>
                <a:ext cx="1335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89CDCDD-C5A0-BE59-6F02-04CB81570934}"/>
                  </a:ext>
                </a:extLst>
              </p14:cNvPr>
              <p14:cNvContentPartPr/>
              <p14:nvPr/>
            </p14:nvContentPartPr>
            <p14:xfrm>
              <a:off x="6572356" y="4866251"/>
              <a:ext cx="847440" cy="151920"/>
            </p14:xfrm>
          </p:contentPart>
        </mc:Choice>
        <mc:Fallback>
          <p:pic>
            <p:nvPicPr>
              <p:cNvPr id="14" name="Freihand 13">
                <a:extLst>
                  <a:ext uri="{FF2B5EF4-FFF2-40B4-BE49-F238E27FC236}">
                    <a16:creationId xmlns:a16="http://schemas.microsoft.com/office/drawing/2014/main" id="{A89CDCDD-C5A0-BE59-6F02-04CB81570934}"/>
                  </a:ext>
                </a:extLst>
              </p:cNvPr>
              <p:cNvPicPr/>
              <p:nvPr/>
            </p:nvPicPr>
            <p:blipFill>
              <a:blip r:embed="rId18"/>
              <a:stretch>
                <a:fillRect/>
              </a:stretch>
            </p:blipFill>
            <p:spPr>
              <a:xfrm>
                <a:off x="6568036" y="4861931"/>
                <a:ext cx="856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DB0AA68-2102-0A87-FF55-921F37C369A8}"/>
                  </a:ext>
                </a:extLst>
              </p14:cNvPr>
              <p14:cNvContentPartPr/>
              <p14:nvPr/>
            </p14:nvContentPartPr>
            <p14:xfrm>
              <a:off x="534436" y="5235251"/>
              <a:ext cx="5672160" cy="114480"/>
            </p14:xfrm>
          </p:contentPart>
        </mc:Choice>
        <mc:Fallback>
          <p:pic>
            <p:nvPicPr>
              <p:cNvPr id="15" name="Freihand 14">
                <a:extLst>
                  <a:ext uri="{FF2B5EF4-FFF2-40B4-BE49-F238E27FC236}">
                    <a16:creationId xmlns:a16="http://schemas.microsoft.com/office/drawing/2014/main" id="{8DB0AA68-2102-0A87-FF55-921F37C369A8}"/>
                  </a:ext>
                </a:extLst>
              </p:cNvPr>
              <p:cNvPicPr/>
              <p:nvPr/>
            </p:nvPicPr>
            <p:blipFill>
              <a:blip r:embed="rId20"/>
              <a:stretch>
                <a:fillRect/>
              </a:stretch>
            </p:blipFill>
            <p:spPr>
              <a:xfrm>
                <a:off x="530116" y="5230931"/>
                <a:ext cx="5680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181CF80-1ABE-10F5-2DC5-71D847D1B990}"/>
                  </a:ext>
                </a:extLst>
              </p14:cNvPr>
              <p14:cNvContentPartPr/>
              <p14:nvPr/>
            </p14:nvContentPartPr>
            <p14:xfrm>
              <a:off x="5916796" y="2970491"/>
              <a:ext cx="1862280" cy="93600"/>
            </p14:xfrm>
          </p:contentPart>
        </mc:Choice>
        <mc:Fallback>
          <p:pic>
            <p:nvPicPr>
              <p:cNvPr id="16" name="Freihand 15">
                <a:extLst>
                  <a:ext uri="{FF2B5EF4-FFF2-40B4-BE49-F238E27FC236}">
                    <a16:creationId xmlns:a16="http://schemas.microsoft.com/office/drawing/2014/main" id="{E181CF80-1ABE-10F5-2DC5-71D847D1B990}"/>
                  </a:ext>
                </a:extLst>
              </p:cNvPr>
              <p:cNvPicPr/>
              <p:nvPr/>
            </p:nvPicPr>
            <p:blipFill>
              <a:blip r:embed="rId22"/>
              <a:stretch>
                <a:fillRect/>
              </a:stretch>
            </p:blipFill>
            <p:spPr>
              <a:xfrm>
                <a:off x="5912476" y="2966171"/>
                <a:ext cx="1870920" cy="102240"/>
              </a:xfrm>
              <a:prstGeom prst="rect">
                <a:avLst/>
              </a:prstGeom>
            </p:spPr>
          </p:pic>
        </mc:Fallback>
      </mc:AlternateContent>
    </p:spTree>
    <p:extLst>
      <p:ext uri="{BB962C8B-B14F-4D97-AF65-F5344CB8AC3E}">
        <p14:creationId xmlns:p14="http://schemas.microsoft.com/office/powerpoint/2010/main" val="353086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5" name="Textfeld 14">
            <a:extLst>
              <a:ext uri="{FF2B5EF4-FFF2-40B4-BE49-F238E27FC236}">
                <a16:creationId xmlns:a16="http://schemas.microsoft.com/office/drawing/2014/main" id="{AA15B691-283D-4341-8E52-EBA1542B1340}"/>
              </a:ext>
            </a:extLst>
          </p:cNvPr>
          <p:cNvSpPr txBox="1"/>
          <p:nvPr/>
        </p:nvSpPr>
        <p:spPr>
          <a:xfrm>
            <a:off x="-95425" y="1381760"/>
            <a:ext cx="6777988" cy="4161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Erwartungsnutzen von N mit und ohne Versicherung</a:t>
            </a:r>
          </a:p>
        </p:txBody>
      </p:sp>
      <p:sp>
        <p:nvSpPr>
          <p:cNvPr id="32" name="Textfeld 31">
            <a:extLst>
              <a:ext uri="{FF2B5EF4-FFF2-40B4-BE49-F238E27FC236}">
                <a16:creationId xmlns:a16="http://schemas.microsoft.com/office/drawing/2014/main" id="{AA15B691-283D-4341-8E52-EBA1542B1340}"/>
              </a:ext>
            </a:extLst>
          </p:cNvPr>
          <p:cNvSpPr txBox="1"/>
          <p:nvPr/>
        </p:nvSpPr>
        <p:spPr>
          <a:xfrm>
            <a:off x="0" y="583089"/>
            <a:ext cx="2167774" cy="410302"/>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Faire Prämie:</a:t>
            </a:r>
          </a:p>
        </p:txBody>
      </p:sp>
      <p:sp>
        <p:nvSpPr>
          <p:cNvPr id="33" name="Textfeld 32">
            <a:extLst>
              <a:ext uri="{FF2B5EF4-FFF2-40B4-BE49-F238E27FC236}">
                <a16:creationId xmlns:a16="http://schemas.microsoft.com/office/drawing/2014/main" id="{AA15B691-283D-4341-8E52-EBA1542B1340}"/>
              </a:ext>
            </a:extLst>
          </p:cNvPr>
          <p:cNvSpPr txBox="1"/>
          <p:nvPr/>
        </p:nvSpPr>
        <p:spPr>
          <a:xfrm>
            <a:off x="-95426" y="2496407"/>
            <a:ext cx="6777988" cy="4161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Erwartungsnutzen von H mit und ohne Versicherung</a:t>
            </a:r>
          </a:p>
        </p:txBody>
      </p:sp>
      <p:sp>
        <p:nvSpPr>
          <p:cNvPr id="34" name="Rechteck 33"/>
          <p:cNvSpPr/>
          <p:nvPr/>
        </p:nvSpPr>
        <p:spPr>
          <a:xfrm>
            <a:off x="8639593" y="4189364"/>
            <a:ext cx="3552408" cy="266822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8542A9A2-7F3C-F92C-F7C5-4408E8EC0043}"/>
              </a:ext>
            </a:extLst>
          </p:cNvPr>
          <p:cNvGrpSpPr/>
          <p:nvPr/>
        </p:nvGrpSpPr>
        <p:grpSpPr>
          <a:xfrm>
            <a:off x="1917196" y="877451"/>
            <a:ext cx="577080" cy="300600"/>
            <a:chOff x="1917196" y="877451"/>
            <a:chExt cx="577080" cy="30060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F3FD256F-7A91-B6A9-6775-1322D1A787ED}"/>
                    </a:ext>
                  </a:extLst>
                </p14:cNvPr>
                <p14:cNvContentPartPr/>
                <p14:nvPr/>
              </p14:nvContentPartPr>
              <p14:xfrm>
                <a:off x="1917196" y="913811"/>
                <a:ext cx="188640" cy="157320"/>
              </p14:xfrm>
            </p:contentPart>
          </mc:Choice>
          <mc:Fallback>
            <p:pic>
              <p:nvPicPr>
                <p:cNvPr id="2" name="Freihand 1">
                  <a:extLst>
                    <a:ext uri="{FF2B5EF4-FFF2-40B4-BE49-F238E27FC236}">
                      <a16:creationId xmlns:a16="http://schemas.microsoft.com/office/drawing/2014/main" id="{F3FD256F-7A91-B6A9-6775-1322D1A787ED}"/>
                    </a:ext>
                  </a:extLst>
                </p:cNvPr>
                <p:cNvPicPr/>
                <p:nvPr/>
              </p:nvPicPr>
              <p:blipFill>
                <a:blip r:embed="rId3"/>
                <a:stretch>
                  <a:fillRect/>
                </a:stretch>
              </p:blipFill>
              <p:spPr>
                <a:xfrm>
                  <a:off x="1912876" y="909491"/>
                  <a:ext cx="197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682EBB5-5FF4-0E6E-C69F-8957CE590D55}"/>
                    </a:ext>
                  </a:extLst>
                </p14:cNvPr>
                <p14:cNvContentPartPr/>
                <p14:nvPr/>
              </p14:nvContentPartPr>
              <p14:xfrm>
                <a:off x="2207716" y="1009931"/>
                <a:ext cx="27720" cy="168120"/>
              </p14:xfrm>
            </p:contentPart>
          </mc:Choice>
          <mc:Fallback>
            <p:pic>
              <p:nvPicPr>
                <p:cNvPr id="3" name="Freihand 2">
                  <a:extLst>
                    <a:ext uri="{FF2B5EF4-FFF2-40B4-BE49-F238E27FC236}">
                      <a16:creationId xmlns:a16="http://schemas.microsoft.com/office/drawing/2014/main" id="{2682EBB5-5FF4-0E6E-C69F-8957CE590D55}"/>
                    </a:ext>
                  </a:extLst>
                </p:cNvPr>
                <p:cNvPicPr/>
                <p:nvPr/>
              </p:nvPicPr>
              <p:blipFill>
                <a:blip r:embed="rId5"/>
                <a:stretch>
                  <a:fillRect/>
                </a:stretch>
              </p:blipFill>
              <p:spPr>
                <a:xfrm>
                  <a:off x="2203396" y="1005611"/>
                  <a:ext cx="36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4748C69-DE1A-5C88-DE3A-585FCC1016F9}"/>
                    </a:ext>
                  </a:extLst>
                </p14:cNvPr>
                <p14:cNvContentPartPr/>
                <p14:nvPr/>
              </p14:nvContentPartPr>
              <p14:xfrm>
                <a:off x="2299156" y="902651"/>
                <a:ext cx="140400" cy="198000"/>
              </p14:xfrm>
            </p:contentPart>
          </mc:Choice>
          <mc:Fallback>
            <p:pic>
              <p:nvPicPr>
                <p:cNvPr id="4" name="Freihand 3">
                  <a:extLst>
                    <a:ext uri="{FF2B5EF4-FFF2-40B4-BE49-F238E27FC236}">
                      <a16:creationId xmlns:a16="http://schemas.microsoft.com/office/drawing/2014/main" id="{94748C69-DE1A-5C88-DE3A-585FCC1016F9}"/>
                    </a:ext>
                  </a:extLst>
                </p:cNvPr>
                <p:cNvPicPr/>
                <p:nvPr/>
              </p:nvPicPr>
              <p:blipFill>
                <a:blip r:embed="rId7"/>
                <a:stretch>
                  <a:fillRect/>
                </a:stretch>
              </p:blipFill>
              <p:spPr>
                <a:xfrm>
                  <a:off x="2294836" y="898331"/>
                  <a:ext cx="149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FEBEC6E-5C67-C53B-9834-495AB00595CC}"/>
                    </a:ext>
                  </a:extLst>
                </p14:cNvPr>
                <p14:cNvContentPartPr/>
                <p14:nvPr/>
              </p14:nvContentPartPr>
              <p14:xfrm>
                <a:off x="2321116" y="877451"/>
                <a:ext cx="173160" cy="20880"/>
              </p14:xfrm>
            </p:contentPart>
          </mc:Choice>
          <mc:Fallback>
            <p:pic>
              <p:nvPicPr>
                <p:cNvPr id="5" name="Freihand 4">
                  <a:extLst>
                    <a:ext uri="{FF2B5EF4-FFF2-40B4-BE49-F238E27FC236}">
                      <a16:creationId xmlns:a16="http://schemas.microsoft.com/office/drawing/2014/main" id="{3FEBEC6E-5C67-C53B-9834-495AB00595CC}"/>
                    </a:ext>
                  </a:extLst>
                </p:cNvPr>
                <p:cNvPicPr/>
                <p:nvPr/>
              </p:nvPicPr>
              <p:blipFill>
                <a:blip r:embed="rId9"/>
                <a:stretch>
                  <a:fillRect/>
                </a:stretch>
              </p:blipFill>
              <p:spPr>
                <a:xfrm>
                  <a:off x="2316796" y="873131"/>
                  <a:ext cx="181800" cy="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25BA0DD7-6CF4-D257-7CBC-CD02FBEF07C0}"/>
                  </a:ext>
                </a:extLst>
              </p14:cNvPr>
              <p14:cNvContentPartPr/>
              <p14:nvPr/>
            </p14:nvContentPartPr>
            <p14:xfrm>
              <a:off x="2607676" y="976811"/>
              <a:ext cx="32400" cy="34920"/>
            </p14:xfrm>
          </p:contentPart>
        </mc:Choice>
        <mc:Fallback>
          <p:pic>
            <p:nvPicPr>
              <p:cNvPr id="7" name="Freihand 6">
                <a:extLst>
                  <a:ext uri="{FF2B5EF4-FFF2-40B4-BE49-F238E27FC236}">
                    <a16:creationId xmlns:a16="http://schemas.microsoft.com/office/drawing/2014/main" id="{25BA0DD7-6CF4-D257-7CBC-CD02FBEF07C0}"/>
                  </a:ext>
                </a:extLst>
              </p:cNvPr>
              <p:cNvPicPr/>
              <p:nvPr/>
            </p:nvPicPr>
            <p:blipFill>
              <a:blip r:embed="rId11"/>
              <a:stretch>
                <a:fillRect/>
              </a:stretch>
            </p:blipFill>
            <p:spPr>
              <a:xfrm>
                <a:off x="2603356" y="972491"/>
                <a:ext cx="41040" cy="43560"/>
              </a:xfrm>
              <a:prstGeom prst="rect">
                <a:avLst/>
              </a:prstGeom>
            </p:spPr>
          </p:pic>
        </mc:Fallback>
      </mc:AlternateContent>
      <p:grpSp>
        <p:nvGrpSpPr>
          <p:cNvPr id="18" name="Gruppieren 17">
            <a:extLst>
              <a:ext uri="{FF2B5EF4-FFF2-40B4-BE49-F238E27FC236}">
                <a16:creationId xmlns:a16="http://schemas.microsoft.com/office/drawing/2014/main" id="{432A11B2-225E-6FF9-5E56-7780CC4F61CA}"/>
              </a:ext>
            </a:extLst>
          </p:cNvPr>
          <p:cNvGrpSpPr/>
          <p:nvPr/>
        </p:nvGrpSpPr>
        <p:grpSpPr>
          <a:xfrm>
            <a:off x="2764636" y="726971"/>
            <a:ext cx="1114560" cy="439200"/>
            <a:chOff x="2764636" y="726971"/>
            <a:chExt cx="1114560" cy="43920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6B546805-FE5B-F475-C31C-CF83C8E90436}"/>
                    </a:ext>
                  </a:extLst>
                </p14:cNvPr>
                <p14:cNvContentPartPr/>
                <p14:nvPr/>
              </p14:nvContentPartPr>
              <p14:xfrm>
                <a:off x="2764636" y="855491"/>
                <a:ext cx="83880" cy="258120"/>
              </p14:xfrm>
            </p:contentPart>
          </mc:Choice>
          <mc:Fallback>
            <p:pic>
              <p:nvPicPr>
                <p:cNvPr id="8" name="Freihand 7">
                  <a:extLst>
                    <a:ext uri="{FF2B5EF4-FFF2-40B4-BE49-F238E27FC236}">
                      <a16:creationId xmlns:a16="http://schemas.microsoft.com/office/drawing/2014/main" id="{6B546805-FE5B-F475-C31C-CF83C8E90436}"/>
                    </a:ext>
                  </a:extLst>
                </p:cNvPr>
                <p:cNvPicPr/>
                <p:nvPr/>
              </p:nvPicPr>
              <p:blipFill>
                <a:blip r:embed="rId13"/>
                <a:stretch>
                  <a:fillRect/>
                </a:stretch>
              </p:blipFill>
              <p:spPr>
                <a:xfrm>
                  <a:off x="2760316" y="851171"/>
                  <a:ext cx="92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3FAACF8-13BD-F793-1B18-FBA392FBFD9F}"/>
                    </a:ext>
                  </a:extLst>
                </p14:cNvPr>
                <p14:cNvContentPartPr/>
                <p14:nvPr/>
              </p14:nvContentPartPr>
              <p14:xfrm>
                <a:off x="2883076" y="914171"/>
                <a:ext cx="120600" cy="129600"/>
              </p14:xfrm>
            </p:contentPart>
          </mc:Choice>
          <mc:Fallback>
            <p:pic>
              <p:nvPicPr>
                <p:cNvPr id="9" name="Freihand 8">
                  <a:extLst>
                    <a:ext uri="{FF2B5EF4-FFF2-40B4-BE49-F238E27FC236}">
                      <a16:creationId xmlns:a16="http://schemas.microsoft.com/office/drawing/2014/main" id="{93FAACF8-13BD-F793-1B18-FBA392FBFD9F}"/>
                    </a:ext>
                  </a:extLst>
                </p:cNvPr>
                <p:cNvPicPr/>
                <p:nvPr/>
              </p:nvPicPr>
              <p:blipFill>
                <a:blip r:embed="rId15"/>
                <a:stretch>
                  <a:fillRect/>
                </a:stretch>
              </p:blipFill>
              <p:spPr>
                <a:xfrm>
                  <a:off x="2878756" y="909851"/>
                  <a:ext cx="129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03408566-E568-1BD0-3B3F-93CAEDEE2521}"/>
                    </a:ext>
                  </a:extLst>
                </p14:cNvPr>
                <p14:cNvContentPartPr/>
                <p14:nvPr/>
              </p14:nvContentPartPr>
              <p14:xfrm>
                <a:off x="3054076" y="966371"/>
                <a:ext cx="110160" cy="16920"/>
              </p14:xfrm>
            </p:contentPart>
          </mc:Choice>
          <mc:Fallback>
            <p:pic>
              <p:nvPicPr>
                <p:cNvPr id="11" name="Freihand 10">
                  <a:extLst>
                    <a:ext uri="{FF2B5EF4-FFF2-40B4-BE49-F238E27FC236}">
                      <a16:creationId xmlns:a16="http://schemas.microsoft.com/office/drawing/2014/main" id="{03408566-E568-1BD0-3B3F-93CAEDEE2521}"/>
                    </a:ext>
                  </a:extLst>
                </p:cNvPr>
                <p:cNvPicPr/>
                <p:nvPr/>
              </p:nvPicPr>
              <p:blipFill>
                <a:blip r:embed="rId17"/>
                <a:stretch>
                  <a:fillRect/>
                </a:stretch>
              </p:blipFill>
              <p:spPr>
                <a:xfrm>
                  <a:off x="3049756" y="962051"/>
                  <a:ext cx="118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2C8312C-D877-C771-F06C-8DB2F5EF4709}"/>
                    </a:ext>
                  </a:extLst>
                </p14:cNvPr>
                <p14:cNvContentPartPr/>
                <p14:nvPr/>
              </p14:nvContentPartPr>
              <p14:xfrm>
                <a:off x="3231916" y="914891"/>
                <a:ext cx="151560" cy="178920"/>
              </p14:xfrm>
            </p:contentPart>
          </mc:Choice>
          <mc:Fallback>
            <p:pic>
              <p:nvPicPr>
                <p:cNvPr id="12" name="Freihand 11">
                  <a:extLst>
                    <a:ext uri="{FF2B5EF4-FFF2-40B4-BE49-F238E27FC236}">
                      <a16:creationId xmlns:a16="http://schemas.microsoft.com/office/drawing/2014/main" id="{E2C8312C-D877-C771-F06C-8DB2F5EF4709}"/>
                    </a:ext>
                  </a:extLst>
                </p:cNvPr>
                <p:cNvPicPr/>
                <p:nvPr/>
              </p:nvPicPr>
              <p:blipFill>
                <a:blip r:embed="rId19"/>
                <a:stretch>
                  <a:fillRect/>
                </a:stretch>
              </p:blipFill>
              <p:spPr>
                <a:xfrm>
                  <a:off x="3227596" y="910571"/>
                  <a:ext cx="160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DD5C30DE-67AD-65D8-6D46-5F21E4E75C2D}"/>
                    </a:ext>
                  </a:extLst>
                </p14:cNvPr>
                <p14:cNvContentPartPr/>
                <p14:nvPr/>
              </p14:nvContentPartPr>
              <p14:xfrm>
                <a:off x="3455476" y="876371"/>
                <a:ext cx="141480" cy="187560"/>
              </p14:xfrm>
            </p:contentPart>
          </mc:Choice>
          <mc:Fallback>
            <p:pic>
              <p:nvPicPr>
                <p:cNvPr id="13" name="Freihand 12">
                  <a:extLst>
                    <a:ext uri="{FF2B5EF4-FFF2-40B4-BE49-F238E27FC236}">
                      <a16:creationId xmlns:a16="http://schemas.microsoft.com/office/drawing/2014/main" id="{DD5C30DE-67AD-65D8-6D46-5F21E4E75C2D}"/>
                    </a:ext>
                  </a:extLst>
                </p:cNvPr>
                <p:cNvPicPr/>
                <p:nvPr/>
              </p:nvPicPr>
              <p:blipFill>
                <a:blip r:embed="rId21"/>
                <a:stretch>
                  <a:fillRect/>
                </a:stretch>
              </p:blipFill>
              <p:spPr>
                <a:xfrm>
                  <a:off x="3451156" y="872051"/>
                  <a:ext cx="150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3D87898-2FDA-73F4-F787-A7E01D450ACA}"/>
                    </a:ext>
                  </a:extLst>
                </p14:cNvPr>
                <p14:cNvContentPartPr/>
                <p14:nvPr/>
              </p14:nvContentPartPr>
              <p14:xfrm>
                <a:off x="3588316" y="780971"/>
                <a:ext cx="92520" cy="325440"/>
              </p14:xfrm>
            </p:contentPart>
          </mc:Choice>
          <mc:Fallback>
            <p:pic>
              <p:nvPicPr>
                <p:cNvPr id="14" name="Freihand 13">
                  <a:extLst>
                    <a:ext uri="{FF2B5EF4-FFF2-40B4-BE49-F238E27FC236}">
                      <a16:creationId xmlns:a16="http://schemas.microsoft.com/office/drawing/2014/main" id="{83D87898-2FDA-73F4-F787-A7E01D450ACA}"/>
                    </a:ext>
                  </a:extLst>
                </p:cNvPr>
                <p:cNvPicPr/>
                <p:nvPr/>
              </p:nvPicPr>
              <p:blipFill>
                <a:blip r:embed="rId23"/>
                <a:stretch>
                  <a:fillRect/>
                </a:stretch>
              </p:blipFill>
              <p:spPr>
                <a:xfrm>
                  <a:off x="3583996" y="776651"/>
                  <a:ext cx="1011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E11A8BFB-E99A-D331-0154-BF6FA69ECFDD}"/>
                    </a:ext>
                  </a:extLst>
                </p14:cNvPr>
                <p14:cNvContentPartPr/>
                <p14:nvPr/>
              </p14:nvContentPartPr>
              <p14:xfrm>
                <a:off x="3763996" y="726971"/>
                <a:ext cx="115200" cy="439200"/>
              </p14:xfrm>
            </p:contentPart>
          </mc:Choice>
          <mc:Fallback>
            <p:pic>
              <p:nvPicPr>
                <p:cNvPr id="17" name="Freihand 16">
                  <a:extLst>
                    <a:ext uri="{FF2B5EF4-FFF2-40B4-BE49-F238E27FC236}">
                      <a16:creationId xmlns:a16="http://schemas.microsoft.com/office/drawing/2014/main" id="{E11A8BFB-E99A-D331-0154-BF6FA69ECFDD}"/>
                    </a:ext>
                  </a:extLst>
                </p:cNvPr>
                <p:cNvPicPr/>
                <p:nvPr/>
              </p:nvPicPr>
              <p:blipFill>
                <a:blip r:embed="rId25"/>
                <a:stretch>
                  <a:fillRect/>
                </a:stretch>
              </p:blipFill>
              <p:spPr>
                <a:xfrm>
                  <a:off x="3759676" y="722651"/>
                  <a:ext cx="123840" cy="447840"/>
                </a:xfrm>
                <a:prstGeom prst="rect">
                  <a:avLst/>
                </a:prstGeom>
              </p:spPr>
            </p:pic>
          </mc:Fallback>
        </mc:AlternateContent>
      </p:grpSp>
      <p:grpSp>
        <p:nvGrpSpPr>
          <p:cNvPr id="35" name="Gruppieren 34">
            <a:extLst>
              <a:ext uri="{FF2B5EF4-FFF2-40B4-BE49-F238E27FC236}">
                <a16:creationId xmlns:a16="http://schemas.microsoft.com/office/drawing/2014/main" id="{120C3304-7644-84AD-7B5A-5ED1B0DE20C3}"/>
              </a:ext>
            </a:extLst>
          </p:cNvPr>
          <p:cNvGrpSpPr/>
          <p:nvPr/>
        </p:nvGrpSpPr>
        <p:grpSpPr>
          <a:xfrm>
            <a:off x="3931036" y="708611"/>
            <a:ext cx="2143080" cy="406800"/>
            <a:chOff x="3931036" y="708611"/>
            <a:chExt cx="2143080" cy="406800"/>
          </a:xfrm>
        </p:grpSpPr>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0F556A89-D705-54B8-21E8-729EADBF555A}"/>
                    </a:ext>
                  </a:extLst>
                </p14:cNvPr>
                <p14:cNvContentPartPr/>
                <p14:nvPr/>
              </p14:nvContentPartPr>
              <p14:xfrm>
                <a:off x="3931036" y="794651"/>
                <a:ext cx="119520" cy="271080"/>
              </p14:xfrm>
            </p:contentPart>
          </mc:Choice>
          <mc:Fallback>
            <p:pic>
              <p:nvPicPr>
                <p:cNvPr id="19" name="Freihand 18">
                  <a:extLst>
                    <a:ext uri="{FF2B5EF4-FFF2-40B4-BE49-F238E27FC236}">
                      <a16:creationId xmlns:a16="http://schemas.microsoft.com/office/drawing/2014/main" id="{0F556A89-D705-54B8-21E8-729EADBF555A}"/>
                    </a:ext>
                  </a:extLst>
                </p:cNvPr>
                <p:cNvPicPr/>
                <p:nvPr/>
              </p:nvPicPr>
              <p:blipFill>
                <a:blip r:embed="rId27"/>
                <a:stretch>
                  <a:fillRect/>
                </a:stretch>
              </p:blipFill>
              <p:spPr>
                <a:xfrm>
                  <a:off x="3926716" y="790331"/>
                  <a:ext cx="128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BE21A474-449C-AD3F-2111-E8DD0E6EA73B}"/>
                    </a:ext>
                  </a:extLst>
                </p14:cNvPr>
                <p14:cNvContentPartPr/>
                <p14:nvPr/>
              </p14:nvContentPartPr>
              <p14:xfrm>
                <a:off x="4088356" y="839651"/>
                <a:ext cx="102600" cy="183600"/>
              </p14:xfrm>
            </p:contentPart>
          </mc:Choice>
          <mc:Fallback>
            <p:pic>
              <p:nvPicPr>
                <p:cNvPr id="20" name="Freihand 19">
                  <a:extLst>
                    <a:ext uri="{FF2B5EF4-FFF2-40B4-BE49-F238E27FC236}">
                      <a16:creationId xmlns:a16="http://schemas.microsoft.com/office/drawing/2014/main" id="{BE21A474-449C-AD3F-2111-E8DD0E6EA73B}"/>
                    </a:ext>
                  </a:extLst>
                </p:cNvPr>
                <p:cNvPicPr/>
                <p:nvPr/>
              </p:nvPicPr>
              <p:blipFill>
                <a:blip r:embed="rId29"/>
                <a:stretch>
                  <a:fillRect/>
                </a:stretch>
              </p:blipFill>
              <p:spPr>
                <a:xfrm>
                  <a:off x="4084036" y="835331"/>
                  <a:ext cx="111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FF3D1BD1-8D98-DABF-F2A0-B169A98BF6AF}"/>
                    </a:ext>
                  </a:extLst>
                </p14:cNvPr>
                <p14:cNvContentPartPr/>
                <p14:nvPr/>
              </p14:nvContentPartPr>
              <p14:xfrm>
                <a:off x="4291396" y="842891"/>
                <a:ext cx="106920" cy="162720"/>
              </p14:xfrm>
            </p:contentPart>
          </mc:Choice>
          <mc:Fallback>
            <p:pic>
              <p:nvPicPr>
                <p:cNvPr id="21" name="Freihand 20">
                  <a:extLst>
                    <a:ext uri="{FF2B5EF4-FFF2-40B4-BE49-F238E27FC236}">
                      <a16:creationId xmlns:a16="http://schemas.microsoft.com/office/drawing/2014/main" id="{FF3D1BD1-8D98-DABF-F2A0-B169A98BF6AF}"/>
                    </a:ext>
                  </a:extLst>
                </p:cNvPr>
                <p:cNvPicPr/>
                <p:nvPr/>
              </p:nvPicPr>
              <p:blipFill>
                <a:blip r:embed="rId31"/>
                <a:stretch>
                  <a:fillRect/>
                </a:stretch>
              </p:blipFill>
              <p:spPr>
                <a:xfrm>
                  <a:off x="4287076" y="838571"/>
                  <a:ext cx="115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E8D5D79C-601A-EC4C-E001-5C7B2FE38487}"/>
                    </a:ext>
                  </a:extLst>
                </p14:cNvPr>
                <p14:cNvContentPartPr/>
                <p14:nvPr/>
              </p14:nvContentPartPr>
              <p14:xfrm>
                <a:off x="4361956" y="822731"/>
                <a:ext cx="208800" cy="125640"/>
              </p14:xfrm>
            </p:contentPart>
          </mc:Choice>
          <mc:Fallback>
            <p:pic>
              <p:nvPicPr>
                <p:cNvPr id="22" name="Freihand 21">
                  <a:extLst>
                    <a:ext uri="{FF2B5EF4-FFF2-40B4-BE49-F238E27FC236}">
                      <a16:creationId xmlns:a16="http://schemas.microsoft.com/office/drawing/2014/main" id="{E8D5D79C-601A-EC4C-E001-5C7B2FE38487}"/>
                    </a:ext>
                  </a:extLst>
                </p:cNvPr>
                <p:cNvPicPr/>
                <p:nvPr/>
              </p:nvPicPr>
              <p:blipFill>
                <a:blip r:embed="rId33"/>
                <a:stretch>
                  <a:fillRect/>
                </a:stretch>
              </p:blipFill>
              <p:spPr>
                <a:xfrm>
                  <a:off x="4357636" y="818411"/>
                  <a:ext cx="217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B2E84F47-4B3C-3EEE-EF08-2FC318540BB5}"/>
                    </a:ext>
                  </a:extLst>
                </p14:cNvPr>
                <p14:cNvContentPartPr/>
                <p14:nvPr/>
              </p14:nvContentPartPr>
              <p14:xfrm>
                <a:off x="4623676" y="828491"/>
                <a:ext cx="117000" cy="117000"/>
              </p14:xfrm>
            </p:contentPart>
          </mc:Choice>
          <mc:Fallback>
            <p:pic>
              <p:nvPicPr>
                <p:cNvPr id="23" name="Freihand 22">
                  <a:extLst>
                    <a:ext uri="{FF2B5EF4-FFF2-40B4-BE49-F238E27FC236}">
                      <a16:creationId xmlns:a16="http://schemas.microsoft.com/office/drawing/2014/main" id="{B2E84F47-4B3C-3EEE-EF08-2FC318540BB5}"/>
                    </a:ext>
                  </a:extLst>
                </p:cNvPr>
                <p:cNvPicPr/>
                <p:nvPr/>
              </p:nvPicPr>
              <p:blipFill>
                <a:blip r:embed="rId35"/>
                <a:stretch>
                  <a:fillRect/>
                </a:stretch>
              </p:blipFill>
              <p:spPr>
                <a:xfrm>
                  <a:off x="4619356" y="824171"/>
                  <a:ext cx="12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CE25ADA4-8D70-F99B-8096-C9A8DDB3F12B}"/>
                    </a:ext>
                  </a:extLst>
                </p14:cNvPr>
                <p14:cNvContentPartPr/>
                <p14:nvPr/>
              </p14:nvContentPartPr>
              <p14:xfrm>
                <a:off x="4873876" y="914531"/>
                <a:ext cx="176400" cy="6120"/>
              </p14:xfrm>
            </p:contentPart>
          </mc:Choice>
          <mc:Fallback>
            <p:pic>
              <p:nvPicPr>
                <p:cNvPr id="24" name="Freihand 23">
                  <a:extLst>
                    <a:ext uri="{FF2B5EF4-FFF2-40B4-BE49-F238E27FC236}">
                      <a16:creationId xmlns:a16="http://schemas.microsoft.com/office/drawing/2014/main" id="{CE25ADA4-8D70-F99B-8096-C9A8DDB3F12B}"/>
                    </a:ext>
                  </a:extLst>
                </p:cNvPr>
                <p:cNvPicPr/>
                <p:nvPr/>
              </p:nvPicPr>
              <p:blipFill>
                <a:blip r:embed="rId37"/>
                <a:stretch>
                  <a:fillRect/>
                </a:stretch>
              </p:blipFill>
              <p:spPr>
                <a:xfrm>
                  <a:off x="4869556" y="910211"/>
                  <a:ext cx="185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FA86442D-E8DA-CAB0-C904-58CD364707A4}"/>
                    </a:ext>
                  </a:extLst>
                </p14:cNvPr>
                <p14:cNvContentPartPr/>
                <p14:nvPr/>
              </p14:nvContentPartPr>
              <p14:xfrm>
                <a:off x="5099236" y="789251"/>
                <a:ext cx="154080" cy="181440"/>
              </p14:xfrm>
            </p:contentPart>
          </mc:Choice>
          <mc:Fallback>
            <p:pic>
              <p:nvPicPr>
                <p:cNvPr id="25" name="Freihand 24">
                  <a:extLst>
                    <a:ext uri="{FF2B5EF4-FFF2-40B4-BE49-F238E27FC236}">
                      <a16:creationId xmlns:a16="http://schemas.microsoft.com/office/drawing/2014/main" id="{FA86442D-E8DA-CAB0-C904-58CD364707A4}"/>
                    </a:ext>
                  </a:extLst>
                </p:cNvPr>
                <p:cNvPicPr/>
                <p:nvPr/>
              </p:nvPicPr>
              <p:blipFill>
                <a:blip r:embed="rId39"/>
                <a:stretch>
                  <a:fillRect/>
                </a:stretch>
              </p:blipFill>
              <p:spPr>
                <a:xfrm>
                  <a:off x="5094916" y="784931"/>
                  <a:ext cx="162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B228818C-CEF0-9B39-619C-69E7559984F5}"/>
                    </a:ext>
                  </a:extLst>
                </p14:cNvPr>
                <p14:cNvContentPartPr/>
                <p14:nvPr/>
              </p14:nvContentPartPr>
              <p14:xfrm>
                <a:off x="5302276" y="810851"/>
                <a:ext cx="115560" cy="124560"/>
              </p14:xfrm>
            </p:contentPart>
          </mc:Choice>
          <mc:Fallback>
            <p:pic>
              <p:nvPicPr>
                <p:cNvPr id="26" name="Freihand 25">
                  <a:extLst>
                    <a:ext uri="{FF2B5EF4-FFF2-40B4-BE49-F238E27FC236}">
                      <a16:creationId xmlns:a16="http://schemas.microsoft.com/office/drawing/2014/main" id="{B228818C-CEF0-9B39-619C-69E7559984F5}"/>
                    </a:ext>
                  </a:extLst>
                </p:cNvPr>
                <p:cNvPicPr/>
                <p:nvPr/>
              </p:nvPicPr>
              <p:blipFill>
                <a:blip r:embed="rId41"/>
                <a:stretch>
                  <a:fillRect/>
                </a:stretch>
              </p:blipFill>
              <p:spPr>
                <a:xfrm>
                  <a:off x="5297956" y="806531"/>
                  <a:ext cx="124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F7878A7F-42E1-2358-B44E-5807EE2CD1DC}"/>
                    </a:ext>
                  </a:extLst>
                </p14:cNvPr>
                <p14:cNvContentPartPr/>
                <p14:nvPr/>
              </p14:nvContentPartPr>
              <p14:xfrm>
                <a:off x="5462836" y="796091"/>
                <a:ext cx="147240" cy="132480"/>
              </p14:xfrm>
            </p:contentPart>
          </mc:Choice>
          <mc:Fallback>
            <p:pic>
              <p:nvPicPr>
                <p:cNvPr id="27" name="Freihand 26">
                  <a:extLst>
                    <a:ext uri="{FF2B5EF4-FFF2-40B4-BE49-F238E27FC236}">
                      <a16:creationId xmlns:a16="http://schemas.microsoft.com/office/drawing/2014/main" id="{F7878A7F-42E1-2358-B44E-5807EE2CD1DC}"/>
                    </a:ext>
                  </a:extLst>
                </p:cNvPr>
                <p:cNvPicPr/>
                <p:nvPr/>
              </p:nvPicPr>
              <p:blipFill>
                <a:blip r:embed="rId43"/>
                <a:stretch>
                  <a:fillRect/>
                </a:stretch>
              </p:blipFill>
              <p:spPr>
                <a:xfrm>
                  <a:off x="5458516" y="791771"/>
                  <a:ext cx="155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7962D2F2-3682-FDFC-78F5-67BF6D6FE49B}"/>
                    </a:ext>
                  </a:extLst>
                </p14:cNvPr>
                <p14:cNvContentPartPr/>
                <p14:nvPr/>
              </p14:nvContentPartPr>
              <p14:xfrm>
                <a:off x="5678116" y="797891"/>
                <a:ext cx="115920" cy="131760"/>
              </p14:xfrm>
            </p:contentPart>
          </mc:Choice>
          <mc:Fallback>
            <p:pic>
              <p:nvPicPr>
                <p:cNvPr id="28" name="Freihand 27">
                  <a:extLst>
                    <a:ext uri="{FF2B5EF4-FFF2-40B4-BE49-F238E27FC236}">
                      <a16:creationId xmlns:a16="http://schemas.microsoft.com/office/drawing/2014/main" id="{7962D2F2-3682-FDFC-78F5-67BF6D6FE49B}"/>
                    </a:ext>
                  </a:extLst>
                </p:cNvPr>
                <p:cNvPicPr/>
                <p:nvPr/>
              </p:nvPicPr>
              <p:blipFill>
                <a:blip r:embed="rId45"/>
                <a:stretch>
                  <a:fillRect/>
                </a:stretch>
              </p:blipFill>
              <p:spPr>
                <a:xfrm>
                  <a:off x="5673796" y="793571"/>
                  <a:ext cx="124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50B0A98A-861B-7C51-DB82-923A41D0B877}"/>
                    </a:ext>
                  </a:extLst>
                </p14:cNvPr>
                <p14:cNvContentPartPr/>
                <p14:nvPr/>
              </p14:nvContentPartPr>
              <p14:xfrm>
                <a:off x="5819236" y="806531"/>
                <a:ext cx="127440" cy="140760"/>
              </p14:xfrm>
            </p:contentPart>
          </mc:Choice>
          <mc:Fallback>
            <p:pic>
              <p:nvPicPr>
                <p:cNvPr id="30" name="Freihand 29">
                  <a:extLst>
                    <a:ext uri="{FF2B5EF4-FFF2-40B4-BE49-F238E27FC236}">
                      <a16:creationId xmlns:a16="http://schemas.microsoft.com/office/drawing/2014/main" id="{50B0A98A-861B-7C51-DB82-923A41D0B877}"/>
                    </a:ext>
                  </a:extLst>
                </p:cNvPr>
                <p:cNvPicPr/>
                <p:nvPr/>
              </p:nvPicPr>
              <p:blipFill>
                <a:blip r:embed="rId47"/>
                <a:stretch>
                  <a:fillRect/>
                </a:stretch>
              </p:blipFill>
              <p:spPr>
                <a:xfrm>
                  <a:off x="5814916" y="802211"/>
                  <a:ext cx="136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4A70169F-3CC6-B309-F67A-B7EE21A10C7A}"/>
                    </a:ext>
                  </a:extLst>
                </p14:cNvPr>
                <p14:cNvContentPartPr/>
                <p14:nvPr/>
              </p14:nvContentPartPr>
              <p14:xfrm>
                <a:off x="5944876" y="708611"/>
                <a:ext cx="129240" cy="406800"/>
              </p14:xfrm>
            </p:contentPart>
          </mc:Choice>
          <mc:Fallback>
            <p:pic>
              <p:nvPicPr>
                <p:cNvPr id="31" name="Freihand 30">
                  <a:extLst>
                    <a:ext uri="{FF2B5EF4-FFF2-40B4-BE49-F238E27FC236}">
                      <a16:creationId xmlns:a16="http://schemas.microsoft.com/office/drawing/2014/main" id="{4A70169F-3CC6-B309-F67A-B7EE21A10C7A}"/>
                    </a:ext>
                  </a:extLst>
                </p:cNvPr>
                <p:cNvPicPr/>
                <p:nvPr/>
              </p:nvPicPr>
              <p:blipFill>
                <a:blip r:embed="rId49"/>
                <a:stretch>
                  <a:fillRect/>
                </a:stretch>
              </p:blipFill>
              <p:spPr>
                <a:xfrm>
                  <a:off x="5940556" y="704291"/>
                  <a:ext cx="137880" cy="415440"/>
                </a:xfrm>
                <a:prstGeom prst="rect">
                  <a:avLst/>
                </a:prstGeom>
              </p:spPr>
            </p:pic>
          </mc:Fallback>
        </mc:AlternateContent>
      </p:grpSp>
      <p:grpSp>
        <p:nvGrpSpPr>
          <p:cNvPr id="43" name="Gruppieren 42">
            <a:extLst>
              <a:ext uri="{FF2B5EF4-FFF2-40B4-BE49-F238E27FC236}">
                <a16:creationId xmlns:a16="http://schemas.microsoft.com/office/drawing/2014/main" id="{A4382DCB-248F-20B3-77D6-7A863722EDD4}"/>
              </a:ext>
            </a:extLst>
          </p:cNvPr>
          <p:cNvGrpSpPr/>
          <p:nvPr/>
        </p:nvGrpSpPr>
        <p:grpSpPr>
          <a:xfrm>
            <a:off x="6243676" y="815891"/>
            <a:ext cx="109080" cy="214200"/>
            <a:chOff x="6243676" y="815891"/>
            <a:chExt cx="109080" cy="214200"/>
          </a:xfrm>
        </p:grpSpPr>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47A295C5-21A3-E961-B092-568FF247D3EB}"/>
                    </a:ext>
                  </a:extLst>
                </p14:cNvPr>
                <p14:cNvContentPartPr/>
                <p14:nvPr/>
              </p14:nvContentPartPr>
              <p14:xfrm>
                <a:off x="6282196" y="815891"/>
                <a:ext cx="22680" cy="214200"/>
              </p14:xfrm>
            </p:contentPart>
          </mc:Choice>
          <mc:Fallback>
            <p:pic>
              <p:nvPicPr>
                <p:cNvPr id="36" name="Freihand 35">
                  <a:extLst>
                    <a:ext uri="{FF2B5EF4-FFF2-40B4-BE49-F238E27FC236}">
                      <a16:creationId xmlns:a16="http://schemas.microsoft.com/office/drawing/2014/main" id="{47A295C5-21A3-E961-B092-568FF247D3EB}"/>
                    </a:ext>
                  </a:extLst>
                </p:cNvPr>
                <p:cNvPicPr/>
                <p:nvPr/>
              </p:nvPicPr>
              <p:blipFill>
                <a:blip r:embed="rId51"/>
                <a:stretch>
                  <a:fillRect/>
                </a:stretch>
              </p:blipFill>
              <p:spPr>
                <a:xfrm>
                  <a:off x="6277876" y="811571"/>
                  <a:ext cx="31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4DFF34F7-FEA8-3C46-3789-5E1010AA97D3}"/>
                    </a:ext>
                  </a:extLst>
                </p14:cNvPr>
                <p14:cNvContentPartPr/>
                <p14:nvPr/>
              </p14:nvContentPartPr>
              <p14:xfrm>
                <a:off x="6243676" y="902291"/>
                <a:ext cx="109080" cy="17280"/>
              </p14:xfrm>
            </p:contentPart>
          </mc:Choice>
          <mc:Fallback>
            <p:pic>
              <p:nvPicPr>
                <p:cNvPr id="37" name="Freihand 36">
                  <a:extLst>
                    <a:ext uri="{FF2B5EF4-FFF2-40B4-BE49-F238E27FC236}">
                      <a16:creationId xmlns:a16="http://schemas.microsoft.com/office/drawing/2014/main" id="{4DFF34F7-FEA8-3C46-3789-5E1010AA97D3}"/>
                    </a:ext>
                  </a:extLst>
                </p:cNvPr>
                <p:cNvPicPr/>
                <p:nvPr/>
              </p:nvPicPr>
              <p:blipFill>
                <a:blip r:embed="rId53"/>
                <a:stretch>
                  <a:fillRect/>
                </a:stretch>
              </p:blipFill>
              <p:spPr>
                <a:xfrm>
                  <a:off x="6239356" y="897971"/>
                  <a:ext cx="117720" cy="25920"/>
                </a:xfrm>
                <a:prstGeom prst="rect">
                  <a:avLst/>
                </a:prstGeom>
              </p:spPr>
            </p:pic>
          </mc:Fallback>
        </mc:AlternateContent>
      </p:grpSp>
      <p:grpSp>
        <p:nvGrpSpPr>
          <p:cNvPr id="45" name="Gruppieren 44">
            <a:extLst>
              <a:ext uri="{FF2B5EF4-FFF2-40B4-BE49-F238E27FC236}">
                <a16:creationId xmlns:a16="http://schemas.microsoft.com/office/drawing/2014/main" id="{B6B18CC5-9B36-1C64-F4F2-4922E47961FC}"/>
              </a:ext>
            </a:extLst>
          </p:cNvPr>
          <p:cNvGrpSpPr/>
          <p:nvPr/>
        </p:nvGrpSpPr>
        <p:grpSpPr>
          <a:xfrm>
            <a:off x="6535636" y="669731"/>
            <a:ext cx="681480" cy="408600"/>
            <a:chOff x="6535636" y="669731"/>
            <a:chExt cx="681480" cy="408600"/>
          </a:xfrm>
        </p:grpSpPr>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87304065-581C-0823-8DF9-5D6C8B561C3B}"/>
                    </a:ext>
                  </a:extLst>
                </p14:cNvPr>
                <p14:cNvContentPartPr/>
                <p14:nvPr/>
              </p14:nvContentPartPr>
              <p14:xfrm>
                <a:off x="6535636" y="815531"/>
                <a:ext cx="176040" cy="126360"/>
              </p14:xfrm>
            </p:contentPart>
          </mc:Choice>
          <mc:Fallback>
            <p:pic>
              <p:nvPicPr>
                <p:cNvPr id="38" name="Freihand 37">
                  <a:extLst>
                    <a:ext uri="{FF2B5EF4-FFF2-40B4-BE49-F238E27FC236}">
                      <a16:creationId xmlns:a16="http://schemas.microsoft.com/office/drawing/2014/main" id="{87304065-581C-0823-8DF9-5D6C8B561C3B}"/>
                    </a:ext>
                  </a:extLst>
                </p:cNvPr>
                <p:cNvPicPr/>
                <p:nvPr/>
              </p:nvPicPr>
              <p:blipFill>
                <a:blip r:embed="rId55"/>
                <a:stretch>
                  <a:fillRect/>
                </a:stretch>
              </p:blipFill>
              <p:spPr>
                <a:xfrm>
                  <a:off x="6531316" y="811211"/>
                  <a:ext cx="184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A5907524-342B-066A-A1EB-74BFCA063181}"/>
                    </a:ext>
                  </a:extLst>
                </p14:cNvPr>
                <p14:cNvContentPartPr/>
                <p14:nvPr/>
              </p14:nvContentPartPr>
              <p14:xfrm>
                <a:off x="6763156" y="895451"/>
                <a:ext cx="32760" cy="177840"/>
              </p14:xfrm>
            </p:contentPart>
          </mc:Choice>
          <mc:Fallback>
            <p:pic>
              <p:nvPicPr>
                <p:cNvPr id="39" name="Freihand 38">
                  <a:extLst>
                    <a:ext uri="{FF2B5EF4-FFF2-40B4-BE49-F238E27FC236}">
                      <a16:creationId xmlns:a16="http://schemas.microsoft.com/office/drawing/2014/main" id="{A5907524-342B-066A-A1EB-74BFCA063181}"/>
                    </a:ext>
                  </a:extLst>
                </p:cNvPr>
                <p:cNvPicPr/>
                <p:nvPr/>
              </p:nvPicPr>
              <p:blipFill>
                <a:blip r:embed="rId57"/>
                <a:stretch>
                  <a:fillRect/>
                </a:stretch>
              </p:blipFill>
              <p:spPr>
                <a:xfrm>
                  <a:off x="6758836" y="891131"/>
                  <a:ext cx="41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CC7949EC-1A69-9DD7-BDE6-329518F85A82}"/>
                    </a:ext>
                  </a:extLst>
                </p14:cNvPr>
                <p14:cNvContentPartPr/>
                <p14:nvPr/>
              </p14:nvContentPartPr>
              <p14:xfrm>
                <a:off x="6856036" y="790691"/>
                <a:ext cx="166320" cy="164880"/>
              </p14:xfrm>
            </p:contentPart>
          </mc:Choice>
          <mc:Fallback>
            <p:pic>
              <p:nvPicPr>
                <p:cNvPr id="40" name="Freihand 39">
                  <a:extLst>
                    <a:ext uri="{FF2B5EF4-FFF2-40B4-BE49-F238E27FC236}">
                      <a16:creationId xmlns:a16="http://schemas.microsoft.com/office/drawing/2014/main" id="{CC7949EC-1A69-9DD7-BDE6-329518F85A82}"/>
                    </a:ext>
                  </a:extLst>
                </p:cNvPr>
                <p:cNvPicPr/>
                <p:nvPr/>
              </p:nvPicPr>
              <p:blipFill>
                <a:blip r:embed="rId59"/>
                <a:stretch>
                  <a:fillRect/>
                </a:stretch>
              </p:blipFill>
              <p:spPr>
                <a:xfrm>
                  <a:off x="6851716" y="786371"/>
                  <a:ext cx="174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A4466D37-F55C-3297-50B5-99C196378314}"/>
                    </a:ext>
                  </a:extLst>
                </p14:cNvPr>
                <p14:cNvContentPartPr/>
                <p14:nvPr/>
              </p14:nvContentPartPr>
              <p14:xfrm>
                <a:off x="6872236" y="770531"/>
                <a:ext cx="173160" cy="26280"/>
              </p14:xfrm>
            </p:contentPart>
          </mc:Choice>
          <mc:Fallback>
            <p:pic>
              <p:nvPicPr>
                <p:cNvPr id="41" name="Freihand 40">
                  <a:extLst>
                    <a:ext uri="{FF2B5EF4-FFF2-40B4-BE49-F238E27FC236}">
                      <a16:creationId xmlns:a16="http://schemas.microsoft.com/office/drawing/2014/main" id="{A4466D37-F55C-3297-50B5-99C196378314}"/>
                    </a:ext>
                  </a:extLst>
                </p:cNvPr>
                <p:cNvPicPr/>
                <p:nvPr/>
              </p:nvPicPr>
              <p:blipFill>
                <a:blip r:embed="rId61"/>
                <a:stretch>
                  <a:fillRect/>
                </a:stretch>
              </p:blipFill>
              <p:spPr>
                <a:xfrm>
                  <a:off x="6867916" y="766211"/>
                  <a:ext cx="181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1AA1BB84-1014-F028-2FA1-D89F5675C462}"/>
                    </a:ext>
                  </a:extLst>
                </p14:cNvPr>
                <p14:cNvContentPartPr/>
                <p14:nvPr/>
              </p14:nvContentPartPr>
              <p14:xfrm>
                <a:off x="7112356" y="669731"/>
                <a:ext cx="104760" cy="408600"/>
              </p14:xfrm>
            </p:contentPart>
          </mc:Choice>
          <mc:Fallback>
            <p:pic>
              <p:nvPicPr>
                <p:cNvPr id="44" name="Freihand 43">
                  <a:extLst>
                    <a:ext uri="{FF2B5EF4-FFF2-40B4-BE49-F238E27FC236}">
                      <a16:creationId xmlns:a16="http://schemas.microsoft.com/office/drawing/2014/main" id="{1AA1BB84-1014-F028-2FA1-D89F5675C462}"/>
                    </a:ext>
                  </a:extLst>
                </p:cNvPr>
                <p:cNvPicPr/>
                <p:nvPr/>
              </p:nvPicPr>
              <p:blipFill>
                <a:blip r:embed="rId63"/>
                <a:stretch>
                  <a:fillRect/>
                </a:stretch>
              </p:blipFill>
              <p:spPr>
                <a:xfrm>
                  <a:off x="7108036" y="665411"/>
                  <a:ext cx="113400" cy="417240"/>
                </a:xfrm>
                <a:prstGeom prst="rect">
                  <a:avLst/>
                </a:prstGeom>
              </p:spPr>
            </p:pic>
          </mc:Fallback>
        </mc:AlternateContent>
      </p:grpSp>
      <p:grpSp>
        <p:nvGrpSpPr>
          <p:cNvPr id="69" name="Gruppieren 68">
            <a:extLst>
              <a:ext uri="{FF2B5EF4-FFF2-40B4-BE49-F238E27FC236}">
                <a16:creationId xmlns:a16="http://schemas.microsoft.com/office/drawing/2014/main" id="{2AA23936-563F-3643-516B-1E4D263E8DCA}"/>
              </a:ext>
            </a:extLst>
          </p:cNvPr>
          <p:cNvGrpSpPr/>
          <p:nvPr/>
        </p:nvGrpSpPr>
        <p:grpSpPr>
          <a:xfrm>
            <a:off x="7210996" y="627611"/>
            <a:ext cx="3224880" cy="414000"/>
            <a:chOff x="7210996" y="627611"/>
            <a:chExt cx="3224880" cy="414000"/>
          </a:xfrm>
        </p:grpSpPr>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0A24AFE8-8753-403E-89B7-3EF371425858}"/>
                    </a:ext>
                  </a:extLst>
                </p14:cNvPr>
                <p14:cNvContentPartPr/>
                <p14:nvPr/>
              </p14:nvContentPartPr>
              <p14:xfrm>
                <a:off x="7210996" y="799691"/>
                <a:ext cx="152280" cy="178200"/>
              </p14:xfrm>
            </p:contentPart>
          </mc:Choice>
          <mc:Fallback>
            <p:pic>
              <p:nvPicPr>
                <p:cNvPr id="46" name="Freihand 45">
                  <a:extLst>
                    <a:ext uri="{FF2B5EF4-FFF2-40B4-BE49-F238E27FC236}">
                      <a16:creationId xmlns:a16="http://schemas.microsoft.com/office/drawing/2014/main" id="{0A24AFE8-8753-403E-89B7-3EF371425858}"/>
                    </a:ext>
                  </a:extLst>
                </p:cNvPr>
                <p:cNvPicPr/>
                <p:nvPr/>
              </p:nvPicPr>
              <p:blipFill>
                <a:blip r:embed="rId65"/>
                <a:stretch>
                  <a:fillRect/>
                </a:stretch>
              </p:blipFill>
              <p:spPr>
                <a:xfrm>
                  <a:off x="7206676" y="795371"/>
                  <a:ext cx="160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8F798A92-FB6F-7703-2E94-4EDB601C83E6}"/>
                    </a:ext>
                  </a:extLst>
                </p14:cNvPr>
                <p14:cNvContentPartPr/>
                <p14:nvPr/>
              </p14:nvContentPartPr>
              <p14:xfrm>
                <a:off x="7456876" y="876011"/>
                <a:ext cx="112680" cy="5040"/>
              </p14:xfrm>
            </p:contentPart>
          </mc:Choice>
          <mc:Fallback>
            <p:pic>
              <p:nvPicPr>
                <p:cNvPr id="47" name="Freihand 46">
                  <a:extLst>
                    <a:ext uri="{FF2B5EF4-FFF2-40B4-BE49-F238E27FC236}">
                      <a16:creationId xmlns:a16="http://schemas.microsoft.com/office/drawing/2014/main" id="{8F798A92-FB6F-7703-2E94-4EDB601C83E6}"/>
                    </a:ext>
                  </a:extLst>
                </p:cNvPr>
                <p:cNvPicPr/>
                <p:nvPr/>
              </p:nvPicPr>
              <p:blipFill>
                <a:blip r:embed="rId67"/>
                <a:stretch>
                  <a:fillRect/>
                </a:stretch>
              </p:blipFill>
              <p:spPr>
                <a:xfrm>
                  <a:off x="7452556" y="871691"/>
                  <a:ext cx="121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82E4E686-9C59-55E0-A54A-3046AD66F080}"/>
                    </a:ext>
                  </a:extLst>
                </p14:cNvPr>
                <p14:cNvContentPartPr/>
                <p14:nvPr/>
              </p14:nvContentPartPr>
              <p14:xfrm>
                <a:off x="7660276" y="777011"/>
                <a:ext cx="106920" cy="140760"/>
              </p14:xfrm>
            </p:contentPart>
          </mc:Choice>
          <mc:Fallback>
            <p:pic>
              <p:nvPicPr>
                <p:cNvPr id="48" name="Freihand 47">
                  <a:extLst>
                    <a:ext uri="{FF2B5EF4-FFF2-40B4-BE49-F238E27FC236}">
                      <a16:creationId xmlns:a16="http://schemas.microsoft.com/office/drawing/2014/main" id="{82E4E686-9C59-55E0-A54A-3046AD66F080}"/>
                    </a:ext>
                  </a:extLst>
                </p:cNvPr>
                <p:cNvPicPr/>
                <p:nvPr/>
              </p:nvPicPr>
              <p:blipFill>
                <a:blip r:embed="rId69"/>
                <a:stretch>
                  <a:fillRect/>
                </a:stretch>
              </p:blipFill>
              <p:spPr>
                <a:xfrm>
                  <a:off x="7655956" y="772691"/>
                  <a:ext cx="115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220049C1-16B0-36BA-26C3-14AD83207E5A}"/>
                    </a:ext>
                  </a:extLst>
                </p14:cNvPr>
                <p14:cNvContentPartPr/>
                <p14:nvPr/>
              </p14:nvContentPartPr>
              <p14:xfrm>
                <a:off x="7821196" y="890771"/>
                <a:ext cx="16920" cy="92160"/>
              </p14:xfrm>
            </p:contentPart>
          </mc:Choice>
          <mc:Fallback>
            <p:pic>
              <p:nvPicPr>
                <p:cNvPr id="49" name="Freihand 48">
                  <a:extLst>
                    <a:ext uri="{FF2B5EF4-FFF2-40B4-BE49-F238E27FC236}">
                      <a16:creationId xmlns:a16="http://schemas.microsoft.com/office/drawing/2014/main" id="{220049C1-16B0-36BA-26C3-14AD83207E5A}"/>
                    </a:ext>
                  </a:extLst>
                </p:cNvPr>
                <p:cNvPicPr/>
                <p:nvPr/>
              </p:nvPicPr>
              <p:blipFill>
                <a:blip r:embed="rId71"/>
                <a:stretch>
                  <a:fillRect/>
                </a:stretch>
              </p:blipFill>
              <p:spPr>
                <a:xfrm>
                  <a:off x="7816876" y="886451"/>
                  <a:ext cx="25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EEF39955-DBF4-4920-6A46-7451769CF881}"/>
                    </a:ext>
                  </a:extLst>
                </p14:cNvPr>
                <p14:cNvContentPartPr/>
                <p14:nvPr/>
              </p14:nvContentPartPr>
              <p14:xfrm>
                <a:off x="7906876" y="691331"/>
                <a:ext cx="245880" cy="350280"/>
              </p14:xfrm>
            </p:contentPart>
          </mc:Choice>
          <mc:Fallback>
            <p:pic>
              <p:nvPicPr>
                <p:cNvPr id="50" name="Freihand 49">
                  <a:extLst>
                    <a:ext uri="{FF2B5EF4-FFF2-40B4-BE49-F238E27FC236}">
                      <a16:creationId xmlns:a16="http://schemas.microsoft.com/office/drawing/2014/main" id="{EEF39955-DBF4-4920-6A46-7451769CF881}"/>
                    </a:ext>
                  </a:extLst>
                </p:cNvPr>
                <p:cNvPicPr/>
                <p:nvPr/>
              </p:nvPicPr>
              <p:blipFill>
                <a:blip r:embed="rId73"/>
                <a:stretch>
                  <a:fillRect/>
                </a:stretch>
              </p:blipFill>
              <p:spPr>
                <a:xfrm>
                  <a:off x="7902556" y="687011"/>
                  <a:ext cx="25452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C11EB257-0321-3C7A-9F4D-6CC06C555B0D}"/>
                    </a:ext>
                  </a:extLst>
                </p14:cNvPr>
                <p14:cNvContentPartPr/>
                <p14:nvPr/>
              </p14:nvContentPartPr>
              <p14:xfrm>
                <a:off x="8243836" y="627611"/>
                <a:ext cx="100800" cy="344160"/>
              </p14:xfrm>
            </p:contentPart>
          </mc:Choice>
          <mc:Fallback>
            <p:pic>
              <p:nvPicPr>
                <p:cNvPr id="52" name="Freihand 51">
                  <a:extLst>
                    <a:ext uri="{FF2B5EF4-FFF2-40B4-BE49-F238E27FC236}">
                      <a16:creationId xmlns:a16="http://schemas.microsoft.com/office/drawing/2014/main" id="{C11EB257-0321-3C7A-9F4D-6CC06C555B0D}"/>
                    </a:ext>
                  </a:extLst>
                </p:cNvPr>
                <p:cNvPicPr/>
                <p:nvPr/>
              </p:nvPicPr>
              <p:blipFill>
                <a:blip r:embed="rId75"/>
                <a:stretch>
                  <a:fillRect/>
                </a:stretch>
              </p:blipFill>
              <p:spPr>
                <a:xfrm>
                  <a:off x="8239516" y="623291"/>
                  <a:ext cx="10944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62C5FE16-5931-A98B-842A-DAB76FCBEBF6}"/>
                    </a:ext>
                  </a:extLst>
                </p14:cNvPr>
                <p14:cNvContentPartPr/>
                <p14:nvPr/>
              </p14:nvContentPartPr>
              <p14:xfrm>
                <a:off x="8411956" y="696011"/>
                <a:ext cx="105480" cy="201240"/>
              </p14:xfrm>
            </p:contentPart>
          </mc:Choice>
          <mc:Fallback>
            <p:pic>
              <p:nvPicPr>
                <p:cNvPr id="54" name="Freihand 53">
                  <a:extLst>
                    <a:ext uri="{FF2B5EF4-FFF2-40B4-BE49-F238E27FC236}">
                      <a16:creationId xmlns:a16="http://schemas.microsoft.com/office/drawing/2014/main" id="{62C5FE16-5931-A98B-842A-DAB76FCBEBF6}"/>
                    </a:ext>
                  </a:extLst>
                </p:cNvPr>
                <p:cNvPicPr/>
                <p:nvPr/>
              </p:nvPicPr>
              <p:blipFill>
                <a:blip r:embed="rId77"/>
                <a:stretch>
                  <a:fillRect/>
                </a:stretch>
              </p:blipFill>
              <p:spPr>
                <a:xfrm>
                  <a:off x="8407636" y="691691"/>
                  <a:ext cx="1141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262C42E7-E3B2-8AE3-C55E-E7B35C5CF293}"/>
                    </a:ext>
                  </a:extLst>
                </p14:cNvPr>
                <p14:cNvContentPartPr/>
                <p14:nvPr/>
              </p14:nvContentPartPr>
              <p14:xfrm>
                <a:off x="8566756" y="694571"/>
                <a:ext cx="104400" cy="184680"/>
              </p14:xfrm>
            </p:contentPart>
          </mc:Choice>
          <mc:Fallback>
            <p:pic>
              <p:nvPicPr>
                <p:cNvPr id="55" name="Freihand 54">
                  <a:extLst>
                    <a:ext uri="{FF2B5EF4-FFF2-40B4-BE49-F238E27FC236}">
                      <a16:creationId xmlns:a16="http://schemas.microsoft.com/office/drawing/2014/main" id="{262C42E7-E3B2-8AE3-C55E-E7B35C5CF293}"/>
                    </a:ext>
                  </a:extLst>
                </p:cNvPr>
                <p:cNvPicPr/>
                <p:nvPr/>
              </p:nvPicPr>
              <p:blipFill>
                <a:blip r:embed="rId79"/>
                <a:stretch>
                  <a:fillRect/>
                </a:stretch>
              </p:blipFill>
              <p:spPr>
                <a:xfrm>
                  <a:off x="8562436" y="690251"/>
                  <a:ext cx="113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ECD31274-385D-8FE0-382F-94B466F5DAF3}"/>
                    </a:ext>
                  </a:extLst>
                </p14:cNvPr>
                <p14:cNvContentPartPr/>
                <p14:nvPr/>
              </p14:nvContentPartPr>
              <p14:xfrm>
                <a:off x="8704996" y="704651"/>
                <a:ext cx="82800" cy="155160"/>
              </p14:xfrm>
            </p:contentPart>
          </mc:Choice>
          <mc:Fallback>
            <p:pic>
              <p:nvPicPr>
                <p:cNvPr id="56" name="Freihand 55">
                  <a:extLst>
                    <a:ext uri="{FF2B5EF4-FFF2-40B4-BE49-F238E27FC236}">
                      <a16:creationId xmlns:a16="http://schemas.microsoft.com/office/drawing/2014/main" id="{ECD31274-385D-8FE0-382F-94B466F5DAF3}"/>
                    </a:ext>
                  </a:extLst>
                </p:cNvPr>
                <p:cNvPicPr/>
                <p:nvPr/>
              </p:nvPicPr>
              <p:blipFill>
                <a:blip r:embed="rId81"/>
                <a:stretch>
                  <a:fillRect/>
                </a:stretch>
              </p:blipFill>
              <p:spPr>
                <a:xfrm>
                  <a:off x="8700676" y="700331"/>
                  <a:ext cx="91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93A183A2-7415-BCDA-C1B9-7D68B11E16F1}"/>
                    </a:ext>
                  </a:extLst>
                </p14:cNvPr>
                <p14:cNvContentPartPr/>
                <p14:nvPr/>
              </p14:nvContentPartPr>
              <p14:xfrm>
                <a:off x="8766556" y="677291"/>
                <a:ext cx="111240" cy="8640"/>
              </p14:xfrm>
            </p:contentPart>
          </mc:Choice>
          <mc:Fallback>
            <p:pic>
              <p:nvPicPr>
                <p:cNvPr id="57" name="Freihand 56">
                  <a:extLst>
                    <a:ext uri="{FF2B5EF4-FFF2-40B4-BE49-F238E27FC236}">
                      <a16:creationId xmlns:a16="http://schemas.microsoft.com/office/drawing/2014/main" id="{93A183A2-7415-BCDA-C1B9-7D68B11E16F1}"/>
                    </a:ext>
                  </a:extLst>
                </p:cNvPr>
                <p:cNvPicPr/>
                <p:nvPr/>
              </p:nvPicPr>
              <p:blipFill>
                <a:blip r:embed="rId83"/>
                <a:stretch>
                  <a:fillRect/>
                </a:stretch>
              </p:blipFill>
              <p:spPr>
                <a:xfrm>
                  <a:off x="8762236" y="672971"/>
                  <a:ext cx="119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FE175E2C-B7DF-5E33-866C-741BC6BDD48B}"/>
                    </a:ext>
                  </a:extLst>
                </p14:cNvPr>
                <p14:cNvContentPartPr/>
                <p14:nvPr/>
              </p14:nvContentPartPr>
              <p14:xfrm>
                <a:off x="8896876" y="693851"/>
                <a:ext cx="252360" cy="162720"/>
              </p14:xfrm>
            </p:contentPart>
          </mc:Choice>
          <mc:Fallback>
            <p:pic>
              <p:nvPicPr>
                <p:cNvPr id="58" name="Freihand 57">
                  <a:extLst>
                    <a:ext uri="{FF2B5EF4-FFF2-40B4-BE49-F238E27FC236}">
                      <a16:creationId xmlns:a16="http://schemas.microsoft.com/office/drawing/2014/main" id="{FE175E2C-B7DF-5E33-866C-741BC6BDD48B}"/>
                    </a:ext>
                  </a:extLst>
                </p:cNvPr>
                <p:cNvPicPr/>
                <p:nvPr/>
              </p:nvPicPr>
              <p:blipFill>
                <a:blip r:embed="rId85"/>
                <a:stretch>
                  <a:fillRect/>
                </a:stretch>
              </p:blipFill>
              <p:spPr>
                <a:xfrm>
                  <a:off x="8892556" y="689531"/>
                  <a:ext cx="261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FEC79BFA-04F3-E259-3584-02F628629E02}"/>
                    </a:ext>
                  </a:extLst>
                </p14:cNvPr>
                <p14:cNvContentPartPr/>
                <p14:nvPr/>
              </p14:nvContentPartPr>
              <p14:xfrm>
                <a:off x="9210076" y="802571"/>
                <a:ext cx="149040" cy="12240"/>
              </p14:xfrm>
            </p:contentPart>
          </mc:Choice>
          <mc:Fallback>
            <p:pic>
              <p:nvPicPr>
                <p:cNvPr id="60" name="Freihand 59">
                  <a:extLst>
                    <a:ext uri="{FF2B5EF4-FFF2-40B4-BE49-F238E27FC236}">
                      <a16:creationId xmlns:a16="http://schemas.microsoft.com/office/drawing/2014/main" id="{FEC79BFA-04F3-E259-3584-02F628629E02}"/>
                    </a:ext>
                  </a:extLst>
                </p:cNvPr>
                <p:cNvPicPr/>
                <p:nvPr/>
              </p:nvPicPr>
              <p:blipFill>
                <a:blip r:embed="rId87"/>
                <a:stretch>
                  <a:fillRect/>
                </a:stretch>
              </p:blipFill>
              <p:spPr>
                <a:xfrm>
                  <a:off x="9205756" y="798251"/>
                  <a:ext cx="157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72250527-2A1C-4221-B55C-563D45041067}"/>
                    </a:ext>
                  </a:extLst>
                </p14:cNvPr>
                <p14:cNvContentPartPr/>
                <p14:nvPr/>
              </p14:nvContentPartPr>
              <p14:xfrm>
                <a:off x="9403756" y="693131"/>
                <a:ext cx="77760" cy="151560"/>
              </p14:xfrm>
            </p:contentPart>
          </mc:Choice>
          <mc:Fallback>
            <p:pic>
              <p:nvPicPr>
                <p:cNvPr id="61" name="Freihand 60">
                  <a:extLst>
                    <a:ext uri="{FF2B5EF4-FFF2-40B4-BE49-F238E27FC236}">
                      <a16:creationId xmlns:a16="http://schemas.microsoft.com/office/drawing/2014/main" id="{72250527-2A1C-4221-B55C-563D45041067}"/>
                    </a:ext>
                  </a:extLst>
                </p:cNvPr>
                <p:cNvPicPr/>
                <p:nvPr/>
              </p:nvPicPr>
              <p:blipFill>
                <a:blip r:embed="rId89"/>
                <a:stretch>
                  <a:fillRect/>
                </a:stretch>
              </p:blipFill>
              <p:spPr>
                <a:xfrm>
                  <a:off x="9399436" y="688811"/>
                  <a:ext cx="86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CE4FD61F-D1DA-8CF2-1423-344535C96026}"/>
                    </a:ext>
                  </a:extLst>
                </p14:cNvPr>
                <p14:cNvContentPartPr/>
                <p14:nvPr/>
              </p14:nvContentPartPr>
              <p14:xfrm>
                <a:off x="9536236" y="711851"/>
                <a:ext cx="81720" cy="110160"/>
              </p14:xfrm>
            </p:contentPart>
          </mc:Choice>
          <mc:Fallback>
            <p:pic>
              <p:nvPicPr>
                <p:cNvPr id="62" name="Freihand 61">
                  <a:extLst>
                    <a:ext uri="{FF2B5EF4-FFF2-40B4-BE49-F238E27FC236}">
                      <a16:creationId xmlns:a16="http://schemas.microsoft.com/office/drawing/2014/main" id="{CE4FD61F-D1DA-8CF2-1423-344535C96026}"/>
                    </a:ext>
                  </a:extLst>
                </p:cNvPr>
                <p:cNvPicPr/>
                <p:nvPr/>
              </p:nvPicPr>
              <p:blipFill>
                <a:blip r:embed="rId91"/>
                <a:stretch>
                  <a:fillRect/>
                </a:stretch>
              </p:blipFill>
              <p:spPr>
                <a:xfrm>
                  <a:off x="9531916" y="707531"/>
                  <a:ext cx="90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326AB3EE-2686-4F7D-E5C1-BE87AD711F52}"/>
                    </a:ext>
                  </a:extLst>
                </p14:cNvPr>
                <p14:cNvContentPartPr/>
                <p14:nvPr/>
              </p14:nvContentPartPr>
              <p14:xfrm>
                <a:off x="9651076" y="708251"/>
                <a:ext cx="79200" cy="97920"/>
              </p14:xfrm>
            </p:contentPart>
          </mc:Choice>
          <mc:Fallback>
            <p:pic>
              <p:nvPicPr>
                <p:cNvPr id="63" name="Freihand 62">
                  <a:extLst>
                    <a:ext uri="{FF2B5EF4-FFF2-40B4-BE49-F238E27FC236}">
                      <a16:creationId xmlns:a16="http://schemas.microsoft.com/office/drawing/2014/main" id="{326AB3EE-2686-4F7D-E5C1-BE87AD711F52}"/>
                    </a:ext>
                  </a:extLst>
                </p:cNvPr>
                <p:cNvPicPr/>
                <p:nvPr/>
              </p:nvPicPr>
              <p:blipFill>
                <a:blip r:embed="rId93"/>
                <a:stretch>
                  <a:fillRect/>
                </a:stretch>
              </p:blipFill>
              <p:spPr>
                <a:xfrm>
                  <a:off x="9646756" y="703931"/>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61127B91-C6F9-4A15-C4A9-1738436F85B0}"/>
                    </a:ext>
                  </a:extLst>
                </p14:cNvPr>
                <p14:cNvContentPartPr/>
                <p14:nvPr/>
              </p14:nvContentPartPr>
              <p14:xfrm>
                <a:off x="9742156" y="705371"/>
                <a:ext cx="93600" cy="63360"/>
              </p14:xfrm>
            </p:contentPart>
          </mc:Choice>
          <mc:Fallback>
            <p:pic>
              <p:nvPicPr>
                <p:cNvPr id="64" name="Freihand 63">
                  <a:extLst>
                    <a:ext uri="{FF2B5EF4-FFF2-40B4-BE49-F238E27FC236}">
                      <a16:creationId xmlns:a16="http://schemas.microsoft.com/office/drawing/2014/main" id="{61127B91-C6F9-4A15-C4A9-1738436F85B0}"/>
                    </a:ext>
                  </a:extLst>
                </p:cNvPr>
                <p:cNvPicPr/>
                <p:nvPr/>
              </p:nvPicPr>
              <p:blipFill>
                <a:blip r:embed="rId95"/>
                <a:stretch>
                  <a:fillRect/>
                </a:stretch>
              </p:blipFill>
              <p:spPr>
                <a:xfrm>
                  <a:off x="9737836" y="701051"/>
                  <a:ext cx="102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BD6C6A96-933C-ABE9-ACC7-8420D9A8FC3C}"/>
                    </a:ext>
                  </a:extLst>
                </p14:cNvPr>
                <p14:cNvContentPartPr/>
                <p14:nvPr/>
              </p14:nvContentPartPr>
              <p14:xfrm>
                <a:off x="9832876" y="636971"/>
                <a:ext cx="191880" cy="284760"/>
              </p14:xfrm>
            </p:contentPart>
          </mc:Choice>
          <mc:Fallback>
            <p:pic>
              <p:nvPicPr>
                <p:cNvPr id="65" name="Freihand 64">
                  <a:extLst>
                    <a:ext uri="{FF2B5EF4-FFF2-40B4-BE49-F238E27FC236}">
                      <a16:creationId xmlns:a16="http://schemas.microsoft.com/office/drawing/2014/main" id="{BD6C6A96-933C-ABE9-ACC7-8420D9A8FC3C}"/>
                    </a:ext>
                  </a:extLst>
                </p:cNvPr>
                <p:cNvPicPr/>
                <p:nvPr/>
              </p:nvPicPr>
              <p:blipFill>
                <a:blip r:embed="rId97"/>
                <a:stretch>
                  <a:fillRect/>
                </a:stretch>
              </p:blipFill>
              <p:spPr>
                <a:xfrm>
                  <a:off x="9828556" y="632651"/>
                  <a:ext cx="2005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9E37C740-6662-3E96-571E-3313886A74BD}"/>
                    </a:ext>
                  </a:extLst>
                </p14:cNvPr>
                <p14:cNvContentPartPr/>
                <p14:nvPr/>
              </p14:nvContentPartPr>
              <p14:xfrm>
                <a:off x="10149316" y="743891"/>
                <a:ext cx="286560" cy="18000"/>
              </p14:xfrm>
            </p:contentPart>
          </mc:Choice>
          <mc:Fallback>
            <p:pic>
              <p:nvPicPr>
                <p:cNvPr id="67" name="Freihand 66">
                  <a:extLst>
                    <a:ext uri="{FF2B5EF4-FFF2-40B4-BE49-F238E27FC236}">
                      <a16:creationId xmlns:a16="http://schemas.microsoft.com/office/drawing/2014/main" id="{9E37C740-6662-3E96-571E-3313886A74BD}"/>
                    </a:ext>
                  </a:extLst>
                </p:cNvPr>
                <p:cNvPicPr/>
                <p:nvPr/>
              </p:nvPicPr>
              <p:blipFill>
                <a:blip r:embed="rId99"/>
                <a:stretch>
                  <a:fillRect/>
                </a:stretch>
              </p:blipFill>
              <p:spPr>
                <a:xfrm>
                  <a:off x="10144996" y="739571"/>
                  <a:ext cx="295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D442CBFE-369B-7263-6705-E353BB0D2700}"/>
                    </a:ext>
                  </a:extLst>
                </p14:cNvPr>
                <p14:cNvContentPartPr/>
                <p14:nvPr/>
              </p14:nvContentPartPr>
              <p14:xfrm>
                <a:off x="10175596" y="815531"/>
                <a:ext cx="230040" cy="32400"/>
              </p14:xfrm>
            </p:contentPart>
          </mc:Choice>
          <mc:Fallback>
            <p:pic>
              <p:nvPicPr>
                <p:cNvPr id="68" name="Freihand 67">
                  <a:extLst>
                    <a:ext uri="{FF2B5EF4-FFF2-40B4-BE49-F238E27FC236}">
                      <a16:creationId xmlns:a16="http://schemas.microsoft.com/office/drawing/2014/main" id="{D442CBFE-369B-7263-6705-E353BB0D2700}"/>
                    </a:ext>
                  </a:extLst>
                </p:cNvPr>
                <p:cNvPicPr/>
                <p:nvPr/>
              </p:nvPicPr>
              <p:blipFill>
                <a:blip r:embed="rId101"/>
                <a:stretch>
                  <a:fillRect/>
                </a:stretch>
              </p:blipFill>
              <p:spPr>
                <a:xfrm>
                  <a:off x="10171276" y="811211"/>
                  <a:ext cx="238680" cy="41040"/>
                </a:xfrm>
                <a:prstGeom prst="rect">
                  <a:avLst/>
                </a:prstGeom>
              </p:spPr>
            </p:pic>
          </mc:Fallback>
        </mc:AlternateContent>
      </p:grpSp>
      <p:grpSp>
        <p:nvGrpSpPr>
          <p:cNvPr id="77" name="Gruppieren 76">
            <a:extLst>
              <a:ext uri="{FF2B5EF4-FFF2-40B4-BE49-F238E27FC236}">
                <a16:creationId xmlns:a16="http://schemas.microsoft.com/office/drawing/2014/main" id="{D416EAF7-0FA4-A4B8-93D4-9538C63A5ABB}"/>
              </a:ext>
            </a:extLst>
          </p:cNvPr>
          <p:cNvGrpSpPr/>
          <p:nvPr/>
        </p:nvGrpSpPr>
        <p:grpSpPr>
          <a:xfrm>
            <a:off x="10620916" y="618971"/>
            <a:ext cx="989640" cy="251640"/>
            <a:chOff x="10620916" y="618971"/>
            <a:chExt cx="989640" cy="251640"/>
          </a:xfrm>
        </p:grpSpPr>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5D736DCE-006F-B792-C506-390288888A13}"/>
                    </a:ext>
                  </a:extLst>
                </p14:cNvPr>
                <p14:cNvContentPartPr/>
                <p14:nvPr/>
              </p14:nvContentPartPr>
              <p14:xfrm>
                <a:off x="10620916" y="626891"/>
                <a:ext cx="197280" cy="232920"/>
              </p14:xfrm>
            </p:contentPart>
          </mc:Choice>
          <mc:Fallback>
            <p:pic>
              <p:nvPicPr>
                <p:cNvPr id="70" name="Freihand 69">
                  <a:extLst>
                    <a:ext uri="{FF2B5EF4-FFF2-40B4-BE49-F238E27FC236}">
                      <a16:creationId xmlns:a16="http://schemas.microsoft.com/office/drawing/2014/main" id="{5D736DCE-006F-B792-C506-390288888A13}"/>
                    </a:ext>
                  </a:extLst>
                </p:cNvPr>
                <p:cNvPicPr/>
                <p:nvPr/>
              </p:nvPicPr>
              <p:blipFill>
                <a:blip r:embed="rId103"/>
                <a:stretch>
                  <a:fillRect/>
                </a:stretch>
              </p:blipFill>
              <p:spPr>
                <a:xfrm>
                  <a:off x="10616596" y="622571"/>
                  <a:ext cx="2059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7A878375-9475-E995-6A38-3BC427C349BD}"/>
                    </a:ext>
                  </a:extLst>
                </p14:cNvPr>
                <p14:cNvContentPartPr/>
                <p14:nvPr/>
              </p14:nvContentPartPr>
              <p14:xfrm>
                <a:off x="10645036" y="736691"/>
                <a:ext cx="163800" cy="10800"/>
              </p14:xfrm>
            </p:contentPart>
          </mc:Choice>
          <mc:Fallback>
            <p:pic>
              <p:nvPicPr>
                <p:cNvPr id="71" name="Freihand 70">
                  <a:extLst>
                    <a:ext uri="{FF2B5EF4-FFF2-40B4-BE49-F238E27FC236}">
                      <a16:creationId xmlns:a16="http://schemas.microsoft.com/office/drawing/2014/main" id="{7A878375-9475-E995-6A38-3BC427C349BD}"/>
                    </a:ext>
                  </a:extLst>
                </p:cNvPr>
                <p:cNvPicPr/>
                <p:nvPr/>
              </p:nvPicPr>
              <p:blipFill>
                <a:blip r:embed="rId105"/>
                <a:stretch>
                  <a:fillRect/>
                </a:stretch>
              </p:blipFill>
              <p:spPr>
                <a:xfrm>
                  <a:off x="10640716" y="732371"/>
                  <a:ext cx="172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230DC1DB-CF6A-AB3F-1784-78538C1DE251}"/>
                    </a:ext>
                  </a:extLst>
                </p14:cNvPr>
                <p14:cNvContentPartPr/>
                <p14:nvPr/>
              </p14:nvContentPartPr>
              <p14:xfrm>
                <a:off x="10896676" y="618971"/>
                <a:ext cx="168480" cy="251640"/>
              </p14:xfrm>
            </p:contentPart>
          </mc:Choice>
          <mc:Fallback>
            <p:pic>
              <p:nvPicPr>
                <p:cNvPr id="72" name="Freihand 71">
                  <a:extLst>
                    <a:ext uri="{FF2B5EF4-FFF2-40B4-BE49-F238E27FC236}">
                      <a16:creationId xmlns:a16="http://schemas.microsoft.com/office/drawing/2014/main" id="{230DC1DB-CF6A-AB3F-1784-78538C1DE251}"/>
                    </a:ext>
                  </a:extLst>
                </p:cNvPr>
                <p:cNvPicPr/>
                <p:nvPr/>
              </p:nvPicPr>
              <p:blipFill>
                <a:blip r:embed="rId107"/>
                <a:stretch>
                  <a:fillRect/>
                </a:stretch>
              </p:blipFill>
              <p:spPr>
                <a:xfrm>
                  <a:off x="10892356" y="614651"/>
                  <a:ext cx="1771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3D0003E9-027B-68F6-3944-7FC360E4094F}"/>
                    </a:ext>
                  </a:extLst>
                </p14:cNvPr>
                <p14:cNvContentPartPr/>
                <p14:nvPr/>
              </p14:nvContentPartPr>
              <p14:xfrm>
                <a:off x="11141476" y="645611"/>
                <a:ext cx="197280" cy="188280"/>
              </p14:xfrm>
            </p:contentPart>
          </mc:Choice>
          <mc:Fallback>
            <p:pic>
              <p:nvPicPr>
                <p:cNvPr id="73" name="Freihand 72">
                  <a:extLst>
                    <a:ext uri="{FF2B5EF4-FFF2-40B4-BE49-F238E27FC236}">
                      <a16:creationId xmlns:a16="http://schemas.microsoft.com/office/drawing/2014/main" id="{3D0003E9-027B-68F6-3944-7FC360E4094F}"/>
                    </a:ext>
                  </a:extLst>
                </p:cNvPr>
                <p:cNvPicPr/>
                <p:nvPr/>
              </p:nvPicPr>
              <p:blipFill>
                <a:blip r:embed="rId109"/>
                <a:stretch>
                  <a:fillRect/>
                </a:stretch>
              </p:blipFill>
              <p:spPr>
                <a:xfrm>
                  <a:off x="11137156" y="641291"/>
                  <a:ext cx="205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F3767126-1397-FB06-9ADE-66F9A888F8F2}"/>
                    </a:ext>
                  </a:extLst>
                </p14:cNvPr>
                <p14:cNvContentPartPr/>
                <p14:nvPr/>
              </p14:nvContentPartPr>
              <p14:xfrm>
                <a:off x="11150836" y="743891"/>
                <a:ext cx="182520" cy="11160"/>
              </p14:xfrm>
            </p:contentPart>
          </mc:Choice>
          <mc:Fallback>
            <p:pic>
              <p:nvPicPr>
                <p:cNvPr id="74" name="Freihand 73">
                  <a:extLst>
                    <a:ext uri="{FF2B5EF4-FFF2-40B4-BE49-F238E27FC236}">
                      <a16:creationId xmlns:a16="http://schemas.microsoft.com/office/drawing/2014/main" id="{F3767126-1397-FB06-9ADE-66F9A888F8F2}"/>
                    </a:ext>
                  </a:extLst>
                </p:cNvPr>
                <p:cNvPicPr/>
                <p:nvPr/>
              </p:nvPicPr>
              <p:blipFill>
                <a:blip r:embed="rId111"/>
                <a:stretch>
                  <a:fillRect/>
                </a:stretch>
              </p:blipFill>
              <p:spPr>
                <a:xfrm>
                  <a:off x="11146516" y="739571"/>
                  <a:ext cx="191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3CBEB34B-9969-B0EA-A144-F6FF1D51FDF2}"/>
                    </a:ext>
                  </a:extLst>
                </p14:cNvPr>
                <p14:cNvContentPartPr/>
                <p14:nvPr/>
              </p14:nvContentPartPr>
              <p14:xfrm>
                <a:off x="11396356" y="635891"/>
                <a:ext cx="113400" cy="199800"/>
              </p14:xfrm>
            </p:contentPart>
          </mc:Choice>
          <mc:Fallback>
            <p:pic>
              <p:nvPicPr>
                <p:cNvPr id="75" name="Freihand 74">
                  <a:extLst>
                    <a:ext uri="{FF2B5EF4-FFF2-40B4-BE49-F238E27FC236}">
                      <a16:creationId xmlns:a16="http://schemas.microsoft.com/office/drawing/2014/main" id="{3CBEB34B-9969-B0EA-A144-F6FF1D51FDF2}"/>
                    </a:ext>
                  </a:extLst>
                </p:cNvPr>
                <p:cNvPicPr/>
                <p:nvPr/>
              </p:nvPicPr>
              <p:blipFill>
                <a:blip r:embed="rId113"/>
                <a:stretch>
                  <a:fillRect/>
                </a:stretch>
              </p:blipFill>
              <p:spPr>
                <a:xfrm>
                  <a:off x="11392036" y="631571"/>
                  <a:ext cx="122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7F00D4CC-E7AA-F69F-7DEC-C2DAF1E34267}"/>
                    </a:ext>
                  </a:extLst>
                </p14:cNvPr>
                <p14:cNvContentPartPr/>
                <p14:nvPr/>
              </p14:nvContentPartPr>
              <p14:xfrm>
                <a:off x="11443156" y="643811"/>
                <a:ext cx="167400" cy="10080"/>
              </p14:xfrm>
            </p:contentPart>
          </mc:Choice>
          <mc:Fallback>
            <p:pic>
              <p:nvPicPr>
                <p:cNvPr id="76" name="Freihand 75">
                  <a:extLst>
                    <a:ext uri="{FF2B5EF4-FFF2-40B4-BE49-F238E27FC236}">
                      <a16:creationId xmlns:a16="http://schemas.microsoft.com/office/drawing/2014/main" id="{7F00D4CC-E7AA-F69F-7DEC-C2DAF1E34267}"/>
                    </a:ext>
                  </a:extLst>
                </p:cNvPr>
                <p:cNvPicPr/>
                <p:nvPr/>
              </p:nvPicPr>
              <p:blipFill>
                <a:blip r:embed="rId115"/>
                <a:stretch>
                  <a:fillRect/>
                </a:stretch>
              </p:blipFill>
              <p:spPr>
                <a:xfrm>
                  <a:off x="11438836" y="639491"/>
                  <a:ext cx="176040" cy="18720"/>
                </a:xfrm>
                <a:prstGeom prst="rect">
                  <a:avLst/>
                </a:prstGeom>
              </p:spPr>
            </p:pic>
          </mc:Fallback>
        </mc:AlternateContent>
      </p:grpSp>
      <p:grpSp>
        <p:nvGrpSpPr>
          <p:cNvPr id="97" name="Gruppieren 96">
            <a:extLst>
              <a:ext uri="{FF2B5EF4-FFF2-40B4-BE49-F238E27FC236}">
                <a16:creationId xmlns:a16="http://schemas.microsoft.com/office/drawing/2014/main" id="{3A6D1740-E385-CC10-B1FF-D209BC065994}"/>
              </a:ext>
            </a:extLst>
          </p:cNvPr>
          <p:cNvGrpSpPr/>
          <p:nvPr/>
        </p:nvGrpSpPr>
        <p:grpSpPr>
          <a:xfrm>
            <a:off x="10222396" y="949091"/>
            <a:ext cx="1816560" cy="583560"/>
            <a:chOff x="10222396" y="949091"/>
            <a:chExt cx="1816560" cy="583560"/>
          </a:xfrm>
        </p:grpSpPr>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602FCC4D-FFFD-4DD4-46D4-4D64D733E12A}"/>
                    </a:ext>
                  </a:extLst>
                </p14:cNvPr>
                <p14:cNvContentPartPr/>
                <p14:nvPr/>
              </p14:nvContentPartPr>
              <p14:xfrm>
                <a:off x="10222396" y="1132331"/>
                <a:ext cx="225360" cy="15480"/>
              </p14:xfrm>
            </p:contentPart>
          </mc:Choice>
          <mc:Fallback>
            <p:pic>
              <p:nvPicPr>
                <p:cNvPr id="78" name="Freihand 77">
                  <a:extLst>
                    <a:ext uri="{FF2B5EF4-FFF2-40B4-BE49-F238E27FC236}">
                      <a16:creationId xmlns:a16="http://schemas.microsoft.com/office/drawing/2014/main" id="{602FCC4D-FFFD-4DD4-46D4-4D64D733E12A}"/>
                    </a:ext>
                  </a:extLst>
                </p:cNvPr>
                <p:cNvPicPr/>
                <p:nvPr/>
              </p:nvPicPr>
              <p:blipFill>
                <a:blip r:embed="rId117"/>
                <a:stretch>
                  <a:fillRect/>
                </a:stretch>
              </p:blipFill>
              <p:spPr>
                <a:xfrm>
                  <a:off x="10218076" y="1128011"/>
                  <a:ext cx="234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001CDC86-2C5D-28B8-3068-0B6F479D48DA}"/>
                    </a:ext>
                  </a:extLst>
                </p14:cNvPr>
                <p14:cNvContentPartPr/>
                <p14:nvPr/>
              </p14:nvContentPartPr>
              <p14:xfrm>
                <a:off x="10273156" y="1175531"/>
                <a:ext cx="175680" cy="23400"/>
              </p14:xfrm>
            </p:contentPart>
          </mc:Choice>
          <mc:Fallback>
            <p:pic>
              <p:nvPicPr>
                <p:cNvPr id="79" name="Freihand 78">
                  <a:extLst>
                    <a:ext uri="{FF2B5EF4-FFF2-40B4-BE49-F238E27FC236}">
                      <a16:creationId xmlns:a16="http://schemas.microsoft.com/office/drawing/2014/main" id="{001CDC86-2C5D-28B8-3068-0B6F479D48DA}"/>
                    </a:ext>
                  </a:extLst>
                </p:cNvPr>
                <p:cNvPicPr/>
                <p:nvPr/>
              </p:nvPicPr>
              <p:blipFill>
                <a:blip r:embed="rId119"/>
                <a:stretch>
                  <a:fillRect/>
                </a:stretch>
              </p:blipFill>
              <p:spPr>
                <a:xfrm>
                  <a:off x="10268836" y="1171211"/>
                  <a:ext cx="184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0B0B713F-F285-A789-4FB4-93B76F3EB010}"/>
                    </a:ext>
                  </a:extLst>
                </p14:cNvPr>
                <p14:cNvContentPartPr/>
                <p14:nvPr/>
              </p14:nvContentPartPr>
              <p14:xfrm>
                <a:off x="10260556" y="955211"/>
                <a:ext cx="170280" cy="151200"/>
              </p14:xfrm>
            </p:contentPart>
          </mc:Choice>
          <mc:Fallback>
            <p:pic>
              <p:nvPicPr>
                <p:cNvPr id="80" name="Freihand 79">
                  <a:extLst>
                    <a:ext uri="{FF2B5EF4-FFF2-40B4-BE49-F238E27FC236}">
                      <a16:creationId xmlns:a16="http://schemas.microsoft.com/office/drawing/2014/main" id="{0B0B713F-F285-A789-4FB4-93B76F3EB010}"/>
                    </a:ext>
                  </a:extLst>
                </p:cNvPr>
                <p:cNvPicPr/>
                <p:nvPr/>
              </p:nvPicPr>
              <p:blipFill>
                <a:blip r:embed="rId121"/>
                <a:stretch>
                  <a:fillRect/>
                </a:stretch>
              </p:blipFill>
              <p:spPr>
                <a:xfrm>
                  <a:off x="10256236" y="950891"/>
                  <a:ext cx="178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4E0A6779-1320-4392-77D1-04888FCD9787}"/>
                    </a:ext>
                  </a:extLst>
                </p14:cNvPr>
                <p14:cNvContentPartPr/>
                <p14:nvPr/>
              </p14:nvContentPartPr>
              <p14:xfrm>
                <a:off x="10602196" y="977891"/>
                <a:ext cx="119880" cy="321120"/>
              </p14:xfrm>
            </p:contentPart>
          </mc:Choice>
          <mc:Fallback>
            <p:pic>
              <p:nvPicPr>
                <p:cNvPr id="81" name="Freihand 80">
                  <a:extLst>
                    <a:ext uri="{FF2B5EF4-FFF2-40B4-BE49-F238E27FC236}">
                      <a16:creationId xmlns:a16="http://schemas.microsoft.com/office/drawing/2014/main" id="{4E0A6779-1320-4392-77D1-04888FCD9787}"/>
                    </a:ext>
                  </a:extLst>
                </p:cNvPr>
                <p:cNvPicPr/>
                <p:nvPr/>
              </p:nvPicPr>
              <p:blipFill>
                <a:blip r:embed="rId123"/>
                <a:stretch>
                  <a:fillRect/>
                </a:stretch>
              </p:blipFill>
              <p:spPr>
                <a:xfrm>
                  <a:off x="10597876" y="973571"/>
                  <a:ext cx="1285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ABBE0DE9-63F7-B47A-3982-AB8E8A39A1BE}"/>
                    </a:ext>
                  </a:extLst>
                </p14:cNvPr>
                <p14:cNvContentPartPr/>
                <p14:nvPr/>
              </p14:nvContentPartPr>
              <p14:xfrm>
                <a:off x="10745836" y="1057451"/>
                <a:ext cx="308520" cy="108360"/>
              </p14:xfrm>
            </p:contentPart>
          </mc:Choice>
          <mc:Fallback>
            <p:pic>
              <p:nvPicPr>
                <p:cNvPr id="82" name="Freihand 81">
                  <a:extLst>
                    <a:ext uri="{FF2B5EF4-FFF2-40B4-BE49-F238E27FC236}">
                      <a16:creationId xmlns:a16="http://schemas.microsoft.com/office/drawing/2014/main" id="{ABBE0DE9-63F7-B47A-3982-AB8E8A39A1BE}"/>
                    </a:ext>
                  </a:extLst>
                </p:cNvPr>
                <p:cNvPicPr/>
                <p:nvPr/>
              </p:nvPicPr>
              <p:blipFill>
                <a:blip r:embed="rId125"/>
                <a:stretch>
                  <a:fillRect/>
                </a:stretch>
              </p:blipFill>
              <p:spPr>
                <a:xfrm>
                  <a:off x="10741516" y="1053131"/>
                  <a:ext cx="317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Freihand 82">
                  <a:extLst>
                    <a:ext uri="{FF2B5EF4-FFF2-40B4-BE49-F238E27FC236}">
                      <a16:creationId xmlns:a16="http://schemas.microsoft.com/office/drawing/2014/main" id="{7B8027AF-8528-915C-0C1E-3D7EE80D3778}"/>
                    </a:ext>
                  </a:extLst>
                </p14:cNvPr>
                <p14:cNvContentPartPr/>
                <p14:nvPr/>
              </p14:nvContentPartPr>
              <p14:xfrm>
                <a:off x="10943476" y="964211"/>
                <a:ext cx="14400" cy="12240"/>
              </p14:xfrm>
            </p:contentPart>
          </mc:Choice>
          <mc:Fallback>
            <p:pic>
              <p:nvPicPr>
                <p:cNvPr id="83" name="Freihand 82">
                  <a:extLst>
                    <a:ext uri="{FF2B5EF4-FFF2-40B4-BE49-F238E27FC236}">
                      <a16:creationId xmlns:a16="http://schemas.microsoft.com/office/drawing/2014/main" id="{7B8027AF-8528-915C-0C1E-3D7EE80D3778}"/>
                    </a:ext>
                  </a:extLst>
                </p:cNvPr>
                <p:cNvPicPr/>
                <p:nvPr/>
              </p:nvPicPr>
              <p:blipFill>
                <a:blip r:embed="rId127"/>
                <a:stretch>
                  <a:fillRect/>
                </a:stretch>
              </p:blipFill>
              <p:spPr>
                <a:xfrm>
                  <a:off x="10939156" y="959891"/>
                  <a:ext cx="23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Freihand 83">
                  <a:extLst>
                    <a:ext uri="{FF2B5EF4-FFF2-40B4-BE49-F238E27FC236}">
                      <a16:creationId xmlns:a16="http://schemas.microsoft.com/office/drawing/2014/main" id="{12E44500-65E5-5877-9751-95C1DE80186F}"/>
                    </a:ext>
                  </a:extLst>
                </p14:cNvPr>
                <p14:cNvContentPartPr/>
                <p14:nvPr/>
              </p14:nvContentPartPr>
              <p14:xfrm>
                <a:off x="11020876" y="1040171"/>
                <a:ext cx="161640" cy="134280"/>
              </p14:xfrm>
            </p:contentPart>
          </mc:Choice>
          <mc:Fallback>
            <p:pic>
              <p:nvPicPr>
                <p:cNvPr id="84" name="Freihand 83">
                  <a:extLst>
                    <a:ext uri="{FF2B5EF4-FFF2-40B4-BE49-F238E27FC236}">
                      <a16:creationId xmlns:a16="http://schemas.microsoft.com/office/drawing/2014/main" id="{12E44500-65E5-5877-9751-95C1DE80186F}"/>
                    </a:ext>
                  </a:extLst>
                </p:cNvPr>
                <p:cNvPicPr/>
                <p:nvPr/>
              </p:nvPicPr>
              <p:blipFill>
                <a:blip r:embed="rId129"/>
                <a:stretch>
                  <a:fillRect/>
                </a:stretch>
              </p:blipFill>
              <p:spPr>
                <a:xfrm>
                  <a:off x="11016556" y="1035851"/>
                  <a:ext cx="170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Freihand 84">
                  <a:extLst>
                    <a:ext uri="{FF2B5EF4-FFF2-40B4-BE49-F238E27FC236}">
                      <a16:creationId xmlns:a16="http://schemas.microsoft.com/office/drawing/2014/main" id="{C7A9F0CE-E8AE-37C6-AB05-C02329B34970}"/>
                    </a:ext>
                  </a:extLst>
                </p14:cNvPr>
                <p14:cNvContentPartPr/>
                <p14:nvPr/>
              </p14:nvContentPartPr>
              <p14:xfrm>
                <a:off x="11300956" y="949091"/>
                <a:ext cx="119880" cy="183240"/>
              </p14:xfrm>
            </p:contentPart>
          </mc:Choice>
          <mc:Fallback>
            <p:pic>
              <p:nvPicPr>
                <p:cNvPr id="85" name="Freihand 84">
                  <a:extLst>
                    <a:ext uri="{FF2B5EF4-FFF2-40B4-BE49-F238E27FC236}">
                      <a16:creationId xmlns:a16="http://schemas.microsoft.com/office/drawing/2014/main" id="{C7A9F0CE-E8AE-37C6-AB05-C02329B34970}"/>
                    </a:ext>
                  </a:extLst>
                </p:cNvPr>
                <p:cNvPicPr/>
                <p:nvPr/>
              </p:nvPicPr>
              <p:blipFill>
                <a:blip r:embed="rId131"/>
                <a:stretch>
                  <a:fillRect/>
                </a:stretch>
              </p:blipFill>
              <p:spPr>
                <a:xfrm>
                  <a:off x="11296636" y="944771"/>
                  <a:ext cx="128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29863DEB-42AC-04FB-6F6C-9C1834562826}"/>
                    </a:ext>
                  </a:extLst>
                </p14:cNvPr>
                <p14:cNvContentPartPr/>
                <p14:nvPr/>
              </p14:nvContentPartPr>
              <p14:xfrm>
                <a:off x="11405716" y="1028291"/>
                <a:ext cx="172080" cy="101880"/>
              </p14:xfrm>
            </p:contentPart>
          </mc:Choice>
          <mc:Fallback>
            <p:pic>
              <p:nvPicPr>
                <p:cNvPr id="87" name="Freihand 86">
                  <a:extLst>
                    <a:ext uri="{FF2B5EF4-FFF2-40B4-BE49-F238E27FC236}">
                      <a16:creationId xmlns:a16="http://schemas.microsoft.com/office/drawing/2014/main" id="{29863DEB-42AC-04FB-6F6C-9C1834562826}"/>
                    </a:ext>
                  </a:extLst>
                </p:cNvPr>
                <p:cNvPicPr/>
                <p:nvPr/>
              </p:nvPicPr>
              <p:blipFill>
                <a:blip r:embed="rId133"/>
                <a:stretch>
                  <a:fillRect/>
                </a:stretch>
              </p:blipFill>
              <p:spPr>
                <a:xfrm>
                  <a:off x="11401396" y="1023971"/>
                  <a:ext cx="180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DE16D5F9-929D-364B-7EA9-7E482068C344}"/>
                    </a:ext>
                  </a:extLst>
                </p14:cNvPr>
                <p14:cNvContentPartPr/>
                <p14:nvPr/>
              </p14:nvContentPartPr>
              <p14:xfrm>
                <a:off x="11583916" y="1017851"/>
                <a:ext cx="56160" cy="129240"/>
              </p14:xfrm>
            </p:contentPart>
          </mc:Choice>
          <mc:Fallback>
            <p:pic>
              <p:nvPicPr>
                <p:cNvPr id="88" name="Freihand 87">
                  <a:extLst>
                    <a:ext uri="{FF2B5EF4-FFF2-40B4-BE49-F238E27FC236}">
                      <a16:creationId xmlns:a16="http://schemas.microsoft.com/office/drawing/2014/main" id="{DE16D5F9-929D-364B-7EA9-7E482068C344}"/>
                    </a:ext>
                  </a:extLst>
                </p:cNvPr>
                <p:cNvPicPr/>
                <p:nvPr/>
              </p:nvPicPr>
              <p:blipFill>
                <a:blip r:embed="rId135"/>
                <a:stretch>
                  <a:fillRect/>
                </a:stretch>
              </p:blipFill>
              <p:spPr>
                <a:xfrm>
                  <a:off x="11579596" y="1013531"/>
                  <a:ext cx="64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DC9BB579-5B72-A576-2E14-F28F19F93F48}"/>
                    </a:ext>
                  </a:extLst>
                </p14:cNvPr>
                <p14:cNvContentPartPr/>
                <p14:nvPr/>
              </p14:nvContentPartPr>
              <p14:xfrm>
                <a:off x="11663116" y="951251"/>
                <a:ext cx="46800" cy="176400"/>
              </p14:xfrm>
            </p:contentPart>
          </mc:Choice>
          <mc:Fallback>
            <p:pic>
              <p:nvPicPr>
                <p:cNvPr id="89" name="Freihand 88">
                  <a:extLst>
                    <a:ext uri="{FF2B5EF4-FFF2-40B4-BE49-F238E27FC236}">
                      <a16:creationId xmlns:a16="http://schemas.microsoft.com/office/drawing/2014/main" id="{DC9BB579-5B72-A576-2E14-F28F19F93F48}"/>
                    </a:ext>
                  </a:extLst>
                </p:cNvPr>
                <p:cNvPicPr/>
                <p:nvPr/>
              </p:nvPicPr>
              <p:blipFill>
                <a:blip r:embed="rId137"/>
                <a:stretch>
                  <a:fillRect/>
                </a:stretch>
              </p:blipFill>
              <p:spPr>
                <a:xfrm>
                  <a:off x="11658796" y="946931"/>
                  <a:ext cx="55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2BDD9335-49E5-D807-8872-30AEC5383F9C}"/>
                    </a:ext>
                  </a:extLst>
                </p14:cNvPr>
                <p14:cNvContentPartPr/>
                <p14:nvPr/>
              </p14:nvContentPartPr>
              <p14:xfrm>
                <a:off x="11730796" y="963491"/>
                <a:ext cx="162000" cy="237960"/>
              </p14:xfrm>
            </p:contentPart>
          </mc:Choice>
          <mc:Fallback>
            <p:pic>
              <p:nvPicPr>
                <p:cNvPr id="90" name="Freihand 89">
                  <a:extLst>
                    <a:ext uri="{FF2B5EF4-FFF2-40B4-BE49-F238E27FC236}">
                      <a16:creationId xmlns:a16="http://schemas.microsoft.com/office/drawing/2014/main" id="{2BDD9335-49E5-D807-8872-30AEC5383F9C}"/>
                    </a:ext>
                  </a:extLst>
                </p:cNvPr>
                <p:cNvPicPr/>
                <p:nvPr/>
              </p:nvPicPr>
              <p:blipFill>
                <a:blip r:embed="rId139"/>
                <a:stretch>
                  <a:fillRect/>
                </a:stretch>
              </p:blipFill>
              <p:spPr>
                <a:xfrm>
                  <a:off x="11726476" y="959171"/>
                  <a:ext cx="1706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29D689F9-3907-9C58-680D-976B41F34AA4}"/>
                    </a:ext>
                  </a:extLst>
                </p14:cNvPr>
                <p14:cNvContentPartPr/>
                <p14:nvPr/>
              </p14:nvContentPartPr>
              <p14:xfrm>
                <a:off x="11926996" y="998411"/>
                <a:ext cx="111960" cy="129960"/>
              </p14:xfrm>
            </p:contentPart>
          </mc:Choice>
          <mc:Fallback>
            <p:pic>
              <p:nvPicPr>
                <p:cNvPr id="91" name="Freihand 90">
                  <a:extLst>
                    <a:ext uri="{FF2B5EF4-FFF2-40B4-BE49-F238E27FC236}">
                      <a16:creationId xmlns:a16="http://schemas.microsoft.com/office/drawing/2014/main" id="{29D689F9-3907-9C58-680D-976B41F34AA4}"/>
                    </a:ext>
                  </a:extLst>
                </p:cNvPr>
                <p:cNvPicPr/>
                <p:nvPr/>
              </p:nvPicPr>
              <p:blipFill>
                <a:blip r:embed="rId141"/>
                <a:stretch>
                  <a:fillRect/>
                </a:stretch>
              </p:blipFill>
              <p:spPr>
                <a:xfrm>
                  <a:off x="11922676" y="994091"/>
                  <a:ext cx="120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72B7DF33-091E-63A9-867B-9FD115552723}"/>
                    </a:ext>
                  </a:extLst>
                </p14:cNvPr>
                <p14:cNvContentPartPr/>
                <p14:nvPr/>
              </p14:nvContentPartPr>
              <p14:xfrm>
                <a:off x="10934116" y="1295051"/>
                <a:ext cx="108000" cy="237600"/>
              </p14:xfrm>
            </p:contentPart>
          </mc:Choice>
          <mc:Fallback>
            <p:pic>
              <p:nvPicPr>
                <p:cNvPr id="92" name="Freihand 91">
                  <a:extLst>
                    <a:ext uri="{FF2B5EF4-FFF2-40B4-BE49-F238E27FC236}">
                      <a16:creationId xmlns:a16="http://schemas.microsoft.com/office/drawing/2014/main" id="{72B7DF33-091E-63A9-867B-9FD115552723}"/>
                    </a:ext>
                  </a:extLst>
                </p:cNvPr>
                <p:cNvPicPr/>
                <p:nvPr/>
              </p:nvPicPr>
              <p:blipFill>
                <a:blip r:embed="rId143"/>
                <a:stretch>
                  <a:fillRect/>
                </a:stretch>
              </p:blipFill>
              <p:spPr>
                <a:xfrm>
                  <a:off x="10929796" y="1290731"/>
                  <a:ext cx="116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5086E962-EAB2-C5F5-E018-DC0AD46391D0}"/>
                    </a:ext>
                  </a:extLst>
                </p14:cNvPr>
                <p14:cNvContentPartPr/>
                <p14:nvPr/>
              </p14:nvContentPartPr>
              <p14:xfrm>
                <a:off x="11068756" y="1282451"/>
                <a:ext cx="96840" cy="105480"/>
              </p14:xfrm>
            </p:contentPart>
          </mc:Choice>
          <mc:Fallback>
            <p:pic>
              <p:nvPicPr>
                <p:cNvPr id="93" name="Freihand 92">
                  <a:extLst>
                    <a:ext uri="{FF2B5EF4-FFF2-40B4-BE49-F238E27FC236}">
                      <a16:creationId xmlns:a16="http://schemas.microsoft.com/office/drawing/2014/main" id="{5086E962-EAB2-C5F5-E018-DC0AD46391D0}"/>
                    </a:ext>
                  </a:extLst>
                </p:cNvPr>
                <p:cNvPicPr/>
                <p:nvPr/>
              </p:nvPicPr>
              <p:blipFill>
                <a:blip r:embed="rId145"/>
                <a:stretch>
                  <a:fillRect/>
                </a:stretch>
              </p:blipFill>
              <p:spPr>
                <a:xfrm>
                  <a:off x="11064436" y="1278131"/>
                  <a:ext cx="105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10AFAA4F-387C-D354-0152-0DE538DF7D46}"/>
                    </a:ext>
                  </a:extLst>
                </p14:cNvPr>
                <p14:cNvContentPartPr/>
                <p14:nvPr/>
              </p14:nvContentPartPr>
              <p14:xfrm>
                <a:off x="11172076" y="1290731"/>
                <a:ext cx="345960" cy="90000"/>
              </p14:xfrm>
            </p:contentPart>
          </mc:Choice>
          <mc:Fallback>
            <p:pic>
              <p:nvPicPr>
                <p:cNvPr id="94" name="Freihand 93">
                  <a:extLst>
                    <a:ext uri="{FF2B5EF4-FFF2-40B4-BE49-F238E27FC236}">
                      <a16:creationId xmlns:a16="http://schemas.microsoft.com/office/drawing/2014/main" id="{10AFAA4F-387C-D354-0152-0DE538DF7D46}"/>
                    </a:ext>
                  </a:extLst>
                </p:cNvPr>
                <p:cNvPicPr/>
                <p:nvPr/>
              </p:nvPicPr>
              <p:blipFill>
                <a:blip r:embed="rId147"/>
                <a:stretch>
                  <a:fillRect/>
                </a:stretch>
              </p:blipFill>
              <p:spPr>
                <a:xfrm>
                  <a:off x="11167756" y="1286411"/>
                  <a:ext cx="354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DFF848EC-2592-F7CE-9B4D-3F650D402D88}"/>
                    </a:ext>
                  </a:extLst>
                </p14:cNvPr>
                <p14:cNvContentPartPr/>
                <p14:nvPr/>
              </p14:nvContentPartPr>
              <p14:xfrm>
                <a:off x="11541796" y="1286771"/>
                <a:ext cx="33840" cy="81000"/>
              </p14:xfrm>
            </p:contentPart>
          </mc:Choice>
          <mc:Fallback>
            <p:pic>
              <p:nvPicPr>
                <p:cNvPr id="95" name="Freihand 94">
                  <a:extLst>
                    <a:ext uri="{FF2B5EF4-FFF2-40B4-BE49-F238E27FC236}">
                      <a16:creationId xmlns:a16="http://schemas.microsoft.com/office/drawing/2014/main" id="{DFF848EC-2592-F7CE-9B4D-3F650D402D88}"/>
                    </a:ext>
                  </a:extLst>
                </p:cNvPr>
                <p:cNvPicPr/>
                <p:nvPr/>
              </p:nvPicPr>
              <p:blipFill>
                <a:blip r:embed="rId149"/>
                <a:stretch>
                  <a:fillRect/>
                </a:stretch>
              </p:blipFill>
              <p:spPr>
                <a:xfrm>
                  <a:off x="11537476" y="1282451"/>
                  <a:ext cx="42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B02D914B-6C45-FEFE-9DCB-E5CF964C50F1}"/>
                    </a:ext>
                  </a:extLst>
                </p14:cNvPr>
                <p14:cNvContentPartPr/>
                <p14:nvPr/>
              </p14:nvContentPartPr>
              <p14:xfrm>
                <a:off x="11592556" y="1206131"/>
                <a:ext cx="115560" cy="162720"/>
              </p14:xfrm>
            </p:contentPart>
          </mc:Choice>
          <mc:Fallback>
            <p:pic>
              <p:nvPicPr>
                <p:cNvPr id="96" name="Freihand 95">
                  <a:extLst>
                    <a:ext uri="{FF2B5EF4-FFF2-40B4-BE49-F238E27FC236}">
                      <a16:creationId xmlns:a16="http://schemas.microsoft.com/office/drawing/2014/main" id="{B02D914B-6C45-FEFE-9DCB-E5CF964C50F1}"/>
                    </a:ext>
                  </a:extLst>
                </p:cNvPr>
                <p:cNvPicPr/>
                <p:nvPr/>
              </p:nvPicPr>
              <p:blipFill>
                <a:blip r:embed="rId151"/>
                <a:stretch>
                  <a:fillRect/>
                </a:stretch>
              </p:blipFill>
              <p:spPr>
                <a:xfrm>
                  <a:off x="11588236" y="1201811"/>
                  <a:ext cx="124200" cy="171360"/>
                </a:xfrm>
                <a:prstGeom prst="rect">
                  <a:avLst/>
                </a:prstGeom>
              </p:spPr>
            </p:pic>
          </mc:Fallback>
        </mc:AlternateContent>
      </p:grpSp>
      <p:grpSp>
        <p:nvGrpSpPr>
          <p:cNvPr id="118" name="Gruppieren 117">
            <a:extLst>
              <a:ext uri="{FF2B5EF4-FFF2-40B4-BE49-F238E27FC236}">
                <a16:creationId xmlns:a16="http://schemas.microsoft.com/office/drawing/2014/main" id="{5A3D3284-953E-0E36-E2FE-BDCF124EB15F}"/>
              </a:ext>
            </a:extLst>
          </p:cNvPr>
          <p:cNvGrpSpPr/>
          <p:nvPr/>
        </p:nvGrpSpPr>
        <p:grpSpPr>
          <a:xfrm>
            <a:off x="316276" y="1878971"/>
            <a:ext cx="897480" cy="591840"/>
            <a:chOff x="316276" y="1878971"/>
            <a:chExt cx="897480" cy="591840"/>
          </a:xfrm>
        </p:grpSpPr>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BD1FE425-129D-40B0-794D-578090FA0D21}"/>
                    </a:ext>
                  </a:extLst>
                </p14:cNvPr>
                <p14:cNvContentPartPr/>
                <p14:nvPr/>
              </p14:nvContentPartPr>
              <p14:xfrm>
                <a:off x="470356" y="1886171"/>
                <a:ext cx="41400" cy="217800"/>
              </p14:xfrm>
            </p:contentPart>
          </mc:Choice>
          <mc:Fallback>
            <p:pic>
              <p:nvPicPr>
                <p:cNvPr id="98" name="Freihand 97">
                  <a:extLst>
                    <a:ext uri="{FF2B5EF4-FFF2-40B4-BE49-F238E27FC236}">
                      <a16:creationId xmlns:a16="http://schemas.microsoft.com/office/drawing/2014/main" id="{BD1FE425-129D-40B0-794D-578090FA0D21}"/>
                    </a:ext>
                  </a:extLst>
                </p:cNvPr>
                <p:cNvPicPr/>
                <p:nvPr/>
              </p:nvPicPr>
              <p:blipFill>
                <a:blip r:embed="rId153"/>
                <a:stretch>
                  <a:fillRect/>
                </a:stretch>
              </p:blipFill>
              <p:spPr>
                <a:xfrm>
                  <a:off x="466036" y="1881851"/>
                  <a:ext cx="50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72535D1A-9726-FA09-A9E9-F1C74ECD4347}"/>
                    </a:ext>
                  </a:extLst>
                </p14:cNvPr>
                <p14:cNvContentPartPr/>
                <p14:nvPr/>
              </p14:nvContentPartPr>
              <p14:xfrm>
                <a:off x="496276" y="1878971"/>
                <a:ext cx="193680" cy="25560"/>
              </p14:xfrm>
            </p:contentPart>
          </mc:Choice>
          <mc:Fallback>
            <p:pic>
              <p:nvPicPr>
                <p:cNvPr id="99" name="Freihand 98">
                  <a:extLst>
                    <a:ext uri="{FF2B5EF4-FFF2-40B4-BE49-F238E27FC236}">
                      <a16:creationId xmlns:a16="http://schemas.microsoft.com/office/drawing/2014/main" id="{72535D1A-9726-FA09-A9E9-F1C74ECD4347}"/>
                    </a:ext>
                  </a:extLst>
                </p:cNvPr>
                <p:cNvPicPr/>
                <p:nvPr/>
              </p:nvPicPr>
              <p:blipFill>
                <a:blip r:embed="rId155"/>
                <a:stretch>
                  <a:fillRect/>
                </a:stretch>
              </p:blipFill>
              <p:spPr>
                <a:xfrm>
                  <a:off x="491956" y="1874651"/>
                  <a:ext cx="202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F4096386-34BC-9E50-5E15-27DFF6F3FEE5}"/>
                    </a:ext>
                  </a:extLst>
                </p14:cNvPr>
                <p14:cNvContentPartPr/>
                <p14:nvPr/>
              </p14:nvContentPartPr>
              <p14:xfrm>
                <a:off x="502396" y="1975811"/>
                <a:ext cx="180000" cy="37080"/>
              </p14:xfrm>
            </p:contentPart>
          </mc:Choice>
          <mc:Fallback>
            <p:pic>
              <p:nvPicPr>
                <p:cNvPr id="100" name="Freihand 99">
                  <a:extLst>
                    <a:ext uri="{FF2B5EF4-FFF2-40B4-BE49-F238E27FC236}">
                      <a16:creationId xmlns:a16="http://schemas.microsoft.com/office/drawing/2014/main" id="{F4096386-34BC-9E50-5E15-27DFF6F3FEE5}"/>
                    </a:ext>
                  </a:extLst>
                </p:cNvPr>
                <p:cNvPicPr/>
                <p:nvPr/>
              </p:nvPicPr>
              <p:blipFill>
                <a:blip r:embed="rId157"/>
                <a:stretch>
                  <a:fillRect/>
                </a:stretch>
              </p:blipFill>
              <p:spPr>
                <a:xfrm>
                  <a:off x="498076" y="1971491"/>
                  <a:ext cx="188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D0479ACB-EE79-3EE2-3376-7E5F6302C487}"/>
                    </a:ext>
                  </a:extLst>
                </p14:cNvPr>
                <p14:cNvContentPartPr/>
                <p14:nvPr/>
              </p14:nvContentPartPr>
              <p14:xfrm>
                <a:off x="457396" y="2097851"/>
                <a:ext cx="209160" cy="22680"/>
              </p14:xfrm>
            </p:contentPart>
          </mc:Choice>
          <mc:Fallback>
            <p:pic>
              <p:nvPicPr>
                <p:cNvPr id="101" name="Freihand 100">
                  <a:extLst>
                    <a:ext uri="{FF2B5EF4-FFF2-40B4-BE49-F238E27FC236}">
                      <a16:creationId xmlns:a16="http://schemas.microsoft.com/office/drawing/2014/main" id="{D0479ACB-EE79-3EE2-3376-7E5F6302C487}"/>
                    </a:ext>
                  </a:extLst>
                </p:cNvPr>
                <p:cNvPicPr/>
                <p:nvPr/>
              </p:nvPicPr>
              <p:blipFill>
                <a:blip r:embed="rId159"/>
                <a:stretch>
                  <a:fillRect/>
                </a:stretch>
              </p:blipFill>
              <p:spPr>
                <a:xfrm>
                  <a:off x="453076" y="2093531"/>
                  <a:ext cx="217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66645819-120C-6387-CABE-71B496F3008D}"/>
                    </a:ext>
                  </a:extLst>
                </p14:cNvPr>
                <p14:cNvContentPartPr/>
                <p14:nvPr/>
              </p14:nvContentPartPr>
              <p14:xfrm>
                <a:off x="989476" y="2002091"/>
                <a:ext cx="209160" cy="13320"/>
              </p14:xfrm>
            </p:contentPart>
          </mc:Choice>
          <mc:Fallback>
            <p:pic>
              <p:nvPicPr>
                <p:cNvPr id="103" name="Freihand 102">
                  <a:extLst>
                    <a:ext uri="{FF2B5EF4-FFF2-40B4-BE49-F238E27FC236}">
                      <a16:creationId xmlns:a16="http://schemas.microsoft.com/office/drawing/2014/main" id="{66645819-120C-6387-CABE-71B496F3008D}"/>
                    </a:ext>
                  </a:extLst>
                </p:cNvPr>
                <p:cNvPicPr/>
                <p:nvPr/>
              </p:nvPicPr>
              <p:blipFill>
                <a:blip r:embed="rId161"/>
                <a:stretch>
                  <a:fillRect/>
                </a:stretch>
              </p:blipFill>
              <p:spPr>
                <a:xfrm>
                  <a:off x="985156" y="1997771"/>
                  <a:ext cx="217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6C3811BD-E8E0-830F-12E6-89983214801A}"/>
                    </a:ext>
                  </a:extLst>
                </p14:cNvPr>
                <p14:cNvContentPartPr/>
                <p14:nvPr/>
              </p14:nvContentPartPr>
              <p14:xfrm>
                <a:off x="1001716" y="2069771"/>
                <a:ext cx="212040" cy="16200"/>
              </p14:xfrm>
            </p:contentPart>
          </mc:Choice>
          <mc:Fallback>
            <p:pic>
              <p:nvPicPr>
                <p:cNvPr id="104" name="Freihand 103">
                  <a:extLst>
                    <a:ext uri="{FF2B5EF4-FFF2-40B4-BE49-F238E27FC236}">
                      <a16:creationId xmlns:a16="http://schemas.microsoft.com/office/drawing/2014/main" id="{6C3811BD-E8E0-830F-12E6-89983214801A}"/>
                    </a:ext>
                  </a:extLst>
                </p:cNvPr>
                <p:cNvPicPr/>
                <p:nvPr/>
              </p:nvPicPr>
              <p:blipFill>
                <a:blip r:embed="rId163"/>
                <a:stretch>
                  <a:fillRect/>
                </a:stretch>
              </p:blipFill>
              <p:spPr>
                <a:xfrm>
                  <a:off x="997396" y="2065451"/>
                  <a:ext cx="220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Freihand 105">
                  <a:extLst>
                    <a:ext uri="{FF2B5EF4-FFF2-40B4-BE49-F238E27FC236}">
                      <a16:creationId xmlns:a16="http://schemas.microsoft.com/office/drawing/2014/main" id="{CED1D9C7-CE90-8273-F6AD-7C037A9167DD}"/>
                    </a:ext>
                  </a:extLst>
                </p14:cNvPr>
                <p14:cNvContentPartPr/>
                <p14:nvPr/>
              </p14:nvContentPartPr>
              <p14:xfrm>
                <a:off x="689236" y="2093891"/>
                <a:ext cx="89640" cy="100800"/>
              </p14:xfrm>
            </p:contentPart>
          </mc:Choice>
          <mc:Fallback>
            <p:pic>
              <p:nvPicPr>
                <p:cNvPr id="106" name="Freihand 105">
                  <a:extLst>
                    <a:ext uri="{FF2B5EF4-FFF2-40B4-BE49-F238E27FC236}">
                      <a16:creationId xmlns:a16="http://schemas.microsoft.com/office/drawing/2014/main" id="{CED1D9C7-CE90-8273-F6AD-7C037A9167DD}"/>
                    </a:ext>
                  </a:extLst>
                </p:cNvPr>
                <p:cNvPicPr/>
                <p:nvPr/>
              </p:nvPicPr>
              <p:blipFill>
                <a:blip r:embed="rId165"/>
                <a:stretch>
                  <a:fillRect/>
                </a:stretch>
              </p:blipFill>
              <p:spPr>
                <a:xfrm>
                  <a:off x="684916" y="2089571"/>
                  <a:ext cx="98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D32F356F-8AF4-B84F-78EF-08B64A591206}"/>
                    </a:ext>
                  </a:extLst>
                </p14:cNvPr>
                <p14:cNvContentPartPr/>
                <p14:nvPr/>
              </p14:nvContentPartPr>
              <p14:xfrm>
                <a:off x="789676" y="2089571"/>
                <a:ext cx="131400" cy="144000"/>
              </p14:xfrm>
            </p:contentPart>
          </mc:Choice>
          <mc:Fallback>
            <p:pic>
              <p:nvPicPr>
                <p:cNvPr id="107" name="Freihand 106">
                  <a:extLst>
                    <a:ext uri="{FF2B5EF4-FFF2-40B4-BE49-F238E27FC236}">
                      <a16:creationId xmlns:a16="http://schemas.microsoft.com/office/drawing/2014/main" id="{D32F356F-8AF4-B84F-78EF-08B64A591206}"/>
                    </a:ext>
                  </a:extLst>
                </p:cNvPr>
                <p:cNvPicPr/>
                <p:nvPr/>
              </p:nvPicPr>
              <p:blipFill>
                <a:blip r:embed="rId167"/>
                <a:stretch>
                  <a:fillRect/>
                </a:stretch>
              </p:blipFill>
              <p:spPr>
                <a:xfrm>
                  <a:off x="785356" y="2085251"/>
                  <a:ext cx="140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Freihand 107">
                  <a:extLst>
                    <a:ext uri="{FF2B5EF4-FFF2-40B4-BE49-F238E27FC236}">
                      <a16:creationId xmlns:a16="http://schemas.microsoft.com/office/drawing/2014/main" id="{8038FA1C-29A7-9C5F-E1F5-8DD6023EB15D}"/>
                    </a:ext>
                  </a:extLst>
                </p14:cNvPr>
                <p14:cNvContentPartPr/>
                <p14:nvPr/>
              </p14:nvContentPartPr>
              <p14:xfrm>
                <a:off x="750436" y="2271731"/>
                <a:ext cx="15840" cy="115560"/>
              </p14:xfrm>
            </p:contentPart>
          </mc:Choice>
          <mc:Fallback>
            <p:pic>
              <p:nvPicPr>
                <p:cNvPr id="108" name="Freihand 107">
                  <a:extLst>
                    <a:ext uri="{FF2B5EF4-FFF2-40B4-BE49-F238E27FC236}">
                      <a16:creationId xmlns:a16="http://schemas.microsoft.com/office/drawing/2014/main" id="{8038FA1C-29A7-9C5F-E1F5-8DD6023EB15D}"/>
                    </a:ext>
                  </a:extLst>
                </p:cNvPr>
                <p:cNvPicPr/>
                <p:nvPr/>
              </p:nvPicPr>
              <p:blipFill>
                <a:blip r:embed="rId169"/>
                <a:stretch>
                  <a:fillRect/>
                </a:stretch>
              </p:blipFill>
              <p:spPr>
                <a:xfrm>
                  <a:off x="746116" y="2267411"/>
                  <a:ext cx="24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Freihand 108">
                  <a:extLst>
                    <a:ext uri="{FF2B5EF4-FFF2-40B4-BE49-F238E27FC236}">
                      <a16:creationId xmlns:a16="http://schemas.microsoft.com/office/drawing/2014/main" id="{66E71799-6D3C-97F7-51B5-33AEAF280F04}"/>
                    </a:ext>
                  </a:extLst>
                </p14:cNvPr>
                <p14:cNvContentPartPr/>
                <p14:nvPr/>
              </p14:nvContentPartPr>
              <p14:xfrm>
                <a:off x="699316" y="2257691"/>
                <a:ext cx="86400" cy="41040"/>
              </p14:xfrm>
            </p:contentPart>
          </mc:Choice>
          <mc:Fallback>
            <p:pic>
              <p:nvPicPr>
                <p:cNvPr id="109" name="Freihand 108">
                  <a:extLst>
                    <a:ext uri="{FF2B5EF4-FFF2-40B4-BE49-F238E27FC236}">
                      <a16:creationId xmlns:a16="http://schemas.microsoft.com/office/drawing/2014/main" id="{66E71799-6D3C-97F7-51B5-33AEAF280F04}"/>
                    </a:ext>
                  </a:extLst>
                </p:cNvPr>
                <p:cNvPicPr/>
                <p:nvPr/>
              </p:nvPicPr>
              <p:blipFill>
                <a:blip r:embed="rId171"/>
                <a:stretch>
                  <a:fillRect/>
                </a:stretch>
              </p:blipFill>
              <p:spPr>
                <a:xfrm>
                  <a:off x="694996" y="2253371"/>
                  <a:ext cx="95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1" name="Freihand 110">
                  <a:extLst>
                    <a:ext uri="{FF2B5EF4-FFF2-40B4-BE49-F238E27FC236}">
                      <a16:creationId xmlns:a16="http://schemas.microsoft.com/office/drawing/2014/main" id="{FB2634DA-D2BB-B3F7-2CB9-6AAD7BA74AB2}"/>
                    </a:ext>
                  </a:extLst>
                </p14:cNvPr>
                <p14:cNvContentPartPr/>
                <p14:nvPr/>
              </p14:nvContentPartPr>
              <p14:xfrm>
                <a:off x="316276" y="2313131"/>
                <a:ext cx="64800" cy="99360"/>
              </p14:xfrm>
            </p:contentPart>
          </mc:Choice>
          <mc:Fallback>
            <p:pic>
              <p:nvPicPr>
                <p:cNvPr id="111" name="Freihand 110">
                  <a:extLst>
                    <a:ext uri="{FF2B5EF4-FFF2-40B4-BE49-F238E27FC236}">
                      <a16:creationId xmlns:a16="http://schemas.microsoft.com/office/drawing/2014/main" id="{FB2634DA-D2BB-B3F7-2CB9-6AAD7BA74AB2}"/>
                    </a:ext>
                  </a:extLst>
                </p:cNvPr>
                <p:cNvPicPr/>
                <p:nvPr/>
              </p:nvPicPr>
              <p:blipFill>
                <a:blip r:embed="rId173"/>
                <a:stretch>
                  <a:fillRect/>
                </a:stretch>
              </p:blipFill>
              <p:spPr>
                <a:xfrm>
                  <a:off x="311956" y="2308811"/>
                  <a:ext cx="73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Freihand 111">
                  <a:extLst>
                    <a:ext uri="{FF2B5EF4-FFF2-40B4-BE49-F238E27FC236}">
                      <a16:creationId xmlns:a16="http://schemas.microsoft.com/office/drawing/2014/main" id="{2390FA80-8791-CEA1-3CED-0FDBE6D82FEA}"/>
                    </a:ext>
                  </a:extLst>
                </p14:cNvPr>
                <p14:cNvContentPartPr/>
                <p14:nvPr/>
              </p14:nvContentPartPr>
              <p14:xfrm>
                <a:off x="391516" y="2282171"/>
                <a:ext cx="220320" cy="111240"/>
              </p14:xfrm>
            </p:contentPart>
          </mc:Choice>
          <mc:Fallback>
            <p:pic>
              <p:nvPicPr>
                <p:cNvPr id="112" name="Freihand 111">
                  <a:extLst>
                    <a:ext uri="{FF2B5EF4-FFF2-40B4-BE49-F238E27FC236}">
                      <a16:creationId xmlns:a16="http://schemas.microsoft.com/office/drawing/2014/main" id="{2390FA80-8791-CEA1-3CED-0FDBE6D82FEA}"/>
                    </a:ext>
                  </a:extLst>
                </p:cNvPr>
                <p:cNvPicPr/>
                <p:nvPr/>
              </p:nvPicPr>
              <p:blipFill>
                <a:blip r:embed="rId175"/>
                <a:stretch>
                  <a:fillRect/>
                </a:stretch>
              </p:blipFill>
              <p:spPr>
                <a:xfrm>
                  <a:off x="387196" y="2277851"/>
                  <a:ext cx="228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3" name="Freihand 112">
                  <a:extLst>
                    <a:ext uri="{FF2B5EF4-FFF2-40B4-BE49-F238E27FC236}">
                      <a16:creationId xmlns:a16="http://schemas.microsoft.com/office/drawing/2014/main" id="{F7784048-2091-EFF3-5A0B-4ABFA36DBB59}"/>
                    </a:ext>
                  </a:extLst>
                </p14:cNvPr>
                <p14:cNvContentPartPr/>
                <p14:nvPr/>
              </p14:nvContentPartPr>
              <p14:xfrm>
                <a:off x="671236" y="2282531"/>
                <a:ext cx="64800" cy="109440"/>
              </p14:xfrm>
            </p:contentPart>
          </mc:Choice>
          <mc:Fallback>
            <p:pic>
              <p:nvPicPr>
                <p:cNvPr id="113" name="Freihand 112">
                  <a:extLst>
                    <a:ext uri="{FF2B5EF4-FFF2-40B4-BE49-F238E27FC236}">
                      <a16:creationId xmlns:a16="http://schemas.microsoft.com/office/drawing/2014/main" id="{F7784048-2091-EFF3-5A0B-4ABFA36DBB59}"/>
                    </a:ext>
                  </a:extLst>
                </p:cNvPr>
                <p:cNvPicPr/>
                <p:nvPr/>
              </p:nvPicPr>
              <p:blipFill>
                <a:blip r:embed="rId177"/>
                <a:stretch>
                  <a:fillRect/>
                </a:stretch>
              </p:blipFill>
              <p:spPr>
                <a:xfrm>
                  <a:off x="666916" y="2278211"/>
                  <a:ext cx="73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 name="Freihand 113">
                  <a:extLst>
                    <a:ext uri="{FF2B5EF4-FFF2-40B4-BE49-F238E27FC236}">
                      <a16:creationId xmlns:a16="http://schemas.microsoft.com/office/drawing/2014/main" id="{301E292A-CB29-55A9-3971-EC2CEA2819D5}"/>
                    </a:ext>
                  </a:extLst>
                </p14:cNvPr>
                <p14:cNvContentPartPr/>
                <p14:nvPr/>
              </p14:nvContentPartPr>
              <p14:xfrm>
                <a:off x="725236" y="2339051"/>
                <a:ext cx="74160" cy="41040"/>
              </p14:xfrm>
            </p:contentPart>
          </mc:Choice>
          <mc:Fallback>
            <p:pic>
              <p:nvPicPr>
                <p:cNvPr id="114" name="Freihand 113">
                  <a:extLst>
                    <a:ext uri="{FF2B5EF4-FFF2-40B4-BE49-F238E27FC236}">
                      <a16:creationId xmlns:a16="http://schemas.microsoft.com/office/drawing/2014/main" id="{301E292A-CB29-55A9-3971-EC2CEA2819D5}"/>
                    </a:ext>
                  </a:extLst>
                </p:cNvPr>
                <p:cNvPicPr/>
                <p:nvPr/>
              </p:nvPicPr>
              <p:blipFill>
                <a:blip r:embed="rId179"/>
                <a:stretch>
                  <a:fillRect/>
                </a:stretch>
              </p:blipFill>
              <p:spPr>
                <a:xfrm>
                  <a:off x="720916" y="2334731"/>
                  <a:ext cx="82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984990B5-4A0F-D19D-C629-37F7102E6037}"/>
                    </a:ext>
                  </a:extLst>
                </p14:cNvPr>
                <p14:cNvContentPartPr/>
                <p14:nvPr/>
              </p14:nvContentPartPr>
              <p14:xfrm>
                <a:off x="792196" y="2323571"/>
                <a:ext cx="69840" cy="67680"/>
              </p14:xfrm>
            </p:contentPart>
          </mc:Choice>
          <mc:Fallback>
            <p:pic>
              <p:nvPicPr>
                <p:cNvPr id="115" name="Freihand 114">
                  <a:extLst>
                    <a:ext uri="{FF2B5EF4-FFF2-40B4-BE49-F238E27FC236}">
                      <a16:creationId xmlns:a16="http://schemas.microsoft.com/office/drawing/2014/main" id="{984990B5-4A0F-D19D-C629-37F7102E6037}"/>
                    </a:ext>
                  </a:extLst>
                </p:cNvPr>
                <p:cNvPicPr/>
                <p:nvPr/>
              </p:nvPicPr>
              <p:blipFill>
                <a:blip r:embed="rId181"/>
                <a:stretch>
                  <a:fillRect/>
                </a:stretch>
              </p:blipFill>
              <p:spPr>
                <a:xfrm>
                  <a:off x="787876" y="2319251"/>
                  <a:ext cx="78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2670349D-6550-99F8-7A8E-B793D0D50467}"/>
                    </a:ext>
                  </a:extLst>
                </p14:cNvPr>
                <p14:cNvContentPartPr/>
                <p14:nvPr/>
              </p14:nvContentPartPr>
              <p14:xfrm>
                <a:off x="913876" y="2283251"/>
                <a:ext cx="46440" cy="64080"/>
              </p14:xfrm>
            </p:contentPart>
          </mc:Choice>
          <mc:Fallback>
            <p:pic>
              <p:nvPicPr>
                <p:cNvPr id="116" name="Freihand 115">
                  <a:extLst>
                    <a:ext uri="{FF2B5EF4-FFF2-40B4-BE49-F238E27FC236}">
                      <a16:creationId xmlns:a16="http://schemas.microsoft.com/office/drawing/2014/main" id="{2670349D-6550-99F8-7A8E-B793D0D50467}"/>
                    </a:ext>
                  </a:extLst>
                </p:cNvPr>
                <p:cNvPicPr/>
                <p:nvPr/>
              </p:nvPicPr>
              <p:blipFill>
                <a:blip r:embed="rId183"/>
                <a:stretch>
                  <a:fillRect/>
                </a:stretch>
              </p:blipFill>
              <p:spPr>
                <a:xfrm>
                  <a:off x="909556" y="2278931"/>
                  <a:ext cx="55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Freihand 116">
                  <a:extLst>
                    <a:ext uri="{FF2B5EF4-FFF2-40B4-BE49-F238E27FC236}">
                      <a16:creationId xmlns:a16="http://schemas.microsoft.com/office/drawing/2014/main" id="{9111FDD5-BDD4-FF7B-C806-BD59FE4D1291}"/>
                    </a:ext>
                  </a:extLst>
                </p14:cNvPr>
                <p14:cNvContentPartPr/>
                <p14:nvPr/>
              </p14:nvContentPartPr>
              <p14:xfrm>
                <a:off x="1001716" y="2283251"/>
                <a:ext cx="147960" cy="187560"/>
              </p14:xfrm>
            </p:contentPart>
          </mc:Choice>
          <mc:Fallback>
            <p:pic>
              <p:nvPicPr>
                <p:cNvPr id="117" name="Freihand 116">
                  <a:extLst>
                    <a:ext uri="{FF2B5EF4-FFF2-40B4-BE49-F238E27FC236}">
                      <a16:creationId xmlns:a16="http://schemas.microsoft.com/office/drawing/2014/main" id="{9111FDD5-BDD4-FF7B-C806-BD59FE4D1291}"/>
                    </a:ext>
                  </a:extLst>
                </p:cNvPr>
                <p:cNvPicPr/>
                <p:nvPr/>
              </p:nvPicPr>
              <p:blipFill>
                <a:blip r:embed="rId185"/>
                <a:stretch>
                  <a:fillRect/>
                </a:stretch>
              </p:blipFill>
              <p:spPr>
                <a:xfrm>
                  <a:off x="997396" y="2278931"/>
                  <a:ext cx="156600" cy="196200"/>
                </a:xfrm>
                <a:prstGeom prst="rect">
                  <a:avLst/>
                </a:prstGeom>
              </p:spPr>
            </p:pic>
          </mc:Fallback>
        </mc:AlternateContent>
      </p:grpSp>
      <p:grpSp>
        <p:nvGrpSpPr>
          <p:cNvPr id="122" name="Gruppieren 121">
            <a:extLst>
              <a:ext uri="{FF2B5EF4-FFF2-40B4-BE49-F238E27FC236}">
                <a16:creationId xmlns:a16="http://schemas.microsoft.com/office/drawing/2014/main" id="{E3C005D4-599E-A380-7591-467C797D59E0}"/>
              </a:ext>
            </a:extLst>
          </p:cNvPr>
          <p:cNvGrpSpPr/>
          <p:nvPr/>
        </p:nvGrpSpPr>
        <p:grpSpPr>
          <a:xfrm>
            <a:off x="1482316" y="1894451"/>
            <a:ext cx="438120" cy="186120"/>
            <a:chOff x="1482316" y="1894451"/>
            <a:chExt cx="438120" cy="186120"/>
          </a:xfrm>
        </p:grpSpPr>
        <mc:AlternateContent xmlns:mc="http://schemas.openxmlformats.org/markup-compatibility/2006">
          <mc:Choice xmlns:p14="http://schemas.microsoft.com/office/powerpoint/2010/main" Requires="p14">
            <p:contentPart p14:bwMode="auto" r:id="rId186">
              <p14:nvContentPartPr>
                <p14:cNvPr id="119" name="Freihand 118">
                  <a:extLst>
                    <a:ext uri="{FF2B5EF4-FFF2-40B4-BE49-F238E27FC236}">
                      <a16:creationId xmlns:a16="http://schemas.microsoft.com/office/drawing/2014/main" id="{BA7B6C3C-ACC7-401A-A278-D796C0CB05A6}"/>
                    </a:ext>
                  </a:extLst>
                </p14:cNvPr>
                <p14:cNvContentPartPr/>
                <p14:nvPr/>
              </p14:nvContentPartPr>
              <p14:xfrm>
                <a:off x="1482316" y="1938731"/>
                <a:ext cx="109800" cy="99720"/>
              </p14:xfrm>
            </p:contentPart>
          </mc:Choice>
          <mc:Fallback>
            <p:pic>
              <p:nvPicPr>
                <p:cNvPr id="119" name="Freihand 118">
                  <a:extLst>
                    <a:ext uri="{FF2B5EF4-FFF2-40B4-BE49-F238E27FC236}">
                      <a16:creationId xmlns:a16="http://schemas.microsoft.com/office/drawing/2014/main" id="{BA7B6C3C-ACC7-401A-A278-D796C0CB05A6}"/>
                    </a:ext>
                  </a:extLst>
                </p:cNvPr>
                <p:cNvPicPr/>
                <p:nvPr/>
              </p:nvPicPr>
              <p:blipFill>
                <a:blip r:embed="rId187"/>
                <a:stretch>
                  <a:fillRect/>
                </a:stretch>
              </p:blipFill>
              <p:spPr>
                <a:xfrm>
                  <a:off x="1477996" y="1934411"/>
                  <a:ext cx="118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0" name="Freihand 119">
                  <a:extLst>
                    <a:ext uri="{FF2B5EF4-FFF2-40B4-BE49-F238E27FC236}">
                      <a16:creationId xmlns:a16="http://schemas.microsoft.com/office/drawing/2014/main" id="{C8DB574F-5FC8-33BB-B66B-83400D60ABA8}"/>
                    </a:ext>
                  </a:extLst>
                </p14:cNvPr>
                <p14:cNvContentPartPr/>
                <p14:nvPr/>
              </p14:nvContentPartPr>
              <p14:xfrm>
                <a:off x="1693276" y="1968251"/>
                <a:ext cx="26640" cy="112320"/>
              </p14:xfrm>
            </p:contentPart>
          </mc:Choice>
          <mc:Fallback>
            <p:pic>
              <p:nvPicPr>
                <p:cNvPr id="120" name="Freihand 119">
                  <a:extLst>
                    <a:ext uri="{FF2B5EF4-FFF2-40B4-BE49-F238E27FC236}">
                      <a16:creationId xmlns:a16="http://schemas.microsoft.com/office/drawing/2014/main" id="{C8DB574F-5FC8-33BB-B66B-83400D60ABA8}"/>
                    </a:ext>
                  </a:extLst>
                </p:cNvPr>
                <p:cNvPicPr/>
                <p:nvPr/>
              </p:nvPicPr>
              <p:blipFill>
                <a:blip r:embed="rId189"/>
                <a:stretch>
                  <a:fillRect/>
                </a:stretch>
              </p:blipFill>
              <p:spPr>
                <a:xfrm>
                  <a:off x="1688956" y="1963931"/>
                  <a:ext cx="3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1" name="Freihand 120">
                  <a:extLst>
                    <a:ext uri="{FF2B5EF4-FFF2-40B4-BE49-F238E27FC236}">
                      <a16:creationId xmlns:a16="http://schemas.microsoft.com/office/drawing/2014/main" id="{C7952573-CFC6-F932-DD21-C6246A961B7C}"/>
                    </a:ext>
                  </a:extLst>
                </p14:cNvPr>
                <p14:cNvContentPartPr/>
                <p14:nvPr/>
              </p14:nvContentPartPr>
              <p14:xfrm>
                <a:off x="1778236" y="1894451"/>
                <a:ext cx="142200" cy="176040"/>
              </p14:xfrm>
            </p:contentPart>
          </mc:Choice>
          <mc:Fallback>
            <p:pic>
              <p:nvPicPr>
                <p:cNvPr id="121" name="Freihand 120">
                  <a:extLst>
                    <a:ext uri="{FF2B5EF4-FFF2-40B4-BE49-F238E27FC236}">
                      <a16:creationId xmlns:a16="http://schemas.microsoft.com/office/drawing/2014/main" id="{C7952573-CFC6-F932-DD21-C6246A961B7C}"/>
                    </a:ext>
                  </a:extLst>
                </p:cNvPr>
                <p:cNvPicPr/>
                <p:nvPr/>
              </p:nvPicPr>
              <p:blipFill>
                <a:blip r:embed="rId191"/>
                <a:stretch>
                  <a:fillRect/>
                </a:stretch>
              </p:blipFill>
              <p:spPr>
                <a:xfrm>
                  <a:off x="1773916" y="1890131"/>
                  <a:ext cx="150840" cy="184680"/>
                </a:xfrm>
                <a:prstGeom prst="rect">
                  <a:avLst/>
                </a:prstGeom>
              </p:spPr>
            </p:pic>
          </mc:Fallback>
        </mc:AlternateContent>
      </p:grpSp>
      <p:grpSp>
        <p:nvGrpSpPr>
          <p:cNvPr id="140" name="Gruppieren 139">
            <a:extLst>
              <a:ext uri="{FF2B5EF4-FFF2-40B4-BE49-F238E27FC236}">
                <a16:creationId xmlns:a16="http://schemas.microsoft.com/office/drawing/2014/main" id="{D14BB86E-B0F8-8BAC-0B4B-5CC2521C7F29}"/>
              </a:ext>
            </a:extLst>
          </p:cNvPr>
          <p:cNvGrpSpPr/>
          <p:nvPr/>
        </p:nvGrpSpPr>
        <p:grpSpPr>
          <a:xfrm>
            <a:off x="2070196" y="1756211"/>
            <a:ext cx="938880" cy="307800"/>
            <a:chOff x="2070196" y="1756211"/>
            <a:chExt cx="938880" cy="307800"/>
          </a:xfrm>
        </p:grpSpPr>
        <mc:AlternateContent xmlns:mc="http://schemas.openxmlformats.org/markup-compatibility/2006">
          <mc:Choice xmlns:p14="http://schemas.microsoft.com/office/powerpoint/2010/main" Requires="p14">
            <p:contentPart p14:bwMode="auto" r:id="rId192">
              <p14:nvContentPartPr>
                <p14:cNvPr id="123" name="Freihand 122">
                  <a:extLst>
                    <a:ext uri="{FF2B5EF4-FFF2-40B4-BE49-F238E27FC236}">
                      <a16:creationId xmlns:a16="http://schemas.microsoft.com/office/drawing/2014/main" id="{84663278-7C48-8CAF-7C8E-C0D55C0CDD32}"/>
                    </a:ext>
                  </a:extLst>
                </p14:cNvPr>
                <p14:cNvContentPartPr/>
                <p14:nvPr/>
              </p14:nvContentPartPr>
              <p14:xfrm>
                <a:off x="2070196" y="1756211"/>
                <a:ext cx="938880" cy="307800"/>
              </p14:xfrm>
            </p:contentPart>
          </mc:Choice>
          <mc:Fallback>
            <p:pic>
              <p:nvPicPr>
                <p:cNvPr id="123" name="Freihand 122">
                  <a:extLst>
                    <a:ext uri="{FF2B5EF4-FFF2-40B4-BE49-F238E27FC236}">
                      <a16:creationId xmlns:a16="http://schemas.microsoft.com/office/drawing/2014/main" id="{84663278-7C48-8CAF-7C8E-C0D55C0CDD32}"/>
                    </a:ext>
                  </a:extLst>
                </p:cNvPr>
                <p:cNvPicPr/>
                <p:nvPr/>
              </p:nvPicPr>
              <p:blipFill>
                <a:blip r:embed="rId193"/>
                <a:stretch>
                  <a:fillRect/>
                </a:stretch>
              </p:blipFill>
              <p:spPr>
                <a:xfrm>
                  <a:off x="2065876" y="1751891"/>
                  <a:ext cx="9475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Freihand 123">
                  <a:extLst>
                    <a:ext uri="{FF2B5EF4-FFF2-40B4-BE49-F238E27FC236}">
                      <a16:creationId xmlns:a16="http://schemas.microsoft.com/office/drawing/2014/main" id="{6619796C-D89D-2503-14FB-C754CCF7A160}"/>
                    </a:ext>
                  </a:extLst>
                </p14:cNvPr>
                <p14:cNvContentPartPr/>
                <p14:nvPr/>
              </p14:nvContentPartPr>
              <p14:xfrm>
                <a:off x="2203396" y="1886891"/>
                <a:ext cx="111960" cy="175680"/>
              </p14:xfrm>
            </p:contentPart>
          </mc:Choice>
          <mc:Fallback>
            <p:pic>
              <p:nvPicPr>
                <p:cNvPr id="124" name="Freihand 123">
                  <a:extLst>
                    <a:ext uri="{FF2B5EF4-FFF2-40B4-BE49-F238E27FC236}">
                      <a16:creationId xmlns:a16="http://schemas.microsoft.com/office/drawing/2014/main" id="{6619796C-D89D-2503-14FB-C754CCF7A160}"/>
                    </a:ext>
                  </a:extLst>
                </p:cNvPr>
                <p:cNvPicPr/>
                <p:nvPr/>
              </p:nvPicPr>
              <p:blipFill>
                <a:blip r:embed="rId195"/>
                <a:stretch>
                  <a:fillRect/>
                </a:stretch>
              </p:blipFill>
              <p:spPr>
                <a:xfrm>
                  <a:off x="2199076" y="1882571"/>
                  <a:ext cx="120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5525F592-8696-6E40-ED9A-A136988D9B32}"/>
                    </a:ext>
                  </a:extLst>
                </p14:cNvPr>
                <p14:cNvContentPartPr/>
                <p14:nvPr/>
              </p14:nvContentPartPr>
              <p14:xfrm>
                <a:off x="2348116" y="1869611"/>
                <a:ext cx="100440" cy="170640"/>
              </p14:xfrm>
            </p:contentPart>
          </mc:Choice>
          <mc:Fallback>
            <p:pic>
              <p:nvPicPr>
                <p:cNvPr id="125" name="Freihand 124">
                  <a:extLst>
                    <a:ext uri="{FF2B5EF4-FFF2-40B4-BE49-F238E27FC236}">
                      <a16:creationId xmlns:a16="http://schemas.microsoft.com/office/drawing/2014/main" id="{5525F592-8696-6E40-ED9A-A136988D9B32}"/>
                    </a:ext>
                  </a:extLst>
                </p:cNvPr>
                <p:cNvPicPr/>
                <p:nvPr/>
              </p:nvPicPr>
              <p:blipFill>
                <a:blip r:embed="rId197"/>
                <a:stretch>
                  <a:fillRect/>
                </a:stretch>
              </p:blipFill>
              <p:spPr>
                <a:xfrm>
                  <a:off x="2343796" y="1865291"/>
                  <a:ext cx="109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0FB682E4-5E30-D764-A01C-1CC1A22661B5}"/>
                    </a:ext>
                  </a:extLst>
                </p14:cNvPr>
                <p14:cNvContentPartPr/>
                <p14:nvPr/>
              </p14:nvContentPartPr>
              <p14:xfrm>
                <a:off x="2467636" y="1889051"/>
                <a:ext cx="142920" cy="156600"/>
              </p14:xfrm>
            </p:contentPart>
          </mc:Choice>
          <mc:Fallback>
            <p:pic>
              <p:nvPicPr>
                <p:cNvPr id="126" name="Freihand 125">
                  <a:extLst>
                    <a:ext uri="{FF2B5EF4-FFF2-40B4-BE49-F238E27FC236}">
                      <a16:creationId xmlns:a16="http://schemas.microsoft.com/office/drawing/2014/main" id="{0FB682E4-5E30-D764-A01C-1CC1A22661B5}"/>
                    </a:ext>
                  </a:extLst>
                </p:cNvPr>
                <p:cNvPicPr/>
                <p:nvPr/>
              </p:nvPicPr>
              <p:blipFill>
                <a:blip r:embed="rId199"/>
                <a:stretch>
                  <a:fillRect/>
                </a:stretch>
              </p:blipFill>
              <p:spPr>
                <a:xfrm>
                  <a:off x="2463316" y="1884731"/>
                  <a:ext cx="151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92F14567-BBEE-FC93-26D3-825CBCC9D0CD}"/>
                    </a:ext>
                  </a:extLst>
                </p14:cNvPr>
                <p14:cNvContentPartPr/>
                <p14:nvPr/>
              </p14:nvContentPartPr>
              <p14:xfrm>
                <a:off x="2610556" y="1882571"/>
                <a:ext cx="61920" cy="104040"/>
              </p14:xfrm>
            </p:contentPart>
          </mc:Choice>
          <mc:Fallback>
            <p:pic>
              <p:nvPicPr>
                <p:cNvPr id="127" name="Freihand 126">
                  <a:extLst>
                    <a:ext uri="{FF2B5EF4-FFF2-40B4-BE49-F238E27FC236}">
                      <a16:creationId xmlns:a16="http://schemas.microsoft.com/office/drawing/2014/main" id="{92F14567-BBEE-FC93-26D3-825CBCC9D0CD}"/>
                    </a:ext>
                  </a:extLst>
                </p:cNvPr>
                <p:cNvPicPr/>
                <p:nvPr/>
              </p:nvPicPr>
              <p:blipFill>
                <a:blip r:embed="rId201"/>
                <a:stretch>
                  <a:fillRect/>
                </a:stretch>
              </p:blipFill>
              <p:spPr>
                <a:xfrm>
                  <a:off x="2606236" y="1878251"/>
                  <a:ext cx="70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5CF4D0B7-881D-3499-FC23-90473CAFF66F}"/>
                    </a:ext>
                  </a:extLst>
                </p14:cNvPr>
                <p14:cNvContentPartPr/>
                <p14:nvPr/>
              </p14:nvContentPartPr>
              <p14:xfrm>
                <a:off x="2713156" y="1875371"/>
                <a:ext cx="97920" cy="96120"/>
              </p14:xfrm>
            </p:contentPart>
          </mc:Choice>
          <mc:Fallback>
            <p:pic>
              <p:nvPicPr>
                <p:cNvPr id="128" name="Freihand 127">
                  <a:extLst>
                    <a:ext uri="{FF2B5EF4-FFF2-40B4-BE49-F238E27FC236}">
                      <a16:creationId xmlns:a16="http://schemas.microsoft.com/office/drawing/2014/main" id="{5CF4D0B7-881D-3499-FC23-90473CAFF66F}"/>
                    </a:ext>
                  </a:extLst>
                </p:cNvPr>
                <p:cNvPicPr/>
                <p:nvPr/>
              </p:nvPicPr>
              <p:blipFill>
                <a:blip r:embed="rId203"/>
                <a:stretch>
                  <a:fillRect/>
                </a:stretch>
              </p:blipFill>
              <p:spPr>
                <a:xfrm>
                  <a:off x="2708836" y="1871051"/>
                  <a:ext cx="106560" cy="104760"/>
                </a:xfrm>
                <a:prstGeom prst="rect">
                  <a:avLst/>
                </a:prstGeom>
              </p:spPr>
            </p:pic>
          </mc:Fallback>
        </mc:AlternateContent>
      </p:grpSp>
      <p:grpSp>
        <p:nvGrpSpPr>
          <p:cNvPr id="154" name="Gruppieren 153">
            <a:extLst>
              <a:ext uri="{FF2B5EF4-FFF2-40B4-BE49-F238E27FC236}">
                <a16:creationId xmlns:a16="http://schemas.microsoft.com/office/drawing/2014/main" id="{D175E1DD-E162-E063-8D87-7C2990FEC73C}"/>
              </a:ext>
            </a:extLst>
          </p:cNvPr>
          <p:cNvGrpSpPr/>
          <p:nvPr/>
        </p:nvGrpSpPr>
        <p:grpSpPr>
          <a:xfrm>
            <a:off x="1400236" y="2316731"/>
            <a:ext cx="538560" cy="228600"/>
            <a:chOff x="1400236" y="2316731"/>
            <a:chExt cx="538560" cy="228600"/>
          </a:xfrm>
        </p:grpSpPr>
        <mc:AlternateContent xmlns:mc="http://schemas.openxmlformats.org/markup-compatibility/2006">
          <mc:Choice xmlns:p14="http://schemas.microsoft.com/office/powerpoint/2010/main" Requires="p14">
            <p:contentPart p14:bwMode="auto" r:id="rId204">
              <p14:nvContentPartPr>
                <p14:cNvPr id="149" name="Freihand 148">
                  <a:extLst>
                    <a:ext uri="{FF2B5EF4-FFF2-40B4-BE49-F238E27FC236}">
                      <a16:creationId xmlns:a16="http://schemas.microsoft.com/office/drawing/2014/main" id="{F2146B11-238C-8F3C-1FCD-4E738A69AFFA}"/>
                    </a:ext>
                  </a:extLst>
                </p14:cNvPr>
                <p14:cNvContentPartPr/>
                <p14:nvPr/>
              </p14:nvContentPartPr>
              <p14:xfrm>
                <a:off x="1436596" y="2328251"/>
                <a:ext cx="15120" cy="160560"/>
              </p14:xfrm>
            </p:contentPart>
          </mc:Choice>
          <mc:Fallback>
            <p:pic>
              <p:nvPicPr>
                <p:cNvPr id="149" name="Freihand 148">
                  <a:extLst>
                    <a:ext uri="{FF2B5EF4-FFF2-40B4-BE49-F238E27FC236}">
                      <a16:creationId xmlns:a16="http://schemas.microsoft.com/office/drawing/2014/main" id="{F2146B11-238C-8F3C-1FCD-4E738A69AFFA}"/>
                    </a:ext>
                  </a:extLst>
                </p:cNvPr>
                <p:cNvPicPr/>
                <p:nvPr/>
              </p:nvPicPr>
              <p:blipFill>
                <a:blip r:embed="rId205"/>
                <a:stretch>
                  <a:fillRect/>
                </a:stretch>
              </p:blipFill>
              <p:spPr>
                <a:xfrm>
                  <a:off x="1432276" y="2323931"/>
                  <a:ext cx="23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0" name="Freihand 149">
                  <a:extLst>
                    <a:ext uri="{FF2B5EF4-FFF2-40B4-BE49-F238E27FC236}">
                      <a16:creationId xmlns:a16="http://schemas.microsoft.com/office/drawing/2014/main" id="{84334D65-6883-50F3-F96D-73487F91674C}"/>
                    </a:ext>
                  </a:extLst>
                </p14:cNvPr>
                <p14:cNvContentPartPr/>
                <p14:nvPr/>
              </p14:nvContentPartPr>
              <p14:xfrm>
                <a:off x="1400236" y="2316731"/>
                <a:ext cx="182880" cy="106200"/>
              </p14:xfrm>
            </p:contentPart>
          </mc:Choice>
          <mc:Fallback>
            <p:pic>
              <p:nvPicPr>
                <p:cNvPr id="150" name="Freihand 149">
                  <a:extLst>
                    <a:ext uri="{FF2B5EF4-FFF2-40B4-BE49-F238E27FC236}">
                      <a16:creationId xmlns:a16="http://schemas.microsoft.com/office/drawing/2014/main" id="{84334D65-6883-50F3-F96D-73487F91674C}"/>
                    </a:ext>
                  </a:extLst>
                </p:cNvPr>
                <p:cNvPicPr/>
                <p:nvPr/>
              </p:nvPicPr>
              <p:blipFill>
                <a:blip r:embed="rId207"/>
                <a:stretch>
                  <a:fillRect/>
                </a:stretch>
              </p:blipFill>
              <p:spPr>
                <a:xfrm>
                  <a:off x="1395916" y="2312411"/>
                  <a:ext cx="191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1" name="Freihand 150">
                  <a:extLst>
                    <a:ext uri="{FF2B5EF4-FFF2-40B4-BE49-F238E27FC236}">
                      <a16:creationId xmlns:a16="http://schemas.microsoft.com/office/drawing/2014/main" id="{997C0AF8-53AF-8162-D575-1992E094673E}"/>
                    </a:ext>
                  </a:extLst>
                </p14:cNvPr>
                <p14:cNvContentPartPr/>
                <p14:nvPr/>
              </p14:nvContentPartPr>
              <p14:xfrm>
                <a:off x="1416796" y="2492771"/>
                <a:ext cx="166680" cy="32760"/>
              </p14:xfrm>
            </p:contentPart>
          </mc:Choice>
          <mc:Fallback>
            <p:pic>
              <p:nvPicPr>
                <p:cNvPr id="151" name="Freihand 150">
                  <a:extLst>
                    <a:ext uri="{FF2B5EF4-FFF2-40B4-BE49-F238E27FC236}">
                      <a16:creationId xmlns:a16="http://schemas.microsoft.com/office/drawing/2014/main" id="{997C0AF8-53AF-8162-D575-1992E094673E}"/>
                    </a:ext>
                  </a:extLst>
                </p:cNvPr>
                <p:cNvPicPr/>
                <p:nvPr/>
              </p:nvPicPr>
              <p:blipFill>
                <a:blip r:embed="rId209"/>
                <a:stretch>
                  <a:fillRect/>
                </a:stretch>
              </p:blipFill>
              <p:spPr>
                <a:xfrm>
                  <a:off x="1412476" y="2488451"/>
                  <a:ext cx="175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2" name="Freihand 151">
                  <a:extLst>
                    <a:ext uri="{FF2B5EF4-FFF2-40B4-BE49-F238E27FC236}">
                      <a16:creationId xmlns:a16="http://schemas.microsoft.com/office/drawing/2014/main" id="{90310000-6F43-9D59-B85C-DF5053711A1B}"/>
                    </a:ext>
                  </a:extLst>
                </p14:cNvPr>
                <p14:cNvContentPartPr/>
                <p14:nvPr/>
              </p14:nvContentPartPr>
              <p14:xfrm>
                <a:off x="1623436" y="2402051"/>
                <a:ext cx="127800" cy="143280"/>
              </p14:xfrm>
            </p:contentPart>
          </mc:Choice>
          <mc:Fallback>
            <p:pic>
              <p:nvPicPr>
                <p:cNvPr id="152" name="Freihand 151">
                  <a:extLst>
                    <a:ext uri="{FF2B5EF4-FFF2-40B4-BE49-F238E27FC236}">
                      <a16:creationId xmlns:a16="http://schemas.microsoft.com/office/drawing/2014/main" id="{90310000-6F43-9D59-B85C-DF5053711A1B}"/>
                    </a:ext>
                  </a:extLst>
                </p:cNvPr>
                <p:cNvPicPr/>
                <p:nvPr/>
              </p:nvPicPr>
              <p:blipFill>
                <a:blip r:embed="rId211"/>
                <a:stretch>
                  <a:fillRect/>
                </a:stretch>
              </p:blipFill>
              <p:spPr>
                <a:xfrm>
                  <a:off x="1619116" y="2397731"/>
                  <a:ext cx="136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3" name="Freihand 152">
                  <a:extLst>
                    <a:ext uri="{FF2B5EF4-FFF2-40B4-BE49-F238E27FC236}">
                      <a16:creationId xmlns:a16="http://schemas.microsoft.com/office/drawing/2014/main" id="{D9F873AC-49B0-A697-B3E1-E7E82779DE10}"/>
                    </a:ext>
                  </a:extLst>
                </p14:cNvPr>
                <p14:cNvContentPartPr/>
                <p14:nvPr/>
              </p14:nvContentPartPr>
              <p14:xfrm>
                <a:off x="1803076" y="2388011"/>
                <a:ext cx="135720" cy="126000"/>
              </p14:xfrm>
            </p:contentPart>
          </mc:Choice>
          <mc:Fallback>
            <p:pic>
              <p:nvPicPr>
                <p:cNvPr id="153" name="Freihand 152">
                  <a:extLst>
                    <a:ext uri="{FF2B5EF4-FFF2-40B4-BE49-F238E27FC236}">
                      <a16:creationId xmlns:a16="http://schemas.microsoft.com/office/drawing/2014/main" id="{D9F873AC-49B0-A697-B3E1-E7E82779DE10}"/>
                    </a:ext>
                  </a:extLst>
                </p:cNvPr>
                <p:cNvPicPr/>
                <p:nvPr/>
              </p:nvPicPr>
              <p:blipFill>
                <a:blip r:embed="rId213"/>
                <a:stretch>
                  <a:fillRect/>
                </a:stretch>
              </p:blipFill>
              <p:spPr>
                <a:xfrm>
                  <a:off x="1798756" y="2383691"/>
                  <a:ext cx="144360" cy="134640"/>
                </a:xfrm>
                <a:prstGeom prst="rect">
                  <a:avLst/>
                </a:prstGeom>
              </p:spPr>
            </p:pic>
          </mc:Fallback>
        </mc:AlternateContent>
      </p:grpSp>
      <p:grpSp>
        <p:nvGrpSpPr>
          <p:cNvPr id="157" name="Gruppieren 156">
            <a:extLst>
              <a:ext uri="{FF2B5EF4-FFF2-40B4-BE49-F238E27FC236}">
                <a16:creationId xmlns:a16="http://schemas.microsoft.com/office/drawing/2014/main" id="{6078E19A-3146-828E-D2C5-6ADEC4D41F21}"/>
              </a:ext>
            </a:extLst>
          </p:cNvPr>
          <p:cNvGrpSpPr/>
          <p:nvPr/>
        </p:nvGrpSpPr>
        <p:grpSpPr>
          <a:xfrm>
            <a:off x="2117716" y="2385491"/>
            <a:ext cx="208800" cy="99360"/>
            <a:chOff x="2117716" y="2385491"/>
            <a:chExt cx="208800" cy="99360"/>
          </a:xfrm>
        </p:grpSpPr>
        <mc:AlternateContent xmlns:mc="http://schemas.openxmlformats.org/markup-compatibility/2006">
          <mc:Choice xmlns:p14="http://schemas.microsoft.com/office/powerpoint/2010/main" Requires="p14">
            <p:contentPart p14:bwMode="auto" r:id="rId214">
              <p14:nvContentPartPr>
                <p14:cNvPr id="155" name="Freihand 154">
                  <a:extLst>
                    <a:ext uri="{FF2B5EF4-FFF2-40B4-BE49-F238E27FC236}">
                      <a16:creationId xmlns:a16="http://schemas.microsoft.com/office/drawing/2014/main" id="{ECEE7739-6C5F-0D03-20A0-F126B37D75CA}"/>
                    </a:ext>
                  </a:extLst>
                </p14:cNvPr>
                <p14:cNvContentPartPr/>
                <p14:nvPr/>
              </p14:nvContentPartPr>
              <p14:xfrm>
                <a:off x="2117716" y="2385491"/>
                <a:ext cx="205920" cy="26280"/>
              </p14:xfrm>
            </p:contentPart>
          </mc:Choice>
          <mc:Fallback>
            <p:pic>
              <p:nvPicPr>
                <p:cNvPr id="155" name="Freihand 154">
                  <a:extLst>
                    <a:ext uri="{FF2B5EF4-FFF2-40B4-BE49-F238E27FC236}">
                      <a16:creationId xmlns:a16="http://schemas.microsoft.com/office/drawing/2014/main" id="{ECEE7739-6C5F-0D03-20A0-F126B37D75CA}"/>
                    </a:ext>
                  </a:extLst>
                </p:cNvPr>
                <p:cNvPicPr/>
                <p:nvPr/>
              </p:nvPicPr>
              <p:blipFill>
                <a:blip r:embed="rId215"/>
                <a:stretch>
                  <a:fillRect/>
                </a:stretch>
              </p:blipFill>
              <p:spPr>
                <a:xfrm>
                  <a:off x="2113396" y="2381171"/>
                  <a:ext cx="214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6" name="Freihand 155">
                  <a:extLst>
                    <a:ext uri="{FF2B5EF4-FFF2-40B4-BE49-F238E27FC236}">
                      <a16:creationId xmlns:a16="http://schemas.microsoft.com/office/drawing/2014/main" id="{BDE4F2BA-87AB-E236-9D13-BA6E63919083}"/>
                    </a:ext>
                  </a:extLst>
                </p14:cNvPr>
                <p14:cNvContentPartPr/>
                <p14:nvPr/>
              </p14:nvContentPartPr>
              <p14:xfrm>
                <a:off x="2140036" y="2465051"/>
                <a:ext cx="186480" cy="19800"/>
              </p14:xfrm>
            </p:contentPart>
          </mc:Choice>
          <mc:Fallback>
            <p:pic>
              <p:nvPicPr>
                <p:cNvPr id="156" name="Freihand 155">
                  <a:extLst>
                    <a:ext uri="{FF2B5EF4-FFF2-40B4-BE49-F238E27FC236}">
                      <a16:creationId xmlns:a16="http://schemas.microsoft.com/office/drawing/2014/main" id="{BDE4F2BA-87AB-E236-9D13-BA6E63919083}"/>
                    </a:ext>
                  </a:extLst>
                </p:cNvPr>
                <p:cNvPicPr/>
                <p:nvPr/>
              </p:nvPicPr>
              <p:blipFill>
                <a:blip r:embed="rId217"/>
                <a:stretch>
                  <a:fillRect/>
                </a:stretch>
              </p:blipFill>
              <p:spPr>
                <a:xfrm>
                  <a:off x="2135716" y="2460731"/>
                  <a:ext cx="195120" cy="28440"/>
                </a:xfrm>
                <a:prstGeom prst="rect">
                  <a:avLst/>
                </a:prstGeom>
              </p:spPr>
            </p:pic>
          </mc:Fallback>
        </mc:AlternateContent>
      </p:grpSp>
      <p:grpSp>
        <p:nvGrpSpPr>
          <p:cNvPr id="161" name="Gruppieren 160">
            <a:extLst>
              <a:ext uri="{FF2B5EF4-FFF2-40B4-BE49-F238E27FC236}">
                <a16:creationId xmlns:a16="http://schemas.microsoft.com/office/drawing/2014/main" id="{550D19AF-A868-2D64-EC52-FD51466D3ADF}"/>
              </a:ext>
            </a:extLst>
          </p:cNvPr>
          <p:cNvGrpSpPr/>
          <p:nvPr/>
        </p:nvGrpSpPr>
        <p:grpSpPr>
          <a:xfrm>
            <a:off x="2591836" y="2307371"/>
            <a:ext cx="407520" cy="240120"/>
            <a:chOff x="2591836" y="2307371"/>
            <a:chExt cx="407520" cy="240120"/>
          </a:xfrm>
        </p:grpSpPr>
        <mc:AlternateContent xmlns:mc="http://schemas.openxmlformats.org/markup-compatibility/2006">
          <mc:Choice xmlns:p14="http://schemas.microsoft.com/office/powerpoint/2010/main" Requires="p14">
            <p:contentPart p14:bwMode="auto" r:id="rId218">
              <p14:nvContentPartPr>
                <p14:cNvPr id="158" name="Freihand 157">
                  <a:extLst>
                    <a:ext uri="{FF2B5EF4-FFF2-40B4-BE49-F238E27FC236}">
                      <a16:creationId xmlns:a16="http://schemas.microsoft.com/office/drawing/2014/main" id="{B67CF0DA-7763-7D20-76CB-DB115CC5E492}"/>
                    </a:ext>
                  </a:extLst>
                </p14:cNvPr>
                <p14:cNvContentPartPr/>
                <p14:nvPr/>
              </p14:nvContentPartPr>
              <p14:xfrm>
                <a:off x="2591836" y="2343011"/>
                <a:ext cx="126720" cy="134280"/>
              </p14:xfrm>
            </p:contentPart>
          </mc:Choice>
          <mc:Fallback>
            <p:pic>
              <p:nvPicPr>
                <p:cNvPr id="158" name="Freihand 157">
                  <a:extLst>
                    <a:ext uri="{FF2B5EF4-FFF2-40B4-BE49-F238E27FC236}">
                      <a16:creationId xmlns:a16="http://schemas.microsoft.com/office/drawing/2014/main" id="{B67CF0DA-7763-7D20-76CB-DB115CC5E492}"/>
                    </a:ext>
                  </a:extLst>
                </p:cNvPr>
                <p:cNvPicPr/>
                <p:nvPr/>
              </p:nvPicPr>
              <p:blipFill>
                <a:blip r:embed="rId219"/>
                <a:stretch>
                  <a:fillRect/>
                </a:stretch>
              </p:blipFill>
              <p:spPr>
                <a:xfrm>
                  <a:off x="2587516" y="2338691"/>
                  <a:ext cx="13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9" name="Freihand 158">
                  <a:extLst>
                    <a:ext uri="{FF2B5EF4-FFF2-40B4-BE49-F238E27FC236}">
                      <a16:creationId xmlns:a16="http://schemas.microsoft.com/office/drawing/2014/main" id="{1F7CFB2E-763E-2026-1458-CC0600FA2F61}"/>
                    </a:ext>
                  </a:extLst>
                </p14:cNvPr>
                <p14:cNvContentPartPr/>
                <p14:nvPr/>
              </p14:nvContentPartPr>
              <p14:xfrm>
                <a:off x="2761396" y="2434091"/>
                <a:ext cx="29880" cy="113400"/>
              </p14:xfrm>
            </p:contentPart>
          </mc:Choice>
          <mc:Fallback>
            <p:pic>
              <p:nvPicPr>
                <p:cNvPr id="159" name="Freihand 158">
                  <a:extLst>
                    <a:ext uri="{FF2B5EF4-FFF2-40B4-BE49-F238E27FC236}">
                      <a16:creationId xmlns:a16="http://schemas.microsoft.com/office/drawing/2014/main" id="{1F7CFB2E-763E-2026-1458-CC0600FA2F61}"/>
                    </a:ext>
                  </a:extLst>
                </p:cNvPr>
                <p:cNvPicPr/>
                <p:nvPr/>
              </p:nvPicPr>
              <p:blipFill>
                <a:blip r:embed="rId221"/>
                <a:stretch>
                  <a:fillRect/>
                </a:stretch>
              </p:blipFill>
              <p:spPr>
                <a:xfrm>
                  <a:off x="2757076" y="2429771"/>
                  <a:ext cx="38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0" name="Freihand 159">
                  <a:extLst>
                    <a:ext uri="{FF2B5EF4-FFF2-40B4-BE49-F238E27FC236}">
                      <a16:creationId xmlns:a16="http://schemas.microsoft.com/office/drawing/2014/main" id="{480A7952-1E90-A98A-12A3-F7A9239B3BC6}"/>
                    </a:ext>
                  </a:extLst>
                </p14:cNvPr>
                <p14:cNvContentPartPr/>
                <p14:nvPr/>
              </p14:nvContentPartPr>
              <p14:xfrm>
                <a:off x="2844556" y="2307371"/>
                <a:ext cx="154800" cy="171720"/>
              </p14:xfrm>
            </p:contentPart>
          </mc:Choice>
          <mc:Fallback>
            <p:pic>
              <p:nvPicPr>
                <p:cNvPr id="160" name="Freihand 159">
                  <a:extLst>
                    <a:ext uri="{FF2B5EF4-FFF2-40B4-BE49-F238E27FC236}">
                      <a16:creationId xmlns:a16="http://schemas.microsoft.com/office/drawing/2014/main" id="{480A7952-1E90-A98A-12A3-F7A9239B3BC6}"/>
                    </a:ext>
                  </a:extLst>
                </p:cNvPr>
                <p:cNvPicPr/>
                <p:nvPr/>
              </p:nvPicPr>
              <p:blipFill>
                <a:blip r:embed="rId223"/>
                <a:stretch>
                  <a:fillRect/>
                </a:stretch>
              </p:blipFill>
              <p:spPr>
                <a:xfrm>
                  <a:off x="2840236" y="2303051"/>
                  <a:ext cx="163440" cy="180360"/>
                </a:xfrm>
                <a:prstGeom prst="rect">
                  <a:avLst/>
                </a:prstGeom>
              </p:spPr>
            </p:pic>
          </mc:Fallback>
        </mc:AlternateContent>
      </p:grpSp>
      <p:grpSp>
        <p:nvGrpSpPr>
          <p:cNvPr id="198" name="Gruppieren 197">
            <a:extLst>
              <a:ext uri="{FF2B5EF4-FFF2-40B4-BE49-F238E27FC236}">
                <a16:creationId xmlns:a16="http://schemas.microsoft.com/office/drawing/2014/main" id="{2703EE0A-261D-3CDF-CD1B-FA2BD7DE348D}"/>
              </a:ext>
            </a:extLst>
          </p:cNvPr>
          <p:cNvGrpSpPr/>
          <p:nvPr/>
        </p:nvGrpSpPr>
        <p:grpSpPr>
          <a:xfrm>
            <a:off x="3226156" y="1746131"/>
            <a:ext cx="6302880" cy="764280"/>
            <a:chOff x="3226156" y="1746131"/>
            <a:chExt cx="6302880" cy="764280"/>
          </a:xfrm>
        </p:grpSpPr>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71BCC4F8-9662-EF8E-E04A-C33F5C117EAC}"/>
                    </a:ext>
                  </a:extLst>
                </p14:cNvPr>
                <p14:cNvContentPartPr/>
                <p14:nvPr/>
              </p14:nvContentPartPr>
              <p14:xfrm>
                <a:off x="5483356" y="1842611"/>
                <a:ext cx="104760" cy="142560"/>
              </p14:xfrm>
            </p:contentPart>
          </mc:Choice>
          <mc:Fallback>
            <p:pic>
              <p:nvPicPr>
                <p:cNvPr id="144" name="Freihand 143">
                  <a:extLst>
                    <a:ext uri="{FF2B5EF4-FFF2-40B4-BE49-F238E27FC236}">
                      <a16:creationId xmlns:a16="http://schemas.microsoft.com/office/drawing/2014/main" id="{71BCC4F8-9662-EF8E-E04A-C33F5C117EAC}"/>
                    </a:ext>
                  </a:extLst>
                </p:cNvPr>
                <p:cNvPicPr/>
                <p:nvPr/>
              </p:nvPicPr>
              <p:blipFill>
                <a:blip r:embed="rId225"/>
                <a:stretch>
                  <a:fillRect/>
                </a:stretch>
              </p:blipFill>
              <p:spPr>
                <a:xfrm>
                  <a:off x="5479036" y="1838291"/>
                  <a:ext cx="113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DF1C59E2-F32B-2947-9C5C-FF7498D1B1AD}"/>
                    </a:ext>
                  </a:extLst>
                </p14:cNvPr>
                <p14:cNvContentPartPr/>
                <p14:nvPr/>
              </p14:nvContentPartPr>
              <p14:xfrm>
                <a:off x="5705836" y="1846211"/>
                <a:ext cx="125280" cy="137160"/>
              </p14:xfrm>
            </p:contentPart>
          </mc:Choice>
          <mc:Fallback>
            <p:pic>
              <p:nvPicPr>
                <p:cNvPr id="145" name="Freihand 144">
                  <a:extLst>
                    <a:ext uri="{FF2B5EF4-FFF2-40B4-BE49-F238E27FC236}">
                      <a16:creationId xmlns:a16="http://schemas.microsoft.com/office/drawing/2014/main" id="{DF1C59E2-F32B-2947-9C5C-FF7498D1B1AD}"/>
                    </a:ext>
                  </a:extLst>
                </p:cNvPr>
                <p:cNvPicPr/>
                <p:nvPr/>
              </p:nvPicPr>
              <p:blipFill>
                <a:blip r:embed="rId227"/>
                <a:stretch>
                  <a:fillRect/>
                </a:stretch>
              </p:blipFill>
              <p:spPr>
                <a:xfrm>
                  <a:off x="5701516" y="1841891"/>
                  <a:ext cx="133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71FA8B18-69AD-629D-AA6B-67FB24096DDF}"/>
                    </a:ext>
                  </a:extLst>
                </p14:cNvPr>
                <p14:cNvContentPartPr/>
                <p14:nvPr/>
              </p14:nvContentPartPr>
              <p14:xfrm>
                <a:off x="5756236" y="1826771"/>
                <a:ext cx="127800" cy="7200"/>
              </p14:xfrm>
            </p:contentPart>
          </mc:Choice>
          <mc:Fallback>
            <p:pic>
              <p:nvPicPr>
                <p:cNvPr id="146" name="Freihand 145">
                  <a:extLst>
                    <a:ext uri="{FF2B5EF4-FFF2-40B4-BE49-F238E27FC236}">
                      <a16:creationId xmlns:a16="http://schemas.microsoft.com/office/drawing/2014/main" id="{71FA8B18-69AD-629D-AA6B-67FB24096DDF}"/>
                    </a:ext>
                  </a:extLst>
                </p:cNvPr>
                <p:cNvPicPr/>
                <p:nvPr/>
              </p:nvPicPr>
              <p:blipFill>
                <a:blip r:embed="rId229"/>
                <a:stretch>
                  <a:fillRect/>
                </a:stretch>
              </p:blipFill>
              <p:spPr>
                <a:xfrm>
                  <a:off x="5751916" y="1822451"/>
                  <a:ext cx="136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DAFCDC46-0A98-F6D0-2E6A-2BC7B47D3845}"/>
                    </a:ext>
                  </a:extLst>
                </p14:cNvPr>
                <p14:cNvContentPartPr/>
                <p14:nvPr/>
              </p14:nvContentPartPr>
              <p14:xfrm>
                <a:off x="5599276" y="1845851"/>
                <a:ext cx="121320" cy="145800"/>
              </p14:xfrm>
            </p:contentPart>
          </mc:Choice>
          <mc:Fallback>
            <p:pic>
              <p:nvPicPr>
                <p:cNvPr id="147" name="Freihand 146">
                  <a:extLst>
                    <a:ext uri="{FF2B5EF4-FFF2-40B4-BE49-F238E27FC236}">
                      <a16:creationId xmlns:a16="http://schemas.microsoft.com/office/drawing/2014/main" id="{DAFCDC46-0A98-F6D0-2E6A-2BC7B47D3845}"/>
                    </a:ext>
                  </a:extLst>
                </p:cNvPr>
                <p:cNvPicPr/>
                <p:nvPr/>
              </p:nvPicPr>
              <p:blipFill>
                <a:blip r:embed="rId231"/>
                <a:stretch>
                  <a:fillRect/>
                </a:stretch>
              </p:blipFill>
              <p:spPr>
                <a:xfrm>
                  <a:off x="5594956" y="1841531"/>
                  <a:ext cx="129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9" name="Freihand 128">
                  <a:extLst>
                    <a:ext uri="{FF2B5EF4-FFF2-40B4-BE49-F238E27FC236}">
                      <a16:creationId xmlns:a16="http://schemas.microsoft.com/office/drawing/2014/main" id="{57187775-FC09-284E-05AA-0E276B156177}"/>
                    </a:ext>
                  </a:extLst>
                </p14:cNvPr>
                <p14:cNvContentPartPr/>
                <p14:nvPr/>
              </p14:nvContentPartPr>
              <p14:xfrm>
                <a:off x="3316516" y="1873211"/>
                <a:ext cx="38520" cy="166320"/>
              </p14:xfrm>
            </p:contentPart>
          </mc:Choice>
          <mc:Fallback>
            <p:pic>
              <p:nvPicPr>
                <p:cNvPr id="129" name="Freihand 128">
                  <a:extLst>
                    <a:ext uri="{FF2B5EF4-FFF2-40B4-BE49-F238E27FC236}">
                      <a16:creationId xmlns:a16="http://schemas.microsoft.com/office/drawing/2014/main" id="{57187775-FC09-284E-05AA-0E276B156177}"/>
                    </a:ext>
                  </a:extLst>
                </p:cNvPr>
                <p:cNvPicPr/>
                <p:nvPr/>
              </p:nvPicPr>
              <p:blipFill>
                <a:blip r:embed="rId233"/>
                <a:stretch>
                  <a:fillRect/>
                </a:stretch>
              </p:blipFill>
              <p:spPr>
                <a:xfrm>
                  <a:off x="3312196" y="1868891"/>
                  <a:ext cx="47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0" name="Freihand 129">
                  <a:extLst>
                    <a:ext uri="{FF2B5EF4-FFF2-40B4-BE49-F238E27FC236}">
                      <a16:creationId xmlns:a16="http://schemas.microsoft.com/office/drawing/2014/main" id="{17ACB140-D372-0775-7E43-DD4B7C00102D}"/>
                    </a:ext>
                  </a:extLst>
                </p14:cNvPr>
                <p14:cNvContentPartPr/>
                <p14:nvPr/>
              </p14:nvContentPartPr>
              <p14:xfrm>
                <a:off x="3262516" y="1941971"/>
                <a:ext cx="195480" cy="44640"/>
              </p14:xfrm>
            </p:contentPart>
          </mc:Choice>
          <mc:Fallback>
            <p:pic>
              <p:nvPicPr>
                <p:cNvPr id="130" name="Freihand 129">
                  <a:extLst>
                    <a:ext uri="{FF2B5EF4-FFF2-40B4-BE49-F238E27FC236}">
                      <a16:creationId xmlns:a16="http://schemas.microsoft.com/office/drawing/2014/main" id="{17ACB140-D372-0775-7E43-DD4B7C00102D}"/>
                    </a:ext>
                  </a:extLst>
                </p:cNvPr>
                <p:cNvPicPr/>
                <p:nvPr/>
              </p:nvPicPr>
              <p:blipFill>
                <a:blip r:embed="rId235"/>
                <a:stretch>
                  <a:fillRect/>
                </a:stretch>
              </p:blipFill>
              <p:spPr>
                <a:xfrm>
                  <a:off x="3258196" y="1937651"/>
                  <a:ext cx="204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1" name="Freihand 130">
                  <a:extLst>
                    <a:ext uri="{FF2B5EF4-FFF2-40B4-BE49-F238E27FC236}">
                      <a16:creationId xmlns:a16="http://schemas.microsoft.com/office/drawing/2014/main" id="{72A7A8B5-700B-9DCF-85EB-B88BF362C13B}"/>
                    </a:ext>
                  </a:extLst>
                </p14:cNvPr>
                <p14:cNvContentPartPr/>
                <p14:nvPr/>
              </p14:nvContentPartPr>
              <p14:xfrm>
                <a:off x="3622516" y="1849091"/>
                <a:ext cx="154440" cy="199800"/>
              </p14:xfrm>
            </p:contentPart>
          </mc:Choice>
          <mc:Fallback>
            <p:pic>
              <p:nvPicPr>
                <p:cNvPr id="131" name="Freihand 130">
                  <a:extLst>
                    <a:ext uri="{FF2B5EF4-FFF2-40B4-BE49-F238E27FC236}">
                      <a16:creationId xmlns:a16="http://schemas.microsoft.com/office/drawing/2014/main" id="{72A7A8B5-700B-9DCF-85EB-B88BF362C13B}"/>
                    </a:ext>
                  </a:extLst>
                </p:cNvPr>
                <p:cNvPicPr/>
                <p:nvPr/>
              </p:nvPicPr>
              <p:blipFill>
                <a:blip r:embed="rId237"/>
                <a:stretch>
                  <a:fillRect/>
                </a:stretch>
              </p:blipFill>
              <p:spPr>
                <a:xfrm>
                  <a:off x="3618196" y="1844771"/>
                  <a:ext cx="163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2" name="Freihand 131">
                  <a:extLst>
                    <a:ext uri="{FF2B5EF4-FFF2-40B4-BE49-F238E27FC236}">
                      <a16:creationId xmlns:a16="http://schemas.microsoft.com/office/drawing/2014/main" id="{1F80BE4C-7F4D-3FD9-F549-2422D05E2942}"/>
                    </a:ext>
                  </a:extLst>
                </p14:cNvPr>
                <p14:cNvContentPartPr/>
                <p14:nvPr/>
              </p14:nvContentPartPr>
              <p14:xfrm>
                <a:off x="3869836" y="1846571"/>
                <a:ext cx="124200" cy="139680"/>
              </p14:xfrm>
            </p:contentPart>
          </mc:Choice>
          <mc:Fallback>
            <p:pic>
              <p:nvPicPr>
                <p:cNvPr id="132" name="Freihand 131">
                  <a:extLst>
                    <a:ext uri="{FF2B5EF4-FFF2-40B4-BE49-F238E27FC236}">
                      <a16:creationId xmlns:a16="http://schemas.microsoft.com/office/drawing/2014/main" id="{1F80BE4C-7F4D-3FD9-F549-2422D05E2942}"/>
                    </a:ext>
                  </a:extLst>
                </p:cNvPr>
                <p:cNvPicPr/>
                <p:nvPr/>
              </p:nvPicPr>
              <p:blipFill>
                <a:blip r:embed="rId239"/>
                <a:stretch>
                  <a:fillRect/>
                </a:stretch>
              </p:blipFill>
              <p:spPr>
                <a:xfrm>
                  <a:off x="3865516" y="1842251"/>
                  <a:ext cx="132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3" name="Freihand 132">
                  <a:extLst>
                    <a:ext uri="{FF2B5EF4-FFF2-40B4-BE49-F238E27FC236}">
                      <a16:creationId xmlns:a16="http://schemas.microsoft.com/office/drawing/2014/main" id="{723B1D24-52F8-9A5F-BC0A-47D7E6702ED7}"/>
                    </a:ext>
                  </a:extLst>
                </p14:cNvPr>
                <p14:cNvContentPartPr/>
                <p14:nvPr/>
              </p14:nvContentPartPr>
              <p14:xfrm>
                <a:off x="4095196" y="1746131"/>
                <a:ext cx="790920" cy="274320"/>
              </p14:xfrm>
            </p:contentPart>
          </mc:Choice>
          <mc:Fallback>
            <p:pic>
              <p:nvPicPr>
                <p:cNvPr id="133" name="Freihand 132">
                  <a:extLst>
                    <a:ext uri="{FF2B5EF4-FFF2-40B4-BE49-F238E27FC236}">
                      <a16:creationId xmlns:a16="http://schemas.microsoft.com/office/drawing/2014/main" id="{723B1D24-52F8-9A5F-BC0A-47D7E6702ED7}"/>
                    </a:ext>
                  </a:extLst>
                </p:cNvPr>
                <p:cNvPicPr/>
                <p:nvPr/>
              </p:nvPicPr>
              <p:blipFill>
                <a:blip r:embed="rId241"/>
                <a:stretch>
                  <a:fillRect/>
                </a:stretch>
              </p:blipFill>
              <p:spPr>
                <a:xfrm>
                  <a:off x="4090876" y="1741811"/>
                  <a:ext cx="7995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4" name="Freihand 133">
                  <a:extLst>
                    <a:ext uri="{FF2B5EF4-FFF2-40B4-BE49-F238E27FC236}">
                      <a16:creationId xmlns:a16="http://schemas.microsoft.com/office/drawing/2014/main" id="{370BE701-5F72-7B6C-C560-7B71A9B9B98E}"/>
                    </a:ext>
                  </a:extLst>
                </p14:cNvPr>
                <p14:cNvContentPartPr/>
                <p14:nvPr/>
              </p14:nvContentPartPr>
              <p14:xfrm>
                <a:off x="4215796" y="1864931"/>
                <a:ext cx="144360" cy="133920"/>
              </p14:xfrm>
            </p:contentPart>
          </mc:Choice>
          <mc:Fallback>
            <p:pic>
              <p:nvPicPr>
                <p:cNvPr id="134" name="Freihand 133">
                  <a:extLst>
                    <a:ext uri="{FF2B5EF4-FFF2-40B4-BE49-F238E27FC236}">
                      <a16:creationId xmlns:a16="http://schemas.microsoft.com/office/drawing/2014/main" id="{370BE701-5F72-7B6C-C560-7B71A9B9B98E}"/>
                    </a:ext>
                  </a:extLst>
                </p:cNvPr>
                <p:cNvPicPr/>
                <p:nvPr/>
              </p:nvPicPr>
              <p:blipFill>
                <a:blip r:embed="rId243"/>
                <a:stretch>
                  <a:fillRect/>
                </a:stretch>
              </p:blipFill>
              <p:spPr>
                <a:xfrm>
                  <a:off x="4211476" y="1860611"/>
                  <a:ext cx="153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5" name="Freihand 134">
                  <a:extLst>
                    <a:ext uri="{FF2B5EF4-FFF2-40B4-BE49-F238E27FC236}">
                      <a16:creationId xmlns:a16="http://schemas.microsoft.com/office/drawing/2014/main" id="{9A0651E5-B719-7C38-0881-08272B1A0171}"/>
                    </a:ext>
                  </a:extLst>
                </p14:cNvPr>
                <p14:cNvContentPartPr/>
                <p14:nvPr/>
              </p14:nvContentPartPr>
              <p14:xfrm>
                <a:off x="4388596" y="1878971"/>
                <a:ext cx="54360" cy="87120"/>
              </p14:xfrm>
            </p:contentPart>
          </mc:Choice>
          <mc:Fallback>
            <p:pic>
              <p:nvPicPr>
                <p:cNvPr id="135" name="Freihand 134">
                  <a:extLst>
                    <a:ext uri="{FF2B5EF4-FFF2-40B4-BE49-F238E27FC236}">
                      <a16:creationId xmlns:a16="http://schemas.microsoft.com/office/drawing/2014/main" id="{9A0651E5-B719-7C38-0881-08272B1A0171}"/>
                    </a:ext>
                  </a:extLst>
                </p:cNvPr>
                <p:cNvPicPr/>
                <p:nvPr/>
              </p:nvPicPr>
              <p:blipFill>
                <a:blip r:embed="rId245"/>
                <a:stretch>
                  <a:fillRect/>
                </a:stretch>
              </p:blipFill>
              <p:spPr>
                <a:xfrm>
                  <a:off x="4384276" y="1874651"/>
                  <a:ext cx="63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6" name="Freihand 135">
                  <a:extLst>
                    <a:ext uri="{FF2B5EF4-FFF2-40B4-BE49-F238E27FC236}">
                      <a16:creationId xmlns:a16="http://schemas.microsoft.com/office/drawing/2014/main" id="{C5D87654-C14C-12DC-751C-97EA17D4164F}"/>
                    </a:ext>
                  </a:extLst>
                </p14:cNvPr>
                <p14:cNvContentPartPr/>
                <p14:nvPr/>
              </p14:nvContentPartPr>
              <p14:xfrm>
                <a:off x="4484356" y="1864211"/>
                <a:ext cx="81720" cy="75600"/>
              </p14:xfrm>
            </p:contentPart>
          </mc:Choice>
          <mc:Fallback>
            <p:pic>
              <p:nvPicPr>
                <p:cNvPr id="136" name="Freihand 135">
                  <a:extLst>
                    <a:ext uri="{FF2B5EF4-FFF2-40B4-BE49-F238E27FC236}">
                      <a16:creationId xmlns:a16="http://schemas.microsoft.com/office/drawing/2014/main" id="{C5D87654-C14C-12DC-751C-97EA17D4164F}"/>
                    </a:ext>
                  </a:extLst>
                </p:cNvPr>
                <p:cNvPicPr/>
                <p:nvPr/>
              </p:nvPicPr>
              <p:blipFill>
                <a:blip r:embed="rId247"/>
                <a:stretch>
                  <a:fillRect/>
                </a:stretch>
              </p:blipFill>
              <p:spPr>
                <a:xfrm>
                  <a:off x="4480036" y="1859891"/>
                  <a:ext cx="90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 name="Freihand 136">
                  <a:extLst>
                    <a:ext uri="{FF2B5EF4-FFF2-40B4-BE49-F238E27FC236}">
                      <a16:creationId xmlns:a16="http://schemas.microsoft.com/office/drawing/2014/main" id="{1042BD2E-A77D-8C72-3981-4992D4A0BF3E}"/>
                    </a:ext>
                  </a:extLst>
                </p14:cNvPr>
                <p14:cNvContentPartPr/>
                <p14:nvPr/>
              </p14:nvContentPartPr>
              <p14:xfrm>
                <a:off x="4600996" y="1853411"/>
                <a:ext cx="142920" cy="68400"/>
              </p14:xfrm>
            </p:contentPart>
          </mc:Choice>
          <mc:Fallback>
            <p:pic>
              <p:nvPicPr>
                <p:cNvPr id="137" name="Freihand 136">
                  <a:extLst>
                    <a:ext uri="{FF2B5EF4-FFF2-40B4-BE49-F238E27FC236}">
                      <a16:creationId xmlns:a16="http://schemas.microsoft.com/office/drawing/2014/main" id="{1042BD2E-A77D-8C72-3981-4992D4A0BF3E}"/>
                    </a:ext>
                  </a:extLst>
                </p:cNvPr>
                <p:cNvPicPr/>
                <p:nvPr/>
              </p:nvPicPr>
              <p:blipFill>
                <a:blip r:embed="rId249"/>
                <a:stretch>
                  <a:fillRect/>
                </a:stretch>
              </p:blipFill>
              <p:spPr>
                <a:xfrm>
                  <a:off x="4596676" y="1849091"/>
                  <a:ext cx="151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1" name="Freihand 140">
                  <a:extLst>
                    <a:ext uri="{FF2B5EF4-FFF2-40B4-BE49-F238E27FC236}">
                      <a16:creationId xmlns:a16="http://schemas.microsoft.com/office/drawing/2014/main" id="{E0739BBD-FB3B-1C01-4936-FB95C3AED19B}"/>
                    </a:ext>
                  </a:extLst>
                </p14:cNvPr>
                <p14:cNvContentPartPr/>
                <p14:nvPr/>
              </p14:nvContentPartPr>
              <p14:xfrm>
                <a:off x="5059996" y="1890851"/>
                <a:ext cx="208800" cy="30960"/>
              </p14:xfrm>
            </p:contentPart>
          </mc:Choice>
          <mc:Fallback>
            <p:pic>
              <p:nvPicPr>
                <p:cNvPr id="141" name="Freihand 140">
                  <a:extLst>
                    <a:ext uri="{FF2B5EF4-FFF2-40B4-BE49-F238E27FC236}">
                      <a16:creationId xmlns:a16="http://schemas.microsoft.com/office/drawing/2014/main" id="{E0739BBD-FB3B-1C01-4936-FB95C3AED19B}"/>
                    </a:ext>
                  </a:extLst>
                </p:cNvPr>
                <p:cNvPicPr/>
                <p:nvPr/>
              </p:nvPicPr>
              <p:blipFill>
                <a:blip r:embed="rId251"/>
                <a:stretch>
                  <a:fillRect/>
                </a:stretch>
              </p:blipFill>
              <p:spPr>
                <a:xfrm>
                  <a:off x="5055676" y="1886531"/>
                  <a:ext cx="217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2" name="Freihand 141">
                  <a:extLst>
                    <a:ext uri="{FF2B5EF4-FFF2-40B4-BE49-F238E27FC236}">
                      <a16:creationId xmlns:a16="http://schemas.microsoft.com/office/drawing/2014/main" id="{9A37CB5A-7B10-511C-3C10-204535B264F0}"/>
                    </a:ext>
                  </a:extLst>
                </p14:cNvPr>
                <p14:cNvContentPartPr/>
                <p14:nvPr/>
              </p14:nvContentPartPr>
              <p14:xfrm>
                <a:off x="5093116" y="1920371"/>
                <a:ext cx="169200" cy="37080"/>
              </p14:xfrm>
            </p:contentPart>
          </mc:Choice>
          <mc:Fallback>
            <p:pic>
              <p:nvPicPr>
                <p:cNvPr id="142" name="Freihand 141">
                  <a:extLst>
                    <a:ext uri="{FF2B5EF4-FFF2-40B4-BE49-F238E27FC236}">
                      <a16:creationId xmlns:a16="http://schemas.microsoft.com/office/drawing/2014/main" id="{9A37CB5A-7B10-511C-3C10-204535B264F0}"/>
                    </a:ext>
                  </a:extLst>
                </p:cNvPr>
                <p:cNvPicPr/>
                <p:nvPr/>
              </p:nvPicPr>
              <p:blipFill>
                <a:blip r:embed="rId253"/>
                <a:stretch>
                  <a:fillRect/>
                </a:stretch>
              </p:blipFill>
              <p:spPr>
                <a:xfrm>
                  <a:off x="5088796" y="1916051"/>
                  <a:ext cx="177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3E390A30-B72E-13B3-B810-422237C96586}"/>
                    </a:ext>
                  </a:extLst>
                </p14:cNvPr>
                <p14:cNvContentPartPr/>
                <p14:nvPr/>
              </p14:nvContentPartPr>
              <p14:xfrm>
                <a:off x="3226156" y="2264891"/>
                <a:ext cx="96840" cy="231840"/>
              </p14:xfrm>
            </p:contentPart>
          </mc:Choice>
          <mc:Fallback>
            <p:pic>
              <p:nvPicPr>
                <p:cNvPr id="162" name="Freihand 161">
                  <a:extLst>
                    <a:ext uri="{FF2B5EF4-FFF2-40B4-BE49-F238E27FC236}">
                      <a16:creationId xmlns:a16="http://schemas.microsoft.com/office/drawing/2014/main" id="{3E390A30-B72E-13B3-B810-422237C96586}"/>
                    </a:ext>
                  </a:extLst>
                </p:cNvPr>
                <p:cNvPicPr/>
                <p:nvPr/>
              </p:nvPicPr>
              <p:blipFill>
                <a:blip r:embed="rId255"/>
                <a:stretch>
                  <a:fillRect/>
                </a:stretch>
              </p:blipFill>
              <p:spPr>
                <a:xfrm>
                  <a:off x="3221836" y="2260571"/>
                  <a:ext cx="105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3" name="Freihand 162">
                  <a:extLst>
                    <a:ext uri="{FF2B5EF4-FFF2-40B4-BE49-F238E27FC236}">
                      <a16:creationId xmlns:a16="http://schemas.microsoft.com/office/drawing/2014/main" id="{A7D3991F-4296-C62A-D8B4-1A912CFFB16F}"/>
                    </a:ext>
                  </a:extLst>
                </p14:cNvPr>
                <p14:cNvContentPartPr/>
                <p14:nvPr/>
              </p14:nvContentPartPr>
              <p14:xfrm>
                <a:off x="3339196" y="2116211"/>
                <a:ext cx="1446480" cy="141480"/>
              </p14:xfrm>
            </p:contentPart>
          </mc:Choice>
          <mc:Fallback>
            <p:pic>
              <p:nvPicPr>
                <p:cNvPr id="163" name="Freihand 162">
                  <a:extLst>
                    <a:ext uri="{FF2B5EF4-FFF2-40B4-BE49-F238E27FC236}">
                      <a16:creationId xmlns:a16="http://schemas.microsoft.com/office/drawing/2014/main" id="{A7D3991F-4296-C62A-D8B4-1A912CFFB16F}"/>
                    </a:ext>
                  </a:extLst>
                </p:cNvPr>
                <p:cNvPicPr/>
                <p:nvPr/>
              </p:nvPicPr>
              <p:blipFill>
                <a:blip r:embed="rId257"/>
                <a:stretch>
                  <a:fillRect/>
                </a:stretch>
              </p:blipFill>
              <p:spPr>
                <a:xfrm>
                  <a:off x="3334876" y="2111891"/>
                  <a:ext cx="1455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5" name="Freihand 164">
                  <a:extLst>
                    <a:ext uri="{FF2B5EF4-FFF2-40B4-BE49-F238E27FC236}">
                      <a16:creationId xmlns:a16="http://schemas.microsoft.com/office/drawing/2014/main" id="{467EDFCB-B83C-A78A-60D3-B9F727233B90}"/>
                    </a:ext>
                  </a:extLst>
                </p14:cNvPr>
                <p14:cNvContentPartPr/>
                <p14:nvPr/>
              </p14:nvContentPartPr>
              <p14:xfrm>
                <a:off x="3435676" y="2324651"/>
                <a:ext cx="126720" cy="182880"/>
              </p14:xfrm>
            </p:contentPart>
          </mc:Choice>
          <mc:Fallback>
            <p:pic>
              <p:nvPicPr>
                <p:cNvPr id="165" name="Freihand 164">
                  <a:extLst>
                    <a:ext uri="{FF2B5EF4-FFF2-40B4-BE49-F238E27FC236}">
                      <a16:creationId xmlns:a16="http://schemas.microsoft.com/office/drawing/2014/main" id="{467EDFCB-B83C-A78A-60D3-B9F727233B90}"/>
                    </a:ext>
                  </a:extLst>
                </p:cNvPr>
                <p:cNvPicPr/>
                <p:nvPr/>
              </p:nvPicPr>
              <p:blipFill>
                <a:blip r:embed="rId259"/>
                <a:stretch>
                  <a:fillRect/>
                </a:stretch>
              </p:blipFill>
              <p:spPr>
                <a:xfrm>
                  <a:off x="3431356" y="2320331"/>
                  <a:ext cx="135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6" name="Freihand 165">
                  <a:extLst>
                    <a:ext uri="{FF2B5EF4-FFF2-40B4-BE49-F238E27FC236}">
                      <a16:creationId xmlns:a16="http://schemas.microsoft.com/office/drawing/2014/main" id="{680A2817-2D94-5E42-9965-3D7B40433527}"/>
                    </a:ext>
                  </a:extLst>
                </p14:cNvPr>
                <p14:cNvContentPartPr/>
                <p14:nvPr/>
              </p14:nvContentPartPr>
              <p14:xfrm>
                <a:off x="3609916" y="2335091"/>
                <a:ext cx="96840" cy="147600"/>
              </p14:xfrm>
            </p:contentPart>
          </mc:Choice>
          <mc:Fallback>
            <p:pic>
              <p:nvPicPr>
                <p:cNvPr id="166" name="Freihand 165">
                  <a:extLst>
                    <a:ext uri="{FF2B5EF4-FFF2-40B4-BE49-F238E27FC236}">
                      <a16:creationId xmlns:a16="http://schemas.microsoft.com/office/drawing/2014/main" id="{680A2817-2D94-5E42-9965-3D7B40433527}"/>
                    </a:ext>
                  </a:extLst>
                </p:cNvPr>
                <p:cNvPicPr/>
                <p:nvPr/>
              </p:nvPicPr>
              <p:blipFill>
                <a:blip r:embed="rId261"/>
                <a:stretch>
                  <a:fillRect/>
                </a:stretch>
              </p:blipFill>
              <p:spPr>
                <a:xfrm>
                  <a:off x="3605596" y="2330771"/>
                  <a:ext cx="10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7" name="Freihand 166">
                  <a:extLst>
                    <a:ext uri="{FF2B5EF4-FFF2-40B4-BE49-F238E27FC236}">
                      <a16:creationId xmlns:a16="http://schemas.microsoft.com/office/drawing/2014/main" id="{5E76829B-1503-ED5E-4BC4-D1BB61C34399}"/>
                    </a:ext>
                  </a:extLst>
                </p14:cNvPr>
                <p14:cNvContentPartPr/>
                <p14:nvPr/>
              </p14:nvContentPartPr>
              <p14:xfrm>
                <a:off x="3737716" y="2309171"/>
                <a:ext cx="130320" cy="169920"/>
              </p14:xfrm>
            </p:contentPart>
          </mc:Choice>
          <mc:Fallback>
            <p:pic>
              <p:nvPicPr>
                <p:cNvPr id="167" name="Freihand 166">
                  <a:extLst>
                    <a:ext uri="{FF2B5EF4-FFF2-40B4-BE49-F238E27FC236}">
                      <a16:creationId xmlns:a16="http://schemas.microsoft.com/office/drawing/2014/main" id="{5E76829B-1503-ED5E-4BC4-D1BB61C34399}"/>
                    </a:ext>
                  </a:extLst>
                </p:cNvPr>
                <p:cNvPicPr/>
                <p:nvPr/>
              </p:nvPicPr>
              <p:blipFill>
                <a:blip r:embed="rId263"/>
                <a:stretch>
                  <a:fillRect/>
                </a:stretch>
              </p:blipFill>
              <p:spPr>
                <a:xfrm>
                  <a:off x="3733396" y="2304851"/>
                  <a:ext cx="138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8" name="Freihand 167">
                  <a:extLst>
                    <a:ext uri="{FF2B5EF4-FFF2-40B4-BE49-F238E27FC236}">
                      <a16:creationId xmlns:a16="http://schemas.microsoft.com/office/drawing/2014/main" id="{F6D7486A-97B2-BFAB-9FD5-660548DB7EA7}"/>
                    </a:ext>
                  </a:extLst>
                </p14:cNvPr>
                <p14:cNvContentPartPr/>
                <p14:nvPr/>
              </p14:nvContentPartPr>
              <p14:xfrm>
                <a:off x="3787756" y="2312771"/>
                <a:ext cx="153000" cy="7920"/>
              </p14:xfrm>
            </p:contentPart>
          </mc:Choice>
          <mc:Fallback>
            <p:pic>
              <p:nvPicPr>
                <p:cNvPr id="168" name="Freihand 167">
                  <a:extLst>
                    <a:ext uri="{FF2B5EF4-FFF2-40B4-BE49-F238E27FC236}">
                      <a16:creationId xmlns:a16="http://schemas.microsoft.com/office/drawing/2014/main" id="{F6D7486A-97B2-BFAB-9FD5-660548DB7EA7}"/>
                    </a:ext>
                  </a:extLst>
                </p:cNvPr>
                <p:cNvPicPr/>
                <p:nvPr/>
              </p:nvPicPr>
              <p:blipFill>
                <a:blip r:embed="rId265"/>
                <a:stretch>
                  <a:fillRect/>
                </a:stretch>
              </p:blipFill>
              <p:spPr>
                <a:xfrm>
                  <a:off x="3783436" y="2308451"/>
                  <a:ext cx="161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9" name="Freihand 168">
                  <a:extLst>
                    <a:ext uri="{FF2B5EF4-FFF2-40B4-BE49-F238E27FC236}">
                      <a16:creationId xmlns:a16="http://schemas.microsoft.com/office/drawing/2014/main" id="{CB13F75B-B849-62B0-CBDC-95926774B4F6}"/>
                    </a:ext>
                  </a:extLst>
                </p14:cNvPr>
                <p14:cNvContentPartPr/>
                <p14:nvPr/>
              </p14:nvContentPartPr>
              <p14:xfrm>
                <a:off x="3942916" y="2308091"/>
                <a:ext cx="119520" cy="153360"/>
              </p14:xfrm>
            </p:contentPart>
          </mc:Choice>
          <mc:Fallback>
            <p:pic>
              <p:nvPicPr>
                <p:cNvPr id="169" name="Freihand 168">
                  <a:extLst>
                    <a:ext uri="{FF2B5EF4-FFF2-40B4-BE49-F238E27FC236}">
                      <a16:creationId xmlns:a16="http://schemas.microsoft.com/office/drawing/2014/main" id="{CB13F75B-B849-62B0-CBDC-95926774B4F6}"/>
                    </a:ext>
                  </a:extLst>
                </p:cNvPr>
                <p:cNvPicPr/>
                <p:nvPr/>
              </p:nvPicPr>
              <p:blipFill>
                <a:blip r:embed="rId267"/>
                <a:stretch>
                  <a:fillRect/>
                </a:stretch>
              </p:blipFill>
              <p:spPr>
                <a:xfrm>
                  <a:off x="3938596" y="2303771"/>
                  <a:ext cx="128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0" name="Freihand 169">
                  <a:extLst>
                    <a:ext uri="{FF2B5EF4-FFF2-40B4-BE49-F238E27FC236}">
                      <a16:creationId xmlns:a16="http://schemas.microsoft.com/office/drawing/2014/main" id="{5D83FAD5-A815-C1D5-0861-2241DCBE3DF8}"/>
                    </a:ext>
                  </a:extLst>
                </p14:cNvPr>
                <p14:cNvContentPartPr/>
                <p14:nvPr/>
              </p14:nvContentPartPr>
              <p14:xfrm>
                <a:off x="4141996" y="2305211"/>
                <a:ext cx="169560" cy="170640"/>
              </p14:xfrm>
            </p:contentPart>
          </mc:Choice>
          <mc:Fallback>
            <p:pic>
              <p:nvPicPr>
                <p:cNvPr id="170" name="Freihand 169">
                  <a:extLst>
                    <a:ext uri="{FF2B5EF4-FFF2-40B4-BE49-F238E27FC236}">
                      <a16:creationId xmlns:a16="http://schemas.microsoft.com/office/drawing/2014/main" id="{5D83FAD5-A815-C1D5-0861-2241DCBE3DF8}"/>
                    </a:ext>
                  </a:extLst>
                </p:cNvPr>
                <p:cNvPicPr/>
                <p:nvPr/>
              </p:nvPicPr>
              <p:blipFill>
                <a:blip r:embed="rId269"/>
                <a:stretch>
                  <a:fillRect/>
                </a:stretch>
              </p:blipFill>
              <p:spPr>
                <a:xfrm>
                  <a:off x="4137676" y="2300891"/>
                  <a:ext cx="178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95640025-ACC1-96F5-5D6C-2A46D13FD07C}"/>
                    </a:ext>
                  </a:extLst>
                </p14:cNvPr>
                <p14:cNvContentPartPr/>
                <p14:nvPr/>
              </p14:nvContentPartPr>
              <p14:xfrm>
                <a:off x="4694596" y="2088491"/>
                <a:ext cx="877320" cy="54360"/>
              </p14:xfrm>
            </p:contentPart>
          </mc:Choice>
          <mc:Fallback>
            <p:pic>
              <p:nvPicPr>
                <p:cNvPr id="176" name="Freihand 175">
                  <a:extLst>
                    <a:ext uri="{FF2B5EF4-FFF2-40B4-BE49-F238E27FC236}">
                      <a16:creationId xmlns:a16="http://schemas.microsoft.com/office/drawing/2014/main" id="{95640025-ACC1-96F5-5D6C-2A46D13FD07C}"/>
                    </a:ext>
                  </a:extLst>
                </p:cNvPr>
                <p:cNvPicPr/>
                <p:nvPr/>
              </p:nvPicPr>
              <p:blipFill>
                <a:blip r:embed="rId271"/>
                <a:stretch>
                  <a:fillRect/>
                </a:stretch>
              </p:blipFill>
              <p:spPr>
                <a:xfrm>
                  <a:off x="4690276" y="2084171"/>
                  <a:ext cx="885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2" name="Freihand 171">
                  <a:extLst>
                    <a:ext uri="{FF2B5EF4-FFF2-40B4-BE49-F238E27FC236}">
                      <a16:creationId xmlns:a16="http://schemas.microsoft.com/office/drawing/2014/main" id="{D4DF5C97-B1F5-C9FB-4283-0020098D6307}"/>
                    </a:ext>
                  </a:extLst>
                </p14:cNvPr>
                <p14:cNvContentPartPr/>
                <p14:nvPr/>
              </p14:nvContentPartPr>
              <p14:xfrm>
                <a:off x="4405876" y="2360291"/>
                <a:ext cx="142200" cy="57960"/>
              </p14:xfrm>
            </p:contentPart>
          </mc:Choice>
          <mc:Fallback>
            <p:pic>
              <p:nvPicPr>
                <p:cNvPr id="172" name="Freihand 171">
                  <a:extLst>
                    <a:ext uri="{FF2B5EF4-FFF2-40B4-BE49-F238E27FC236}">
                      <a16:creationId xmlns:a16="http://schemas.microsoft.com/office/drawing/2014/main" id="{D4DF5C97-B1F5-C9FB-4283-0020098D6307}"/>
                    </a:ext>
                  </a:extLst>
                </p:cNvPr>
                <p:cNvPicPr/>
                <p:nvPr/>
              </p:nvPicPr>
              <p:blipFill>
                <a:blip r:embed="rId273"/>
                <a:stretch>
                  <a:fillRect/>
                </a:stretch>
              </p:blipFill>
              <p:spPr>
                <a:xfrm>
                  <a:off x="4401556" y="2355971"/>
                  <a:ext cx="150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3" name="Freihand 172">
                  <a:extLst>
                    <a:ext uri="{FF2B5EF4-FFF2-40B4-BE49-F238E27FC236}">
                      <a16:creationId xmlns:a16="http://schemas.microsoft.com/office/drawing/2014/main" id="{01CB446A-6805-ED7E-EC67-F89E30C88AED}"/>
                    </a:ext>
                  </a:extLst>
                </p14:cNvPr>
                <p14:cNvContentPartPr/>
                <p14:nvPr/>
              </p14:nvContentPartPr>
              <p14:xfrm>
                <a:off x="4577236" y="2304131"/>
                <a:ext cx="100440" cy="169920"/>
              </p14:xfrm>
            </p:contentPart>
          </mc:Choice>
          <mc:Fallback>
            <p:pic>
              <p:nvPicPr>
                <p:cNvPr id="173" name="Freihand 172">
                  <a:extLst>
                    <a:ext uri="{FF2B5EF4-FFF2-40B4-BE49-F238E27FC236}">
                      <a16:creationId xmlns:a16="http://schemas.microsoft.com/office/drawing/2014/main" id="{01CB446A-6805-ED7E-EC67-F89E30C88AED}"/>
                    </a:ext>
                  </a:extLst>
                </p:cNvPr>
                <p:cNvPicPr/>
                <p:nvPr/>
              </p:nvPicPr>
              <p:blipFill>
                <a:blip r:embed="rId275"/>
                <a:stretch>
                  <a:fillRect/>
                </a:stretch>
              </p:blipFill>
              <p:spPr>
                <a:xfrm>
                  <a:off x="4572916" y="2299811"/>
                  <a:ext cx="109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 name="Freihand 173">
                  <a:extLst>
                    <a:ext uri="{FF2B5EF4-FFF2-40B4-BE49-F238E27FC236}">
                      <a16:creationId xmlns:a16="http://schemas.microsoft.com/office/drawing/2014/main" id="{8B864AA9-D1E2-6B86-BEA8-2BCCDD23F43B}"/>
                    </a:ext>
                  </a:extLst>
                </p14:cNvPr>
                <p14:cNvContentPartPr/>
                <p14:nvPr/>
              </p14:nvContentPartPr>
              <p14:xfrm>
                <a:off x="4597396" y="2363531"/>
                <a:ext cx="133920" cy="8640"/>
              </p14:xfrm>
            </p:contentPart>
          </mc:Choice>
          <mc:Fallback>
            <p:pic>
              <p:nvPicPr>
                <p:cNvPr id="174" name="Freihand 173">
                  <a:extLst>
                    <a:ext uri="{FF2B5EF4-FFF2-40B4-BE49-F238E27FC236}">
                      <a16:creationId xmlns:a16="http://schemas.microsoft.com/office/drawing/2014/main" id="{8B864AA9-D1E2-6B86-BEA8-2BCCDD23F43B}"/>
                    </a:ext>
                  </a:extLst>
                </p:cNvPr>
                <p:cNvPicPr/>
                <p:nvPr/>
              </p:nvPicPr>
              <p:blipFill>
                <a:blip r:embed="rId277"/>
                <a:stretch>
                  <a:fillRect/>
                </a:stretch>
              </p:blipFill>
              <p:spPr>
                <a:xfrm>
                  <a:off x="4593076" y="2359211"/>
                  <a:ext cx="142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5" name="Freihand 174">
                  <a:extLst>
                    <a:ext uri="{FF2B5EF4-FFF2-40B4-BE49-F238E27FC236}">
                      <a16:creationId xmlns:a16="http://schemas.microsoft.com/office/drawing/2014/main" id="{0D40C1F6-28BD-C39D-2B1B-F135FD4190D1}"/>
                    </a:ext>
                  </a:extLst>
                </p14:cNvPr>
                <p14:cNvContentPartPr/>
                <p14:nvPr/>
              </p14:nvContentPartPr>
              <p14:xfrm>
                <a:off x="4726636" y="2307371"/>
                <a:ext cx="122040" cy="178920"/>
              </p14:xfrm>
            </p:contentPart>
          </mc:Choice>
          <mc:Fallback>
            <p:pic>
              <p:nvPicPr>
                <p:cNvPr id="175" name="Freihand 174">
                  <a:extLst>
                    <a:ext uri="{FF2B5EF4-FFF2-40B4-BE49-F238E27FC236}">
                      <a16:creationId xmlns:a16="http://schemas.microsoft.com/office/drawing/2014/main" id="{0D40C1F6-28BD-C39D-2B1B-F135FD4190D1}"/>
                    </a:ext>
                  </a:extLst>
                </p:cNvPr>
                <p:cNvPicPr/>
                <p:nvPr/>
              </p:nvPicPr>
              <p:blipFill>
                <a:blip r:embed="rId279"/>
                <a:stretch>
                  <a:fillRect/>
                </a:stretch>
              </p:blipFill>
              <p:spPr>
                <a:xfrm>
                  <a:off x="4722316" y="2303051"/>
                  <a:ext cx="130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8" name="Freihand 177">
                  <a:extLst>
                    <a:ext uri="{FF2B5EF4-FFF2-40B4-BE49-F238E27FC236}">
                      <a16:creationId xmlns:a16="http://schemas.microsoft.com/office/drawing/2014/main" id="{5DB504A9-7A47-0349-6E30-F68E7AC7D7FF}"/>
                    </a:ext>
                  </a:extLst>
                </p14:cNvPr>
                <p14:cNvContentPartPr/>
                <p14:nvPr/>
              </p14:nvContentPartPr>
              <p14:xfrm>
                <a:off x="4934716" y="2295491"/>
                <a:ext cx="148680" cy="196920"/>
              </p14:xfrm>
            </p:contentPart>
          </mc:Choice>
          <mc:Fallback>
            <p:pic>
              <p:nvPicPr>
                <p:cNvPr id="178" name="Freihand 177">
                  <a:extLst>
                    <a:ext uri="{FF2B5EF4-FFF2-40B4-BE49-F238E27FC236}">
                      <a16:creationId xmlns:a16="http://schemas.microsoft.com/office/drawing/2014/main" id="{5DB504A9-7A47-0349-6E30-F68E7AC7D7FF}"/>
                    </a:ext>
                  </a:extLst>
                </p:cNvPr>
                <p:cNvPicPr/>
                <p:nvPr/>
              </p:nvPicPr>
              <p:blipFill>
                <a:blip r:embed="rId281"/>
                <a:stretch>
                  <a:fillRect/>
                </a:stretch>
              </p:blipFill>
              <p:spPr>
                <a:xfrm>
                  <a:off x="4930396" y="2291171"/>
                  <a:ext cx="157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9" name="Freihand 178">
                  <a:extLst>
                    <a:ext uri="{FF2B5EF4-FFF2-40B4-BE49-F238E27FC236}">
                      <a16:creationId xmlns:a16="http://schemas.microsoft.com/office/drawing/2014/main" id="{C372A9C4-E99E-B81E-0C7B-CDBCC6B01AD0}"/>
                    </a:ext>
                  </a:extLst>
                </p14:cNvPr>
                <p14:cNvContentPartPr/>
                <p14:nvPr/>
              </p14:nvContentPartPr>
              <p14:xfrm>
                <a:off x="5111836" y="2314931"/>
                <a:ext cx="112680" cy="164520"/>
              </p14:xfrm>
            </p:contentPart>
          </mc:Choice>
          <mc:Fallback>
            <p:pic>
              <p:nvPicPr>
                <p:cNvPr id="179" name="Freihand 178">
                  <a:extLst>
                    <a:ext uri="{FF2B5EF4-FFF2-40B4-BE49-F238E27FC236}">
                      <a16:creationId xmlns:a16="http://schemas.microsoft.com/office/drawing/2014/main" id="{C372A9C4-E99E-B81E-0C7B-CDBCC6B01AD0}"/>
                    </a:ext>
                  </a:extLst>
                </p:cNvPr>
                <p:cNvPicPr/>
                <p:nvPr/>
              </p:nvPicPr>
              <p:blipFill>
                <a:blip r:embed="rId283"/>
                <a:stretch>
                  <a:fillRect/>
                </a:stretch>
              </p:blipFill>
              <p:spPr>
                <a:xfrm>
                  <a:off x="5107516" y="2310611"/>
                  <a:ext cx="121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0" name="Freihand 179">
                  <a:extLst>
                    <a:ext uri="{FF2B5EF4-FFF2-40B4-BE49-F238E27FC236}">
                      <a16:creationId xmlns:a16="http://schemas.microsoft.com/office/drawing/2014/main" id="{0FD34BE7-298E-C229-5FCC-31DA85EB2983}"/>
                    </a:ext>
                  </a:extLst>
                </p14:cNvPr>
                <p14:cNvContentPartPr/>
                <p14:nvPr/>
              </p14:nvContentPartPr>
              <p14:xfrm>
                <a:off x="5139916" y="2307731"/>
                <a:ext cx="171720" cy="5040"/>
              </p14:xfrm>
            </p:contentPart>
          </mc:Choice>
          <mc:Fallback>
            <p:pic>
              <p:nvPicPr>
                <p:cNvPr id="180" name="Freihand 179">
                  <a:extLst>
                    <a:ext uri="{FF2B5EF4-FFF2-40B4-BE49-F238E27FC236}">
                      <a16:creationId xmlns:a16="http://schemas.microsoft.com/office/drawing/2014/main" id="{0FD34BE7-298E-C229-5FCC-31DA85EB2983}"/>
                    </a:ext>
                  </a:extLst>
                </p:cNvPr>
                <p:cNvPicPr/>
                <p:nvPr/>
              </p:nvPicPr>
              <p:blipFill>
                <a:blip r:embed="rId285"/>
                <a:stretch>
                  <a:fillRect/>
                </a:stretch>
              </p:blipFill>
              <p:spPr>
                <a:xfrm>
                  <a:off x="5135596" y="2303411"/>
                  <a:ext cx="180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2" name="Freihand 181">
                  <a:extLst>
                    <a:ext uri="{FF2B5EF4-FFF2-40B4-BE49-F238E27FC236}">
                      <a16:creationId xmlns:a16="http://schemas.microsoft.com/office/drawing/2014/main" id="{67491985-732E-315F-A06F-D86BC9182AF0}"/>
                    </a:ext>
                  </a:extLst>
                </p14:cNvPr>
                <p14:cNvContentPartPr/>
                <p14:nvPr/>
              </p14:nvContentPartPr>
              <p14:xfrm>
                <a:off x="5905276" y="2301251"/>
                <a:ext cx="18360" cy="175680"/>
              </p14:xfrm>
            </p:contentPart>
          </mc:Choice>
          <mc:Fallback>
            <p:pic>
              <p:nvPicPr>
                <p:cNvPr id="182" name="Freihand 181">
                  <a:extLst>
                    <a:ext uri="{FF2B5EF4-FFF2-40B4-BE49-F238E27FC236}">
                      <a16:creationId xmlns:a16="http://schemas.microsoft.com/office/drawing/2014/main" id="{67491985-732E-315F-A06F-D86BC9182AF0}"/>
                    </a:ext>
                  </a:extLst>
                </p:cNvPr>
                <p:cNvPicPr/>
                <p:nvPr/>
              </p:nvPicPr>
              <p:blipFill>
                <a:blip r:embed="rId287"/>
                <a:stretch>
                  <a:fillRect/>
                </a:stretch>
              </p:blipFill>
              <p:spPr>
                <a:xfrm>
                  <a:off x="5900956" y="2296931"/>
                  <a:ext cx="27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3" name="Freihand 182">
                  <a:extLst>
                    <a:ext uri="{FF2B5EF4-FFF2-40B4-BE49-F238E27FC236}">
                      <a16:creationId xmlns:a16="http://schemas.microsoft.com/office/drawing/2014/main" id="{06F585AC-6CED-9E88-F188-4BDA0454E1BB}"/>
                    </a:ext>
                  </a:extLst>
                </p14:cNvPr>
                <p14:cNvContentPartPr/>
                <p14:nvPr/>
              </p14:nvContentPartPr>
              <p14:xfrm>
                <a:off x="5848036" y="2343731"/>
                <a:ext cx="162000" cy="23040"/>
              </p14:xfrm>
            </p:contentPart>
          </mc:Choice>
          <mc:Fallback>
            <p:pic>
              <p:nvPicPr>
                <p:cNvPr id="183" name="Freihand 182">
                  <a:extLst>
                    <a:ext uri="{FF2B5EF4-FFF2-40B4-BE49-F238E27FC236}">
                      <a16:creationId xmlns:a16="http://schemas.microsoft.com/office/drawing/2014/main" id="{06F585AC-6CED-9E88-F188-4BDA0454E1BB}"/>
                    </a:ext>
                  </a:extLst>
                </p:cNvPr>
                <p:cNvPicPr/>
                <p:nvPr/>
              </p:nvPicPr>
              <p:blipFill>
                <a:blip r:embed="rId289"/>
                <a:stretch>
                  <a:fillRect/>
                </a:stretch>
              </p:blipFill>
              <p:spPr>
                <a:xfrm>
                  <a:off x="5843716" y="2339411"/>
                  <a:ext cx="170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5" name="Freihand 184">
                  <a:extLst>
                    <a:ext uri="{FF2B5EF4-FFF2-40B4-BE49-F238E27FC236}">
                      <a16:creationId xmlns:a16="http://schemas.microsoft.com/office/drawing/2014/main" id="{FC2AFFE2-05BD-CA68-2836-463D1174A828}"/>
                    </a:ext>
                  </a:extLst>
                </p14:cNvPr>
                <p14:cNvContentPartPr/>
                <p14:nvPr/>
              </p14:nvContentPartPr>
              <p14:xfrm>
                <a:off x="6184276" y="2265611"/>
                <a:ext cx="100080" cy="117360"/>
              </p14:xfrm>
            </p:contentPart>
          </mc:Choice>
          <mc:Fallback>
            <p:pic>
              <p:nvPicPr>
                <p:cNvPr id="185" name="Freihand 184">
                  <a:extLst>
                    <a:ext uri="{FF2B5EF4-FFF2-40B4-BE49-F238E27FC236}">
                      <a16:creationId xmlns:a16="http://schemas.microsoft.com/office/drawing/2014/main" id="{FC2AFFE2-05BD-CA68-2836-463D1174A828}"/>
                    </a:ext>
                  </a:extLst>
                </p:cNvPr>
                <p:cNvPicPr/>
                <p:nvPr/>
              </p:nvPicPr>
              <p:blipFill>
                <a:blip r:embed="rId291"/>
                <a:stretch>
                  <a:fillRect/>
                </a:stretch>
              </p:blipFill>
              <p:spPr>
                <a:xfrm>
                  <a:off x="6179956" y="2261291"/>
                  <a:ext cx="108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Freihand 185">
                  <a:extLst>
                    <a:ext uri="{FF2B5EF4-FFF2-40B4-BE49-F238E27FC236}">
                      <a16:creationId xmlns:a16="http://schemas.microsoft.com/office/drawing/2014/main" id="{CD8D8860-EB4D-4A71-7F34-CC6AAE949E23}"/>
                    </a:ext>
                  </a:extLst>
                </p14:cNvPr>
                <p14:cNvContentPartPr/>
                <p14:nvPr/>
              </p14:nvContentPartPr>
              <p14:xfrm>
                <a:off x="6338716" y="2379371"/>
                <a:ext cx="42120" cy="131040"/>
              </p14:xfrm>
            </p:contentPart>
          </mc:Choice>
          <mc:Fallback>
            <p:pic>
              <p:nvPicPr>
                <p:cNvPr id="186" name="Freihand 185">
                  <a:extLst>
                    <a:ext uri="{FF2B5EF4-FFF2-40B4-BE49-F238E27FC236}">
                      <a16:creationId xmlns:a16="http://schemas.microsoft.com/office/drawing/2014/main" id="{CD8D8860-EB4D-4A71-7F34-CC6AAE949E23}"/>
                    </a:ext>
                  </a:extLst>
                </p:cNvPr>
                <p:cNvPicPr/>
                <p:nvPr/>
              </p:nvPicPr>
              <p:blipFill>
                <a:blip r:embed="rId293"/>
                <a:stretch>
                  <a:fillRect/>
                </a:stretch>
              </p:blipFill>
              <p:spPr>
                <a:xfrm>
                  <a:off x="6334396" y="2375051"/>
                  <a:ext cx="50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Freihand 186">
                  <a:extLst>
                    <a:ext uri="{FF2B5EF4-FFF2-40B4-BE49-F238E27FC236}">
                      <a16:creationId xmlns:a16="http://schemas.microsoft.com/office/drawing/2014/main" id="{72EED1A4-AAD6-F66B-72F9-3D1DB58B5059}"/>
                    </a:ext>
                  </a:extLst>
                </p14:cNvPr>
                <p14:cNvContentPartPr/>
                <p14:nvPr/>
              </p14:nvContentPartPr>
              <p14:xfrm>
                <a:off x="6462916" y="2238971"/>
                <a:ext cx="130320" cy="166680"/>
              </p14:xfrm>
            </p:contentPart>
          </mc:Choice>
          <mc:Fallback>
            <p:pic>
              <p:nvPicPr>
                <p:cNvPr id="187" name="Freihand 186">
                  <a:extLst>
                    <a:ext uri="{FF2B5EF4-FFF2-40B4-BE49-F238E27FC236}">
                      <a16:creationId xmlns:a16="http://schemas.microsoft.com/office/drawing/2014/main" id="{72EED1A4-AAD6-F66B-72F9-3D1DB58B5059}"/>
                    </a:ext>
                  </a:extLst>
                </p:cNvPr>
                <p:cNvPicPr/>
                <p:nvPr/>
              </p:nvPicPr>
              <p:blipFill>
                <a:blip r:embed="rId295"/>
                <a:stretch>
                  <a:fillRect/>
                </a:stretch>
              </p:blipFill>
              <p:spPr>
                <a:xfrm>
                  <a:off x="6458596" y="2234651"/>
                  <a:ext cx="138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A44B5F2A-4DD1-D7C5-3437-10ADE9347CF1}"/>
                    </a:ext>
                  </a:extLst>
                </p14:cNvPr>
                <p14:cNvContentPartPr/>
                <p14:nvPr/>
              </p14:nvContentPartPr>
              <p14:xfrm>
                <a:off x="6485236" y="2260931"/>
                <a:ext cx="167040" cy="4320"/>
              </p14:xfrm>
            </p:contentPart>
          </mc:Choice>
          <mc:Fallback>
            <p:pic>
              <p:nvPicPr>
                <p:cNvPr id="188" name="Freihand 187">
                  <a:extLst>
                    <a:ext uri="{FF2B5EF4-FFF2-40B4-BE49-F238E27FC236}">
                      <a16:creationId xmlns:a16="http://schemas.microsoft.com/office/drawing/2014/main" id="{A44B5F2A-4DD1-D7C5-3437-10ADE9347CF1}"/>
                    </a:ext>
                  </a:extLst>
                </p:cNvPr>
                <p:cNvPicPr/>
                <p:nvPr/>
              </p:nvPicPr>
              <p:blipFill>
                <a:blip r:embed="rId297"/>
                <a:stretch>
                  <a:fillRect/>
                </a:stretch>
              </p:blipFill>
              <p:spPr>
                <a:xfrm>
                  <a:off x="6480916" y="2256611"/>
                  <a:ext cx="175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250A5A0A-08FA-DC91-0AA5-5AE76B846BF8}"/>
                    </a:ext>
                  </a:extLst>
                </p14:cNvPr>
                <p14:cNvContentPartPr/>
                <p14:nvPr/>
              </p14:nvContentPartPr>
              <p14:xfrm>
                <a:off x="6743356" y="2105051"/>
                <a:ext cx="120600" cy="320040"/>
              </p14:xfrm>
            </p:contentPart>
          </mc:Choice>
          <mc:Fallback>
            <p:pic>
              <p:nvPicPr>
                <p:cNvPr id="189" name="Freihand 188">
                  <a:extLst>
                    <a:ext uri="{FF2B5EF4-FFF2-40B4-BE49-F238E27FC236}">
                      <a16:creationId xmlns:a16="http://schemas.microsoft.com/office/drawing/2014/main" id="{250A5A0A-08FA-DC91-0AA5-5AE76B846BF8}"/>
                    </a:ext>
                  </a:extLst>
                </p:cNvPr>
                <p:cNvPicPr/>
                <p:nvPr/>
              </p:nvPicPr>
              <p:blipFill>
                <a:blip r:embed="rId299"/>
                <a:stretch>
                  <a:fillRect/>
                </a:stretch>
              </p:blipFill>
              <p:spPr>
                <a:xfrm>
                  <a:off x="6739036" y="2100731"/>
                  <a:ext cx="1292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0" name="Freihand 189">
                  <a:extLst>
                    <a:ext uri="{FF2B5EF4-FFF2-40B4-BE49-F238E27FC236}">
                      <a16:creationId xmlns:a16="http://schemas.microsoft.com/office/drawing/2014/main" id="{5261D5A3-EF24-E8C8-FDD1-115B5F73518F}"/>
                    </a:ext>
                  </a:extLst>
                </p14:cNvPr>
                <p14:cNvContentPartPr/>
                <p14:nvPr/>
              </p14:nvContentPartPr>
              <p14:xfrm>
                <a:off x="6885556" y="1800491"/>
                <a:ext cx="2643480" cy="299160"/>
              </p14:xfrm>
            </p:contentPart>
          </mc:Choice>
          <mc:Fallback>
            <p:pic>
              <p:nvPicPr>
                <p:cNvPr id="190" name="Freihand 189">
                  <a:extLst>
                    <a:ext uri="{FF2B5EF4-FFF2-40B4-BE49-F238E27FC236}">
                      <a16:creationId xmlns:a16="http://schemas.microsoft.com/office/drawing/2014/main" id="{5261D5A3-EF24-E8C8-FDD1-115B5F73518F}"/>
                    </a:ext>
                  </a:extLst>
                </p:cNvPr>
                <p:cNvPicPr/>
                <p:nvPr/>
              </p:nvPicPr>
              <p:blipFill>
                <a:blip r:embed="rId301"/>
                <a:stretch>
                  <a:fillRect/>
                </a:stretch>
              </p:blipFill>
              <p:spPr>
                <a:xfrm>
                  <a:off x="6881236" y="1796171"/>
                  <a:ext cx="26521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9ED57A8C-C930-88B9-51F8-E97ECDF3D4C8}"/>
                    </a:ext>
                  </a:extLst>
                </p14:cNvPr>
                <p14:cNvContentPartPr/>
                <p14:nvPr/>
              </p14:nvContentPartPr>
              <p14:xfrm>
                <a:off x="6902476" y="2134571"/>
                <a:ext cx="109080" cy="174600"/>
              </p14:xfrm>
            </p:contentPart>
          </mc:Choice>
          <mc:Fallback>
            <p:pic>
              <p:nvPicPr>
                <p:cNvPr id="192" name="Freihand 191">
                  <a:extLst>
                    <a:ext uri="{FF2B5EF4-FFF2-40B4-BE49-F238E27FC236}">
                      <a16:creationId xmlns:a16="http://schemas.microsoft.com/office/drawing/2014/main" id="{9ED57A8C-C930-88B9-51F8-E97ECDF3D4C8}"/>
                    </a:ext>
                  </a:extLst>
                </p:cNvPr>
                <p:cNvPicPr/>
                <p:nvPr/>
              </p:nvPicPr>
              <p:blipFill>
                <a:blip r:embed="rId303"/>
                <a:stretch>
                  <a:fillRect/>
                </a:stretch>
              </p:blipFill>
              <p:spPr>
                <a:xfrm>
                  <a:off x="6898156" y="2130251"/>
                  <a:ext cx="117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5566009D-EA80-34B6-5041-09FEDEE014B5}"/>
                    </a:ext>
                  </a:extLst>
                </p14:cNvPr>
                <p14:cNvContentPartPr/>
                <p14:nvPr/>
              </p14:nvContentPartPr>
              <p14:xfrm>
                <a:off x="6979876" y="2237531"/>
                <a:ext cx="27720" cy="92160"/>
              </p14:xfrm>
            </p:contentPart>
          </mc:Choice>
          <mc:Fallback>
            <p:pic>
              <p:nvPicPr>
                <p:cNvPr id="193" name="Freihand 192">
                  <a:extLst>
                    <a:ext uri="{FF2B5EF4-FFF2-40B4-BE49-F238E27FC236}">
                      <a16:creationId xmlns:a16="http://schemas.microsoft.com/office/drawing/2014/main" id="{5566009D-EA80-34B6-5041-09FEDEE014B5}"/>
                    </a:ext>
                  </a:extLst>
                </p:cNvPr>
                <p:cNvPicPr/>
                <p:nvPr/>
              </p:nvPicPr>
              <p:blipFill>
                <a:blip r:embed="rId305"/>
                <a:stretch>
                  <a:fillRect/>
                </a:stretch>
              </p:blipFill>
              <p:spPr>
                <a:xfrm>
                  <a:off x="6975556" y="2233211"/>
                  <a:ext cx="36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F8690359-AD60-FAEF-F9CF-88245D5A6EDD}"/>
                    </a:ext>
                  </a:extLst>
                </p14:cNvPr>
                <p14:cNvContentPartPr/>
                <p14:nvPr/>
              </p14:nvContentPartPr>
              <p14:xfrm>
                <a:off x="7056916" y="2174531"/>
                <a:ext cx="84600" cy="151560"/>
              </p14:xfrm>
            </p:contentPart>
          </mc:Choice>
          <mc:Fallback>
            <p:pic>
              <p:nvPicPr>
                <p:cNvPr id="194" name="Freihand 193">
                  <a:extLst>
                    <a:ext uri="{FF2B5EF4-FFF2-40B4-BE49-F238E27FC236}">
                      <a16:creationId xmlns:a16="http://schemas.microsoft.com/office/drawing/2014/main" id="{F8690359-AD60-FAEF-F9CF-88245D5A6EDD}"/>
                    </a:ext>
                  </a:extLst>
                </p:cNvPr>
                <p:cNvPicPr/>
                <p:nvPr/>
              </p:nvPicPr>
              <p:blipFill>
                <a:blip r:embed="rId307"/>
                <a:stretch>
                  <a:fillRect/>
                </a:stretch>
              </p:blipFill>
              <p:spPr>
                <a:xfrm>
                  <a:off x="7052596" y="2170211"/>
                  <a:ext cx="93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5" name="Freihand 194">
                  <a:extLst>
                    <a:ext uri="{FF2B5EF4-FFF2-40B4-BE49-F238E27FC236}">
                      <a16:creationId xmlns:a16="http://schemas.microsoft.com/office/drawing/2014/main" id="{7DDB6AE2-3065-6126-CF89-F2535CE28645}"/>
                    </a:ext>
                  </a:extLst>
                </p14:cNvPr>
                <p14:cNvContentPartPr/>
                <p14:nvPr/>
              </p14:nvContentPartPr>
              <p14:xfrm>
                <a:off x="7156996" y="2151131"/>
                <a:ext cx="102240" cy="145440"/>
              </p14:xfrm>
            </p:contentPart>
          </mc:Choice>
          <mc:Fallback>
            <p:pic>
              <p:nvPicPr>
                <p:cNvPr id="195" name="Freihand 194">
                  <a:extLst>
                    <a:ext uri="{FF2B5EF4-FFF2-40B4-BE49-F238E27FC236}">
                      <a16:creationId xmlns:a16="http://schemas.microsoft.com/office/drawing/2014/main" id="{7DDB6AE2-3065-6126-CF89-F2535CE28645}"/>
                    </a:ext>
                  </a:extLst>
                </p:cNvPr>
                <p:cNvPicPr/>
                <p:nvPr/>
              </p:nvPicPr>
              <p:blipFill>
                <a:blip r:embed="rId309"/>
                <a:stretch>
                  <a:fillRect/>
                </a:stretch>
              </p:blipFill>
              <p:spPr>
                <a:xfrm>
                  <a:off x="7152676" y="2146811"/>
                  <a:ext cx="110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6" name="Freihand 195">
                  <a:extLst>
                    <a:ext uri="{FF2B5EF4-FFF2-40B4-BE49-F238E27FC236}">
                      <a16:creationId xmlns:a16="http://schemas.microsoft.com/office/drawing/2014/main" id="{9CC9143F-7BDC-81DA-BFE5-C2AFBD0972F3}"/>
                    </a:ext>
                  </a:extLst>
                </p14:cNvPr>
                <p14:cNvContentPartPr/>
                <p14:nvPr/>
              </p14:nvContentPartPr>
              <p14:xfrm>
                <a:off x="7249156" y="2139611"/>
                <a:ext cx="99360" cy="152280"/>
              </p14:xfrm>
            </p:contentPart>
          </mc:Choice>
          <mc:Fallback>
            <p:pic>
              <p:nvPicPr>
                <p:cNvPr id="196" name="Freihand 195">
                  <a:extLst>
                    <a:ext uri="{FF2B5EF4-FFF2-40B4-BE49-F238E27FC236}">
                      <a16:creationId xmlns:a16="http://schemas.microsoft.com/office/drawing/2014/main" id="{9CC9143F-7BDC-81DA-BFE5-C2AFBD0972F3}"/>
                    </a:ext>
                  </a:extLst>
                </p:cNvPr>
                <p:cNvPicPr/>
                <p:nvPr/>
              </p:nvPicPr>
              <p:blipFill>
                <a:blip r:embed="rId311"/>
                <a:stretch>
                  <a:fillRect/>
                </a:stretch>
              </p:blipFill>
              <p:spPr>
                <a:xfrm>
                  <a:off x="7244836" y="2135291"/>
                  <a:ext cx="108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7" name="Freihand 196">
                  <a:extLst>
                    <a:ext uri="{FF2B5EF4-FFF2-40B4-BE49-F238E27FC236}">
                      <a16:creationId xmlns:a16="http://schemas.microsoft.com/office/drawing/2014/main" id="{C88580A0-5566-E411-5FE2-7568DB6BD62D}"/>
                    </a:ext>
                  </a:extLst>
                </p14:cNvPr>
                <p14:cNvContentPartPr/>
                <p14:nvPr/>
              </p14:nvContentPartPr>
              <p14:xfrm>
                <a:off x="7371916" y="2129891"/>
                <a:ext cx="91440" cy="144720"/>
              </p14:xfrm>
            </p:contentPart>
          </mc:Choice>
          <mc:Fallback>
            <p:pic>
              <p:nvPicPr>
                <p:cNvPr id="197" name="Freihand 196">
                  <a:extLst>
                    <a:ext uri="{FF2B5EF4-FFF2-40B4-BE49-F238E27FC236}">
                      <a16:creationId xmlns:a16="http://schemas.microsoft.com/office/drawing/2014/main" id="{C88580A0-5566-E411-5FE2-7568DB6BD62D}"/>
                    </a:ext>
                  </a:extLst>
                </p:cNvPr>
                <p:cNvPicPr/>
                <p:nvPr/>
              </p:nvPicPr>
              <p:blipFill>
                <a:blip r:embed="rId313"/>
                <a:stretch>
                  <a:fillRect/>
                </a:stretch>
              </p:blipFill>
              <p:spPr>
                <a:xfrm>
                  <a:off x="7367596" y="2125571"/>
                  <a:ext cx="100080" cy="153360"/>
                </a:xfrm>
                <a:prstGeom prst="rect">
                  <a:avLst/>
                </a:prstGeom>
              </p:spPr>
            </p:pic>
          </mc:Fallback>
        </mc:AlternateContent>
      </p:grpSp>
      <p:grpSp>
        <p:nvGrpSpPr>
          <p:cNvPr id="207" name="Gruppieren 206">
            <a:extLst>
              <a:ext uri="{FF2B5EF4-FFF2-40B4-BE49-F238E27FC236}">
                <a16:creationId xmlns:a16="http://schemas.microsoft.com/office/drawing/2014/main" id="{E5A6FA4A-3771-8FEA-48F2-049D85224314}"/>
              </a:ext>
            </a:extLst>
          </p:cNvPr>
          <p:cNvGrpSpPr/>
          <p:nvPr/>
        </p:nvGrpSpPr>
        <p:grpSpPr>
          <a:xfrm>
            <a:off x="7569196" y="2087771"/>
            <a:ext cx="834480" cy="214920"/>
            <a:chOff x="7569196" y="2087771"/>
            <a:chExt cx="834480" cy="214920"/>
          </a:xfrm>
        </p:grpSpPr>
        <mc:AlternateContent xmlns:mc="http://schemas.openxmlformats.org/markup-compatibility/2006">
          <mc:Choice xmlns:p14="http://schemas.microsoft.com/office/powerpoint/2010/main" Requires="p14">
            <p:contentPart p14:bwMode="auto" r:id="rId314">
              <p14:nvContentPartPr>
                <p14:cNvPr id="199" name="Freihand 198">
                  <a:extLst>
                    <a:ext uri="{FF2B5EF4-FFF2-40B4-BE49-F238E27FC236}">
                      <a16:creationId xmlns:a16="http://schemas.microsoft.com/office/drawing/2014/main" id="{A590E598-1C92-67E1-83A9-4DFFA1CF5345}"/>
                    </a:ext>
                  </a:extLst>
                </p14:cNvPr>
                <p14:cNvContentPartPr/>
                <p14:nvPr/>
              </p14:nvContentPartPr>
              <p14:xfrm>
                <a:off x="7610956" y="2204411"/>
                <a:ext cx="15840" cy="98280"/>
              </p14:xfrm>
            </p:contentPart>
          </mc:Choice>
          <mc:Fallback>
            <p:pic>
              <p:nvPicPr>
                <p:cNvPr id="199" name="Freihand 198">
                  <a:extLst>
                    <a:ext uri="{FF2B5EF4-FFF2-40B4-BE49-F238E27FC236}">
                      <a16:creationId xmlns:a16="http://schemas.microsoft.com/office/drawing/2014/main" id="{A590E598-1C92-67E1-83A9-4DFFA1CF5345}"/>
                    </a:ext>
                  </a:extLst>
                </p:cNvPr>
                <p:cNvPicPr/>
                <p:nvPr/>
              </p:nvPicPr>
              <p:blipFill>
                <a:blip r:embed="rId315"/>
                <a:stretch>
                  <a:fillRect/>
                </a:stretch>
              </p:blipFill>
              <p:spPr>
                <a:xfrm>
                  <a:off x="7606636" y="2200091"/>
                  <a:ext cx="24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0" name="Freihand 199">
                  <a:extLst>
                    <a:ext uri="{FF2B5EF4-FFF2-40B4-BE49-F238E27FC236}">
                      <a16:creationId xmlns:a16="http://schemas.microsoft.com/office/drawing/2014/main" id="{E2546CAE-EFE6-4CCF-81BB-EE5BE5D9380A}"/>
                    </a:ext>
                  </a:extLst>
                </p14:cNvPr>
                <p14:cNvContentPartPr/>
                <p14:nvPr/>
              </p14:nvContentPartPr>
              <p14:xfrm>
                <a:off x="7569196" y="2237531"/>
                <a:ext cx="117000" cy="19080"/>
              </p14:xfrm>
            </p:contentPart>
          </mc:Choice>
          <mc:Fallback>
            <p:pic>
              <p:nvPicPr>
                <p:cNvPr id="200" name="Freihand 199">
                  <a:extLst>
                    <a:ext uri="{FF2B5EF4-FFF2-40B4-BE49-F238E27FC236}">
                      <a16:creationId xmlns:a16="http://schemas.microsoft.com/office/drawing/2014/main" id="{E2546CAE-EFE6-4CCF-81BB-EE5BE5D9380A}"/>
                    </a:ext>
                  </a:extLst>
                </p:cNvPr>
                <p:cNvPicPr/>
                <p:nvPr/>
              </p:nvPicPr>
              <p:blipFill>
                <a:blip r:embed="rId317"/>
                <a:stretch>
                  <a:fillRect/>
                </a:stretch>
              </p:blipFill>
              <p:spPr>
                <a:xfrm>
                  <a:off x="7564876" y="2233211"/>
                  <a:ext cx="125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1" name="Freihand 200">
                  <a:extLst>
                    <a:ext uri="{FF2B5EF4-FFF2-40B4-BE49-F238E27FC236}">
                      <a16:creationId xmlns:a16="http://schemas.microsoft.com/office/drawing/2014/main" id="{A2DB7FA8-E5C6-27CF-4995-FB4CC00B0E66}"/>
                    </a:ext>
                  </a:extLst>
                </p14:cNvPr>
                <p14:cNvContentPartPr/>
                <p14:nvPr/>
              </p14:nvContentPartPr>
              <p14:xfrm>
                <a:off x="7774036" y="2118011"/>
                <a:ext cx="93960" cy="162360"/>
              </p14:xfrm>
            </p:contentPart>
          </mc:Choice>
          <mc:Fallback>
            <p:pic>
              <p:nvPicPr>
                <p:cNvPr id="201" name="Freihand 200">
                  <a:extLst>
                    <a:ext uri="{FF2B5EF4-FFF2-40B4-BE49-F238E27FC236}">
                      <a16:creationId xmlns:a16="http://schemas.microsoft.com/office/drawing/2014/main" id="{A2DB7FA8-E5C6-27CF-4995-FB4CC00B0E66}"/>
                    </a:ext>
                  </a:extLst>
                </p:cNvPr>
                <p:cNvPicPr/>
                <p:nvPr/>
              </p:nvPicPr>
              <p:blipFill>
                <a:blip r:embed="rId319"/>
                <a:stretch>
                  <a:fillRect/>
                </a:stretch>
              </p:blipFill>
              <p:spPr>
                <a:xfrm>
                  <a:off x="7769716" y="2113691"/>
                  <a:ext cx="102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2" name="Freihand 201">
                  <a:extLst>
                    <a:ext uri="{FF2B5EF4-FFF2-40B4-BE49-F238E27FC236}">
                      <a16:creationId xmlns:a16="http://schemas.microsoft.com/office/drawing/2014/main" id="{02C4F960-1AD2-F587-C7F8-B78A3479E55E}"/>
                    </a:ext>
                  </a:extLst>
                </p14:cNvPr>
                <p14:cNvContentPartPr/>
                <p14:nvPr/>
              </p14:nvContentPartPr>
              <p14:xfrm>
                <a:off x="7887796" y="2101811"/>
                <a:ext cx="108360" cy="165960"/>
              </p14:xfrm>
            </p:contentPart>
          </mc:Choice>
          <mc:Fallback>
            <p:pic>
              <p:nvPicPr>
                <p:cNvPr id="202" name="Freihand 201">
                  <a:extLst>
                    <a:ext uri="{FF2B5EF4-FFF2-40B4-BE49-F238E27FC236}">
                      <a16:creationId xmlns:a16="http://schemas.microsoft.com/office/drawing/2014/main" id="{02C4F960-1AD2-F587-C7F8-B78A3479E55E}"/>
                    </a:ext>
                  </a:extLst>
                </p:cNvPr>
                <p:cNvPicPr/>
                <p:nvPr/>
              </p:nvPicPr>
              <p:blipFill>
                <a:blip r:embed="rId321"/>
                <a:stretch>
                  <a:fillRect/>
                </a:stretch>
              </p:blipFill>
              <p:spPr>
                <a:xfrm>
                  <a:off x="7883476" y="2097491"/>
                  <a:ext cx="117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3" name="Freihand 202">
                  <a:extLst>
                    <a:ext uri="{FF2B5EF4-FFF2-40B4-BE49-F238E27FC236}">
                      <a16:creationId xmlns:a16="http://schemas.microsoft.com/office/drawing/2014/main" id="{52CC376C-5BDC-1935-9819-9330DB72E776}"/>
                    </a:ext>
                  </a:extLst>
                </p14:cNvPr>
                <p14:cNvContentPartPr/>
                <p14:nvPr/>
              </p14:nvContentPartPr>
              <p14:xfrm>
                <a:off x="8053396" y="2110451"/>
                <a:ext cx="97200" cy="151560"/>
              </p14:xfrm>
            </p:contentPart>
          </mc:Choice>
          <mc:Fallback>
            <p:pic>
              <p:nvPicPr>
                <p:cNvPr id="203" name="Freihand 202">
                  <a:extLst>
                    <a:ext uri="{FF2B5EF4-FFF2-40B4-BE49-F238E27FC236}">
                      <a16:creationId xmlns:a16="http://schemas.microsoft.com/office/drawing/2014/main" id="{52CC376C-5BDC-1935-9819-9330DB72E776}"/>
                    </a:ext>
                  </a:extLst>
                </p:cNvPr>
                <p:cNvPicPr/>
                <p:nvPr/>
              </p:nvPicPr>
              <p:blipFill>
                <a:blip r:embed="rId323"/>
                <a:stretch>
                  <a:fillRect/>
                </a:stretch>
              </p:blipFill>
              <p:spPr>
                <a:xfrm>
                  <a:off x="8049076" y="2106131"/>
                  <a:ext cx="105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D94943F3-9BC2-4155-0F36-0D39CEA713E0}"/>
                    </a:ext>
                  </a:extLst>
                </p14:cNvPr>
                <p14:cNvContentPartPr/>
                <p14:nvPr/>
              </p14:nvContentPartPr>
              <p14:xfrm>
                <a:off x="8101636" y="2093171"/>
                <a:ext cx="113400" cy="3600"/>
              </p14:xfrm>
            </p:contentPart>
          </mc:Choice>
          <mc:Fallback>
            <p:pic>
              <p:nvPicPr>
                <p:cNvPr id="204" name="Freihand 203">
                  <a:extLst>
                    <a:ext uri="{FF2B5EF4-FFF2-40B4-BE49-F238E27FC236}">
                      <a16:creationId xmlns:a16="http://schemas.microsoft.com/office/drawing/2014/main" id="{D94943F3-9BC2-4155-0F36-0D39CEA713E0}"/>
                    </a:ext>
                  </a:extLst>
                </p:cNvPr>
                <p:cNvPicPr/>
                <p:nvPr/>
              </p:nvPicPr>
              <p:blipFill>
                <a:blip r:embed="rId325"/>
                <a:stretch>
                  <a:fillRect/>
                </a:stretch>
              </p:blipFill>
              <p:spPr>
                <a:xfrm>
                  <a:off x="8097316" y="2088851"/>
                  <a:ext cx="122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5" name="Freihand 204">
                  <a:extLst>
                    <a:ext uri="{FF2B5EF4-FFF2-40B4-BE49-F238E27FC236}">
                      <a16:creationId xmlns:a16="http://schemas.microsoft.com/office/drawing/2014/main" id="{864F873D-9746-0851-028D-AE73554D4472}"/>
                    </a:ext>
                  </a:extLst>
                </p14:cNvPr>
                <p14:cNvContentPartPr/>
                <p14:nvPr/>
              </p14:nvContentPartPr>
              <p14:xfrm>
                <a:off x="8222236" y="2092091"/>
                <a:ext cx="66600" cy="137520"/>
              </p14:xfrm>
            </p:contentPart>
          </mc:Choice>
          <mc:Fallback>
            <p:pic>
              <p:nvPicPr>
                <p:cNvPr id="205" name="Freihand 204">
                  <a:extLst>
                    <a:ext uri="{FF2B5EF4-FFF2-40B4-BE49-F238E27FC236}">
                      <a16:creationId xmlns:a16="http://schemas.microsoft.com/office/drawing/2014/main" id="{864F873D-9746-0851-028D-AE73554D4472}"/>
                    </a:ext>
                  </a:extLst>
                </p:cNvPr>
                <p:cNvPicPr/>
                <p:nvPr/>
              </p:nvPicPr>
              <p:blipFill>
                <a:blip r:embed="rId327"/>
                <a:stretch>
                  <a:fillRect/>
                </a:stretch>
              </p:blipFill>
              <p:spPr>
                <a:xfrm>
                  <a:off x="8217916" y="2087771"/>
                  <a:ext cx="75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Freihand 205">
                  <a:extLst>
                    <a:ext uri="{FF2B5EF4-FFF2-40B4-BE49-F238E27FC236}">
                      <a16:creationId xmlns:a16="http://schemas.microsoft.com/office/drawing/2014/main" id="{FEE0E33F-B2E6-1DF1-464F-C29F66085C62}"/>
                    </a:ext>
                  </a:extLst>
                </p14:cNvPr>
                <p14:cNvContentPartPr/>
                <p14:nvPr/>
              </p14:nvContentPartPr>
              <p14:xfrm>
                <a:off x="8284516" y="2087771"/>
                <a:ext cx="119160" cy="146520"/>
              </p14:xfrm>
            </p:contentPart>
          </mc:Choice>
          <mc:Fallback>
            <p:pic>
              <p:nvPicPr>
                <p:cNvPr id="206" name="Freihand 205">
                  <a:extLst>
                    <a:ext uri="{FF2B5EF4-FFF2-40B4-BE49-F238E27FC236}">
                      <a16:creationId xmlns:a16="http://schemas.microsoft.com/office/drawing/2014/main" id="{FEE0E33F-B2E6-1DF1-464F-C29F66085C62}"/>
                    </a:ext>
                  </a:extLst>
                </p:cNvPr>
                <p:cNvPicPr/>
                <p:nvPr/>
              </p:nvPicPr>
              <p:blipFill>
                <a:blip r:embed="rId329"/>
                <a:stretch>
                  <a:fillRect/>
                </a:stretch>
              </p:blipFill>
              <p:spPr>
                <a:xfrm>
                  <a:off x="8280196" y="2083451"/>
                  <a:ext cx="127800" cy="155160"/>
                </a:xfrm>
                <a:prstGeom prst="rect">
                  <a:avLst/>
                </a:prstGeom>
              </p:spPr>
            </p:pic>
          </mc:Fallback>
        </mc:AlternateContent>
      </p:grpSp>
      <p:grpSp>
        <p:nvGrpSpPr>
          <p:cNvPr id="215" name="Gruppieren 214">
            <a:extLst>
              <a:ext uri="{FF2B5EF4-FFF2-40B4-BE49-F238E27FC236}">
                <a16:creationId xmlns:a16="http://schemas.microsoft.com/office/drawing/2014/main" id="{7D73AD83-9FA7-C68B-A406-6DB7412AD362}"/>
              </a:ext>
            </a:extLst>
          </p:cNvPr>
          <p:cNvGrpSpPr/>
          <p:nvPr/>
        </p:nvGrpSpPr>
        <p:grpSpPr>
          <a:xfrm>
            <a:off x="8519236" y="2057891"/>
            <a:ext cx="818280" cy="206280"/>
            <a:chOff x="8519236" y="2057891"/>
            <a:chExt cx="818280" cy="206280"/>
          </a:xfrm>
        </p:grpSpPr>
        <mc:AlternateContent xmlns:mc="http://schemas.openxmlformats.org/markup-compatibility/2006">
          <mc:Choice xmlns:p14="http://schemas.microsoft.com/office/powerpoint/2010/main" Requires="p14">
            <p:contentPart p14:bwMode="auto" r:id="rId330">
              <p14:nvContentPartPr>
                <p14:cNvPr id="208" name="Freihand 207">
                  <a:extLst>
                    <a:ext uri="{FF2B5EF4-FFF2-40B4-BE49-F238E27FC236}">
                      <a16:creationId xmlns:a16="http://schemas.microsoft.com/office/drawing/2014/main" id="{11076443-DD6F-8B14-5AB3-E340F3C71381}"/>
                    </a:ext>
                  </a:extLst>
                </p14:cNvPr>
                <p14:cNvContentPartPr/>
                <p14:nvPr/>
              </p14:nvContentPartPr>
              <p14:xfrm>
                <a:off x="8519236" y="2186051"/>
                <a:ext cx="162720" cy="34560"/>
              </p14:xfrm>
            </p:contentPart>
          </mc:Choice>
          <mc:Fallback>
            <p:pic>
              <p:nvPicPr>
                <p:cNvPr id="208" name="Freihand 207">
                  <a:extLst>
                    <a:ext uri="{FF2B5EF4-FFF2-40B4-BE49-F238E27FC236}">
                      <a16:creationId xmlns:a16="http://schemas.microsoft.com/office/drawing/2014/main" id="{11076443-DD6F-8B14-5AB3-E340F3C71381}"/>
                    </a:ext>
                  </a:extLst>
                </p:cNvPr>
                <p:cNvPicPr/>
                <p:nvPr/>
              </p:nvPicPr>
              <p:blipFill>
                <a:blip r:embed="rId331"/>
                <a:stretch>
                  <a:fillRect/>
                </a:stretch>
              </p:blipFill>
              <p:spPr>
                <a:xfrm>
                  <a:off x="8514916" y="2181731"/>
                  <a:ext cx="171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9" name="Freihand 208">
                  <a:extLst>
                    <a:ext uri="{FF2B5EF4-FFF2-40B4-BE49-F238E27FC236}">
                      <a16:creationId xmlns:a16="http://schemas.microsoft.com/office/drawing/2014/main" id="{7E0EAFDD-1336-433E-ED66-F3568AA3ED1D}"/>
                    </a:ext>
                  </a:extLst>
                </p14:cNvPr>
                <p14:cNvContentPartPr/>
                <p14:nvPr/>
              </p14:nvContentPartPr>
              <p14:xfrm>
                <a:off x="8725516" y="2063291"/>
                <a:ext cx="127440" cy="192960"/>
              </p14:xfrm>
            </p:contentPart>
          </mc:Choice>
          <mc:Fallback>
            <p:pic>
              <p:nvPicPr>
                <p:cNvPr id="209" name="Freihand 208">
                  <a:extLst>
                    <a:ext uri="{FF2B5EF4-FFF2-40B4-BE49-F238E27FC236}">
                      <a16:creationId xmlns:a16="http://schemas.microsoft.com/office/drawing/2014/main" id="{7E0EAFDD-1336-433E-ED66-F3568AA3ED1D}"/>
                    </a:ext>
                  </a:extLst>
                </p:cNvPr>
                <p:cNvPicPr/>
                <p:nvPr/>
              </p:nvPicPr>
              <p:blipFill>
                <a:blip r:embed="rId333"/>
                <a:stretch>
                  <a:fillRect/>
                </a:stretch>
              </p:blipFill>
              <p:spPr>
                <a:xfrm>
                  <a:off x="8721196" y="2058971"/>
                  <a:ext cx="136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0" name="Freihand 209">
                  <a:extLst>
                    <a:ext uri="{FF2B5EF4-FFF2-40B4-BE49-F238E27FC236}">
                      <a16:creationId xmlns:a16="http://schemas.microsoft.com/office/drawing/2014/main" id="{327F66E9-8B3D-3C99-D5CD-301CD89752A2}"/>
                    </a:ext>
                  </a:extLst>
                </p14:cNvPr>
                <p14:cNvContentPartPr/>
                <p14:nvPr/>
              </p14:nvContentPartPr>
              <p14:xfrm>
                <a:off x="8748196" y="2158691"/>
                <a:ext cx="107280" cy="24120"/>
              </p14:xfrm>
            </p:contentPart>
          </mc:Choice>
          <mc:Fallback>
            <p:pic>
              <p:nvPicPr>
                <p:cNvPr id="210" name="Freihand 209">
                  <a:extLst>
                    <a:ext uri="{FF2B5EF4-FFF2-40B4-BE49-F238E27FC236}">
                      <a16:creationId xmlns:a16="http://schemas.microsoft.com/office/drawing/2014/main" id="{327F66E9-8B3D-3C99-D5CD-301CD89752A2}"/>
                    </a:ext>
                  </a:extLst>
                </p:cNvPr>
                <p:cNvPicPr/>
                <p:nvPr/>
              </p:nvPicPr>
              <p:blipFill>
                <a:blip r:embed="rId335"/>
                <a:stretch>
                  <a:fillRect/>
                </a:stretch>
              </p:blipFill>
              <p:spPr>
                <a:xfrm>
                  <a:off x="8743876" y="2154371"/>
                  <a:ext cx="115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 name="Freihand 210">
                  <a:extLst>
                    <a:ext uri="{FF2B5EF4-FFF2-40B4-BE49-F238E27FC236}">
                      <a16:creationId xmlns:a16="http://schemas.microsoft.com/office/drawing/2014/main" id="{7B96C2E9-D136-B561-D534-4EFBF80F1938}"/>
                    </a:ext>
                  </a:extLst>
                </p14:cNvPr>
                <p14:cNvContentPartPr/>
                <p14:nvPr/>
              </p14:nvContentPartPr>
              <p14:xfrm>
                <a:off x="8891836" y="2064371"/>
                <a:ext cx="140400" cy="197640"/>
              </p14:xfrm>
            </p:contentPart>
          </mc:Choice>
          <mc:Fallback>
            <p:pic>
              <p:nvPicPr>
                <p:cNvPr id="211" name="Freihand 210">
                  <a:extLst>
                    <a:ext uri="{FF2B5EF4-FFF2-40B4-BE49-F238E27FC236}">
                      <a16:creationId xmlns:a16="http://schemas.microsoft.com/office/drawing/2014/main" id="{7B96C2E9-D136-B561-D534-4EFBF80F1938}"/>
                    </a:ext>
                  </a:extLst>
                </p:cNvPr>
                <p:cNvPicPr/>
                <p:nvPr/>
              </p:nvPicPr>
              <p:blipFill>
                <a:blip r:embed="rId337"/>
                <a:stretch>
                  <a:fillRect/>
                </a:stretch>
              </p:blipFill>
              <p:spPr>
                <a:xfrm>
                  <a:off x="8887516" y="2060051"/>
                  <a:ext cx="149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2" name="Freihand 211">
                  <a:extLst>
                    <a:ext uri="{FF2B5EF4-FFF2-40B4-BE49-F238E27FC236}">
                      <a16:creationId xmlns:a16="http://schemas.microsoft.com/office/drawing/2014/main" id="{248F9D62-A8F2-CE48-1CCF-87B2B1E1E639}"/>
                    </a:ext>
                  </a:extLst>
                </p14:cNvPr>
                <p14:cNvContentPartPr/>
                <p14:nvPr/>
              </p14:nvContentPartPr>
              <p14:xfrm>
                <a:off x="9034036" y="2057891"/>
                <a:ext cx="92520" cy="206280"/>
              </p14:xfrm>
            </p:contentPart>
          </mc:Choice>
          <mc:Fallback>
            <p:pic>
              <p:nvPicPr>
                <p:cNvPr id="212" name="Freihand 211">
                  <a:extLst>
                    <a:ext uri="{FF2B5EF4-FFF2-40B4-BE49-F238E27FC236}">
                      <a16:creationId xmlns:a16="http://schemas.microsoft.com/office/drawing/2014/main" id="{248F9D62-A8F2-CE48-1CCF-87B2B1E1E639}"/>
                    </a:ext>
                  </a:extLst>
                </p:cNvPr>
                <p:cNvPicPr/>
                <p:nvPr/>
              </p:nvPicPr>
              <p:blipFill>
                <a:blip r:embed="rId339"/>
                <a:stretch>
                  <a:fillRect/>
                </a:stretch>
              </p:blipFill>
              <p:spPr>
                <a:xfrm>
                  <a:off x="9029716" y="2053571"/>
                  <a:ext cx="101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3" name="Freihand 212">
                  <a:extLst>
                    <a:ext uri="{FF2B5EF4-FFF2-40B4-BE49-F238E27FC236}">
                      <a16:creationId xmlns:a16="http://schemas.microsoft.com/office/drawing/2014/main" id="{8D5CA170-4ACD-E21F-C1EC-387CC274047E}"/>
                    </a:ext>
                  </a:extLst>
                </p14:cNvPr>
                <p14:cNvContentPartPr/>
                <p14:nvPr/>
              </p14:nvContentPartPr>
              <p14:xfrm>
                <a:off x="9014596" y="2068331"/>
                <a:ext cx="223920" cy="177840"/>
              </p14:xfrm>
            </p:contentPart>
          </mc:Choice>
          <mc:Fallback>
            <p:pic>
              <p:nvPicPr>
                <p:cNvPr id="213" name="Freihand 212">
                  <a:extLst>
                    <a:ext uri="{FF2B5EF4-FFF2-40B4-BE49-F238E27FC236}">
                      <a16:creationId xmlns:a16="http://schemas.microsoft.com/office/drawing/2014/main" id="{8D5CA170-4ACD-E21F-C1EC-387CC274047E}"/>
                    </a:ext>
                  </a:extLst>
                </p:cNvPr>
                <p:cNvPicPr/>
                <p:nvPr/>
              </p:nvPicPr>
              <p:blipFill>
                <a:blip r:embed="rId341"/>
                <a:stretch>
                  <a:fillRect/>
                </a:stretch>
              </p:blipFill>
              <p:spPr>
                <a:xfrm>
                  <a:off x="9010276" y="2064011"/>
                  <a:ext cx="232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6AC5D95D-5A24-F601-9C44-F26D20542C80}"/>
                    </a:ext>
                  </a:extLst>
                </p14:cNvPr>
                <p14:cNvContentPartPr/>
                <p14:nvPr/>
              </p14:nvContentPartPr>
              <p14:xfrm>
                <a:off x="9188476" y="2074091"/>
                <a:ext cx="149040" cy="9720"/>
              </p14:xfrm>
            </p:contentPart>
          </mc:Choice>
          <mc:Fallback>
            <p:pic>
              <p:nvPicPr>
                <p:cNvPr id="214" name="Freihand 213">
                  <a:extLst>
                    <a:ext uri="{FF2B5EF4-FFF2-40B4-BE49-F238E27FC236}">
                      <a16:creationId xmlns:a16="http://schemas.microsoft.com/office/drawing/2014/main" id="{6AC5D95D-5A24-F601-9C44-F26D20542C80}"/>
                    </a:ext>
                  </a:extLst>
                </p:cNvPr>
                <p:cNvPicPr/>
                <p:nvPr/>
              </p:nvPicPr>
              <p:blipFill>
                <a:blip r:embed="rId343"/>
                <a:stretch>
                  <a:fillRect/>
                </a:stretch>
              </p:blipFill>
              <p:spPr>
                <a:xfrm>
                  <a:off x="9184156" y="2069771"/>
                  <a:ext cx="157680" cy="18360"/>
                </a:xfrm>
                <a:prstGeom prst="rect">
                  <a:avLst/>
                </a:prstGeom>
              </p:spPr>
            </p:pic>
          </mc:Fallback>
        </mc:AlternateContent>
      </p:grpSp>
      <p:grpSp>
        <p:nvGrpSpPr>
          <p:cNvPr id="218" name="Gruppieren 217">
            <a:extLst>
              <a:ext uri="{FF2B5EF4-FFF2-40B4-BE49-F238E27FC236}">
                <a16:creationId xmlns:a16="http://schemas.microsoft.com/office/drawing/2014/main" id="{7532047E-F99A-15A1-3CE3-06CB85C988BA}"/>
              </a:ext>
            </a:extLst>
          </p:cNvPr>
          <p:cNvGrpSpPr/>
          <p:nvPr/>
        </p:nvGrpSpPr>
        <p:grpSpPr>
          <a:xfrm>
            <a:off x="9680596" y="2144651"/>
            <a:ext cx="193680" cy="106560"/>
            <a:chOff x="9680596" y="2144651"/>
            <a:chExt cx="193680" cy="106560"/>
          </a:xfrm>
        </p:grpSpPr>
        <mc:AlternateContent xmlns:mc="http://schemas.openxmlformats.org/markup-compatibility/2006">
          <mc:Choice xmlns:p14="http://schemas.microsoft.com/office/powerpoint/2010/main" Requires="p14">
            <p:contentPart p14:bwMode="auto" r:id="rId344">
              <p14:nvContentPartPr>
                <p14:cNvPr id="216" name="Freihand 215">
                  <a:extLst>
                    <a:ext uri="{FF2B5EF4-FFF2-40B4-BE49-F238E27FC236}">
                      <a16:creationId xmlns:a16="http://schemas.microsoft.com/office/drawing/2014/main" id="{8E7C5F44-79E8-3F27-A866-575FD74FE13F}"/>
                    </a:ext>
                  </a:extLst>
                </p14:cNvPr>
                <p14:cNvContentPartPr/>
                <p14:nvPr/>
              </p14:nvContentPartPr>
              <p14:xfrm>
                <a:off x="9680596" y="2144651"/>
                <a:ext cx="192240" cy="16920"/>
              </p14:xfrm>
            </p:contentPart>
          </mc:Choice>
          <mc:Fallback>
            <p:pic>
              <p:nvPicPr>
                <p:cNvPr id="216" name="Freihand 215">
                  <a:extLst>
                    <a:ext uri="{FF2B5EF4-FFF2-40B4-BE49-F238E27FC236}">
                      <a16:creationId xmlns:a16="http://schemas.microsoft.com/office/drawing/2014/main" id="{8E7C5F44-79E8-3F27-A866-575FD74FE13F}"/>
                    </a:ext>
                  </a:extLst>
                </p:cNvPr>
                <p:cNvPicPr/>
                <p:nvPr/>
              </p:nvPicPr>
              <p:blipFill>
                <a:blip r:embed="rId345"/>
                <a:stretch>
                  <a:fillRect/>
                </a:stretch>
              </p:blipFill>
              <p:spPr>
                <a:xfrm>
                  <a:off x="9676276" y="2140331"/>
                  <a:ext cx="200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7" name="Freihand 216">
                  <a:extLst>
                    <a:ext uri="{FF2B5EF4-FFF2-40B4-BE49-F238E27FC236}">
                      <a16:creationId xmlns:a16="http://schemas.microsoft.com/office/drawing/2014/main" id="{18349EC8-6126-2D0E-AC76-42620061B2ED}"/>
                    </a:ext>
                  </a:extLst>
                </p14:cNvPr>
                <p14:cNvContentPartPr/>
                <p14:nvPr/>
              </p14:nvContentPartPr>
              <p14:xfrm>
                <a:off x="9691396" y="2209091"/>
                <a:ext cx="182880" cy="42120"/>
              </p14:xfrm>
            </p:contentPart>
          </mc:Choice>
          <mc:Fallback>
            <p:pic>
              <p:nvPicPr>
                <p:cNvPr id="217" name="Freihand 216">
                  <a:extLst>
                    <a:ext uri="{FF2B5EF4-FFF2-40B4-BE49-F238E27FC236}">
                      <a16:creationId xmlns:a16="http://schemas.microsoft.com/office/drawing/2014/main" id="{18349EC8-6126-2D0E-AC76-42620061B2ED}"/>
                    </a:ext>
                  </a:extLst>
                </p:cNvPr>
                <p:cNvPicPr/>
                <p:nvPr/>
              </p:nvPicPr>
              <p:blipFill>
                <a:blip r:embed="rId347"/>
                <a:stretch>
                  <a:fillRect/>
                </a:stretch>
              </p:blipFill>
              <p:spPr>
                <a:xfrm>
                  <a:off x="9687076" y="2204771"/>
                  <a:ext cx="191520" cy="50760"/>
                </a:xfrm>
                <a:prstGeom prst="rect">
                  <a:avLst/>
                </a:prstGeom>
              </p:spPr>
            </p:pic>
          </mc:Fallback>
        </mc:AlternateContent>
      </p:grpSp>
      <p:grpSp>
        <p:nvGrpSpPr>
          <p:cNvPr id="222" name="Gruppieren 221">
            <a:extLst>
              <a:ext uri="{FF2B5EF4-FFF2-40B4-BE49-F238E27FC236}">
                <a16:creationId xmlns:a16="http://schemas.microsoft.com/office/drawing/2014/main" id="{1706960A-37A9-E1B5-0867-FEC18F987924}"/>
              </a:ext>
            </a:extLst>
          </p:cNvPr>
          <p:cNvGrpSpPr/>
          <p:nvPr/>
        </p:nvGrpSpPr>
        <p:grpSpPr>
          <a:xfrm>
            <a:off x="10051396" y="2018651"/>
            <a:ext cx="662400" cy="245880"/>
            <a:chOff x="10051396" y="2018651"/>
            <a:chExt cx="662400" cy="245880"/>
          </a:xfrm>
        </p:grpSpPr>
        <mc:AlternateContent xmlns:mc="http://schemas.openxmlformats.org/markup-compatibility/2006">
          <mc:Choice xmlns:p14="http://schemas.microsoft.com/office/powerpoint/2010/main" Requires="p14">
            <p:contentPart p14:bwMode="auto" r:id="rId348">
              <p14:nvContentPartPr>
                <p14:cNvPr id="219" name="Freihand 218">
                  <a:extLst>
                    <a:ext uri="{FF2B5EF4-FFF2-40B4-BE49-F238E27FC236}">
                      <a16:creationId xmlns:a16="http://schemas.microsoft.com/office/drawing/2014/main" id="{5A5C1FAD-EF06-0119-6A0A-440119D5D22E}"/>
                    </a:ext>
                  </a:extLst>
                </p14:cNvPr>
                <p14:cNvContentPartPr/>
                <p14:nvPr/>
              </p14:nvContentPartPr>
              <p14:xfrm>
                <a:off x="10051396" y="2056451"/>
                <a:ext cx="197640" cy="202320"/>
              </p14:xfrm>
            </p:contentPart>
          </mc:Choice>
          <mc:Fallback>
            <p:pic>
              <p:nvPicPr>
                <p:cNvPr id="219" name="Freihand 218">
                  <a:extLst>
                    <a:ext uri="{FF2B5EF4-FFF2-40B4-BE49-F238E27FC236}">
                      <a16:creationId xmlns:a16="http://schemas.microsoft.com/office/drawing/2014/main" id="{5A5C1FAD-EF06-0119-6A0A-440119D5D22E}"/>
                    </a:ext>
                  </a:extLst>
                </p:cNvPr>
                <p:cNvPicPr/>
                <p:nvPr/>
              </p:nvPicPr>
              <p:blipFill>
                <a:blip r:embed="rId349"/>
                <a:stretch>
                  <a:fillRect/>
                </a:stretch>
              </p:blipFill>
              <p:spPr>
                <a:xfrm>
                  <a:off x="10047076" y="2052131"/>
                  <a:ext cx="206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0" name="Freihand 219">
                  <a:extLst>
                    <a:ext uri="{FF2B5EF4-FFF2-40B4-BE49-F238E27FC236}">
                      <a16:creationId xmlns:a16="http://schemas.microsoft.com/office/drawing/2014/main" id="{A2A45E06-21B3-DBCE-16F3-0A93B04AC1A5}"/>
                    </a:ext>
                  </a:extLst>
                </p14:cNvPr>
                <p14:cNvContentPartPr/>
                <p14:nvPr/>
              </p14:nvContentPartPr>
              <p14:xfrm>
                <a:off x="10304116" y="2035571"/>
                <a:ext cx="163440" cy="228960"/>
              </p14:xfrm>
            </p:contentPart>
          </mc:Choice>
          <mc:Fallback>
            <p:pic>
              <p:nvPicPr>
                <p:cNvPr id="220" name="Freihand 219">
                  <a:extLst>
                    <a:ext uri="{FF2B5EF4-FFF2-40B4-BE49-F238E27FC236}">
                      <a16:creationId xmlns:a16="http://schemas.microsoft.com/office/drawing/2014/main" id="{A2A45E06-21B3-DBCE-16F3-0A93B04AC1A5}"/>
                    </a:ext>
                  </a:extLst>
                </p:cNvPr>
                <p:cNvPicPr/>
                <p:nvPr/>
              </p:nvPicPr>
              <p:blipFill>
                <a:blip r:embed="rId351"/>
                <a:stretch>
                  <a:fillRect/>
                </a:stretch>
              </p:blipFill>
              <p:spPr>
                <a:xfrm>
                  <a:off x="10299796" y="2031251"/>
                  <a:ext cx="172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1" name="Freihand 220">
                  <a:extLst>
                    <a:ext uri="{FF2B5EF4-FFF2-40B4-BE49-F238E27FC236}">
                      <a16:creationId xmlns:a16="http://schemas.microsoft.com/office/drawing/2014/main" id="{DC376B34-E24D-47F8-40C2-CA3EE641719B}"/>
                    </a:ext>
                  </a:extLst>
                </p14:cNvPr>
                <p14:cNvContentPartPr/>
                <p14:nvPr/>
              </p14:nvContentPartPr>
              <p14:xfrm>
                <a:off x="10538836" y="2018651"/>
                <a:ext cx="174960" cy="239760"/>
              </p14:xfrm>
            </p:contentPart>
          </mc:Choice>
          <mc:Fallback>
            <p:pic>
              <p:nvPicPr>
                <p:cNvPr id="221" name="Freihand 220">
                  <a:extLst>
                    <a:ext uri="{FF2B5EF4-FFF2-40B4-BE49-F238E27FC236}">
                      <a16:creationId xmlns:a16="http://schemas.microsoft.com/office/drawing/2014/main" id="{DC376B34-E24D-47F8-40C2-CA3EE641719B}"/>
                    </a:ext>
                  </a:extLst>
                </p:cNvPr>
                <p:cNvPicPr/>
                <p:nvPr/>
              </p:nvPicPr>
              <p:blipFill>
                <a:blip r:embed="rId353"/>
                <a:stretch>
                  <a:fillRect/>
                </a:stretch>
              </p:blipFill>
              <p:spPr>
                <a:xfrm>
                  <a:off x="10534516" y="2014331"/>
                  <a:ext cx="183600" cy="248400"/>
                </a:xfrm>
                <a:prstGeom prst="rect">
                  <a:avLst/>
                </a:prstGeom>
              </p:spPr>
            </p:pic>
          </mc:Fallback>
        </mc:AlternateContent>
      </p:grpSp>
      <p:grpSp>
        <p:nvGrpSpPr>
          <p:cNvPr id="225" name="Gruppieren 224">
            <a:extLst>
              <a:ext uri="{FF2B5EF4-FFF2-40B4-BE49-F238E27FC236}">
                <a16:creationId xmlns:a16="http://schemas.microsoft.com/office/drawing/2014/main" id="{488EC88C-0418-7BE8-DC86-BA9A6B6B8C76}"/>
              </a:ext>
            </a:extLst>
          </p:cNvPr>
          <p:cNvGrpSpPr/>
          <p:nvPr/>
        </p:nvGrpSpPr>
        <p:grpSpPr>
          <a:xfrm>
            <a:off x="8119276" y="2496731"/>
            <a:ext cx="148320" cy="188280"/>
            <a:chOff x="8119276" y="2496731"/>
            <a:chExt cx="148320" cy="188280"/>
          </a:xfrm>
        </p:grpSpPr>
        <mc:AlternateContent xmlns:mc="http://schemas.openxmlformats.org/markup-compatibility/2006">
          <mc:Choice xmlns:p14="http://schemas.microsoft.com/office/powerpoint/2010/main" Requires="p14">
            <p:contentPart p14:bwMode="auto" r:id="rId354">
              <p14:nvContentPartPr>
                <p14:cNvPr id="223" name="Freihand 222">
                  <a:extLst>
                    <a:ext uri="{FF2B5EF4-FFF2-40B4-BE49-F238E27FC236}">
                      <a16:creationId xmlns:a16="http://schemas.microsoft.com/office/drawing/2014/main" id="{C883B895-7E18-BAD3-F4BB-B04A8989B058}"/>
                    </a:ext>
                  </a:extLst>
                </p14:cNvPr>
                <p14:cNvContentPartPr/>
                <p14:nvPr/>
              </p14:nvContentPartPr>
              <p14:xfrm>
                <a:off x="8135836" y="2498531"/>
                <a:ext cx="39600" cy="186480"/>
              </p14:xfrm>
            </p:contentPart>
          </mc:Choice>
          <mc:Fallback>
            <p:pic>
              <p:nvPicPr>
                <p:cNvPr id="223" name="Freihand 222">
                  <a:extLst>
                    <a:ext uri="{FF2B5EF4-FFF2-40B4-BE49-F238E27FC236}">
                      <a16:creationId xmlns:a16="http://schemas.microsoft.com/office/drawing/2014/main" id="{C883B895-7E18-BAD3-F4BB-B04A8989B058}"/>
                    </a:ext>
                  </a:extLst>
                </p:cNvPr>
                <p:cNvPicPr/>
                <p:nvPr/>
              </p:nvPicPr>
              <p:blipFill>
                <a:blip r:embed="rId355"/>
                <a:stretch>
                  <a:fillRect/>
                </a:stretch>
              </p:blipFill>
              <p:spPr>
                <a:xfrm>
                  <a:off x="8131516" y="2494211"/>
                  <a:ext cx="48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4" name="Freihand 223">
                  <a:extLst>
                    <a:ext uri="{FF2B5EF4-FFF2-40B4-BE49-F238E27FC236}">
                      <a16:creationId xmlns:a16="http://schemas.microsoft.com/office/drawing/2014/main" id="{1209A3E4-AC1D-C4B6-5925-BBED96DE580A}"/>
                    </a:ext>
                  </a:extLst>
                </p14:cNvPr>
                <p14:cNvContentPartPr/>
                <p14:nvPr/>
              </p14:nvContentPartPr>
              <p14:xfrm>
                <a:off x="8119276" y="2496731"/>
                <a:ext cx="148320" cy="111960"/>
              </p14:xfrm>
            </p:contentPart>
          </mc:Choice>
          <mc:Fallback>
            <p:pic>
              <p:nvPicPr>
                <p:cNvPr id="224" name="Freihand 223">
                  <a:extLst>
                    <a:ext uri="{FF2B5EF4-FFF2-40B4-BE49-F238E27FC236}">
                      <a16:creationId xmlns:a16="http://schemas.microsoft.com/office/drawing/2014/main" id="{1209A3E4-AC1D-C4B6-5925-BBED96DE580A}"/>
                    </a:ext>
                  </a:extLst>
                </p:cNvPr>
                <p:cNvPicPr/>
                <p:nvPr/>
              </p:nvPicPr>
              <p:blipFill>
                <a:blip r:embed="rId357"/>
                <a:stretch>
                  <a:fillRect/>
                </a:stretch>
              </p:blipFill>
              <p:spPr>
                <a:xfrm>
                  <a:off x="8114956" y="2492411"/>
                  <a:ext cx="156960" cy="120600"/>
                </a:xfrm>
                <a:prstGeom prst="rect">
                  <a:avLst/>
                </a:prstGeom>
              </p:spPr>
            </p:pic>
          </mc:Fallback>
        </mc:AlternateContent>
      </p:grpSp>
      <p:grpSp>
        <p:nvGrpSpPr>
          <p:cNvPr id="236" name="Gruppieren 235">
            <a:extLst>
              <a:ext uri="{FF2B5EF4-FFF2-40B4-BE49-F238E27FC236}">
                <a16:creationId xmlns:a16="http://schemas.microsoft.com/office/drawing/2014/main" id="{016D79DD-C6E0-8F44-B332-1A8F6D265903}"/>
              </a:ext>
            </a:extLst>
          </p:cNvPr>
          <p:cNvGrpSpPr/>
          <p:nvPr/>
        </p:nvGrpSpPr>
        <p:grpSpPr>
          <a:xfrm>
            <a:off x="8465596" y="2445251"/>
            <a:ext cx="636120" cy="217800"/>
            <a:chOff x="8465596" y="2445251"/>
            <a:chExt cx="636120" cy="217800"/>
          </a:xfrm>
        </p:grpSpPr>
        <mc:AlternateContent xmlns:mc="http://schemas.openxmlformats.org/markup-compatibility/2006">
          <mc:Choice xmlns:p14="http://schemas.microsoft.com/office/powerpoint/2010/main" Requires="p14">
            <p:contentPart p14:bwMode="auto" r:id="rId358">
              <p14:nvContentPartPr>
                <p14:cNvPr id="226" name="Freihand 225">
                  <a:extLst>
                    <a:ext uri="{FF2B5EF4-FFF2-40B4-BE49-F238E27FC236}">
                      <a16:creationId xmlns:a16="http://schemas.microsoft.com/office/drawing/2014/main" id="{13A4D567-AC84-94A8-A736-D59FBFD055D1}"/>
                    </a:ext>
                  </a:extLst>
                </p14:cNvPr>
                <p14:cNvContentPartPr/>
                <p14:nvPr/>
              </p14:nvContentPartPr>
              <p14:xfrm>
                <a:off x="8465596" y="2516531"/>
                <a:ext cx="475920" cy="146520"/>
              </p14:xfrm>
            </p:contentPart>
          </mc:Choice>
          <mc:Fallback>
            <p:pic>
              <p:nvPicPr>
                <p:cNvPr id="226" name="Freihand 225">
                  <a:extLst>
                    <a:ext uri="{FF2B5EF4-FFF2-40B4-BE49-F238E27FC236}">
                      <a16:creationId xmlns:a16="http://schemas.microsoft.com/office/drawing/2014/main" id="{13A4D567-AC84-94A8-A736-D59FBFD055D1}"/>
                    </a:ext>
                  </a:extLst>
                </p:cNvPr>
                <p:cNvPicPr/>
                <p:nvPr/>
              </p:nvPicPr>
              <p:blipFill>
                <a:blip r:embed="rId359"/>
                <a:stretch>
                  <a:fillRect/>
                </a:stretch>
              </p:blipFill>
              <p:spPr>
                <a:xfrm>
                  <a:off x="8461276" y="2512211"/>
                  <a:ext cx="484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7" name="Freihand 226">
                  <a:extLst>
                    <a:ext uri="{FF2B5EF4-FFF2-40B4-BE49-F238E27FC236}">
                      <a16:creationId xmlns:a16="http://schemas.microsoft.com/office/drawing/2014/main" id="{B2A6A16A-EAA8-51C8-2CDA-54A2D48F0949}"/>
                    </a:ext>
                  </a:extLst>
                </p14:cNvPr>
                <p14:cNvContentPartPr/>
                <p14:nvPr/>
              </p14:nvContentPartPr>
              <p14:xfrm>
                <a:off x="8848996" y="2453891"/>
                <a:ext cx="68400" cy="27720"/>
              </p14:xfrm>
            </p:contentPart>
          </mc:Choice>
          <mc:Fallback>
            <p:pic>
              <p:nvPicPr>
                <p:cNvPr id="227" name="Freihand 226">
                  <a:extLst>
                    <a:ext uri="{FF2B5EF4-FFF2-40B4-BE49-F238E27FC236}">
                      <a16:creationId xmlns:a16="http://schemas.microsoft.com/office/drawing/2014/main" id="{B2A6A16A-EAA8-51C8-2CDA-54A2D48F0949}"/>
                    </a:ext>
                  </a:extLst>
                </p:cNvPr>
                <p:cNvPicPr/>
                <p:nvPr/>
              </p:nvPicPr>
              <p:blipFill>
                <a:blip r:embed="rId361"/>
                <a:stretch>
                  <a:fillRect/>
                </a:stretch>
              </p:blipFill>
              <p:spPr>
                <a:xfrm>
                  <a:off x="8844676" y="2449571"/>
                  <a:ext cx="770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8" name="Freihand 227">
                  <a:extLst>
                    <a:ext uri="{FF2B5EF4-FFF2-40B4-BE49-F238E27FC236}">
                      <a16:creationId xmlns:a16="http://schemas.microsoft.com/office/drawing/2014/main" id="{8631B182-7A68-2BB3-CBAF-F7274A146061}"/>
                    </a:ext>
                  </a:extLst>
                </p14:cNvPr>
                <p14:cNvContentPartPr/>
                <p14:nvPr/>
              </p14:nvContentPartPr>
              <p14:xfrm>
                <a:off x="8960956" y="2445251"/>
                <a:ext cx="140760" cy="123120"/>
              </p14:xfrm>
            </p:contentPart>
          </mc:Choice>
          <mc:Fallback>
            <p:pic>
              <p:nvPicPr>
                <p:cNvPr id="228" name="Freihand 227">
                  <a:extLst>
                    <a:ext uri="{FF2B5EF4-FFF2-40B4-BE49-F238E27FC236}">
                      <a16:creationId xmlns:a16="http://schemas.microsoft.com/office/drawing/2014/main" id="{8631B182-7A68-2BB3-CBAF-F7274A146061}"/>
                    </a:ext>
                  </a:extLst>
                </p:cNvPr>
                <p:cNvPicPr/>
                <p:nvPr/>
              </p:nvPicPr>
              <p:blipFill>
                <a:blip r:embed="rId363"/>
                <a:stretch>
                  <a:fillRect/>
                </a:stretch>
              </p:blipFill>
              <p:spPr>
                <a:xfrm>
                  <a:off x="8956636" y="2440931"/>
                  <a:ext cx="149400" cy="131760"/>
                </a:xfrm>
                <a:prstGeom prst="rect">
                  <a:avLst/>
                </a:prstGeom>
              </p:spPr>
            </p:pic>
          </mc:Fallback>
        </mc:AlternateContent>
      </p:grpSp>
      <p:grpSp>
        <p:nvGrpSpPr>
          <p:cNvPr id="247" name="Gruppieren 246">
            <a:extLst>
              <a:ext uri="{FF2B5EF4-FFF2-40B4-BE49-F238E27FC236}">
                <a16:creationId xmlns:a16="http://schemas.microsoft.com/office/drawing/2014/main" id="{130C29BD-CED9-B1C6-45D7-ADD3C5AEE233}"/>
              </a:ext>
            </a:extLst>
          </p:cNvPr>
          <p:cNvGrpSpPr/>
          <p:nvPr/>
        </p:nvGrpSpPr>
        <p:grpSpPr>
          <a:xfrm>
            <a:off x="9292876" y="2371091"/>
            <a:ext cx="2104920" cy="592920"/>
            <a:chOff x="9292876" y="2371091"/>
            <a:chExt cx="2104920" cy="592920"/>
          </a:xfrm>
        </p:grpSpPr>
        <mc:AlternateContent xmlns:mc="http://schemas.openxmlformats.org/markup-compatibility/2006">
          <mc:Choice xmlns:p14="http://schemas.microsoft.com/office/powerpoint/2010/main" Requires="p14">
            <p:contentPart p14:bwMode="auto" r:id="rId364">
              <p14:nvContentPartPr>
                <p14:cNvPr id="229" name="Freihand 228">
                  <a:extLst>
                    <a:ext uri="{FF2B5EF4-FFF2-40B4-BE49-F238E27FC236}">
                      <a16:creationId xmlns:a16="http://schemas.microsoft.com/office/drawing/2014/main" id="{1539BB80-476B-05FD-45DB-75C88CD806F2}"/>
                    </a:ext>
                  </a:extLst>
                </p14:cNvPr>
                <p14:cNvContentPartPr/>
                <p14:nvPr/>
              </p14:nvContentPartPr>
              <p14:xfrm>
                <a:off x="9292876" y="2433371"/>
                <a:ext cx="329760" cy="130320"/>
              </p14:xfrm>
            </p:contentPart>
          </mc:Choice>
          <mc:Fallback>
            <p:pic>
              <p:nvPicPr>
                <p:cNvPr id="229" name="Freihand 228">
                  <a:extLst>
                    <a:ext uri="{FF2B5EF4-FFF2-40B4-BE49-F238E27FC236}">
                      <a16:creationId xmlns:a16="http://schemas.microsoft.com/office/drawing/2014/main" id="{1539BB80-476B-05FD-45DB-75C88CD806F2}"/>
                    </a:ext>
                  </a:extLst>
                </p:cNvPr>
                <p:cNvPicPr/>
                <p:nvPr/>
              </p:nvPicPr>
              <p:blipFill>
                <a:blip r:embed="rId365"/>
                <a:stretch>
                  <a:fillRect/>
                </a:stretch>
              </p:blipFill>
              <p:spPr>
                <a:xfrm>
                  <a:off x="9288556" y="2429051"/>
                  <a:ext cx="338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03CFF197-F38F-8FF9-7622-AB8B24A07F54}"/>
                    </a:ext>
                  </a:extLst>
                </p14:cNvPr>
                <p14:cNvContentPartPr/>
                <p14:nvPr/>
              </p14:nvContentPartPr>
              <p14:xfrm>
                <a:off x="9535156" y="2390171"/>
                <a:ext cx="13680" cy="27360"/>
              </p14:xfrm>
            </p:contentPart>
          </mc:Choice>
          <mc:Fallback>
            <p:pic>
              <p:nvPicPr>
                <p:cNvPr id="230" name="Freihand 229">
                  <a:extLst>
                    <a:ext uri="{FF2B5EF4-FFF2-40B4-BE49-F238E27FC236}">
                      <a16:creationId xmlns:a16="http://schemas.microsoft.com/office/drawing/2014/main" id="{03CFF197-F38F-8FF9-7622-AB8B24A07F54}"/>
                    </a:ext>
                  </a:extLst>
                </p:cNvPr>
                <p:cNvPicPr/>
                <p:nvPr/>
              </p:nvPicPr>
              <p:blipFill>
                <a:blip r:embed="rId367"/>
                <a:stretch>
                  <a:fillRect/>
                </a:stretch>
              </p:blipFill>
              <p:spPr>
                <a:xfrm>
                  <a:off x="9530836" y="2385851"/>
                  <a:ext cx="22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1" name="Freihand 230">
                  <a:extLst>
                    <a:ext uri="{FF2B5EF4-FFF2-40B4-BE49-F238E27FC236}">
                      <a16:creationId xmlns:a16="http://schemas.microsoft.com/office/drawing/2014/main" id="{3B31CE00-5F33-B11C-FC2E-16807FE8B948}"/>
                    </a:ext>
                  </a:extLst>
                </p14:cNvPr>
                <p14:cNvContentPartPr/>
                <p14:nvPr/>
              </p14:nvContentPartPr>
              <p14:xfrm>
                <a:off x="9765196" y="2371091"/>
                <a:ext cx="144000" cy="181080"/>
              </p14:xfrm>
            </p:contentPart>
          </mc:Choice>
          <mc:Fallback>
            <p:pic>
              <p:nvPicPr>
                <p:cNvPr id="231" name="Freihand 230">
                  <a:extLst>
                    <a:ext uri="{FF2B5EF4-FFF2-40B4-BE49-F238E27FC236}">
                      <a16:creationId xmlns:a16="http://schemas.microsoft.com/office/drawing/2014/main" id="{3B31CE00-5F33-B11C-FC2E-16807FE8B948}"/>
                    </a:ext>
                  </a:extLst>
                </p:cNvPr>
                <p:cNvPicPr/>
                <p:nvPr/>
              </p:nvPicPr>
              <p:blipFill>
                <a:blip r:embed="rId369"/>
                <a:stretch>
                  <a:fillRect/>
                </a:stretch>
              </p:blipFill>
              <p:spPr>
                <a:xfrm>
                  <a:off x="9760876" y="2366771"/>
                  <a:ext cx="152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2" name="Freihand 231">
                  <a:extLst>
                    <a:ext uri="{FF2B5EF4-FFF2-40B4-BE49-F238E27FC236}">
                      <a16:creationId xmlns:a16="http://schemas.microsoft.com/office/drawing/2014/main" id="{8807F843-B1EA-C71D-BDB5-9D0AE45B24C5}"/>
                    </a:ext>
                  </a:extLst>
                </p14:cNvPr>
                <p14:cNvContentPartPr/>
                <p14:nvPr/>
              </p14:nvContentPartPr>
              <p14:xfrm>
                <a:off x="9886516" y="2479811"/>
                <a:ext cx="245160" cy="84960"/>
              </p14:xfrm>
            </p:contentPart>
          </mc:Choice>
          <mc:Fallback>
            <p:pic>
              <p:nvPicPr>
                <p:cNvPr id="232" name="Freihand 231">
                  <a:extLst>
                    <a:ext uri="{FF2B5EF4-FFF2-40B4-BE49-F238E27FC236}">
                      <a16:creationId xmlns:a16="http://schemas.microsoft.com/office/drawing/2014/main" id="{8807F843-B1EA-C71D-BDB5-9D0AE45B24C5}"/>
                    </a:ext>
                  </a:extLst>
                </p:cNvPr>
                <p:cNvPicPr/>
                <p:nvPr/>
              </p:nvPicPr>
              <p:blipFill>
                <a:blip r:embed="rId371"/>
                <a:stretch>
                  <a:fillRect/>
                </a:stretch>
              </p:blipFill>
              <p:spPr>
                <a:xfrm>
                  <a:off x="9882196" y="2475491"/>
                  <a:ext cx="253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3" name="Freihand 232">
                  <a:extLst>
                    <a:ext uri="{FF2B5EF4-FFF2-40B4-BE49-F238E27FC236}">
                      <a16:creationId xmlns:a16="http://schemas.microsoft.com/office/drawing/2014/main" id="{8EACA668-E1AB-99FC-2D8C-B6F3DEBA4AEE}"/>
                    </a:ext>
                  </a:extLst>
                </p14:cNvPr>
                <p14:cNvContentPartPr/>
                <p14:nvPr/>
              </p14:nvContentPartPr>
              <p14:xfrm>
                <a:off x="10204756" y="2420411"/>
                <a:ext cx="42120" cy="117360"/>
              </p14:xfrm>
            </p:contentPart>
          </mc:Choice>
          <mc:Fallback>
            <p:pic>
              <p:nvPicPr>
                <p:cNvPr id="233" name="Freihand 232">
                  <a:extLst>
                    <a:ext uri="{FF2B5EF4-FFF2-40B4-BE49-F238E27FC236}">
                      <a16:creationId xmlns:a16="http://schemas.microsoft.com/office/drawing/2014/main" id="{8EACA668-E1AB-99FC-2D8C-B6F3DEBA4AEE}"/>
                    </a:ext>
                  </a:extLst>
                </p:cNvPr>
                <p:cNvPicPr/>
                <p:nvPr/>
              </p:nvPicPr>
              <p:blipFill>
                <a:blip r:embed="rId373"/>
                <a:stretch>
                  <a:fillRect/>
                </a:stretch>
              </p:blipFill>
              <p:spPr>
                <a:xfrm>
                  <a:off x="10200436" y="2416091"/>
                  <a:ext cx="50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4" name="Freihand 233">
                  <a:extLst>
                    <a:ext uri="{FF2B5EF4-FFF2-40B4-BE49-F238E27FC236}">
                      <a16:creationId xmlns:a16="http://schemas.microsoft.com/office/drawing/2014/main" id="{C166FCBC-1627-C9D9-EF43-F0D7B2C94B01}"/>
                    </a:ext>
                  </a:extLst>
                </p14:cNvPr>
                <p14:cNvContentPartPr/>
                <p14:nvPr/>
              </p14:nvContentPartPr>
              <p14:xfrm>
                <a:off x="10271356" y="2387291"/>
                <a:ext cx="335160" cy="294480"/>
              </p14:xfrm>
            </p:contentPart>
          </mc:Choice>
          <mc:Fallback>
            <p:pic>
              <p:nvPicPr>
                <p:cNvPr id="234" name="Freihand 233">
                  <a:extLst>
                    <a:ext uri="{FF2B5EF4-FFF2-40B4-BE49-F238E27FC236}">
                      <a16:creationId xmlns:a16="http://schemas.microsoft.com/office/drawing/2014/main" id="{C166FCBC-1627-C9D9-EF43-F0D7B2C94B01}"/>
                    </a:ext>
                  </a:extLst>
                </p:cNvPr>
                <p:cNvPicPr/>
                <p:nvPr/>
              </p:nvPicPr>
              <p:blipFill>
                <a:blip r:embed="rId375"/>
                <a:stretch>
                  <a:fillRect/>
                </a:stretch>
              </p:blipFill>
              <p:spPr>
                <a:xfrm>
                  <a:off x="10267036" y="2382971"/>
                  <a:ext cx="3438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7" name="Freihand 236">
                  <a:extLst>
                    <a:ext uri="{FF2B5EF4-FFF2-40B4-BE49-F238E27FC236}">
                      <a16:creationId xmlns:a16="http://schemas.microsoft.com/office/drawing/2014/main" id="{4349CCB9-B653-6EC5-F4DA-ECBD9268BB91}"/>
                    </a:ext>
                  </a:extLst>
                </p14:cNvPr>
                <p14:cNvContentPartPr/>
                <p14:nvPr/>
              </p14:nvContentPartPr>
              <p14:xfrm>
                <a:off x="9990196" y="2753771"/>
                <a:ext cx="300240" cy="209520"/>
              </p14:xfrm>
            </p:contentPart>
          </mc:Choice>
          <mc:Fallback>
            <p:pic>
              <p:nvPicPr>
                <p:cNvPr id="237" name="Freihand 236">
                  <a:extLst>
                    <a:ext uri="{FF2B5EF4-FFF2-40B4-BE49-F238E27FC236}">
                      <a16:creationId xmlns:a16="http://schemas.microsoft.com/office/drawing/2014/main" id="{4349CCB9-B653-6EC5-F4DA-ECBD9268BB91}"/>
                    </a:ext>
                  </a:extLst>
                </p:cNvPr>
                <p:cNvPicPr/>
                <p:nvPr/>
              </p:nvPicPr>
              <p:blipFill>
                <a:blip r:embed="rId377"/>
                <a:stretch>
                  <a:fillRect/>
                </a:stretch>
              </p:blipFill>
              <p:spPr>
                <a:xfrm>
                  <a:off x="9985876" y="2749451"/>
                  <a:ext cx="308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8" name="Freihand 237">
                  <a:extLst>
                    <a:ext uri="{FF2B5EF4-FFF2-40B4-BE49-F238E27FC236}">
                      <a16:creationId xmlns:a16="http://schemas.microsoft.com/office/drawing/2014/main" id="{68D03FE7-6658-3DD7-2580-073853F174AE}"/>
                    </a:ext>
                  </a:extLst>
                </p14:cNvPr>
                <p14:cNvContentPartPr/>
                <p14:nvPr/>
              </p14:nvContentPartPr>
              <p14:xfrm>
                <a:off x="10334356" y="2804531"/>
                <a:ext cx="84960" cy="129960"/>
              </p14:xfrm>
            </p:contentPart>
          </mc:Choice>
          <mc:Fallback>
            <p:pic>
              <p:nvPicPr>
                <p:cNvPr id="238" name="Freihand 237">
                  <a:extLst>
                    <a:ext uri="{FF2B5EF4-FFF2-40B4-BE49-F238E27FC236}">
                      <a16:creationId xmlns:a16="http://schemas.microsoft.com/office/drawing/2014/main" id="{68D03FE7-6658-3DD7-2580-073853F174AE}"/>
                    </a:ext>
                  </a:extLst>
                </p:cNvPr>
                <p:cNvPicPr/>
                <p:nvPr/>
              </p:nvPicPr>
              <p:blipFill>
                <a:blip r:embed="rId379"/>
                <a:stretch>
                  <a:fillRect/>
                </a:stretch>
              </p:blipFill>
              <p:spPr>
                <a:xfrm>
                  <a:off x="10330036" y="2800211"/>
                  <a:ext cx="93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9" name="Freihand 238">
                  <a:extLst>
                    <a:ext uri="{FF2B5EF4-FFF2-40B4-BE49-F238E27FC236}">
                      <a16:creationId xmlns:a16="http://schemas.microsoft.com/office/drawing/2014/main" id="{F4E62E15-B5DB-FB69-DE5A-8A4477DEEE54}"/>
                    </a:ext>
                  </a:extLst>
                </p14:cNvPr>
                <p14:cNvContentPartPr/>
                <p14:nvPr/>
              </p14:nvContentPartPr>
              <p14:xfrm>
                <a:off x="10459996" y="2732531"/>
                <a:ext cx="157680" cy="185040"/>
              </p14:xfrm>
            </p:contentPart>
          </mc:Choice>
          <mc:Fallback>
            <p:pic>
              <p:nvPicPr>
                <p:cNvPr id="239" name="Freihand 238">
                  <a:extLst>
                    <a:ext uri="{FF2B5EF4-FFF2-40B4-BE49-F238E27FC236}">
                      <a16:creationId xmlns:a16="http://schemas.microsoft.com/office/drawing/2014/main" id="{F4E62E15-B5DB-FB69-DE5A-8A4477DEEE54}"/>
                    </a:ext>
                  </a:extLst>
                </p:cNvPr>
                <p:cNvPicPr/>
                <p:nvPr/>
              </p:nvPicPr>
              <p:blipFill>
                <a:blip r:embed="rId381"/>
                <a:stretch>
                  <a:fillRect/>
                </a:stretch>
              </p:blipFill>
              <p:spPr>
                <a:xfrm>
                  <a:off x="10455676" y="2728211"/>
                  <a:ext cx="166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0" name="Freihand 239">
                  <a:extLst>
                    <a:ext uri="{FF2B5EF4-FFF2-40B4-BE49-F238E27FC236}">
                      <a16:creationId xmlns:a16="http://schemas.microsoft.com/office/drawing/2014/main" id="{50590C6B-58EE-314A-3575-3E92D002A937}"/>
                    </a:ext>
                  </a:extLst>
                </p14:cNvPr>
                <p14:cNvContentPartPr/>
                <p14:nvPr/>
              </p14:nvContentPartPr>
              <p14:xfrm>
                <a:off x="10680676" y="2747291"/>
                <a:ext cx="30960" cy="142200"/>
              </p14:xfrm>
            </p:contentPart>
          </mc:Choice>
          <mc:Fallback>
            <p:pic>
              <p:nvPicPr>
                <p:cNvPr id="240" name="Freihand 239">
                  <a:extLst>
                    <a:ext uri="{FF2B5EF4-FFF2-40B4-BE49-F238E27FC236}">
                      <a16:creationId xmlns:a16="http://schemas.microsoft.com/office/drawing/2014/main" id="{50590C6B-58EE-314A-3575-3E92D002A937}"/>
                    </a:ext>
                  </a:extLst>
                </p:cNvPr>
                <p:cNvPicPr/>
                <p:nvPr/>
              </p:nvPicPr>
              <p:blipFill>
                <a:blip r:embed="rId383"/>
                <a:stretch>
                  <a:fillRect/>
                </a:stretch>
              </p:blipFill>
              <p:spPr>
                <a:xfrm>
                  <a:off x="10676356" y="2742971"/>
                  <a:ext cx="39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1" name="Freihand 240">
                  <a:extLst>
                    <a:ext uri="{FF2B5EF4-FFF2-40B4-BE49-F238E27FC236}">
                      <a16:creationId xmlns:a16="http://schemas.microsoft.com/office/drawing/2014/main" id="{A4479344-2E1C-EA61-3B29-DF347F93B9C8}"/>
                    </a:ext>
                  </a:extLst>
                </p14:cNvPr>
                <p14:cNvContentPartPr/>
                <p14:nvPr/>
              </p14:nvContentPartPr>
              <p14:xfrm>
                <a:off x="10719916" y="2790131"/>
                <a:ext cx="183600" cy="95040"/>
              </p14:xfrm>
            </p:contentPart>
          </mc:Choice>
          <mc:Fallback>
            <p:pic>
              <p:nvPicPr>
                <p:cNvPr id="241" name="Freihand 240">
                  <a:extLst>
                    <a:ext uri="{FF2B5EF4-FFF2-40B4-BE49-F238E27FC236}">
                      <a16:creationId xmlns:a16="http://schemas.microsoft.com/office/drawing/2014/main" id="{A4479344-2E1C-EA61-3B29-DF347F93B9C8}"/>
                    </a:ext>
                  </a:extLst>
                </p:cNvPr>
                <p:cNvPicPr/>
                <p:nvPr/>
              </p:nvPicPr>
              <p:blipFill>
                <a:blip r:embed="rId385"/>
                <a:stretch>
                  <a:fillRect/>
                </a:stretch>
              </p:blipFill>
              <p:spPr>
                <a:xfrm>
                  <a:off x="10715596" y="2785811"/>
                  <a:ext cx="192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2" name="Freihand 241">
                  <a:extLst>
                    <a:ext uri="{FF2B5EF4-FFF2-40B4-BE49-F238E27FC236}">
                      <a16:creationId xmlns:a16="http://schemas.microsoft.com/office/drawing/2014/main" id="{259A6A68-A354-276C-656B-B0AD1B5A9E14}"/>
                    </a:ext>
                  </a:extLst>
                </p14:cNvPr>
                <p14:cNvContentPartPr/>
                <p14:nvPr/>
              </p14:nvContentPartPr>
              <p14:xfrm>
                <a:off x="10769596" y="2762411"/>
                <a:ext cx="57960" cy="152640"/>
              </p14:xfrm>
            </p:contentPart>
          </mc:Choice>
          <mc:Fallback>
            <p:pic>
              <p:nvPicPr>
                <p:cNvPr id="242" name="Freihand 241">
                  <a:extLst>
                    <a:ext uri="{FF2B5EF4-FFF2-40B4-BE49-F238E27FC236}">
                      <a16:creationId xmlns:a16="http://schemas.microsoft.com/office/drawing/2014/main" id="{259A6A68-A354-276C-656B-B0AD1B5A9E14}"/>
                    </a:ext>
                  </a:extLst>
                </p:cNvPr>
                <p:cNvPicPr/>
                <p:nvPr/>
              </p:nvPicPr>
              <p:blipFill>
                <a:blip r:embed="rId387"/>
                <a:stretch>
                  <a:fillRect/>
                </a:stretch>
              </p:blipFill>
              <p:spPr>
                <a:xfrm>
                  <a:off x="10765276" y="2758091"/>
                  <a:ext cx="66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3" name="Freihand 242">
                  <a:extLst>
                    <a:ext uri="{FF2B5EF4-FFF2-40B4-BE49-F238E27FC236}">
                      <a16:creationId xmlns:a16="http://schemas.microsoft.com/office/drawing/2014/main" id="{6A4B439B-7959-FEED-B534-399436BA1C12}"/>
                    </a:ext>
                  </a:extLst>
                </p14:cNvPr>
                <p14:cNvContentPartPr/>
                <p14:nvPr/>
              </p14:nvContentPartPr>
              <p14:xfrm>
                <a:off x="10867516" y="2773571"/>
                <a:ext cx="78120" cy="130680"/>
              </p14:xfrm>
            </p:contentPart>
          </mc:Choice>
          <mc:Fallback>
            <p:pic>
              <p:nvPicPr>
                <p:cNvPr id="243" name="Freihand 242">
                  <a:extLst>
                    <a:ext uri="{FF2B5EF4-FFF2-40B4-BE49-F238E27FC236}">
                      <a16:creationId xmlns:a16="http://schemas.microsoft.com/office/drawing/2014/main" id="{6A4B439B-7959-FEED-B534-399436BA1C12}"/>
                    </a:ext>
                  </a:extLst>
                </p:cNvPr>
                <p:cNvPicPr/>
                <p:nvPr/>
              </p:nvPicPr>
              <p:blipFill>
                <a:blip r:embed="rId389"/>
                <a:stretch>
                  <a:fillRect/>
                </a:stretch>
              </p:blipFill>
              <p:spPr>
                <a:xfrm>
                  <a:off x="10863196" y="2769251"/>
                  <a:ext cx="86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4" name="Freihand 243">
                  <a:extLst>
                    <a:ext uri="{FF2B5EF4-FFF2-40B4-BE49-F238E27FC236}">
                      <a16:creationId xmlns:a16="http://schemas.microsoft.com/office/drawing/2014/main" id="{E5E9319C-9D97-FA6E-2810-941CE9B2042F}"/>
                    </a:ext>
                  </a:extLst>
                </p14:cNvPr>
                <p14:cNvContentPartPr/>
                <p14:nvPr/>
              </p14:nvContentPartPr>
              <p14:xfrm>
                <a:off x="10971916" y="2685011"/>
                <a:ext cx="166680" cy="279000"/>
              </p14:xfrm>
            </p:contentPart>
          </mc:Choice>
          <mc:Fallback>
            <p:pic>
              <p:nvPicPr>
                <p:cNvPr id="244" name="Freihand 243">
                  <a:extLst>
                    <a:ext uri="{FF2B5EF4-FFF2-40B4-BE49-F238E27FC236}">
                      <a16:creationId xmlns:a16="http://schemas.microsoft.com/office/drawing/2014/main" id="{E5E9319C-9D97-FA6E-2810-941CE9B2042F}"/>
                    </a:ext>
                  </a:extLst>
                </p:cNvPr>
                <p:cNvPicPr/>
                <p:nvPr/>
              </p:nvPicPr>
              <p:blipFill>
                <a:blip r:embed="rId391"/>
                <a:stretch>
                  <a:fillRect/>
                </a:stretch>
              </p:blipFill>
              <p:spPr>
                <a:xfrm>
                  <a:off x="10967596" y="2680691"/>
                  <a:ext cx="1753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5" name="Freihand 244">
                  <a:extLst>
                    <a:ext uri="{FF2B5EF4-FFF2-40B4-BE49-F238E27FC236}">
                      <a16:creationId xmlns:a16="http://schemas.microsoft.com/office/drawing/2014/main" id="{B1585A2E-EED5-E6F9-27A7-70DDED5D56B7}"/>
                    </a:ext>
                  </a:extLst>
                </p14:cNvPr>
                <p14:cNvContentPartPr/>
                <p14:nvPr/>
              </p14:nvContentPartPr>
              <p14:xfrm>
                <a:off x="11181076" y="2785451"/>
                <a:ext cx="216720" cy="99720"/>
              </p14:xfrm>
            </p:contentPart>
          </mc:Choice>
          <mc:Fallback>
            <p:pic>
              <p:nvPicPr>
                <p:cNvPr id="245" name="Freihand 244">
                  <a:extLst>
                    <a:ext uri="{FF2B5EF4-FFF2-40B4-BE49-F238E27FC236}">
                      <a16:creationId xmlns:a16="http://schemas.microsoft.com/office/drawing/2014/main" id="{B1585A2E-EED5-E6F9-27A7-70DDED5D56B7}"/>
                    </a:ext>
                  </a:extLst>
                </p:cNvPr>
                <p:cNvPicPr/>
                <p:nvPr/>
              </p:nvPicPr>
              <p:blipFill>
                <a:blip r:embed="rId393"/>
                <a:stretch>
                  <a:fillRect/>
                </a:stretch>
              </p:blipFill>
              <p:spPr>
                <a:xfrm>
                  <a:off x="11176756" y="2781131"/>
                  <a:ext cx="225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6" name="Freihand 245">
                  <a:extLst>
                    <a:ext uri="{FF2B5EF4-FFF2-40B4-BE49-F238E27FC236}">
                      <a16:creationId xmlns:a16="http://schemas.microsoft.com/office/drawing/2014/main" id="{D634645B-5394-4305-3B75-6DD3494DE00A}"/>
                    </a:ext>
                  </a:extLst>
                </p14:cNvPr>
                <p14:cNvContentPartPr/>
                <p14:nvPr/>
              </p14:nvContentPartPr>
              <p14:xfrm>
                <a:off x="11114476" y="2573411"/>
                <a:ext cx="21960" cy="27360"/>
              </p14:xfrm>
            </p:contentPart>
          </mc:Choice>
          <mc:Fallback>
            <p:pic>
              <p:nvPicPr>
                <p:cNvPr id="246" name="Freihand 245">
                  <a:extLst>
                    <a:ext uri="{FF2B5EF4-FFF2-40B4-BE49-F238E27FC236}">
                      <a16:creationId xmlns:a16="http://schemas.microsoft.com/office/drawing/2014/main" id="{D634645B-5394-4305-3B75-6DD3494DE00A}"/>
                    </a:ext>
                  </a:extLst>
                </p:cNvPr>
                <p:cNvPicPr/>
                <p:nvPr/>
              </p:nvPicPr>
              <p:blipFill>
                <a:blip r:embed="rId395"/>
                <a:stretch>
                  <a:fillRect/>
                </a:stretch>
              </p:blipFill>
              <p:spPr>
                <a:xfrm>
                  <a:off x="11110156" y="2569091"/>
                  <a:ext cx="30600" cy="36000"/>
                </a:xfrm>
                <a:prstGeom prst="rect">
                  <a:avLst/>
                </a:prstGeom>
              </p:spPr>
            </p:pic>
          </mc:Fallback>
        </mc:AlternateContent>
      </p:grpSp>
      <p:grpSp>
        <p:nvGrpSpPr>
          <p:cNvPr id="252" name="Gruppieren 251">
            <a:extLst>
              <a:ext uri="{FF2B5EF4-FFF2-40B4-BE49-F238E27FC236}">
                <a16:creationId xmlns:a16="http://schemas.microsoft.com/office/drawing/2014/main" id="{A1A2A0C0-FA0F-AAC4-EB30-B222971AE266}"/>
              </a:ext>
            </a:extLst>
          </p:cNvPr>
          <p:cNvGrpSpPr/>
          <p:nvPr/>
        </p:nvGrpSpPr>
        <p:grpSpPr>
          <a:xfrm>
            <a:off x="10836916" y="2004971"/>
            <a:ext cx="862920" cy="253440"/>
            <a:chOff x="10836916" y="2004971"/>
            <a:chExt cx="862920" cy="253440"/>
          </a:xfrm>
        </p:grpSpPr>
        <mc:AlternateContent xmlns:mc="http://schemas.openxmlformats.org/markup-compatibility/2006">
          <mc:Choice xmlns:p14="http://schemas.microsoft.com/office/powerpoint/2010/main" Requires="p14">
            <p:contentPart p14:bwMode="auto" r:id="rId396">
              <p14:nvContentPartPr>
                <p14:cNvPr id="248" name="Freihand 247">
                  <a:extLst>
                    <a:ext uri="{FF2B5EF4-FFF2-40B4-BE49-F238E27FC236}">
                      <a16:creationId xmlns:a16="http://schemas.microsoft.com/office/drawing/2014/main" id="{518DD840-80AF-888C-DF7B-F759C0D96A62}"/>
                    </a:ext>
                  </a:extLst>
                </p14:cNvPr>
                <p14:cNvContentPartPr/>
                <p14:nvPr/>
              </p14:nvContentPartPr>
              <p14:xfrm>
                <a:off x="10836916" y="2094251"/>
                <a:ext cx="187200" cy="164160"/>
              </p14:xfrm>
            </p:contentPart>
          </mc:Choice>
          <mc:Fallback>
            <p:pic>
              <p:nvPicPr>
                <p:cNvPr id="248" name="Freihand 247">
                  <a:extLst>
                    <a:ext uri="{FF2B5EF4-FFF2-40B4-BE49-F238E27FC236}">
                      <a16:creationId xmlns:a16="http://schemas.microsoft.com/office/drawing/2014/main" id="{518DD840-80AF-888C-DF7B-F759C0D96A62}"/>
                    </a:ext>
                  </a:extLst>
                </p:cNvPr>
                <p:cNvPicPr/>
                <p:nvPr/>
              </p:nvPicPr>
              <p:blipFill>
                <a:blip r:embed="rId397"/>
                <a:stretch>
                  <a:fillRect/>
                </a:stretch>
              </p:blipFill>
              <p:spPr>
                <a:xfrm>
                  <a:off x="10832596" y="2089931"/>
                  <a:ext cx="195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9" name="Freihand 248">
                  <a:extLst>
                    <a:ext uri="{FF2B5EF4-FFF2-40B4-BE49-F238E27FC236}">
                      <a16:creationId xmlns:a16="http://schemas.microsoft.com/office/drawing/2014/main" id="{9E3659A1-CF8E-899E-C703-FB39DD62D4F7}"/>
                    </a:ext>
                  </a:extLst>
                </p14:cNvPr>
                <p14:cNvContentPartPr/>
                <p14:nvPr/>
              </p14:nvContentPartPr>
              <p14:xfrm>
                <a:off x="11155516" y="2015051"/>
                <a:ext cx="132480" cy="186840"/>
              </p14:xfrm>
            </p:contentPart>
          </mc:Choice>
          <mc:Fallback>
            <p:pic>
              <p:nvPicPr>
                <p:cNvPr id="249" name="Freihand 248">
                  <a:extLst>
                    <a:ext uri="{FF2B5EF4-FFF2-40B4-BE49-F238E27FC236}">
                      <a16:creationId xmlns:a16="http://schemas.microsoft.com/office/drawing/2014/main" id="{9E3659A1-CF8E-899E-C703-FB39DD62D4F7}"/>
                    </a:ext>
                  </a:extLst>
                </p:cNvPr>
                <p:cNvPicPr/>
                <p:nvPr/>
              </p:nvPicPr>
              <p:blipFill>
                <a:blip r:embed="rId399"/>
                <a:stretch>
                  <a:fillRect/>
                </a:stretch>
              </p:blipFill>
              <p:spPr>
                <a:xfrm>
                  <a:off x="11151196" y="2010731"/>
                  <a:ext cx="141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0" name="Freihand 249">
                  <a:extLst>
                    <a:ext uri="{FF2B5EF4-FFF2-40B4-BE49-F238E27FC236}">
                      <a16:creationId xmlns:a16="http://schemas.microsoft.com/office/drawing/2014/main" id="{030F0124-145D-662F-8F5B-A5B1057507FA}"/>
                    </a:ext>
                  </a:extLst>
                </p14:cNvPr>
                <p14:cNvContentPartPr/>
                <p14:nvPr/>
              </p14:nvContentPartPr>
              <p14:xfrm>
                <a:off x="11334796" y="2040251"/>
                <a:ext cx="85680" cy="129600"/>
              </p14:xfrm>
            </p:contentPart>
          </mc:Choice>
          <mc:Fallback>
            <p:pic>
              <p:nvPicPr>
                <p:cNvPr id="250" name="Freihand 249">
                  <a:extLst>
                    <a:ext uri="{FF2B5EF4-FFF2-40B4-BE49-F238E27FC236}">
                      <a16:creationId xmlns:a16="http://schemas.microsoft.com/office/drawing/2014/main" id="{030F0124-145D-662F-8F5B-A5B1057507FA}"/>
                    </a:ext>
                  </a:extLst>
                </p:cNvPr>
                <p:cNvPicPr/>
                <p:nvPr/>
              </p:nvPicPr>
              <p:blipFill>
                <a:blip r:embed="rId401"/>
                <a:stretch>
                  <a:fillRect/>
                </a:stretch>
              </p:blipFill>
              <p:spPr>
                <a:xfrm>
                  <a:off x="11330476" y="2035931"/>
                  <a:ext cx="94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1" name="Freihand 250">
                  <a:extLst>
                    <a:ext uri="{FF2B5EF4-FFF2-40B4-BE49-F238E27FC236}">
                      <a16:creationId xmlns:a16="http://schemas.microsoft.com/office/drawing/2014/main" id="{E9EB5A1D-2943-F5F8-5A1B-127967EC42BE}"/>
                    </a:ext>
                  </a:extLst>
                </p14:cNvPr>
                <p14:cNvContentPartPr/>
                <p14:nvPr/>
              </p14:nvContentPartPr>
              <p14:xfrm>
                <a:off x="11490676" y="2004971"/>
                <a:ext cx="209160" cy="177120"/>
              </p14:xfrm>
            </p:contentPart>
          </mc:Choice>
          <mc:Fallback>
            <p:pic>
              <p:nvPicPr>
                <p:cNvPr id="251" name="Freihand 250">
                  <a:extLst>
                    <a:ext uri="{FF2B5EF4-FFF2-40B4-BE49-F238E27FC236}">
                      <a16:creationId xmlns:a16="http://schemas.microsoft.com/office/drawing/2014/main" id="{E9EB5A1D-2943-F5F8-5A1B-127967EC42BE}"/>
                    </a:ext>
                  </a:extLst>
                </p:cNvPr>
                <p:cNvPicPr/>
                <p:nvPr/>
              </p:nvPicPr>
              <p:blipFill>
                <a:blip r:embed="rId403"/>
                <a:stretch>
                  <a:fillRect/>
                </a:stretch>
              </p:blipFill>
              <p:spPr>
                <a:xfrm>
                  <a:off x="11486356" y="2000651"/>
                  <a:ext cx="217800" cy="185760"/>
                </a:xfrm>
                <a:prstGeom prst="rect">
                  <a:avLst/>
                </a:prstGeom>
              </p:spPr>
            </p:pic>
          </mc:Fallback>
        </mc:AlternateContent>
      </p:grpSp>
      <p:grpSp>
        <p:nvGrpSpPr>
          <p:cNvPr id="270" name="Gruppieren 269">
            <a:extLst>
              <a:ext uri="{FF2B5EF4-FFF2-40B4-BE49-F238E27FC236}">
                <a16:creationId xmlns:a16="http://schemas.microsoft.com/office/drawing/2014/main" id="{C99890A9-F525-CD1E-4613-B27769A3CB7B}"/>
              </a:ext>
            </a:extLst>
          </p:cNvPr>
          <p:cNvGrpSpPr/>
          <p:nvPr/>
        </p:nvGrpSpPr>
        <p:grpSpPr>
          <a:xfrm>
            <a:off x="500236" y="3146171"/>
            <a:ext cx="444240" cy="329400"/>
            <a:chOff x="500236" y="3146171"/>
            <a:chExt cx="444240" cy="329400"/>
          </a:xfrm>
        </p:grpSpPr>
        <mc:AlternateContent xmlns:mc="http://schemas.openxmlformats.org/markup-compatibility/2006">
          <mc:Choice xmlns:p14="http://schemas.microsoft.com/office/powerpoint/2010/main" Requires="p14">
            <p:contentPart p14:bwMode="auto" r:id="rId404">
              <p14:nvContentPartPr>
                <p14:cNvPr id="253" name="Freihand 252">
                  <a:extLst>
                    <a:ext uri="{FF2B5EF4-FFF2-40B4-BE49-F238E27FC236}">
                      <a16:creationId xmlns:a16="http://schemas.microsoft.com/office/drawing/2014/main" id="{4CB2BCFB-E09A-AE20-3330-19E7994180EE}"/>
                    </a:ext>
                  </a:extLst>
                </p14:cNvPr>
                <p14:cNvContentPartPr/>
                <p14:nvPr/>
              </p14:nvContentPartPr>
              <p14:xfrm>
                <a:off x="506716" y="3164891"/>
                <a:ext cx="12960" cy="213120"/>
              </p14:xfrm>
            </p:contentPart>
          </mc:Choice>
          <mc:Fallback>
            <p:pic>
              <p:nvPicPr>
                <p:cNvPr id="253" name="Freihand 252">
                  <a:extLst>
                    <a:ext uri="{FF2B5EF4-FFF2-40B4-BE49-F238E27FC236}">
                      <a16:creationId xmlns:a16="http://schemas.microsoft.com/office/drawing/2014/main" id="{4CB2BCFB-E09A-AE20-3330-19E7994180EE}"/>
                    </a:ext>
                  </a:extLst>
                </p:cNvPr>
                <p:cNvPicPr/>
                <p:nvPr/>
              </p:nvPicPr>
              <p:blipFill>
                <a:blip r:embed="rId405"/>
                <a:stretch>
                  <a:fillRect/>
                </a:stretch>
              </p:blipFill>
              <p:spPr>
                <a:xfrm>
                  <a:off x="502396" y="3160571"/>
                  <a:ext cx="21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4" name="Freihand 253">
                  <a:extLst>
                    <a:ext uri="{FF2B5EF4-FFF2-40B4-BE49-F238E27FC236}">
                      <a16:creationId xmlns:a16="http://schemas.microsoft.com/office/drawing/2014/main" id="{23E6FB4C-8286-82FF-095A-98AED3E117D9}"/>
                    </a:ext>
                  </a:extLst>
                </p14:cNvPr>
                <p14:cNvContentPartPr/>
                <p14:nvPr/>
              </p14:nvContentPartPr>
              <p14:xfrm>
                <a:off x="509956" y="3146171"/>
                <a:ext cx="182880" cy="139680"/>
              </p14:xfrm>
            </p:contentPart>
          </mc:Choice>
          <mc:Fallback>
            <p:pic>
              <p:nvPicPr>
                <p:cNvPr id="254" name="Freihand 253">
                  <a:extLst>
                    <a:ext uri="{FF2B5EF4-FFF2-40B4-BE49-F238E27FC236}">
                      <a16:creationId xmlns:a16="http://schemas.microsoft.com/office/drawing/2014/main" id="{23E6FB4C-8286-82FF-095A-98AED3E117D9}"/>
                    </a:ext>
                  </a:extLst>
                </p:cNvPr>
                <p:cNvPicPr/>
                <p:nvPr/>
              </p:nvPicPr>
              <p:blipFill>
                <a:blip r:embed="rId407"/>
                <a:stretch>
                  <a:fillRect/>
                </a:stretch>
              </p:blipFill>
              <p:spPr>
                <a:xfrm>
                  <a:off x="505636" y="3141851"/>
                  <a:ext cx="191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5" name="Freihand 254">
                  <a:extLst>
                    <a:ext uri="{FF2B5EF4-FFF2-40B4-BE49-F238E27FC236}">
                      <a16:creationId xmlns:a16="http://schemas.microsoft.com/office/drawing/2014/main" id="{C45F828B-4AC4-6E06-8EE3-121D9C30F163}"/>
                    </a:ext>
                  </a:extLst>
                </p14:cNvPr>
                <p14:cNvContentPartPr/>
                <p14:nvPr/>
              </p14:nvContentPartPr>
              <p14:xfrm>
                <a:off x="500236" y="3375131"/>
                <a:ext cx="295200" cy="82080"/>
              </p14:xfrm>
            </p:contentPart>
          </mc:Choice>
          <mc:Fallback>
            <p:pic>
              <p:nvPicPr>
                <p:cNvPr id="255" name="Freihand 254">
                  <a:extLst>
                    <a:ext uri="{FF2B5EF4-FFF2-40B4-BE49-F238E27FC236}">
                      <a16:creationId xmlns:a16="http://schemas.microsoft.com/office/drawing/2014/main" id="{C45F828B-4AC4-6E06-8EE3-121D9C30F163}"/>
                    </a:ext>
                  </a:extLst>
                </p:cNvPr>
                <p:cNvPicPr/>
                <p:nvPr/>
              </p:nvPicPr>
              <p:blipFill>
                <a:blip r:embed="rId409"/>
                <a:stretch>
                  <a:fillRect/>
                </a:stretch>
              </p:blipFill>
              <p:spPr>
                <a:xfrm>
                  <a:off x="495916" y="3370811"/>
                  <a:ext cx="303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6" name="Freihand 255">
                  <a:extLst>
                    <a:ext uri="{FF2B5EF4-FFF2-40B4-BE49-F238E27FC236}">
                      <a16:creationId xmlns:a16="http://schemas.microsoft.com/office/drawing/2014/main" id="{6432EB24-CB39-A8C5-0A1D-1EE596D7A0F2}"/>
                    </a:ext>
                  </a:extLst>
                </p14:cNvPr>
                <p14:cNvContentPartPr/>
                <p14:nvPr/>
              </p14:nvContentPartPr>
              <p14:xfrm>
                <a:off x="834676" y="3375131"/>
                <a:ext cx="109800" cy="100440"/>
              </p14:xfrm>
            </p:contentPart>
          </mc:Choice>
          <mc:Fallback>
            <p:pic>
              <p:nvPicPr>
                <p:cNvPr id="256" name="Freihand 255">
                  <a:extLst>
                    <a:ext uri="{FF2B5EF4-FFF2-40B4-BE49-F238E27FC236}">
                      <a16:creationId xmlns:a16="http://schemas.microsoft.com/office/drawing/2014/main" id="{6432EB24-CB39-A8C5-0A1D-1EE596D7A0F2}"/>
                    </a:ext>
                  </a:extLst>
                </p:cNvPr>
                <p:cNvPicPr/>
                <p:nvPr/>
              </p:nvPicPr>
              <p:blipFill>
                <a:blip r:embed="rId411"/>
                <a:stretch>
                  <a:fillRect/>
                </a:stretch>
              </p:blipFill>
              <p:spPr>
                <a:xfrm>
                  <a:off x="830356" y="3370811"/>
                  <a:ext cx="11844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2">
            <p14:nvContentPartPr>
              <p14:cNvPr id="257" name="Freihand 256">
                <a:extLst>
                  <a:ext uri="{FF2B5EF4-FFF2-40B4-BE49-F238E27FC236}">
                    <a16:creationId xmlns:a16="http://schemas.microsoft.com/office/drawing/2014/main" id="{F6144BBA-5B58-D305-9514-7985042C5596}"/>
                  </a:ext>
                </a:extLst>
              </p14:cNvPr>
              <p14:cNvContentPartPr/>
              <p14:nvPr/>
            </p14:nvContentPartPr>
            <p14:xfrm>
              <a:off x="1143916" y="3250211"/>
              <a:ext cx="144720" cy="106200"/>
            </p14:xfrm>
          </p:contentPart>
        </mc:Choice>
        <mc:Fallback>
          <p:pic>
            <p:nvPicPr>
              <p:cNvPr id="257" name="Freihand 256">
                <a:extLst>
                  <a:ext uri="{FF2B5EF4-FFF2-40B4-BE49-F238E27FC236}">
                    <a16:creationId xmlns:a16="http://schemas.microsoft.com/office/drawing/2014/main" id="{F6144BBA-5B58-D305-9514-7985042C5596}"/>
                  </a:ext>
                </a:extLst>
              </p:cNvPr>
              <p:cNvPicPr/>
              <p:nvPr/>
            </p:nvPicPr>
            <p:blipFill>
              <a:blip r:embed="rId413"/>
              <a:stretch>
                <a:fillRect/>
              </a:stretch>
            </p:blipFill>
            <p:spPr>
              <a:xfrm>
                <a:off x="1139596" y="3245891"/>
                <a:ext cx="153360" cy="114840"/>
              </a:xfrm>
              <a:prstGeom prst="rect">
                <a:avLst/>
              </a:prstGeom>
            </p:spPr>
          </p:pic>
        </mc:Fallback>
      </mc:AlternateContent>
      <p:grpSp>
        <p:nvGrpSpPr>
          <p:cNvPr id="269" name="Gruppieren 268">
            <a:extLst>
              <a:ext uri="{FF2B5EF4-FFF2-40B4-BE49-F238E27FC236}">
                <a16:creationId xmlns:a16="http://schemas.microsoft.com/office/drawing/2014/main" id="{E2C5F6BA-3DA1-A778-18C2-BC775C53FBEA}"/>
              </a:ext>
            </a:extLst>
          </p:cNvPr>
          <p:cNvGrpSpPr/>
          <p:nvPr/>
        </p:nvGrpSpPr>
        <p:grpSpPr>
          <a:xfrm>
            <a:off x="1519396" y="2971931"/>
            <a:ext cx="1626480" cy="473400"/>
            <a:chOff x="1519396" y="2971931"/>
            <a:chExt cx="1626480" cy="473400"/>
          </a:xfrm>
        </p:grpSpPr>
        <mc:AlternateContent xmlns:mc="http://schemas.openxmlformats.org/markup-compatibility/2006">
          <mc:Choice xmlns:p14="http://schemas.microsoft.com/office/powerpoint/2010/main" Requires="p14">
            <p:contentPart p14:bwMode="auto" r:id="rId414">
              <p14:nvContentPartPr>
                <p14:cNvPr id="258" name="Freihand 257">
                  <a:extLst>
                    <a:ext uri="{FF2B5EF4-FFF2-40B4-BE49-F238E27FC236}">
                      <a16:creationId xmlns:a16="http://schemas.microsoft.com/office/drawing/2014/main" id="{D39AD59F-E6DA-DD2F-4C56-EF1B5A367DB4}"/>
                    </a:ext>
                  </a:extLst>
                </p14:cNvPr>
                <p14:cNvContentPartPr/>
                <p14:nvPr/>
              </p14:nvContentPartPr>
              <p14:xfrm>
                <a:off x="1519396" y="3197291"/>
                <a:ext cx="146160" cy="109440"/>
              </p14:xfrm>
            </p:contentPart>
          </mc:Choice>
          <mc:Fallback>
            <p:pic>
              <p:nvPicPr>
                <p:cNvPr id="258" name="Freihand 257">
                  <a:extLst>
                    <a:ext uri="{FF2B5EF4-FFF2-40B4-BE49-F238E27FC236}">
                      <a16:creationId xmlns:a16="http://schemas.microsoft.com/office/drawing/2014/main" id="{D39AD59F-E6DA-DD2F-4C56-EF1B5A367DB4}"/>
                    </a:ext>
                  </a:extLst>
                </p:cNvPr>
                <p:cNvPicPr/>
                <p:nvPr/>
              </p:nvPicPr>
              <p:blipFill>
                <a:blip r:embed="rId415"/>
                <a:stretch>
                  <a:fillRect/>
                </a:stretch>
              </p:blipFill>
              <p:spPr>
                <a:xfrm>
                  <a:off x="1515076" y="3192971"/>
                  <a:ext cx="154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9" name="Freihand 258">
                  <a:extLst>
                    <a:ext uri="{FF2B5EF4-FFF2-40B4-BE49-F238E27FC236}">
                      <a16:creationId xmlns:a16="http://schemas.microsoft.com/office/drawing/2014/main" id="{17844EC1-E314-D049-0CAC-5D4B3693004E}"/>
                    </a:ext>
                  </a:extLst>
                </p14:cNvPr>
                <p14:cNvContentPartPr/>
                <p14:nvPr/>
              </p14:nvContentPartPr>
              <p14:xfrm>
                <a:off x="1709116" y="3285131"/>
                <a:ext cx="18000" cy="160200"/>
              </p14:xfrm>
            </p:contentPart>
          </mc:Choice>
          <mc:Fallback>
            <p:pic>
              <p:nvPicPr>
                <p:cNvPr id="259" name="Freihand 258">
                  <a:extLst>
                    <a:ext uri="{FF2B5EF4-FFF2-40B4-BE49-F238E27FC236}">
                      <a16:creationId xmlns:a16="http://schemas.microsoft.com/office/drawing/2014/main" id="{17844EC1-E314-D049-0CAC-5D4B3693004E}"/>
                    </a:ext>
                  </a:extLst>
                </p:cNvPr>
                <p:cNvPicPr/>
                <p:nvPr/>
              </p:nvPicPr>
              <p:blipFill>
                <a:blip r:embed="rId417"/>
                <a:stretch>
                  <a:fillRect/>
                </a:stretch>
              </p:blipFill>
              <p:spPr>
                <a:xfrm>
                  <a:off x="1704796" y="3280811"/>
                  <a:ext cx="26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0" name="Freihand 259">
                  <a:extLst>
                    <a:ext uri="{FF2B5EF4-FFF2-40B4-BE49-F238E27FC236}">
                      <a16:creationId xmlns:a16="http://schemas.microsoft.com/office/drawing/2014/main" id="{18A3849D-3E1E-D1DF-7299-C9C6A8031399}"/>
                    </a:ext>
                  </a:extLst>
                </p14:cNvPr>
                <p14:cNvContentPartPr/>
                <p14:nvPr/>
              </p14:nvContentPartPr>
              <p14:xfrm>
                <a:off x="1861756" y="3168491"/>
                <a:ext cx="168120" cy="221400"/>
              </p14:xfrm>
            </p:contentPart>
          </mc:Choice>
          <mc:Fallback>
            <p:pic>
              <p:nvPicPr>
                <p:cNvPr id="260" name="Freihand 259">
                  <a:extLst>
                    <a:ext uri="{FF2B5EF4-FFF2-40B4-BE49-F238E27FC236}">
                      <a16:creationId xmlns:a16="http://schemas.microsoft.com/office/drawing/2014/main" id="{18A3849D-3E1E-D1DF-7299-C9C6A8031399}"/>
                    </a:ext>
                  </a:extLst>
                </p:cNvPr>
                <p:cNvPicPr/>
                <p:nvPr/>
              </p:nvPicPr>
              <p:blipFill>
                <a:blip r:embed="rId419"/>
                <a:stretch>
                  <a:fillRect/>
                </a:stretch>
              </p:blipFill>
              <p:spPr>
                <a:xfrm>
                  <a:off x="1857436" y="3164171"/>
                  <a:ext cx="176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1" name="Freihand 260">
                  <a:extLst>
                    <a:ext uri="{FF2B5EF4-FFF2-40B4-BE49-F238E27FC236}">
                      <a16:creationId xmlns:a16="http://schemas.microsoft.com/office/drawing/2014/main" id="{2AB730CC-AEDA-702B-3469-5DE7CEFB32AC}"/>
                    </a:ext>
                  </a:extLst>
                </p14:cNvPr>
                <p14:cNvContentPartPr/>
                <p14:nvPr/>
              </p14:nvContentPartPr>
              <p14:xfrm>
                <a:off x="2157316" y="2971931"/>
                <a:ext cx="988560" cy="384120"/>
              </p14:xfrm>
            </p:contentPart>
          </mc:Choice>
          <mc:Fallback>
            <p:pic>
              <p:nvPicPr>
                <p:cNvPr id="261" name="Freihand 260">
                  <a:extLst>
                    <a:ext uri="{FF2B5EF4-FFF2-40B4-BE49-F238E27FC236}">
                      <a16:creationId xmlns:a16="http://schemas.microsoft.com/office/drawing/2014/main" id="{2AB730CC-AEDA-702B-3469-5DE7CEFB32AC}"/>
                    </a:ext>
                  </a:extLst>
                </p:cNvPr>
                <p:cNvPicPr/>
                <p:nvPr/>
              </p:nvPicPr>
              <p:blipFill>
                <a:blip r:embed="rId421"/>
                <a:stretch>
                  <a:fillRect/>
                </a:stretch>
              </p:blipFill>
              <p:spPr>
                <a:xfrm>
                  <a:off x="2152996" y="2967611"/>
                  <a:ext cx="99720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2" name="Freihand 261">
                  <a:extLst>
                    <a:ext uri="{FF2B5EF4-FFF2-40B4-BE49-F238E27FC236}">
                      <a16:creationId xmlns:a16="http://schemas.microsoft.com/office/drawing/2014/main" id="{CD2E1FFE-76B7-9AB7-676A-44D40FD36C5C}"/>
                    </a:ext>
                  </a:extLst>
                </p14:cNvPr>
                <p14:cNvContentPartPr/>
                <p14:nvPr/>
              </p14:nvContentPartPr>
              <p14:xfrm>
                <a:off x="2294476" y="3148331"/>
                <a:ext cx="115920" cy="189000"/>
              </p14:xfrm>
            </p:contentPart>
          </mc:Choice>
          <mc:Fallback>
            <p:pic>
              <p:nvPicPr>
                <p:cNvPr id="262" name="Freihand 261">
                  <a:extLst>
                    <a:ext uri="{FF2B5EF4-FFF2-40B4-BE49-F238E27FC236}">
                      <a16:creationId xmlns:a16="http://schemas.microsoft.com/office/drawing/2014/main" id="{CD2E1FFE-76B7-9AB7-676A-44D40FD36C5C}"/>
                    </a:ext>
                  </a:extLst>
                </p:cNvPr>
                <p:cNvPicPr/>
                <p:nvPr/>
              </p:nvPicPr>
              <p:blipFill>
                <a:blip r:embed="rId423"/>
                <a:stretch>
                  <a:fillRect/>
                </a:stretch>
              </p:blipFill>
              <p:spPr>
                <a:xfrm>
                  <a:off x="2290156" y="3144011"/>
                  <a:ext cx="124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3" name="Freihand 262">
                  <a:extLst>
                    <a:ext uri="{FF2B5EF4-FFF2-40B4-BE49-F238E27FC236}">
                      <a16:creationId xmlns:a16="http://schemas.microsoft.com/office/drawing/2014/main" id="{1495B87A-3426-5363-E557-98B0911A418B}"/>
                    </a:ext>
                  </a:extLst>
                </p14:cNvPr>
                <p14:cNvContentPartPr/>
                <p14:nvPr/>
              </p14:nvContentPartPr>
              <p14:xfrm>
                <a:off x="2423356" y="3159491"/>
                <a:ext cx="177480" cy="186480"/>
              </p14:xfrm>
            </p:contentPart>
          </mc:Choice>
          <mc:Fallback>
            <p:pic>
              <p:nvPicPr>
                <p:cNvPr id="263" name="Freihand 262">
                  <a:extLst>
                    <a:ext uri="{FF2B5EF4-FFF2-40B4-BE49-F238E27FC236}">
                      <a16:creationId xmlns:a16="http://schemas.microsoft.com/office/drawing/2014/main" id="{1495B87A-3426-5363-E557-98B0911A418B}"/>
                    </a:ext>
                  </a:extLst>
                </p:cNvPr>
                <p:cNvPicPr/>
                <p:nvPr/>
              </p:nvPicPr>
              <p:blipFill>
                <a:blip r:embed="rId425"/>
                <a:stretch>
                  <a:fillRect/>
                </a:stretch>
              </p:blipFill>
              <p:spPr>
                <a:xfrm>
                  <a:off x="2419036" y="3155171"/>
                  <a:ext cx="186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4" name="Freihand 263">
                  <a:extLst>
                    <a:ext uri="{FF2B5EF4-FFF2-40B4-BE49-F238E27FC236}">
                      <a16:creationId xmlns:a16="http://schemas.microsoft.com/office/drawing/2014/main" id="{88625492-482E-6789-F26C-CD19FBEDB80D}"/>
                    </a:ext>
                  </a:extLst>
                </p14:cNvPr>
                <p14:cNvContentPartPr/>
                <p14:nvPr/>
              </p14:nvContentPartPr>
              <p14:xfrm>
                <a:off x="2558716" y="3159131"/>
                <a:ext cx="120240" cy="117000"/>
              </p14:xfrm>
            </p:contentPart>
          </mc:Choice>
          <mc:Fallback>
            <p:pic>
              <p:nvPicPr>
                <p:cNvPr id="264" name="Freihand 263">
                  <a:extLst>
                    <a:ext uri="{FF2B5EF4-FFF2-40B4-BE49-F238E27FC236}">
                      <a16:creationId xmlns:a16="http://schemas.microsoft.com/office/drawing/2014/main" id="{88625492-482E-6789-F26C-CD19FBEDB80D}"/>
                    </a:ext>
                  </a:extLst>
                </p:cNvPr>
                <p:cNvPicPr/>
                <p:nvPr/>
              </p:nvPicPr>
              <p:blipFill>
                <a:blip r:embed="rId427"/>
                <a:stretch>
                  <a:fillRect/>
                </a:stretch>
              </p:blipFill>
              <p:spPr>
                <a:xfrm>
                  <a:off x="2554396" y="3154811"/>
                  <a:ext cx="128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5" name="Freihand 264">
                  <a:extLst>
                    <a:ext uri="{FF2B5EF4-FFF2-40B4-BE49-F238E27FC236}">
                      <a16:creationId xmlns:a16="http://schemas.microsoft.com/office/drawing/2014/main" id="{5C23A3F2-3063-834E-2CA5-DE0A0B6DB673}"/>
                    </a:ext>
                  </a:extLst>
                </p14:cNvPr>
                <p14:cNvContentPartPr/>
                <p14:nvPr/>
              </p14:nvContentPartPr>
              <p14:xfrm>
                <a:off x="2673556" y="3169931"/>
                <a:ext cx="117720" cy="115920"/>
              </p14:xfrm>
            </p:contentPart>
          </mc:Choice>
          <mc:Fallback>
            <p:pic>
              <p:nvPicPr>
                <p:cNvPr id="265" name="Freihand 264">
                  <a:extLst>
                    <a:ext uri="{FF2B5EF4-FFF2-40B4-BE49-F238E27FC236}">
                      <a16:creationId xmlns:a16="http://schemas.microsoft.com/office/drawing/2014/main" id="{5C23A3F2-3063-834E-2CA5-DE0A0B6DB673}"/>
                    </a:ext>
                  </a:extLst>
                </p:cNvPr>
                <p:cNvPicPr/>
                <p:nvPr/>
              </p:nvPicPr>
              <p:blipFill>
                <a:blip r:embed="rId429"/>
                <a:stretch>
                  <a:fillRect/>
                </a:stretch>
              </p:blipFill>
              <p:spPr>
                <a:xfrm>
                  <a:off x="2669236" y="3165611"/>
                  <a:ext cx="126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6" name="Freihand 265">
                  <a:extLst>
                    <a:ext uri="{FF2B5EF4-FFF2-40B4-BE49-F238E27FC236}">
                      <a16:creationId xmlns:a16="http://schemas.microsoft.com/office/drawing/2014/main" id="{1AA8E41D-1B34-E746-963D-5B4D5789926E}"/>
                    </a:ext>
                  </a:extLst>
                </p14:cNvPr>
                <p14:cNvContentPartPr/>
                <p14:nvPr/>
              </p14:nvContentPartPr>
              <p14:xfrm>
                <a:off x="2823676" y="3144011"/>
                <a:ext cx="132840" cy="112680"/>
              </p14:xfrm>
            </p:contentPart>
          </mc:Choice>
          <mc:Fallback>
            <p:pic>
              <p:nvPicPr>
                <p:cNvPr id="266" name="Freihand 265">
                  <a:extLst>
                    <a:ext uri="{FF2B5EF4-FFF2-40B4-BE49-F238E27FC236}">
                      <a16:creationId xmlns:a16="http://schemas.microsoft.com/office/drawing/2014/main" id="{1AA8E41D-1B34-E746-963D-5B4D5789926E}"/>
                    </a:ext>
                  </a:extLst>
                </p:cNvPr>
                <p:cNvPicPr/>
                <p:nvPr/>
              </p:nvPicPr>
              <p:blipFill>
                <a:blip r:embed="rId431"/>
                <a:stretch>
                  <a:fillRect/>
                </a:stretch>
              </p:blipFill>
              <p:spPr>
                <a:xfrm>
                  <a:off x="2819356" y="3139691"/>
                  <a:ext cx="141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7" name="Freihand 266">
                  <a:extLst>
                    <a:ext uri="{FF2B5EF4-FFF2-40B4-BE49-F238E27FC236}">
                      <a16:creationId xmlns:a16="http://schemas.microsoft.com/office/drawing/2014/main" id="{FDF4F0BE-8538-9E37-0F00-7ACD047E8297}"/>
                    </a:ext>
                  </a:extLst>
                </p14:cNvPr>
                <p14:cNvContentPartPr/>
                <p14:nvPr/>
              </p14:nvContentPartPr>
              <p14:xfrm>
                <a:off x="2502196" y="3173891"/>
                <a:ext cx="87480" cy="151200"/>
              </p14:xfrm>
            </p:contentPart>
          </mc:Choice>
          <mc:Fallback>
            <p:pic>
              <p:nvPicPr>
                <p:cNvPr id="267" name="Freihand 266">
                  <a:extLst>
                    <a:ext uri="{FF2B5EF4-FFF2-40B4-BE49-F238E27FC236}">
                      <a16:creationId xmlns:a16="http://schemas.microsoft.com/office/drawing/2014/main" id="{FDF4F0BE-8538-9E37-0F00-7ACD047E8297}"/>
                    </a:ext>
                  </a:extLst>
                </p:cNvPr>
                <p:cNvPicPr/>
                <p:nvPr/>
              </p:nvPicPr>
              <p:blipFill>
                <a:blip r:embed="rId433"/>
                <a:stretch>
                  <a:fillRect/>
                </a:stretch>
              </p:blipFill>
              <p:spPr>
                <a:xfrm>
                  <a:off x="2497876" y="3169571"/>
                  <a:ext cx="96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8" name="Freihand 267">
                  <a:extLst>
                    <a:ext uri="{FF2B5EF4-FFF2-40B4-BE49-F238E27FC236}">
                      <a16:creationId xmlns:a16="http://schemas.microsoft.com/office/drawing/2014/main" id="{38103A03-FE1A-04CF-2159-086D40B751F0}"/>
                    </a:ext>
                  </a:extLst>
                </p14:cNvPr>
                <p14:cNvContentPartPr/>
                <p14:nvPr/>
              </p14:nvContentPartPr>
              <p14:xfrm>
                <a:off x="2572396" y="3114851"/>
                <a:ext cx="89640" cy="48240"/>
              </p14:xfrm>
            </p:contentPart>
          </mc:Choice>
          <mc:Fallback>
            <p:pic>
              <p:nvPicPr>
                <p:cNvPr id="268" name="Freihand 267">
                  <a:extLst>
                    <a:ext uri="{FF2B5EF4-FFF2-40B4-BE49-F238E27FC236}">
                      <a16:creationId xmlns:a16="http://schemas.microsoft.com/office/drawing/2014/main" id="{38103A03-FE1A-04CF-2159-086D40B751F0}"/>
                    </a:ext>
                  </a:extLst>
                </p:cNvPr>
                <p:cNvPicPr/>
                <p:nvPr/>
              </p:nvPicPr>
              <p:blipFill>
                <a:blip r:embed="rId435"/>
                <a:stretch>
                  <a:fillRect/>
                </a:stretch>
              </p:blipFill>
              <p:spPr>
                <a:xfrm>
                  <a:off x="2568076" y="3110531"/>
                  <a:ext cx="98280" cy="56880"/>
                </a:xfrm>
                <a:prstGeom prst="rect">
                  <a:avLst/>
                </a:prstGeom>
              </p:spPr>
            </p:pic>
          </mc:Fallback>
        </mc:AlternateContent>
      </p:grpSp>
      <p:grpSp>
        <p:nvGrpSpPr>
          <p:cNvPr id="281" name="Gruppieren 280">
            <a:extLst>
              <a:ext uri="{FF2B5EF4-FFF2-40B4-BE49-F238E27FC236}">
                <a16:creationId xmlns:a16="http://schemas.microsoft.com/office/drawing/2014/main" id="{0C39EB0C-12ED-13EF-A399-4FAD749CFABE}"/>
              </a:ext>
            </a:extLst>
          </p:cNvPr>
          <p:cNvGrpSpPr/>
          <p:nvPr/>
        </p:nvGrpSpPr>
        <p:grpSpPr>
          <a:xfrm>
            <a:off x="3305716" y="2992091"/>
            <a:ext cx="1885680" cy="394560"/>
            <a:chOff x="3305716" y="2992091"/>
            <a:chExt cx="1885680" cy="394560"/>
          </a:xfrm>
        </p:grpSpPr>
        <mc:AlternateContent xmlns:mc="http://schemas.openxmlformats.org/markup-compatibility/2006">
          <mc:Choice xmlns:p14="http://schemas.microsoft.com/office/powerpoint/2010/main" Requires="p14">
            <p:contentPart p14:bwMode="auto" r:id="rId436">
              <p14:nvContentPartPr>
                <p14:cNvPr id="271" name="Freihand 270">
                  <a:extLst>
                    <a:ext uri="{FF2B5EF4-FFF2-40B4-BE49-F238E27FC236}">
                      <a16:creationId xmlns:a16="http://schemas.microsoft.com/office/drawing/2014/main" id="{449B67D4-A0DC-9E45-D360-CED3C1223C0D}"/>
                    </a:ext>
                  </a:extLst>
                </p14:cNvPr>
                <p14:cNvContentPartPr/>
                <p14:nvPr/>
              </p14:nvContentPartPr>
              <p14:xfrm>
                <a:off x="3360436" y="3204491"/>
                <a:ext cx="39600" cy="113760"/>
              </p14:xfrm>
            </p:contentPart>
          </mc:Choice>
          <mc:Fallback>
            <p:pic>
              <p:nvPicPr>
                <p:cNvPr id="271" name="Freihand 270">
                  <a:extLst>
                    <a:ext uri="{FF2B5EF4-FFF2-40B4-BE49-F238E27FC236}">
                      <a16:creationId xmlns:a16="http://schemas.microsoft.com/office/drawing/2014/main" id="{449B67D4-A0DC-9E45-D360-CED3C1223C0D}"/>
                    </a:ext>
                  </a:extLst>
                </p:cNvPr>
                <p:cNvPicPr/>
                <p:nvPr/>
              </p:nvPicPr>
              <p:blipFill>
                <a:blip r:embed="rId437"/>
                <a:stretch>
                  <a:fillRect/>
                </a:stretch>
              </p:blipFill>
              <p:spPr>
                <a:xfrm>
                  <a:off x="3356116" y="3200171"/>
                  <a:ext cx="48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2" name="Freihand 271">
                  <a:extLst>
                    <a:ext uri="{FF2B5EF4-FFF2-40B4-BE49-F238E27FC236}">
                      <a16:creationId xmlns:a16="http://schemas.microsoft.com/office/drawing/2014/main" id="{DE075443-465B-8B01-ABEC-12CC8756D007}"/>
                    </a:ext>
                  </a:extLst>
                </p14:cNvPr>
                <p14:cNvContentPartPr/>
                <p14:nvPr/>
              </p14:nvContentPartPr>
              <p14:xfrm>
                <a:off x="3305716" y="3226811"/>
                <a:ext cx="151560" cy="25200"/>
              </p14:xfrm>
            </p:contentPart>
          </mc:Choice>
          <mc:Fallback>
            <p:pic>
              <p:nvPicPr>
                <p:cNvPr id="272" name="Freihand 271">
                  <a:extLst>
                    <a:ext uri="{FF2B5EF4-FFF2-40B4-BE49-F238E27FC236}">
                      <a16:creationId xmlns:a16="http://schemas.microsoft.com/office/drawing/2014/main" id="{DE075443-465B-8B01-ABEC-12CC8756D007}"/>
                    </a:ext>
                  </a:extLst>
                </p:cNvPr>
                <p:cNvPicPr/>
                <p:nvPr/>
              </p:nvPicPr>
              <p:blipFill>
                <a:blip r:embed="rId439"/>
                <a:stretch>
                  <a:fillRect/>
                </a:stretch>
              </p:blipFill>
              <p:spPr>
                <a:xfrm>
                  <a:off x="3301396" y="3222491"/>
                  <a:ext cx="160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3" name="Freihand 272">
                  <a:extLst>
                    <a:ext uri="{FF2B5EF4-FFF2-40B4-BE49-F238E27FC236}">
                      <a16:creationId xmlns:a16="http://schemas.microsoft.com/office/drawing/2014/main" id="{7F1B7C43-4529-5EBD-FDA0-B7C8D4DBFFB9}"/>
                    </a:ext>
                  </a:extLst>
                </p14:cNvPr>
                <p14:cNvContentPartPr/>
                <p14:nvPr/>
              </p14:nvContentPartPr>
              <p14:xfrm>
                <a:off x="3528196" y="3138251"/>
                <a:ext cx="185760" cy="248400"/>
              </p14:xfrm>
            </p:contentPart>
          </mc:Choice>
          <mc:Fallback>
            <p:pic>
              <p:nvPicPr>
                <p:cNvPr id="273" name="Freihand 272">
                  <a:extLst>
                    <a:ext uri="{FF2B5EF4-FFF2-40B4-BE49-F238E27FC236}">
                      <a16:creationId xmlns:a16="http://schemas.microsoft.com/office/drawing/2014/main" id="{7F1B7C43-4529-5EBD-FDA0-B7C8D4DBFFB9}"/>
                    </a:ext>
                  </a:extLst>
                </p:cNvPr>
                <p:cNvPicPr/>
                <p:nvPr/>
              </p:nvPicPr>
              <p:blipFill>
                <a:blip r:embed="rId441"/>
                <a:stretch>
                  <a:fillRect/>
                </a:stretch>
              </p:blipFill>
              <p:spPr>
                <a:xfrm>
                  <a:off x="3523876" y="3133931"/>
                  <a:ext cx="1944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4" name="Freihand 273">
                  <a:extLst>
                    <a:ext uri="{FF2B5EF4-FFF2-40B4-BE49-F238E27FC236}">
                      <a16:creationId xmlns:a16="http://schemas.microsoft.com/office/drawing/2014/main" id="{36E01C08-E246-C103-4A6D-C15723AA29C9}"/>
                    </a:ext>
                  </a:extLst>
                </p14:cNvPr>
                <p14:cNvContentPartPr/>
                <p14:nvPr/>
              </p14:nvContentPartPr>
              <p14:xfrm>
                <a:off x="3774076" y="3159851"/>
                <a:ext cx="151200" cy="109440"/>
              </p14:xfrm>
            </p:contentPart>
          </mc:Choice>
          <mc:Fallback>
            <p:pic>
              <p:nvPicPr>
                <p:cNvPr id="274" name="Freihand 273">
                  <a:extLst>
                    <a:ext uri="{FF2B5EF4-FFF2-40B4-BE49-F238E27FC236}">
                      <a16:creationId xmlns:a16="http://schemas.microsoft.com/office/drawing/2014/main" id="{36E01C08-E246-C103-4A6D-C15723AA29C9}"/>
                    </a:ext>
                  </a:extLst>
                </p:cNvPr>
                <p:cNvPicPr/>
                <p:nvPr/>
              </p:nvPicPr>
              <p:blipFill>
                <a:blip r:embed="rId443"/>
                <a:stretch>
                  <a:fillRect/>
                </a:stretch>
              </p:blipFill>
              <p:spPr>
                <a:xfrm>
                  <a:off x="3769756" y="3155531"/>
                  <a:ext cx="159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5" name="Freihand 274">
                  <a:extLst>
                    <a:ext uri="{FF2B5EF4-FFF2-40B4-BE49-F238E27FC236}">
                      <a16:creationId xmlns:a16="http://schemas.microsoft.com/office/drawing/2014/main" id="{889E66CC-B311-062E-12F2-1E18A13B3149}"/>
                    </a:ext>
                  </a:extLst>
                </p14:cNvPr>
                <p14:cNvContentPartPr/>
                <p14:nvPr/>
              </p14:nvContentPartPr>
              <p14:xfrm>
                <a:off x="4003396" y="2992091"/>
                <a:ext cx="912960" cy="342360"/>
              </p14:xfrm>
            </p:contentPart>
          </mc:Choice>
          <mc:Fallback>
            <p:pic>
              <p:nvPicPr>
                <p:cNvPr id="275" name="Freihand 274">
                  <a:extLst>
                    <a:ext uri="{FF2B5EF4-FFF2-40B4-BE49-F238E27FC236}">
                      <a16:creationId xmlns:a16="http://schemas.microsoft.com/office/drawing/2014/main" id="{889E66CC-B311-062E-12F2-1E18A13B3149}"/>
                    </a:ext>
                  </a:extLst>
                </p:cNvPr>
                <p:cNvPicPr/>
                <p:nvPr/>
              </p:nvPicPr>
              <p:blipFill>
                <a:blip r:embed="rId445"/>
                <a:stretch>
                  <a:fillRect/>
                </a:stretch>
              </p:blipFill>
              <p:spPr>
                <a:xfrm>
                  <a:off x="3999076" y="2987771"/>
                  <a:ext cx="9216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6" name="Freihand 275">
                  <a:extLst>
                    <a:ext uri="{FF2B5EF4-FFF2-40B4-BE49-F238E27FC236}">
                      <a16:creationId xmlns:a16="http://schemas.microsoft.com/office/drawing/2014/main" id="{59FD018D-CC0E-BC76-5B47-B9894B397C42}"/>
                    </a:ext>
                  </a:extLst>
                </p14:cNvPr>
                <p14:cNvContentPartPr/>
                <p14:nvPr/>
              </p14:nvContentPartPr>
              <p14:xfrm>
                <a:off x="4196356" y="3177131"/>
                <a:ext cx="127440" cy="125640"/>
              </p14:xfrm>
            </p:contentPart>
          </mc:Choice>
          <mc:Fallback>
            <p:pic>
              <p:nvPicPr>
                <p:cNvPr id="276" name="Freihand 275">
                  <a:extLst>
                    <a:ext uri="{FF2B5EF4-FFF2-40B4-BE49-F238E27FC236}">
                      <a16:creationId xmlns:a16="http://schemas.microsoft.com/office/drawing/2014/main" id="{59FD018D-CC0E-BC76-5B47-B9894B397C42}"/>
                    </a:ext>
                  </a:extLst>
                </p:cNvPr>
                <p:cNvPicPr/>
                <p:nvPr/>
              </p:nvPicPr>
              <p:blipFill>
                <a:blip r:embed="rId447"/>
                <a:stretch>
                  <a:fillRect/>
                </a:stretch>
              </p:blipFill>
              <p:spPr>
                <a:xfrm>
                  <a:off x="4192036" y="3172811"/>
                  <a:ext cx="136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7" name="Freihand 276">
                  <a:extLst>
                    <a:ext uri="{FF2B5EF4-FFF2-40B4-BE49-F238E27FC236}">
                      <a16:creationId xmlns:a16="http://schemas.microsoft.com/office/drawing/2014/main" id="{2D89B408-4522-8ACC-BC65-056CAB5F062F}"/>
                    </a:ext>
                  </a:extLst>
                </p14:cNvPr>
                <p14:cNvContentPartPr/>
                <p14:nvPr/>
              </p14:nvContentPartPr>
              <p14:xfrm>
                <a:off x="4357276" y="3193691"/>
                <a:ext cx="68400" cy="91800"/>
              </p14:xfrm>
            </p:contentPart>
          </mc:Choice>
          <mc:Fallback>
            <p:pic>
              <p:nvPicPr>
                <p:cNvPr id="277" name="Freihand 276">
                  <a:extLst>
                    <a:ext uri="{FF2B5EF4-FFF2-40B4-BE49-F238E27FC236}">
                      <a16:creationId xmlns:a16="http://schemas.microsoft.com/office/drawing/2014/main" id="{2D89B408-4522-8ACC-BC65-056CAB5F062F}"/>
                    </a:ext>
                  </a:extLst>
                </p:cNvPr>
                <p:cNvPicPr/>
                <p:nvPr/>
              </p:nvPicPr>
              <p:blipFill>
                <a:blip r:embed="rId449"/>
                <a:stretch>
                  <a:fillRect/>
                </a:stretch>
              </p:blipFill>
              <p:spPr>
                <a:xfrm>
                  <a:off x="4352956" y="3189371"/>
                  <a:ext cx="77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8" name="Freihand 277">
                  <a:extLst>
                    <a:ext uri="{FF2B5EF4-FFF2-40B4-BE49-F238E27FC236}">
                      <a16:creationId xmlns:a16="http://schemas.microsoft.com/office/drawing/2014/main" id="{0B5C6E4D-42A1-11E4-1CDF-CAEEB089A958}"/>
                    </a:ext>
                  </a:extLst>
                </p14:cNvPr>
                <p14:cNvContentPartPr/>
                <p14:nvPr/>
              </p14:nvContentPartPr>
              <p14:xfrm>
                <a:off x="4440436" y="3176051"/>
                <a:ext cx="77040" cy="61560"/>
              </p14:xfrm>
            </p:contentPart>
          </mc:Choice>
          <mc:Fallback>
            <p:pic>
              <p:nvPicPr>
                <p:cNvPr id="278" name="Freihand 277">
                  <a:extLst>
                    <a:ext uri="{FF2B5EF4-FFF2-40B4-BE49-F238E27FC236}">
                      <a16:creationId xmlns:a16="http://schemas.microsoft.com/office/drawing/2014/main" id="{0B5C6E4D-42A1-11E4-1CDF-CAEEB089A958}"/>
                    </a:ext>
                  </a:extLst>
                </p:cNvPr>
                <p:cNvPicPr/>
                <p:nvPr/>
              </p:nvPicPr>
              <p:blipFill>
                <a:blip r:embed="rId451"/>
                <a:stretch>
                  <a:fillRect/>
                </a:stretch>
              </p:blipFill>
              <p:spPr>
                <a:xfrm>
                  <a:off x="4436116" y="3171731"/>
                  <a:ext cx="85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9" name="Freihand 278">
                  <a:extLst>
                    <a:ext uri="{FF2B5EF4-FFF2-40B4-BE49-F238E27FC236}">
                      <a16:creationId xmlns:a16="http://schemas.microsoft.com/office/drawing/2014/main" id="{7B4C88D1-7CB2-7311-B206-5E5C8466D99F}"/>
                    </a:ext>
                  </a:extLst>
                </p14:cNvPr>
                <p14:cNvContentPartPr/>
                <p14:nvPr/>
              </p14:nvContentPartPr>
              <p14:xfrm>
                <a:off x="4499476" y="3165971"/>
                <a:ext cx="205200" cy="76680"/>
              </p14:xfrm>
            </p:contentPart>
          </mc:Choice>
          <mc:Fallback>
            <p:pic>
              <p:nvPicPr>
                <p:cNvPr id="279" name="Freihand 278">
                  <a:extLst>
                    <a:ext uri="{FF2B5EF4-FFF2-40B4-BE49-F238E27FC236}">
                      <a16:creationId xmlns:a16="http://schemas.microsoft.com/office/drawing/2014/main" id="{7B4C88D1-7CB2-7311-B206-5E5C8466D99F}"/>
                    </a:ext>
                  </a:extLst>
                </p:cNvPr>
                <p:cNvPicPr/>
                <p:nvPr/>
              </p:nvPicPr>
              <p:blipFill>
                <a:blip r:embed="rId453"/>
                <a:stretch>
                  <a:fillRect/>
                </a:stretch>
              </p:blipFill>
              <p:spPr>
                <a:xfrm>
                  <a:off x="4495156" y="3161651"/>
                  <a:ext cx="213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0" name="Freihand 279">
                  <a:extLst>
                    <a:ext uri="{FF2B5EF4-FFF2-40B4-BE49-F238E27FC236}">
                      <a16:creationId xmlns:a16="http://schemas.microsoft.com/office/drawing/2014/main" id="{830F2836-2B81-5806-4250-DAC77B5DBD76}"/>
                    </a:ext>
                  </a:extLst>
                </p14:cNvPr>
                <p14:cNvContentPartPr/>
                <p14:nvPr/>
              </p14:nvContentPartPr>
              <p14:xfrm>
                <a:off x="5002756" y="3190091"/>
                <a:ext cx="188640" cy="35280"/>
              </p14:xfrm>
            </p:contentPart>
          </mc:Choice>
          <mc:Fallback>
            <p:pic>
              <p:nvPicPr>
                <p:cNvPr id="280" name="Freihand 279">
                  <a:extLst>
                    <a:ext uri="{FF2B5EF4-FFF2-40B4-BE49-F238E27FC236}">
                      <a16:creationId xmlns:a16="http://schemas.microsoft.com/office/drawing/2014/main" id="{830F2836-2B81-5806-4250-DAC77B5DBD76}"/>
                    </a:ext>
                  </a:extLst>
                </p:cNvPr>
                <p:cNvPicPr/>
                <p:nvPr/>
              </p:nvPicPr>
              <p:blipFill>
                <a:blip r:embed="rId455"/>
                <a:stretch>
                  <a:fillRect/>
                </a:stretch>
              </p:blipFill>
              <p:spPr>
                <a:xfrm>
                  <a:off x="4998436" y="3185771"/>
                  <a:ext cx="197280" cy="43920"/>
                </a:xfrm>
                <a:prstGeom prst="rect">
                  <a:avLst/>
                </a:prstGeom>
              </p:spPr>
            </p:pic>
          </mc:Fallback>
        </mc:AlternateContent>
      </p:grpSp>
      <p:grpSp>
        <p:nvGrpSpPr>
          <p:cNvPr id="285" name="Gruppieren 284">
            <a:extLst>
              <a:ext uri="{FF2B5EF4-FFF2-40B4-BE49-F238E27FC236}">
                <a16:creationId xmlns:a16="http://schemas.microsoft.com/office/drawing/2014/main" id="{5C72046C-797D-79D4-E6D0-6AD8CF30DE0D}"/>
              </a:ext>
            </a:extLst>
          </p:cNvPr>
          <p:cNvGrpSpPr/>
          <p:nvPr/>
        </p:nvGrpSpPr>
        <p:grpSpPr>
          <a:xfrm>
            <a:off x="5386516" y="3046451"/>
            <a:ext cx="569880" cy="195840"/>
            <a:chOff x="5386516" y="3046451"/>
            <a:chExt cx="569880" cy="195840"/>
          </a:xfrm>
        </p:grpSpPr>
        <mc:AlternateContent xmlns:mc="http://schemas.openxmlformats.org/markup-compatibility/2006">
          <mc:Choice xmlns:p14="http://schemas.microsoft.com/office/powerpoint/2010/main" Requires="p14">
            <p:contentPart p14:bwMode="auto" r:id="rId456">
              <p14:nvContentPartPr>
                <p14:cNvPr id="282" name="Freihand 281">
                  <a:extLst>
                    <a:ext uri="{FF2B5EF4-FFF2-40B4-BE49-F238E27FC236}">
                      <a16:creationId xmlns:a16="http://schemas.microsoft.com/office/drawing/2014/main" id="{048FE335-0335-FADD-6EA9-8A56B30922ED}"/>
                    </a:ext>
                  </a:extLst>
                </p14:cNvPr>
                <p14:cNvContentPartPr/>
                <p14:nvPr/>
              </p14:nvContentPartPr>
              <p14:xfrm>
                <a:off x="5386516" y="3063011"/>
                <a:ext cx="151200" cy="179280"/>
              </p14:xfrm>
            </p:contentPart>
          </mc:Choice>
          <mc:Fallback>
            <p:pic>
              <p:nvPicPr>
                <p:cNvPr id="282" name="Freihand 281">
                  <a:extLst>
                    <a:ext uri="{FF2B5EF4-FFF2-40B4-BE49-F238E27FC236}">
                      <a16:creationId xmlns:a16="http://schemas.microsoft.com/office/drawing/2014/main" id="{048FE335-0335-FADD-6EA9-8A56B30922ED}"/>
                    </a:ext>
                  </a:extLst>
                </p:cNvPr>
                <p:cNvPicPr/>
                <p:nvPr/>
              </p:nvPicPr>
              <p:blipFill>
                <a:blip r:embed="rId457"/>
                <a:stretch>
                  <a:fillRect/>
                </a:stretch>
              </p:blipFill>
              <p:spPr>
                <a:xfrm>
                  <a:off x="5382196" y="3058691"/>
                  <a:ext cx="159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3" name="Freihand 282">
                  <a:extLst>
                    <a:ext uri="{FF2B5EF4-FFF2-40B4-BE49-F238E27FC236}">
                      <a16:creationId xmlns:a16="http://schemas.microsoft.com/office/drawing/2014/main" id="{9271C21D-EC20-F6D1-9B75-80F44BE0BA17}"/>
                    </a:ext>
                  </a:extLst>
                </p14:cNvPr>
                <p14:cNvContentPartPr/>
                <p14:nvPr/>
              </p14:nvContentPartPr>
              <p14:xfrm>
                <a:off x="5593516" y="3046451"/>
                <a:ext cx="177480" cy="188640"/>
              </p14:xfrm>
            </p:contentPart>
          </mc:Choice>
          <mc:Fallback>
            <p:pic>
              <p:nvPicPr>
                <p:cNvPr id="283" name="Freihand 282">
                  <a:extLst>
                    <a:ext uri="{FF2B5EF4-FFF2-40B4-BE49-F238E27FC236}">
                      <a16:creationId xmlns:a16="http://schemas.microsoft.com/office/drawing/2014/main" id="{9271C21D-EC20-F6D1-9B75-80F44BE0BA17}"/>
                    </a:ext>
                  </a:extLst>
                </p:cNvPr>
                <p:cNvPicPr/>
                <p:nvPr/>
              </p:nvPicPr>
              <p:blipFill>
                <a:blip r:embed="rId459"/>
                <a:stretch>
                  <a:fillRect/>
                </a:stretch>
              </p:blipFill>
              <p:spPr>
                <a:xfrm>
                  <a:off x="5589196" y="3042131"/>
                  <a:ext cx="186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4" name="Freihand 283">
                  <a:extLst>
                    <a:ext uri="{FF2B5EF4-FFF2-40B4-BE49-F238E27FC236}">
                      <a16:creationId xmlns:a16="http://schemas.microsoft.com/office/drawing/2014/main" id="{51CD141F-B688-E82B-6212-B779BB6E374E}"/>
                    </a:ext>
                  </a:extLst>
                </p14:cNvPr>
                <p14:cNvContentPartPr/>
                <p14:nvPr/>
              </p14:nvContentPartPr>
              <p14:xfrm>
                <a:off x="5821036" y="3091091"/>
                <a:ext cx="135360" cy="119160"/>
              </p14:xfrm>
            </p:contentPart>
          </mc:Choice>
          <mc:Fallback>
            <p:pic>
              <p:nvPicPr>
                <p:cNvPr id="284" name="Freihand 283">
                  <a:extLst>
                    <a:ext uri="{FF2B5EF4-FFF2-40B4-BE49-F238E27FC236}">
                      <a16:creationId xmlns:a16="http://schemas.microsoft.com/office/drawing/2014/main" id="{51CD141F-B688-E82B-6212-B779BB6E374E}"/>
                    </a:ext>
                  </a:extLst>
                </p:cNvPr>
                <p:cNvPicPr/>
                <p:nvPr/>
              </p:nvPicPr>
              <p:blipFill>
                <a:blip r:embed="rId461"/>
                <a:stretch>
                  <a:fillRect/>
                </a:stretch>
              </p:blipFill>
              <p:spPr>
                <a:xfrm>
                  <a:off x="5816716" y="3086771"/>
                  <a:ext cx="144000" cy="127800"/>
                </a:xfrm>
                <a:prstGeom prst="rect">
                  <a:avLst/>
                </a:prstGeom>
              </p:spPr>
            </p:pic>
          </mc:Fallback>
        </mc:AlternateContent>
      </p:grpSp>
      <p:grpSp>
        <p:nvGrpSpPr>
          <p:cNvPr id="295" name="Gruppieren 294">
            <a:extLst>
              <a:ext uri="{FF2B5EF4-FFF2-40B4-BE49-F238E27FC236}">
                <a16:creationId xmlns:a16="http://schemas.microsoft.com/office/drawing/2014/main" id="{E44491C5-DAAA-E800-A957-F677AEACE98A}"/>
              </a:ext>
            </a:extLst>
          </p:cNvPr>
          <p:cNvGrpSpPr/>
          <p:nvPr/>
        </p:nvGrpSpPr>
        <p:grpSpPr>
          <a:xfrm>
            <a:off x="544156" y="3770051"/>
            <a:ext cx="922320" cy="310320"/>
            <a:chOff x="544156" y="3770051"/>
            <a:chExt cx="922320" cy="310320"/>
          </a:xfrm>
        </p:grpSpPr>
        <mc:AlternateContent xmlns:mc="http://schemas.openxmlformats.org/markup-compatibility/2006">
          <mc:Choice xmlns:p14="http://schemas.microsoft.com/office/powerpoint/2010/main" Requires="p14">
            <p:contentPart p14:bwMode="auto" r:id="rId462">
              <p14:nvContentPartPr>
                <p14:cNvPr id="286" name="Freihand 285">
                  <a:extLst>
                    <a:ext uri="{FF2B5EF4-FFF2-40B4-BE49-F238E27FC236}">
                      <a16:creationId xmlns:a16="http://schemas.microsoft.com/office/drawing/2014/main" id="{F703BC71-E73B-B777-94A8-29150A602909}"/>
                    </a:ext>
                  </a:extLst>
                </p14:cNvPr>
                <p14:cNvContentPartPr/>
                <p14:nvPr/>
              </p14:nvContentPartPr>
              <p14:xfrm>
                <a:off x="564676" y="3798491"/>
                <a:ext cx="11160" cy="181440"/>
              </p14:xfrm>
            </p:contentPart>
          </mc:Choice>
          <mc:Fallback>
            <p:pic>
              <p:nvPicPr>
                <p:cNvPr id="286" name="Freihand 285">
                  <a:extLst>
                    <a:ext uri="{FF2B5EF4-FFF2-40B4-BE49-F238E27FC236}">
                      <a16:creationId xmlns:a16="http://schemas.microsoft.com/office/drawing/2014/main" id="{F703BC71-E73B-B777-94A8-29150A602909}"/>
                    </a:ext>
                  </a:extLst>
                </p:cNvPr>
                <p:cNvPicPr/>
                <p:nvPr/>
              </p:nvPicPr>
              <p:blipFill>
                <a:blip r:embed="rId463"/>
                <a:stretch>
                  <a:fillRect/>
                </a:stretch>
              </p:blipFill>
              <p:spPr>
                <a:xfrm>
                  <a:off x="560356" y="3794171"/>
                  <a:ext cx="19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7" name="Freihand 286">
                  <a:extLst>
                    <a:ext uri="{FF2B5EF4-FFF2-40B4-BE49-F238E27FC236}">
                      <a16:creationId xmlns:a16="http://schemas.microsoft.com/office/drawing/2014/main" id="{F6B2626D-C491-18E7-3E4D-590C030A3E20}"/>
                    </a:ext>
                  </a:extLst>
                </p14:cNvPr>
                <p14:cNvContentPartPr/>
                <p14:nvPr/>
              </p14:nvContentPartPr>
              <p14:xfrm>
                <a:off x="544156" y="3770051"/>
                <a:ext cx="201960" cy="128160"/>
              </p14:xfrm>
            </p:contentPart>
          </mc:Choice>
          <mc:Fallback>
            <p:pic>
              <p:nvPicPr>
                <p:cNvPr id="287" name="Freihand 286">
                  <a:extLst>
                    <a:ext uri="{FF2B5EF4-FFF2-40B4-BE49-F238E27FC236}">
                      <a16:creationId xmlns:a16="http://schemas.microsoft.com/office/drawing/2014/main" id="{F6B2626D-C491-18E7-3E4D-590C030A3E20}"/>
                    </a:ext>
                  </a:extLst>
                </p:cNvPr>
                <p:cNvPicPr/>
                <p:nvPr/>
              </p:nvPicPr>
              <p:blipFill>
                <a:blip r:embed="rId465"/>
                <a:stretch>
                  <a:fillRect/>
                </a:stretch>
              </p:blipFill>
              <p:spPr>
                <a:xfrm>
                  <a:off x="539836" y="3765731"/>
                  <a:ext cx="210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8" name="Freihand 287">
                  <a:extLst>
                    <a:ext uri="{FF2B5EF4-FFF2-40B4-BE49-F238E27FC236}">
                      <a16:creationId xmlns:a16="http://schemas.microsoft.com/office/drawing/2014/main" id="{11B13F17-B435-FBC2-4517-1FB937896C52}"/>
                    </a:ext>
                  </a:extLst>
                </p14:cNvPr>
                <p14:cNvContentPartPr/>
                <p14:nvPr/>
              </p14:nvContentPartPr>
              <p14:xfrm>
                <a:off x="578716" y="3985691"/>
                <a:ext cx="151560" cy="44280"/>
              </p14:xfrm>
            </p:contentPart>
          </mc:Choice>
          <mc:Fallback>
            <p:pic>
              <p:nvPicPr>
                <p:cNvPr id="288" name="Freihand 287">
                  <a:extLst>
                    <a:ext uri="{FF2B5EF4-FFF2-40B4-BE49-F238E27FC236}">
                      <a16:creationId xmlns:a16="http://schemas.microsoft.com/office/drawing/2014/main" id="{11B13F17-B435-FBC2-4517-1FB937896C52}"/>
                    </a:ext>
                  </a:extLst>
                </p:cNvPr>
                <p:cNvPicPr/>
                <p:nvPr/>
              </p:nvPicPr>
              <p:blipFill>
                <a:blip r:embed="rId467"/>
                <a:stretch>
                  <a:fillRect/>
                </a:stretch>
              </p:blipFill>
              <p:spPr>
                <a:xfrm>
                  <a:off x="574396" y="3981371"/>
                  <a:ext cx="160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9" name="Freihand 288">
                  <a:extLst>
                    <a:ext uri="{FF2B5EF4-FFF2-40B4-BE49-F238E27FC236}">
                      <a16:creationId xmlns:a16="http://schemas.microsoft.com/office/drawing/2014/main" id="{6028822C-C658-01E5-A3F3-000FD5DBC35B}"/>
                    </a:ext>
                  </a:extLst>
                </p14:cNvPr>
                <p14:cNvContentPartPr/>
                <p14:nvPr/>
              </p14:nvContentPartPr>
              <p14:xfrm>
                <a:off x="779956" y="3876611"/>
                <a:ext cx="161640" cy="203760"/>
              </p14:xfrm>
            </p:contentPart>
          </mc:Choice>
          <mc:Fallback>
            <p:pic>
              <p:nvPicPr>
                <p:cNvPr id="289" name="Freihand 288">
                  <a:extLst>
                    <a:ext uri="{FF2B5EF4-FFF2-40B4-BE49-F238E27FC236}">
                      <a16:creationId xmlns:a16="http://schemas.microsoft.com/office/drawing/2014/main" id="{6028822C-C658-01E5-A3F3-000FD5DBC35B}"/>
                    </a:ext>
                  </a:extLst>
                </p:cNvPr>
                <p:cNvPicPr/>
                <p:nvPr/>
              </p:nvPicPr>
              <p:blipFill>
                <a:blip r:embed="rId469"/>
                <a:stretch>
                  <a:fillRect/>
                </a:stretch>
              </p:blipFill>
              <p:spPr>
                <a:xfrm>
                  <a:off x="775636" y="3872291"/>
                  <a:ext cx="170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0" name="Freihand 289">
                  <a:extLst>
                    <a:ext uri="{FF2B5EF4-FFF2-40B4-BE49-F238E27FC236}">
                      <a16:creationId xmlns:a16="http://schemas.microsoft.com/office/drawing/2014/main" id="{7898C3A7-7992-813B-2C42-65F7BCAD3045}"/>
                    </a:ext>
                  </a:extLst>
                </p14:cNvPr>
                <p14:cNvContentPartPr/>
                <p14:nvPr/>
              </p14:nvContentPartPr>
              <p14:xfrm>
                <a:off x="997036" y="3898931"/>
                <a:ext cx="93240" cy="112680"/>
              </p14:xfrm>
            </p:contentPart>
          </mc:Choice>
          <mc:Fallback>
            <p:pic>
              <p:nvPicPr>
                <p:cNvPr id="290" name="Freihand 289">
                  <a:extLst>
                    <a:ext uri="{FF2B5EF4-FFF2-40B4-BE49-F238E27FC236}">
                      <a16:creationId xmlns:a16="http://schemas.microsoft.com/office/drawing/2014/main" id="{7898C3A7-7992-813B-2C42-65F7BCAD3045}"/>
                    </a:ext>
                  </a:extLst>
                </p:cNvPr>
                <p:cNvPicPr/>
                <p:nvPr/>
              </p:nvPicPr>
              <p:blipFill>
                <a:blip r:embed="rId471"/>
                <a:stretch>
                  <a:fillRect/>
                </a:stretch>
              </p:blipFill>
              <p:spPr>
                <a:xfrm>
                  <a:off x="992716" y="3894611"/>
                  <a:ext cx="101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1" name="Freihand 290">
                  <a:extLst>
                    <a:ext uri="{FF2B5EF4-FFF2-40B4-BE49-F238E27FC236}">
                      <a16:creationId xmlns:a16="http://schemas.microsoft.com/office/drawing/2014/main" id="{DF097FDA-22C9-645D-C83F-E6FC103DCB32}"/>
                    </a:ext>
                  </a:extLst>
                </p14:cNvPr>
                <p14:cNvContentPartPr/>
                <p14:nvPr/>
              </p14:nvContentPartPr>
              <p14:xfrm>
                <a:off x="1275316" y="3830891"/>
                <a:ext cx="191160" cy="97200"/>
              </p14:xfrm>
            </p:contentPart>
          </mc:Choice>
          <mc:Fallback>
            <p:pic>
              <p:nvPicPr>
                <p:cNvPr id="291" name="Freihand 290">
                  <a:extLst>
                    <a:ext uri="{FF2B5EF4-FFF2-40B4-BE49-F238E27FC236}">
                      <a16:creationId xmlns:a16="http://schemas.microsoft.com/office/drawing/2014/main" id="{DF097FDA-22C9-645D-C83F-E6FC103DCB32}"/>
                    </a:ext>
                  </a:extLst>
                </p:cNvPr>
                <p:cNvPicPr/>
                <p:nvPr/>
              </p:nvPicPr>
              <p:blipFill>
                <a:blip r:embed="rId473"/>
                <a:stretch>
                  <a:fillRect/>
                </a:stretch>
              </p:blipFill>
              <p:spPr>
                <a:xfrm>
                  <a:off x="1270996" y="3826571"/>
                  <a:ext cx="199800" cy="105840"/>
                </a:xfrm>
                <a:prstGeom prst="rect">
                  <a:avLst/>
                </a:prstGeom>
              </p:spPr>
            </p:pic>
          </mc:Fallback>
        </mc:AlternateContent>
      </p:grpSp>
      <p:grpSp>
        <p:nvGrpSpPr>
          <p:cNvPr id="311" name="Gruppieren 310">
            <a:extLst>
              <a:ext uri="{FF2B5EF4-FFF2-40B4-BE49-F238E27FC236}">
                <a16:creationId xmlns:a16="http://schemas.microsoft.com/office/drawing/2014/main" id="{A743A227-3242-2FAD-1568-7A76ACA7E5FD}"/>
              </a:ext>
            </a:extLst>
          </p:cNvPr>
          <p:cNvGrpSpPr/>
          <p:nvPr/>
        </p:nvGrpSpPr>
        <p:grpSpPr>
          <a:xfrm>
            <a:off x="2076676" y="3563771"/>
            <a:ext cx="1782000" cy="374040"/>
            <a:chOff x="2076676" y="3563771"/>
            <a:chExt cx="1782000" cy="374040"/>
          </a:xfrm>
        </p:grpSpPr>
        <mc:AlternateContent xmlns:mc="http://schemas.openxmlformats.org/markup-compatibility/2006">
          <mc:Choice xmlns:p14="http://schemas.microsoft.com/office/powerpoint/2010/main" Requires="p14">
            <p:contentPart p14:bwMode="auto" r:id="rId474">
              <p14:nvContentPartPr>
                <p14:cNvPr id="296" name="Freihand 295">
                  <a:extLst>
                    <a:ext uri="{FF2B5EF4-FFF2-40B4-BE49-F238E27FC236}">
                      <a16:creationId xmlns:a16="http://schemas.microsoft.com/office/drawing/2014/main" id="{36EE6C78-B847-9B9A-5CE2-7FF29A63A303}"/>
                    </a:ext>
                  </a:extLst>
                </p14:cNvPr>
                <p14:cNvContentPartPr/>
                <p14:nvPr/>
              </p14:nvContentPartPr>
              <p14:xfrm>
                <a:off x="2076676" y="3676811"/>
                <a:ext cx="139680" cy="252000"/>
              </p14:xfrm>
            </p:contentPart>
          </mc:Choice>
          <mc:Fallback>
            <p:pic>
              <p:nvPicPr>
                <p:cNvPr id="296" name="Freihand 295">
                  <a:extLst>
                    <a:ext uri="{FF2B5EF4-FFF2-40B4-BE49-F238E27FC236}">
                      <a16:creationId xmlns:a16="http://schemas.microsoft.com/office/drawing/2014/main" id="{36EE6C78-B847-9B9A-5CE2-7FF29A63A303}"/>
                    </a:ext>
                  </a:extLst>
                </p:cNvPr>
                <p:cNvPicPr/>
                <p:nvPr/>
              </p:nvPicPr>
              <p:blipFill>
                <a:blip r:embed="rId475"/>
                <a:stretch>
                  <a:fillRect/>
                </a:stretch>
              </p:blipFill>
              <p:spPr>
                <a:xfrm>
                  <a:off x="2072356" y="3672491"/>
                  <a:ext cx="148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7" name="Freihand 296">
                  <a:extLst>
                    <a:ext uri="{FF2B5EF4-FFF2-40B4-BE49-F238E27FC236}">
                      <a16:creationId xmlns:a16="http://schemas.microsoft.com/office/drawing/2014/main" id="{AC885577-FE5A-39F9-A7C3-D0CA3A2B452F}"/>
                    </a:ext>
                  </a:extLst>
                </p14:cNvPr>
                <p14:cNvContentPartPr/>
                <p14:nvPr/>
              </p14:nvContentPartPr>
              <p14:xfrm>
                <a:off x="2217796" y="3563771"/>
                <a:ext cx="1640880" cy="117360"/>
              </p14:xfrm>
            </p:contentPart>
          </mc:Choice>
          <mc:Fallback>
            <p:pic>
              <p:nvPicPr>
                <p:cNvPr id="297" name="Freihand 296">
                  <a:extLst>
                    <a:ext uri="{FF2B5EF4-FFF2-40B4-BE49-F238E27FC236}">
                      <a16:creationId xmlns:a16="http://schemas.microsoft.com/office/drawing/2014/main" id="{AC885577-FE5A-39F9-A7C3-D0CA3A2B452F}"/>
                    </a:ext>
                  </a:extLst>
                </p:cNvPr>
                <p:cNvPicPr/>
                <p:nvPr/>
              </p:nvPicPr>
              <p:blipFill>
                <a:blip r:embed="rId477"/>
                <a:stretch>
                  <a:fillRect/>
                </a:stretch>
              </p:blipFill>
              <p:spPr>
                <a:xfrm>
                  <a:off x="2213476" y="3559451"/>
                  <a:ext cx="1649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9" name="Freihand 298">
                  <a:extLst>
                    <a:ext uri="{FF2B5EF4-FFF2-40B4-BE49-F238E27FC236}">
                      <a16:creationId xmlns:a16="http://schemas.microsoft.com/office/drawing/2014/main" id="{F616E29E-8A18-9F69-7B53-5585CFCF031E}"/>
                    </a:ext>
                  </a:extLst>
                </p14:cNvPr>
                <p14:cNvContentPartPr/>
                <p14:nvPr/>
              </p14:nvContentPartPr>
              <p14:xfrm>
                <a:off x="2259196" y="3759971"/>
                <a:ext cx="118440" cy="177840"/>
              </p14:xfrm>
            </p:contentPart>
          </mc:Choice>
          <mc:Fallback>
            <p:pic>
              <p:nvPicPr>
                <p:cNvPr id="299" name="Freihand 298">
                  <a:extLst>
                    <a:ext uri="{FF2B5EF4-FFF2-40B4-BE49-F238E27FC236}">
                      <a16:creationId xmlns:a16="http://schemas.microsoft.com/office/drawing/2014/main" id="{F616E29E-8A18-9F69-7B53-5585CFCF031E}"/>
                    </a:ext>
                  </a:extLst>
                </p:cNvPr>
                <p:cNvPicPr/>
                <p:nvPr/>
              </p:nvPicPr>
              <p:blipFill>
                <a:blip r:embed="rId479"/>
                <a:stretch>
                  <a:fillRect/>
                </a:stretch>
              </p:blipFill>
              <p:spPr>
                <a:xfrm>
                  <a:off x="2254876" y="3755651"/>
                  <a:ext cx="127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0" name="Freihand 299">
                  <a:extLst>
                    <a:ext uri="{FF2B5EF4-FFF2-40B4-BE49-F238E27FC236}">
                      <a16:creationId xmlns:a16="http://schemas.microsoft.com/office/drawing/2014/main" id="{00A04128-E3F1-9A99-13B0-FAB88B7E3824}"/>
                    </a:ext>
                  </a:extLst>
                </p14:cNvPr>
                <p14:cNvContentPartPr/>
                <p14:nvPr/>
              </p14:nvContentPartPr>
              <p14:xfrm>
                <a:off x="2417236" y="3737651"/>
                <a:ext cx="100440" cy="184320"/>
              </p14:xfrm>
            </p:contentPart>
          </mc:Choice>
          <mc:Fallback>
            <p:pic>
              <p:nvPicPr>
                <p:cNvPr id="300" name="Freihand 299">
                  <a:extLst>
                    <a:ext uri="{FF2B5EF4-FFF2-40B4-BE49-F238E27FC236}">
                      <a16:creationId xmlns:a16="http://schemas.microsoft.com/office/drawing/2014/main" id="{00A04128-E3F1-9A99-13B0-FAB88B7E3824}"/>
                    </a:ext>
                  </a:extLst>
                </p:cNvPr>
                <p:cNvPicPr/>
                <p:nvPr/>
              </p:nvPicPr>
              <p:blipFill>
                <a:blip r:embed="rId481"/>
                <a:stretch>
                  <a:fillRect/>
                </a:stretch>
              </p:blipFill>
              <p:spPr>
                <a:xfrm>
                  <a:off x="2412916" y="3733331"/>
                  <a:ext cx="109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1" name="Freihand 300">
                  <a:extLst>
                    <a:ext uri="{FF2B5EF4-FFF2-40B4-BE49-F238E27FC236}">
                      <a16:creationId xmlns:a16="http://schemas.microsoft.com/office/drawing/2014/main" id="{69A2F29A-5F29-1D2C-5F4E-ADCA50C4C4C6}"/>
                    </a:ext>
                  </a:extLst>
                </p14:cNvPr>
                <p14:cNvContentPartPr/>
                <p14:nvPr/>
              </p14:nvContentPartPr>
              <p14:xfrm>
                <a:off x="2557636" y="3742691"/>
                <a:ext cx="137160" cy="179640"/>
              </p14:xfrm>
            </p:contentPart>
          </mc:Choice>
          <mc:Fallback>
            <p:pic>
              <p:nvPicPr>
                <p:cNvPr id="301" name="Freihand 300">
                  <a:extLst>
                    <a:ext uri="{FF2B5EF4-FFF2-40B4-BE49-F238E27FC236}">
                      <a16:creationId xmlns:a16="http://schemas.microsoft.com/office/drawing/2014/main" id="{69A2F29A-5F29-1D2C-5F4E-ADCA50C4C4C6}"/>
                    </a:ext>
                  </a:extLst>
                </p:cNvPr>
                <p:cNvPicPr/>
                <p:nvPr/>
              </p:nvPicPr>
              <p:blipFill>
                <a:blip r:embed="rId483"/>
                <a:stretch>
                  <a:fillRect/>
                </a:stretch>
              </p:blipFill>
              <p:spPr>
                <a:xfrm>
                  <a:off x="2553316" y="3738371"/>
                  <a:ext cx="145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2" name="Freihand 301">
                  <a:extLst>
                    <a:ext uri="{FF2B5EF4-FFF2-40B4-BE49-F238E27FC236}">
                      <a16:creationId xmlns:a16="http://schemas.microsoft.com/office/drawing/2014/main" id="{B08592A9-45D6-35E9-BEDB-EDA9D9490D44}"/>
                    </a:ext>
                  </a:extLst>
                </p14:cNvPr>
                <p14:cNvContentPartPr/>
                <p14:nvPr/>
              </p14:nvContentPartPr>
              <p14:xfrm>
                <a:off x="2691556" y="3736931"/>
                <a:ext cx="95400" cy="159120"/>
              </p14:xfrm>
            </p:contentPart>
          </mc:Choice>
          <mc:Fallback>
            <p:pic>
              <p:nvPicPr>
                <p:cNvPr id="302" name="Freihand 301">
                  <a:extLst>
                    <a:ext uri="{FF2B5EF4-FFF2-40B4-BE49-F238E27FC236}">
                      <a16:creationId xmlns:a16="http://schemas.microsoft.com/office/drawing/2014/main" id="{B08592A9-45D6-35E9-BEDB-EDA9D9490D44}"/>
                    </a:ext>
                  </a:extLst>
                </p:cNvPr>
                <p:cNvPicPr/>
                <p:nvPr/>
              </p:nvPicPr>
              <p:blipFill>
                <a:blip r:embed="rId485"/>
                <a:stretch>
                  <a:fillRect/>
                </a:stretch>
              </p:blipFill>
              <p:spPr>
                <a:xfrm>
                  <a:off x="2687236" y="3732611"/>
                  <a:ext cx="104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3" name="Freihand 302">
                  <a:extLst>
                    <a:ext uri="{FF2B5EF4-FFF2-40B4-BE49-F238E27FC236}">
                      <a16:creationId xmlns:a16="http://schemas.microsoft.com/office/drawing/2014/main" id="{17C95236-900C-B24B-6E15-C8DDB37DFAC3}"/>
                    </a:ext>
                  </a:extLst>
                </p14:cNvPr>
                <p14:cNvContentPartPr/>
                <p14:nvPr/>
              </p14:nvContentPartPr>
              <p14:xfrm>
                <a:off x="2892436" y="3875171"/>
                <a:ext cx="142920" cy="6480"/>
              </p14:xfrm>
            </p:contentPart>
          </mc:Choice>
          <mc:Fallback>
            <p:pic>
              <p:nvPicPr>
                <p:cNvPr id="303" name="Freihand 302">
                  <a:extLst>
                    <a:ext uri="{FF2B5EF4-FFF2-40B4-BE49-F238E27FC236}">
                      <a16:creationId xmlns:a16="http://schemas.microsoft.com/office/drawing/2014/main" id="{17C95236-900C-B24B-6E15-C8DDB37DFAC3}"/>
                    </a:ext>
                  </a:extLst>
                </p:cNvPr>
                <p:cNvPicPr/>
                <p:nvPr/>
              </p:nvPicPr>
              <p:blipFill>
                <a:blip r:embed="rId487"/>
                <a:stretch>
                  <a:fillRect/>
                </a:stretch>
              </p:blipFill>
              <p:spPr>
                <a:xfrm>
                  <a:off x="2888116" y="3870851"/>
                  <a:ext cx="151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4" name="Freihand 303">
                  <a:extLst>
                    <a:ext uri="{FF2B5EF4-FFF2-40B4-BE49-F238E27FC236}">
                      <a16:creationId xmlns:a16="http://schemas.microsoft.com/office/drawing/2014/main" id="{7285DCF2-EDAC-C44E-EAA6-19AFF1CF3E4F}"/>
                    </a:ext>
                  </a:extLst>
                </p14:cNvPr>
                <p14:cNvContentPartPr/>
                <p14:nvPr/>
              </p14:nvContentPartPr>
              <p14:xfrm>
                <a:off x="2816116" y="3787331"/>
                <a:ext cx="79560" cy="128520"/>
              </p14:xfrm>
            </p:contentPart>
          </mc:Choice>
          <mc:Fallback>
            <p:pic>
              <p:nvPicPr>
                <p:cNvPr id="304" name="Freihand 303">
                  <a:extLst>
                    <a:ext uri="{FF2B5EF4-FFF2-40B4-BE49-F238E27FC236}">
                      <a16:creationId xmlns:a16="http://schemas.microsoft.com/office/drawing/2014/main" id="{7285DCF2-EDAC-C44E-EAA6-19AFF1CF3E4F}"/>
                    </a:ext>
                  </a:extLst>
                </p:cNvPr>
                <p:cNvPicPr/>
                <p:nvPr/>
              </p:nvPicPr>
              <p:blipFill>
                <a:blip r:embed="rId489"/>
                <a:stretch>
                  <a:fillRect/>
                </a:stretch>
              </p:blipFill>
              <p:spPr>
                <a:xfrm>
                  <a:off x="2811796" y="3783011"/>
                  <a:ext cx="88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5" name="Freihand 304">
                  <a:extLst>
                    <a:ext uri="{FF2B5EF4-FFF2-40B4-BE49-F238E27FC236}">
                      <a16:creationId xmlns:a16="http://schemas.microsoft.com/office/drawing/2014/main" id="{54542024-AC51-038C-5788-E45308855D42}"/>
                    </a:ext>
                  </a:extLst>
                </p14:cNvPr>
                <p14:cNvContentPartPr/>
                <p14:nvPr/>
              </p14:nvContentPartPr>
              <p14:xfrm>
                <a:off x="3121396" y="3750971"/>
                <a:ext cx="109080" cy="161280"/>
              </p14:xfrm>
            </p:contentPart>
          </mc:Choice>
          <mc:Fallback>
            <p:pic>
              <p:nvPicPr>
                <p:cNvPr id="305" name="Freihand 304">
                  <a:extLst>
                    <a:ext uri="{FF2B5EF4-FFF2-40B4-BE49-F238E27FC236}">
                      <a16:creationId xmlns:a16="http://schemas.microsoft.com/office/drawing/2014/main" id="{54542024-AC51-038C-5788-E45308855D42}"/>
                    </a:ext>
                  </a:extLst>
                </p:cNvPr>
                <p:cNvPicPr/>
                <p:nvPr/>
              </p:nvPicPr>
              <p:blipFill>
                <a:blip r:embed="rId491"/>
                <a:stretch>
                  <a:fillRect/>
                </a:stretch>
              </p:blipFill>
              <p:spPr>
                <a:xfrm>
                  <a:off x="3117076" y="3746651"/>
                  <a:ext cx="117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6" name="Freihand 305">
                  <a:extLst>
                    <a:ext uri="{FF2B5EF4-FFF2-40B4-BE49-F238E27FC236}">
                      <a16:creationId xmlns:a16="http://schemas.microsoft.com/office/drawing/2014/main" id="{05615B62-AFC3-88D5-49F4-3EC6CD8B584F}"/>
                    </a:ext>
                  </a:extLst>
                </p14:cNvPr>
                <p14:cNvContentPartPr/>
                <p14:nvPr/>
              </p14:nvContentPartPr>
              <p14:xfrm>
                <a:off x="3130756" y="3834491"/>
                <a:ext cx="135000" cy="28800"/>
              </p14:xfrm>
            </p:contentPart>
          </mc:Choice>
          <mc:Fallback>
            <p:pic>
              <p:nvPicPr>
                <p:cNvPr id="306" name="Freihand 305">
                  <a:extLst>
                    <a:ext uri="{FF2B5EF4-FFF2-40B4-BE49-F238E27FC236}">
                      <a16:creationId xmlns:a16="http://schemas.microsoft.com/office/drawing/2014/main" id="{05615B62-AFC3-88D5-49F4-3EC6CD8B584F}"/>
                    </a:ext>
                  </a:extLst>
                </p:cNvPr>
                <p:cNvPicPr/>
                <p:nvPr/>
              </p:nvPicPr>
              <p:blipFill>
                <a:blip r:embed="rId493"/>
                <a:stretch>
                  <a:fillRect/>
                </a:stretch>
              </p:blipFill>
              <p:spPr>
                <a:xfrm>
                  <a:off x="3126436" y="3830171"/>
                  <a:ext cx="143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7" name="Freihand 306">
                  <a:extLst>
                    <a:ext uri="{FF2B5EF4-FFF2-40B4-BE49-F238E27FC236}">
                      <a16:creationId xmlns:a16="http://schemas.microsoft.com/office/drawing/2014/main" id="{2E73897B-4238-4064-4370-8F89EB3E6569}"/>
                    </a:ext>
                  </a:extLst>
                </p14:cNvPr>
                <p14:cNvContentPartPr/>
                <p14:nvPr/>
              </p14:nvContentPartPr>
              <p14:xfrm>
                <a:off x="3268276" y="3720011"/>
                <a:ext cx="137160" cy="212760"/>
              </p14:xfrm>
            </p:contentPart>
          </mc:Choice>
          <mc:Fallback>
            <p:pic>
              <p:nvPicPr>
                <p:cNvPr id="307" name="Freihand 306">
                  <a:extLst>
                    <a:ext uri="{FF2B5EF4-FFF2-40B4-BE49-F238E27FC236}">
                      <a16:creationId xmlns:a16="http://schemas.microsoft.com/office/drawing/2014/main" id="{2E73897B-4238-4064-4370-8F89EB3E6569}"/>
                    </a:ext>
                  </a:extLst>
                </p:cNvPr>
                <p:cNvPicPr/>
                <p:nvPr/>
              </p:nvPicPr>
              <p:blipFill>
                <a:blip r:embed="rId495"/>
                <a:stretch>
                  <a:fillRect/>
                </a:stretch>
              </p:blipFill>
              <p:spPr>
                <a:xfrm>
                  <a:off x="3263956" y="3715691"/>
                  <a:ext cx="145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8" name="Freihand 307">
                  <a:extLst>
                    <a:ext uri="{FF2B5EF4-FFF2-40B4-BE49-F238E27FC236}">
                      <a16:creationId xmlns:a16="http://schemas.microsoft.com/office/drawing/2014/main" id="{0622C61D-560E-2DC1-4F01-2AEB5D2D3721}"/>
                    </a:ext>
                  </a:extLst>
                </p14:cNvPr>
                <p14:cNvContentPartPr/>
                <p14:nvPr/>
              </p14:nvContentPartPr>
              <p14:xfrm>
                <a:off x="3434236" y="3671771"/>
                <a:ext cx="196920" cy="257760"/>
              </p14:xfrm>
            </p:contentPart>
          </mc:Choice>
          <mc:Fallback>
            <p:pic>
              <p:nvPicPr>
                <p:cNvPr id="308" name="Freihand 307">
                  <a:extLst>
                    <a:ext uri="{FF2B5EF4-FFF2-40B4-BE49-F238E27FC236}">
                      <a16:creationId xmlns:a16="http://schemas.microsoft.com/office/drawing/2014/main" id="{0622C61D-560E-2DC1-4F01-2AEB5D2D3721}"/>
                    </a:ext>
                  </a:extLst>
                </p:cNvPr>
                <p:cNvPicPr/>
                <p:nvPr/>
              </p:nvPicPr>
              <p:blipFill>
                <a:blip r:embed="rId497"/>
                <a:stretch>
                  <a:fillRect/>
                </a:stretch>
              </p:blipFill>
              <p:spPr>
                <a:xfrm>
                  <a:off x="3429916" y="3667451"/>
                  <a:ext cx="2055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9" name="Freihand 308">
                  <a:extLst>
                    <a:ext uri="{FF2B5EF4-FFF2-40B4-BE49-F238E27FC236}">
                      <a16:creationId xmlns:a16="http://schemas.microsoft.com/office/drawing/2014/main" id="{C69AD065-1B25-AF5A-E3B3-FC1202410ACB}"/>
                    </a:ext>
                  </a:extLst>
                </p14:cNvPr>
                <p14:cNvContentPartPr/>
                <p14:nvPr/>
              </p14:nvContentPartPr>
              <p14:xfrm>
                <a:off x="3591556" y="3713171"/>
                <a:ext cx="112320" cy="7560"/>
              </p14:xfrm>
            </p:contentPart>
          </mc:Choice>
          <mc:Fallback>
            <p:pic>
              <p:nvPicPr>
                <p:cNvPr id="309" name="Freihand 308">
                  <a:extLst>
                    <a:ext uri="{FF2B5EF4-FFF2-40B4-BE49-F238E27FC236}">
                      <a16:creationId xmlns:a16="http://schemas.microsoft.com/office/drawing/2014/main" id="{C69AD065-1B25-AF5A-E3B3-FC1202410ACB}"/>
                    </a:ext>
                  </a:extLst>
                </p:cNvPr>
                <p:cNvPicPr/>
                <p:nvPr/>
              </p:nvPicPr>
              <p:blipFill>
                <a:blip r:embed="rId499"/>
                <a:stretch>
                  <a:fillRect/>
                </a:stretch>
              </p:blipFill>
              <p:spPr>
                <a:xfrm>
                  <a:off x="3587236" y="3708851"/>
                  <a:ext cx="120960" cy="16200"/>
                </a:xfrm>
                <a:prstGeom prst="rect">
                  <a:avLst/>
                </a:prstGeom>
              </p:spPr>
            </p:pic>
          </mc:Fallback>
        </mc:AlternateContent>
      </p:grpSp>
      <p:grpSp>
        <p:nvGrpSpPr>
          <p:cNvPr id="315" name="Gruppieren 314">
            <a:extLst>
              <a:ext uri="{FF2B5EF4-FFF2-40B4-BE49-F238E27FC236}">
                <a16:creationId xmlns:a16="http://schemas.microsoft.com/office/drawing/2014/main" id="{EDAD0D5D-05DF-BBFC-EC0E-BEDC7DA699AA}"/>
              </a:ext>
            </a:extLst>
          </p:cNvPr>
          <p:cNvGrpSpPr/>
          <p:nvPr/>
        </p:nvGrpSpPr>
        <p:grpSpPr>
          <a:xfrm>
            <a:off x="4062076" y="3644771"/>
            <a:ext cx="1042560" cy="234000"/>
            <a:chOff x="4062076" y="3644771"/>
            <a:chExt cx="1042560" cy="234000"/>
          </a:xfrm>
        </p:grpSpPr>
        <mc:AlternateContent xmlns:mc="http://schemas.openxmlformats.org/markup-compatibility/2006">
          <mc:Choice xmlns:p14="http://schemas.microsoft.com/office/powerpoint/2010/main" Requires="p14">
            <p:contentPart p14:bwMode="auto" r:id="rId500">
              <p14:nvContentPartPr>
                <p14:cNvPr id="310" name="Freihand 309">
                  <a:extLst>
                    <a:ext uri="{FF2B5EF4-FFF2-40B4-BE49-F238E27FC236}">
                      <a16:creationId xmlns:a16="http://schemas.microsoft.com/office/drawing/2014/main" id="{C40D43C3-7FE9-54BA-72A1-0938E11662A6}"/>
                    </a:ext>
                  </a:extLst>
                </p14:cNvPr>
                <p14:cNvContentPartPr/>
                <p14:nvPr/>
              </p14:nvContentPartPr>
              <p14:xfrm>
                <a:off x="4062076" y="3741971"/>
                <a:ext cx="273240" cy="103680"/>
              </p14:xfrm>
            </p:contentPart>
          </mc:Choice>
          <mc:Fallback>
            <p:pic>
              <p:nvPicPr>
                <p:cNvPr id="310" name="Freihand 309">
                  <a:extLst>
                    <a:ext uri="{FF2B5EF4-FFF2-40B4-BE49-F238E27FC236}">
                      <a16:creationId xmlns:a16="http://schemas.microsoft.com/office/drawing/2014/main" id="{C40D43C3-7FE9-54BA-72A1-0938E11662A6}"/>
                    </a:ext>
                  </a:extLst>
                </p:cNvPr>
                <p:cNvPicPr/>
                <p:nvPr/>
              </p:nvPicPr>
              <p:blipFill>
                <a:blip r:embed="rId501"/>
                <a:stretch>
                  <a:fillRect/>
                </a:stretch>
              </p:blipFill>
              <p:spPr>
                <a:xfrm>
                  <a:off x="4057756" y="3737651"/>
                  <a:ext cx="281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2" name="Freihand 311">
                  <a:extLst>
                    <a:ext uri="{FF2B5EF4-FFF2-40B4-BE49-F238E27FC236}">
                      <a16:creationId xmlns:a16="http://schemas.microsoft.com/office/drawing/2014/main" id="{C6A552DE-20F6-A129-28B3-EAD7BB742FD8}"/>
                    </a:ext>
                  </a:extLst>
                </p14:cNvPr>
                <p14:cNvContentPartPr/>
                <p14:nvPr/>
              </p14:nvContentPartPr>
              <p14:xfrm>
                <a:off x="4462396" y="3684011"/>
                <a:ext cx="155160" cy="194760"/>
              </p14:xfrm>
            </p:contentPart>
          </mc:Choice>
          <mc:Fallback>
            <p:pic>
              <p:nvPicPr>
                <p:cNvPr id="312" name="Freihand 311">
                  <a:extLst>
                    <a:ext uri="{FF2B5EF4-FFF2-40B4-BE49-F238E27FC236}">
                      <a16:creationId xmlns:a16="http://schemas.microsoft.com/office/drawing/2014/main" id="{C6A552DE-20F6-A129-28B3-EAD7BB742FD8}"/>
                    </a:ext>
                  </a:extLst>
                </p:cNvPr>
                <p:cNvPicPr/>
                <p:nvPr/>
              </p:nvPicPr>
              <p:blipFill>
                <a:blip r:embed="rId503"/>
                <a:stretch>
                  <a:fillRect/>
                </a:stretch>
              </p:blipFill>
              <p:spPr>
                <a:xfrm>
                  <a:off x="4458076" y="3679691"/>
                  <a:ext cx="163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3" name="Freihand 312">
                  <a:extLst>
                    <a:ext uri="{FF2B5EF4-FFF2-40B4-BE49-F238E27FC236}">
                      <a16:creationId xmlns:a16="http://schemas.microsoft.com/office/drawing/2014/main" id="{CEB18358-DD0C-EB67-7F74-7E63C6F614C6}"/>
                    </a:ext>
                  </a:extLst>
                </p14:cNvPr>
                <p14:cNvContentPartPr/>
                <p14:nvPr/>
              </p14:nvContentPartPr>
              <p14:xfrm>
                <a:off x="4676236" y="3644771"/>
                <a:ext cx="149040" cy="203040"/>
              </p14:xfrm>
            </p:contentPart>
          </mc:Choice>
          <mc:Fallback>
            <p:pic>
              <p:nvPicPr>
                <p:cNvPr id="313" name="Freihand 312">
                  <a:extLst>
                    <a:ext uri="{FF2B5EF4-FFF2-40B4-BE49-F238E27FC236}">
                      <a16:creationId xmlns:a16="http://schemas.microsoft.com/office/drawing/2014/main" id="{CEB18358-DD0C-EB67-7F74-7E63C6F614C6}"/>
                    </a:ext>
                  </a:extLst>
                </p:cNvPr>
                <p:cNvPicPr/>
                <p:nvPr/>
              </p:nvPicPr>
              <p:blipFill>
                <a:blip r:embed="rId505"/>
                <a:stretch>
                  <a:fillRect/>
                </a:stretch>
              </p:blipFill>
              <p:spPr>
                <a:xfrm>
                  <a:off x="4671916" y="3640451"/>
                  <a:ext cx="157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4" name="Freihand 313">
                  <a:extLst>
                    <a:ext uri="{FF2B5EF4-FFF2-40B4-BE49-F238E27FC236}">
                      <a16:creationId xmlns:a16="http://schemas.microsoft.com/office/drawing/2014/main" id="{DBC63209-8EC7-9E02-B8B5-B063C3919EE4}"/>
                    </a:ext>
                  </a:extLst>
                </p14:cNvPr>
                <p14:cNvContentPartPr/>
                <p14:nvPr/>
              </p14:nvContentPartPr>
              <p14:xfrm>
                <a:off x="4952716" y="3653771"/>
                <a:ext cx="151920" cy="214920"/>
              </p14:xfrm>
            </p:contentPart>
          </mc:Choice>
          <mc:Fallback>
            <p:pic>
              <p:nvPicPr>
                <p:cNvPr id="314" name="Freihand 313">
                  <a:extLst>
                    <a:ext uri="{FF2B5EF4-FFF2-40B4-BE49-F238E27FC236}">
                      <a16:creationId xmlns:a16="http://schemas.microsoft.com/office/drawing/2014/main" id="{DBC63209-8EC7-9E02-B8B5-B063C3919EE4}"/>
                    </a:ext>
                  </a:extLst>
                </p:cNvPr>
                <p:cNvPicPr/>
                <p:nvPr/>
              </p:nvPicPr>
              <p:blipFill>
                <a:blip r:embed="rId507"/>
                <a:stretch>
                  <a:fillRect/>
                </a:stretch>
              </p:blipFill>
              <p:spPr>
                <a:xfrm>
                  <a:off x="4948396" y="3649451"/>
                  <a:ext cx="160560" cy="223560"/>
                </a:xfrm>
                <a:prstGeom prst="rect">
                  <a:avLst/>
                </a:prstGeom>
              </p:spPr>
            </p:pic>
          </mc:Fallback>
        </mc:AlternateContent>
      </p:grpSp>
      <p:grpSp>
        <p:nvGrpSpPr>
          <p:cNvPr id="320" name="Gruppieren 319">
            <a:extLst>
              <a:ext uri="{FF2B5EF4-FFF2-40B4-BE49-F238E27FC236}">
                <a16:creationId xmlns:a16="http://schemas.microsoft.com/office/drawing/2014/main" id="{4BACF8CC-F011-2135-4FDA-742656CD3CFB}"/>
              </a:ext>
            </a:extLst>
          </p:cNvPr>
          <p:cNvGrpSpPr/>
          <p:nvPr/>
        </p:nvGrpSpPr>
        <p:grpSpPr>
          <a:xfrm>
            <a:off x="5325316" y="3509051"/>
            <a:ext cx="816840" cy="275400"/>
            <a:chOff x="5325316" y="3509051"/>
            <a:chExt cx="816840" cy="275400"/>
          </a:xfrm>
        </p:grpSpPr>
        <mc:AlternateContent xmlns:mc="http://schemas.openxmlformats.org/markup-compatibility/2006">
          <mc:Choice xmlns:p14="http://schemas.microsoft.com/office/powerpoint/2010/main" Requires="p14">
            <p:contentPart p14:bwMode="auto" r:id="rId508">
              <p14:nvContentPartPr>
                <p14:cNvPr id="316" name="Freihand 315">
                  <a:extLst>
                    <a:ext uri="{FF2B5EF4-FFF2-40B4-BE49-F238E27FC236}">
                      <a16:creationId xmlns:a16="http://schemas.microsoft.com/office/drawing/2014/main" id="{1E1E7B25-6DAC-EED9-CA71-2DF45AC9A868}"/>
                    </a:ext>
                  </a:extLst>
                </p14:cNvPr>
                <p14:cNvContentPartPr/>
                <p14:nvPr/>
              </p14:nvContentPartPr>
              <p14:xfrm>
                <a:off x="5325316" y="3610931"/>
                <a:ext cx="195120" cy="173520"/>
              </p14:xfrm>
            </p:contentPart>
          </mc:Choice>
          <mc:Fallback>
            <p:pic>
              <p:nvPicPr>
                <p:cNvPr id="316" name="Freihand 315">
                  <a:extLst>
                    <a:ext uri="{FF2B5EF4-FFF2-40B4-BE49-F238E27FC236}">
                      <a16:creationId xmlns:a16="http://schemas.microsoft.com/office/drawing/2014/main" id="{1E1E7B25-6DAC-EED9-CA71-2DF45AC9A868}"/>
                    </a:ext>
                  </a:extLst>
                </p:cNvPr>
                <p:cNvPicPr/>
                <p:nvPr/>
              </p:nvPicPr>
              <p:blipFill>
                <a:blip r:embed="rId509"/>
                <a:stretch>
                  <a:fillRect/>
                </a:stretch>
              </p:blipFill>
              <p:spPr>
                <a:xfrm>
                  <a:off x="5320996" y="3606611"/>
                  <a:ext cx="203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7" name="Freihand 316">
                  <a:extLst>
                    <a:ext uri="{FF2B5EF4-FFF2-40B4-BE49-F238E27FC236}">
                      <a16:creationId xmlns:a16="http://schemas.microsoft.com/office/drawing/2014/main" id="{CFC577FB-ED56-A473-DEDE-0187B5D34EF2}"/>
                    </a:ext>
                  </a:extLst>
                </p14:cNvPr>
                <p14:cNvContentPartPr/>
                <p14:nvPr/>
              </p14:nvContentPartPr>
              <p14:xfrm>
                <a:off x="5653276" y="3562331"/>
                <a:ext cx="97560" cy="187560"/>
              </p14:xfrm>
            </p:contentPart>
          </mc:Choice>
          <mc:Fallback>
            <p:pic>
              <p:nvPicPr>
                <p:cNvPr id="317" name="Freihand 316">
                  <a:extLst>
                    <a:ext uri="{FF2B5EF4-FFF2-40B4-BE49-F238E27FC236}">
                      <a16:creationId xmlns:a16="http://schemas.microsoft.com/office/drawing/2014/main" id="{CFC577FB-ED56-A473-DEDE-0187B5D34EF2}"/>
                    </a:ext>
                  </a:extLst>
                </p:cNvPr>
                <p:cNvPicPr/>
                <p:nvPr/>
              </p:nvPicPr>
              <p:blipFill>
                <a:blip r:embed="rId511"/>
                <a:stretch>
                  <a:fillRect/>
                </a:stretch>
              </p:blipFill>
              <p:spPr>
                <a:xfrm>
                  <a:off x="5648956" y="3558011"/>
                  <a:ext cx="106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8" name="Freihand 317">
                  <a:extLst>
                    <a:ext uri="{FF2B5EF4-FFF2-40B4-BE49-F238E27FC236}">
                      <a16:creationId xmlns:a16="http://schemas.microsoft.com/office/drawing/2014/main" id="{05ECF5A4-0F95-B446-009B-B61616857CFB}"/>
                    </a:ext>
                  </a:extLst>
                </p14:cNvPr>
                <p14:cNvContentPartPr/>
                <p14:nvPr/>
              </p14:nvContentPartPr>
              <p14:xfrm>
                <a:off x="5820316" y="3509051"/>
                <a:ext cx="64440" cy="164880"/>
              </p14:xfrm>
            </p:contentPart>
          </mc:Choice>
          <mc:Fallback>
            <p:pic>
              <p:nvPicPr>
                <p:cNvPr id="318" name="Freihand 317">
                  <a:extLst>
                    <a:ext uri="{FF2B5EF4-FFF2-40B4-BE49-F238E27FC236}">
                      <a16:creationId xmlns:a16="http://schemas.microsoft.com/office/drawing/2014/main" id="{05ECF5A4-0F95-B446-009B-B61616857CFB}"/>
                    </a:ext>
                  </a:extLst>
                </p:cNvPr>
                <p:cNvPicPr/>
                <p:nvPr/>
              </p:nvPicPr>
              <p:blipFill>
                <a:blip r:embed="rId513"/>
                <a:stretch>
                  <a:fillRect/>
                </a:stretch>
              </p:blipFill>
              <p:spPr>
                <a:xfrm>
                  <a:off x="5815996" y="3504731"/>
                  <a:ext cx="73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9" name="Freihand 318">
                  <a:extLst>
                    <a:ext uri="{FF2B5EF4-FFF2-40B4-BE49-F238E27FC236}">
                      <a16:creationId xmlns:a16="http://schemas.microsoft.com/office/drawing/2014/main" id="{4FCD30FD-5F12-37DB-1D06-7FCDA212E9A7}"/>
                    </a:ext>
                  </a:extLst>
                </p14:cNvPr>
                <p14:cNvContentPartPr/>
                <p14:nvPr/>
              </p14:nvContentPartPr>
              <p14:xfrm>
                <a:off x="5870716" y="3534611"/>
                <a:ext cx="271440" cy="178920"/>
              </p14:xfrm>
            </p:contentPart>
          </mc:Choice>
          <mc:Fallback>
            <p:pic>
              <p:nvPicPr>
                <p:cNvPr id="319" name="Freihand 318">
                  <a:extLst>
                    <a:ext uri="{FF2B5EF4-FFF2-40B4-BE49-F238E27FC236}">
                      <a16:creationId xmlns:a16="http://schemas.microsoft.com/office/drawing/2014/main" id="{4FCD30FD-5F12-37DB-1D06-7FCDA212E9A7}"/>
                    </a:ext>
                  </a:extLst>
                </p:cNvPr>
                <p:cNvPicPr/>
                <p:nvPr/>
              </p:nvPicPr>
              <p:blipFill>
                <a:blip r:embed="rId515"/>
                <a:stretch>
                  <a:fillRect/>
                </a:stretch>
              </p:blipFill>
              <p:spPr>
                <a:xfrm>
                  <a:off x="5866396" y="3530291"/>
                  <a:ext cx="280080" cy="187560"/>
                </a:xfrm>
                <a:prstGeom prst="rect">
                  <a:avLst/>
                </a:prstGeom>
              </p:spPr>
            </p:pic>
          </mc:Fallback>
        </mc:AlternateContent>
      </p:grpSp>
      <p:grpSp>
        <p:nvGrpSpPr>
          <p:cNvPr id="332" name="Gruppieren 331">
            <a:extLst>
              <a:ext uri="{FF2B5EF4-FFF2-40B4-BE49-F238E27FC236}">
                <a16:creationId xmlns:a16="http://schemas.microsoft.com/office/drawing/2014/main" id="{5B7CAE92-1436-11BC-6079-A938ED0DBA2F}"/>
              </a:ext>
            </a:extLst>
          </p:cNvPr>
          <p:cNvGrpSpPr/>
          <p:nvPr/>
        </p:nvGrpSpPr>
        <p:grpSpPr>
          <a:xfrm>
            <a:off x="6406396" y="3551171"/>
            <a:ext cx="367560" cy="214560"/>
            <a:chOff x="6406396" y="3551171"/>
            <a:chExt cx="367560" cy="214560"/>
          </a:xfrm>
        </p:grpSpPr>
        <mc:AlternateContent xmlns:mc="http://schemas.openxmlformats.org/markup-compatibility/2006">
          <mc:Choice xmlns:p14="http://schemas.microsoft.com/office/powerpoint/2010/main" Requires="p14">
            <p:contentPart p14:bwMode="auto" r:id="rId516">
              <p14:nvContentPartPr>
                <p14:cNvPr id="321" name="Freihand 320">
                  <a:extLst>
                    <a:ext uri="{FF2B5EF4-FFF2-40B4-BE49-F238E27FC236}">
                      <a16:creationId xmlns:a16="http://schemas.microsoft.com/office/drawing/2014/main" id="{ACADDA5E-DB41-19EF-797A-56DDEBF79503}"/>
                    </a:ext>
                  </a:extLst>
                </p14:cNvPr>
                <p14:cNvContentPartPr/>
                <p14:nvPr/>
              </p14:nvContentPartPr>
              <p14:xfrm>
                <a:off x="6435196" y="3627491"/>
                <a:ext cx="205200" cy="12600"/>
              </p14:xfrm>
            </p:contentPart>
          </mc:Choice>
          <mc:Fallback>
            <p:pic>
              <p:nvPicPr>
                <p:cNvPr id="321" name="Freihand 320">
                  <a:extLst>
                    <a:ext uri="{FF2B5EF4-FFF2-40B4-BE49-F238E27FC236}">
                      <a16:creationId xmlns:a16="http://schemas.microsoft.com/office/drawing/2014/main" id="{ACADDA5E-DB41-19EF-797A-56DDEBF79503}"/>
                    </a:ext>
                  </a:extLst>
                </p:cNvPr>
                <p:cNvPicPr/>
                <p:nvPr/>
              </p:nvPicPr>
              <p:blipFill>
                <a:blip r:embed="rId517"/>
                <a:stretch>
                  <a:fillRect/>
                </a:stretch>
              </p:blipFill>
              <p:spPr>
                <a:xfrm>
                  <a:off x="6430876" y="3623171"/>
                  <a:ext cx="213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2" name="Freihand 321">
                  <a:extLst>
                    <a:ext uri="{FF2B5EF4-FFF2-40B4-BE49-F238E27FC236}">
                      <a16:creationId xmlns:a16="http://schemas.microsoft.com/office/drawing/2014/main" id="{9C14920C-B7EE-AE4F-B5F1-71236855F2A4}"/>
                    </a:ext>
                  </a:extLst>
                </p14:cNvPr>
                <p14:cNvContentPartPr/>
                <p14:nvPr/>
              </p14:nvContentPartPr>
              <p14:xfrm>
                <a:off x="6406396" y="3690491"/>
                <a:ext cx="226440" cy="25200"/>
              </p14:xfrm>
            </p:contentPart>
          </mc:Choice>
          <mc:Fallback>
            <p:pic>
              <p:nvPicPr>
                <p:cNvPr id="322" name="Freihand 321">
                  <a:extLst>
                    <a:ext uri="{FF2B5EF4-FFF2-40B4-BE49-F238E27FC236}">
                      <a16:creationId xmlns:a16="http://schemas.microsoft.com/office/drawing/2014/main" id="{9C14920C-B7EE-AE4F-B5F1-71236855F2A4}"/>
                    </a:ext>
                  </a:extLst>
                </p:cNvPr>
                <p:cNvPicPr/>
                <p:nvPr/>
              </p:nvPicPr>
              <p:blipFill>
                <a:blip r:embed="rId519"/>
                <a:stretch>
                  <a:fillRect/>
                </a:stretch>
              </p:blipFill>
              <p:spPr>
                <a:xfrm>
                  <a:off x="6402076" y="3686171"/>
                  <a:ext cx="235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3" name="Freihand 322">
                  <a:extLst>
                    <a:ext uri="{FF2B5EF4-FFF2-40B4-BE49-F238E27FC236}">
                      <a16:creationId xmlns:a16="http://schemas.microsoft.com/office/drawing/2014/main" id="{DE7EB8AE-2B48-A3A7-70E4-D6D8758FE578}"/>
                    </a:ext>
                  </a:extLst>
                </p14:cNvPr>
                <p14:cNvContentPartPr/>
                <p14:nvPr/>
              </p14:nvContentPartPr>
              <p14:xfrm>
                <a:off x="6629236" y="3551171"/>
                <a:ext cx="144720" cy="214560"/>
              </p14:xfrm>
            </p:contentPart>
          </mc:Choice>
          <mc:Fallback>
            <p:pic>
              <p:nvPicPr>
                <p:cNvPr id="323" name="Freihand 322">
                  <a:extLst>
                    <a:ext uri="{FF2B5EF4-FFF2-40B4-BE49-F238E27FC236}">
                      <a16:creationId xmlns:a16="http://schemas.microsoft.com/office/drawing/2014/main" id="{DE7EB8AE-2B48-A3A7-70E4-D6D8758FE578}"/>
                    </a:ext>
                  </a:extLst>
                </p:cNvPr>
                <p:cNvPicPr/>
                <p:nvPr/>
              </p:nvPicPr>
              <p:blipFill>
                <a:blip r:embed="rId521"/>
                <a:stretch>
                  <a:fillRect/>
                </a:stretch>
              </p:blipFill>
              <p:spPr>
                <a:xfrm>
                  <a:off x="6624916" y="3546851"/>
                  <a:ext cx="153360" cy="223200"/>
                </a:xfrm>
                <a:prstGeom prst="rect">
                  <a:avLst/>
                </a:prstGeom>
              </p:spPr>
            </p:pic>
          </mc:Fallback>
        </mc:AlternateContent>
      </p:grpSp>
      <p:grpSp>
        <p:nvGrpSpPr>
          <p:cNvPr id="331" name="Gruppieren 330">
            <a:extLst>
              <a:ext uri="{FF2B5EF4-FFF2-40B4-BE49-F238E27FC236}">
                <a16:creationId xmlns:a16="http://schemas.microsoft.com/office/drawing/2014/main" id="{F713774C-F741-3E8E-E90D-373C625F490E}"/>
              </a:ext>
            </a:extLst>
          </p:cNvPr>
          <p:cNvGrpSpPr/>
          <p:nvPr/>
        </p:nvGrpSpPr>
        <p:grpSpPr>
          <a:xfrm>
            <a:off x="6996796" y="3402491"/>
            <a:ext cx="397440" cy="235440"/>
            <a:chOff x="6996796" y="3402491"/>
            <a:chExt cx="397440" cy="235440"/>
          </a:xfrm>
        </p:grpSpPr>
        <mc:AlternateContent xmlns:mc="http://schemas.openxmlformats.org/markup-compatibility/2006">
          <mc:Choice xmlns:p14="http://schemas.microsoft.com/office/powerpoint/2010/main" Requires="p14">
            <p:contentPart p14:bwMode="auto" r:id="rId522">
              <p14:nvContentPartPr>
                <p14:cNvPr id="324" name="Freihand 323">
                  <a:extLst>
                    <a:ext uri="{FF2B5EF4-FFF2-40B4-BE49-F238E27FC236}">
                      <a16:creationId xmlns:a16="http://schemas.microsoft.com/office/drawing/2014/main" id="{258A77B2-CBD1-7DB3-2C4B-9F1516704CBA}"/>
                    </a:ext>
                  </a:extLst>
                </p14:cNvPr>
                <p14:cNvContentPartPr/>
                <p14:nvPr/>
              </p14:nvContentPartPr>
              <p14:xfrm>
                <a:off x="6996796" y="3456491"/>
                <a:ext cx="397440" cy="181440"/>
              </p14:xfrm>
            </p:contentPart>
          </mc:Choice>
          <mc:Fallback>
            <p:pic>
              <p:nvPicPr>
                <p:cNvPr id="324" name="Freihand 323">
                  <a:extLst>
                    <a:ext uri="{FF2B5EF4-FFF2-40B4-BE49-F238E27FC236}">
                      <a16:creationId xmlns:a16="http://schemas.microsoft.com/office/drawing/2014/main" id="{258A77B2-CBD1-7DB3-2C4B-9F1516704CBA}"/>
                    </a:ext>
                  </a:extLst>
                </p:cNvPr>
                <p:cNvPicPr/>
                <p:nvPr/>
              </p:nvPicPr>
              <p:blipFill>
                <a:blip r:embed="rId523"/>
                <a:stretch>
                  <a:fillRect/>
                </a:stretch>
              </p:blipFill>
              <p:spPr>
                <a:xfrm>
                  <a:off x="6992476" y="3452171"/>
                  <a:ext cx="406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5" name="Freihand 324">
                  <a:extLst>
                    <a:ext uri="{FF2B5EF4-FFF2-40B4-BE49-F238E27FC236}">
                      <a16:creationId xmlns:a16="http://schemas.microsoft.com/office/drawing/2014/main" id="{0BAFA656-E016-9E8D-6244-82D78D9D6145}"/>
                    </a:ext>
                  </a:extLst>
                </p14:cNvPr>
                <p14:cNvContentPartPr/>
                <p14:nvPr/>
              </p14:nvContentPartPr>
              <p14:xfrm>
                <a:off x="7337716" y="3402491"/>
                <a:ext cx="32760" cy="45360"/>
              </p14:xfrm>
            </p:contentPart>
          </mc:Choice>
          <mc:Fallback>
            <p:pic>
              <p:nvPicPr>
                <p:cNvPr id="325" name="Freihand 324">
                  <a:extLst>
                    <a:ext uri="{FF2B5EF4-FFF2-40B4-BE49-F238E27FC236}">
                      <a16:creationId xmlns:a16="http://schemas.microsoft.com/office/drawing/2014/main" id="{0BAFA656-E016-9E8D-6244-82D78D9D6145}"/>
                    </a:ext>
                  </a:extLst>
                </p:cNvPr>
                <p:cNvPicPr/>
                <p:nvPr/>
              </p:nvPicPr>
              <p:blipFill>
                <a:blip r:embed="rId525"/>
                <a:stretch>
                  <a:fillRect/>
                </a:stretch>
              </p:blipFill>
              <p:spPr>
                <a:xfrm>
                  <a:off x="7333396" y="3398171"/>
                  <a:ext cx="41400" cy="54000"/>
                </a:xfrm>
                <a:prstGeom prst="rect">
                  <a:avLst/>
                </a:prstGeom>
              </p:spPr>
            </p:pic>
          </mc:Fallback>
        </mc:AlternateContent>
      </p:grpSp>
      <p:grpSp>
        <p:nvGrpSpPr>
          <p:cNvPr id="334" name="Gruppieren 333">
            <a:extLst>
              <a:ext uri="{FF2B5EF4-FFF2-40B4-BE49-F238E27FC236}">
                <a16:creationId xmlns:a16="http://schemas.microsoft.com/office/drawing/2014/main" id="{1D431BA1-BF1E-7523-CF87-B52A0125D5E4}"/>
              </a:ext>
            </a:extLst>
          </p:cNvPr>
          <p:cNvGrpSpPr/>
          <p:nvPr/>
        </p:nvGrpSpPr>
        <p:grpSpPr>
          <a:xfrm>
            <a:off x="7638676" y="3258131"/>
            <a:ext cx="1097640" cy="354960"/>
            <a:chOff x="7638676" y="3258131"/>
            <a:chExt cx="1097640" cy="354960"/>
          </a:xfrm>
        </p:grpSpPr>
        <mc:AlternateContent xmlns:mc="http://schemas.openxmlformats.org/markup-compatibility/2006">
          <mc:Choice xmlns:p14="http://schemas.microsoft.com/office/powerpoint/2010/main" Requires="p14">
            <p:contentPart p14:bwMode="auto" r:id="rId526">
              <p14:nvContentPartPr>
                <p14:cNvPr id="326" name="Freihand 325">
                  <a:extLst>
                    <a:ext uri="{FF2B5EF4-FFF2-40B4-BE49-F238E27FC236}">
                      <a16:creationId xmlns:a16="http://schemas.microsoft.com/office/drawing/2014/main" id="{9B1CC522-ACDE-3ED8-1B9A-96548ECBF1A7}"/>
                    </a:ext>
                  </a:extLst>
                </p14:cNvPr>
                <p14:cNvContentPartPr/>
                <p14:nvPr/>
              </p14:nvContentPartPr>
              <p14:xfrm>
                <a:off x="7638676" y="3312851"/>
                <a:ext cx="186840" cy="227880"/>
              </p14:xfrm>
            </p:contentPart>
          </mc:Choice>
          <mc:Fallback>
            <p:pic>
              <p:nvPicPr>
                <p:cNvPr id="326" name="Freihand 325">
                  <a:extLst>
                    <a:ext uri="{FF2B5EF4-FFF2-40B4-BE49-F238E27FC236}">
                      <a16:creationId xmlns:a16="http://schemas.microsoft.com/office/drawing/2014/main" id="{9B1CC522-ACDE-3ED8-1B9A-96548ECBF1A7}"/>
                    </a:ext>
                  </a:extLst>
                </p:cNvPr>
                <p:cNvPicPr/>
                <p:nvPr/>
              </p:nvPicPr>
              <p:blipFill>
                <a:blip r:embed="rId527"/>
                <a:stretch>
                  <a:fillRect/>
                </a:stretch>
              </p:blipFill>
              <p:spPr>
                <a:xfrm>
                  <a:off x="7634356" y="3308531"/>
                  <a:ext cx="195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7" name="Freihand 326">
                  <a:extLst>
                    <a:ext uri="{FF2B5EF4-FFF2-40B4-BE49-F238E27FC236}">
                      <a16:creationId xmlns:a16="http://schemas.microsoft.com/office/drawing/2014/main" id="{E04C53D4-2744-FE94-3D92-22A70884B955}"/>
                    </a:ext>
                  </a:extLst>
                </p14:cNvPr>
                <p14:cNvContentPartPr/>
                <p14:nvPr/>
              </p14:nvContentPartPr>
              <p14:xfrm>
                <a:off x="7783396" y="3438131"/>
                <a:ext cx="198000" cy="96840"/>
              </p14:xfrm>
            </p:contentPart>
          </mc:Choice>
          <mc:Fallback>
            <p:pic>
              <p:nvPicPr>
                <p:cNvPr id="327" name="Freihand 326">
                  <a:extLst>
                    <a:ext uri="{FF2B5EF4-FFF2-40B4-BE49-F238E27FC236}">
                      <a16:creationId xmlns:a16="http://schemas.microsoft.com/office/drawing/2014/main" id="{E04C53D4-2744-FE94-3D92-22A70884B955}"/>
                    </a:ext>
                  </a:extLst>
                </p:cNvPr>
                <p:cNvPicPr/>
                <p:nvPr/>
              </p:nvPicPr>
              <p:blipFill>
                <a:blip r:embed="rId529"/>
                <a:stretch>
                  <a:fillRect/>
                </a:stretch>
              </p:blipFill>
              <p:spPr>
                <a:xfrm>
                  <a:off x="7779076" y="3433811"/>
                  <a:ext cx="206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8" name="Freihand 327">
                  <a:extLst>
                    <a:ext uri="{FF2B5EF4-FFF2-40B4-BE49-F238E27FC236}">
                      <a16:creationId xmlns:a16="http://schemas.microsoft.com/office/drawing/2014/main" id="{556F2299-2B34-2D6E-301C-2A276BE4CF8C}"/>
                    </a:ext>
                  </a:extLst>
                </p14:cNvPr>
                <p14:cNvContentPartPr/>
                <p14:nvPr/>
              </p14:nvContentPartPr>
              <p14:xfrm>
                <a:off x="8014876" y="3420491"/>
                <a:ext cx="86760" cy="127080"/>
              </p14:xfrm>
            </p:contentPart>
          </mc:Choice>
          <mc:Fallback>
            <p:pic>
              <p:nvPicPr>
                <p:cNvPr id="328" name="Freihand 327">
                  <a:extLst>
                    <a:ext uri="{FF2B5EF4-FFF2-40B4-BE49-F238E27FC236}">
                      <a16:creationId xmlns:a16="http://schemas.microsoft.com/office/drawing/2014/main" id="{556F2299-2B34-2D6E-301C-2A276BE4CF8C}"/>
                    </a:ext>
                  </a:extLst>
                </p:cNvPr>
                <p:cNvPicPr/>
                <p:nvPr/>
              </p:nvPicPr>
              <p:blipFill>
                <a:blip r:embed="rId531"/>
                <a:stretch>
                  <a:fillRect/>
                </a:stretch>
              </p:blipFill>
              <p:spPr>
                <a:xfrm>
                  <a:off x="8010556" y="3416171"/>
                  <a:ext cx="95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9" name="Freihand 328">
                  <a:extLst>
                    <a:ext uri="{FF2B5EF4-FFF2-40B4-BE49-F238E27FC236}">
                      <a16:creationId xmlns:a16="http://schemas.microsoft.com/office/drawing/2014/main" id="{095CAE98-00BC-D7EC-C886-D9D1D79CAA55}"/>
                    </a:ext>
                  </a:extLst>
                </p14:cNvPr>
                <p14:cNvContentPartPr/>
                <p14:nvPr/>
              </p14:nvContentPartPr>
              <p14:xfrm>
                <a:off x="8162836" y="3286931"/>
                <a:ext cx="39960" cy="212760"/>
              </p14:xfrm>
            </p:contentPart>
          </mc:Choice>
          <mc:Fallback>
            <p:pic>
              <p:nvPicPr>
                <p:cNvPr id="329" name="Freihand 328">
                  <a:extLst>
                    <a:ext uri="{FF2B5EF4-FFF2-40B4-BE49-F238E27FC236}">
                      <a16:creationId xmlns:a16="http://schemas.microsoft.com/office/drawing/2014/main" id="{095CAE98-00BC-D7EC-C886-D9D1D79CAA55}"/>
                    </a:ext>
                  </a:extLst>
                </p:cNvPr>
                <p:cNvPicPr/>
                <p:nvPr/>
              </p:nvPicPr>
              <p:blipFill>
                <a:blip r:embed="rId533"/>
                <a:stretch>
                  <a:fillRect/>
                </a:stretch>
              </p:blipFill>
              <p:spPr>
                <a:xfrm>
                  <a:off x="8158516" y="3282611"/>
                  <a:ext cx="48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3" name="Freihand 332">
                  <a:extLst>
                    <a:ext uri="{FF2B5EF4-FFF2-40B4-BE49-F238E27FC236}">
                      <a16:creationId xmlns:a16="http://schemas.microsoft.com/office/drawing/2014/main" id="{6D7ED0E7-615C-700F-BECC-A9B56B9B28FA}"/>
                    </a:ext>
                  </a:extLst>
                </p14:cNvPr>
                <p14:cNvContentPartPr/>
                <p14:nvPr/>
              </p14:nvContentPartPr>
              <p14:xfrm>
                <a:off x="8258236" y="3258131"/>
                <a:ext cx="478080" cy="354960"/>
              </p14:xfrm>
            </p:contentPart>
          </mc:Choice>
          <mc:Fallback>
            <p:pic>
              <p:nvPicPr>
                <p:cNvPr id="333" name="Freihand 332">
                  <a:extLst>
                    <a:ext uri="{FF2B5EF4-FFF2-40B4-BE49-F238E27FC236}">
                      <a16:creationId xmlns:a16="http://schemas.microsoft.com/office/drawing/2014/main" id="{6D7ED0E7-615C-700F-BECC-A9B56B9B28FA}"/>
                    </a:ext>
                  </a:extLst>
                </p:cNvPr>
                <p:cNvPicPr/>
                <p:nvPr/>
              </p:nvPicPr>
              <p:blipFill>
                <a:blip r:embed="rId535"/>
                <a:stretch>
                  <a:fillRect/>
                </a:stretch>
              </p:blipFill>
              <p:spPr>
                <a:xfrm>
                  <a:off x="8253916" y="3253811"/>
                  <a:ext cx="486720" cy="363600"/>
                </a:xfrm>
                <a:prstGeom prst="rect">
                  <a:avLst/>
                </a:prstGeom>
              </p:spPr>
            </p:pic>
          </mc:Fallback>
        </mc:AlternateContent>
      </p:grpSp>
      <p:grpSp>
        <p:nvGrpSpPr>
          <p:cNvPr id="350" name="Gruppieren 349">
            <a:extLst>
              <a:ext uri="{FF2B5EF4-FFF2-40B4-BE49-F238E27FC236}">
                <a16:creationId xmlns:a16="http://schemas.microsoft.com/office/drawing/2014/main" id="{48F4D4F1-3514-1296-B068-C71531C97F8B}"/>
              </a:ext>
            </a:extLst>
          </p:cNvPr>
          <p:cNvGrpSpPr/>
          <p:nvPr/>
        </p:nvGrpSpPr>
        <p:grpSpPr>
          <a:xfrm>
            <a:off x="8957356" y="3211331"/>
            <a:ext cx="2253960" cy="639360"/>
            <a:chOff x="8957356" y="3211331"/>
            <a:chExt cx="2253960" cy="639360"/>
          </a:xfrm>
        </p:grpSpPr>
        <mc:AlternateContent xmlns:mc="http://schemas.openxmlformats.org/markup-compatibility/2006">
          <mc:Choice xmlns:p14="http://schemas.microsoft.com/office/powerpoint/2010/main" Requires="p14">
            <p:contentPart p14:bwMode="auto" r:id="rId536">
              <p14:nvContentPartPr>
                <p14:cNvPr id="335" name="Freihand 334">
                  <a:extLst>
                    <a:ext uri="{FF2B5EF4-FFF2-40B4-BE49-F238E27FC236}">
                      <a16:creationId xmlns:a16="http://schemas.microsoft.com/office/drawing/2014/main" id="{EB704786-BCD9-A449-EFC1-6114B6D7FB44}"/>
                    </a:ext>
                  </a:extLst>
                </p14:cNvPr>
                <p14:cNvContentPartPr/>
                <p14:nvPr/>
              </p14:nvContentPartPr>
              <p14:xfrm>
                <a:off x="8957356" y="3333011"/>
                <a:ext cx="461880" cy="139680"/>
              </p14:xfrm>
            </p:contentPart>
          </mc:Choice>
          <mc:Fallback>
            <p:pic>
              <p:nvPicPr>
                <p:cNvPr id="335" name="Freihand 334">
                  <a:extLst>
                    <a:ext uri="{FF2B5EF4-FFF2-40B4-BE49-F238E27FC236}">
                      <a16:creationId xmlns:a16="http://schemas.microsoft.com/office/drawing/2014/main" id="{EB704786-BCD9-A449-EFC1-6114B6D7FB44}"/>
                    </a:ext>
                  </a:extLst>
                </p:cNvPr>
                <p:cNvPicPr/>
                <p:nvPr/>
              </p:nvPicPr>
              <p:blipFill>
                <a:blip r:embed="rId537"/>
                <a:stretch>
                  <a:fillRect/>
                </a:stretch>
              </p:blipFill>
              <p:spPr>
                <a:xfrm>
                  <a:off x="8953036" y="3328691"/>
                  <a:ext cx="470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6" name="Freihand 335">
                  <a:extLst>
                    <a:ext uri="{FF2B5EF4-FFF2-40B4-BE49-F238E27FC236}">
                      <a16:creationId xmlns:a16="http://schemas.microsoft.com/office/drawing/2014/main" id="{7E93946C-A98A-B22F-5A33-928923A76849}"/>
                    </a:ext>
                  </a:extLst>
                </p14:cNvPr>
                <p14:cNvContentPartPr/>
                <p14:nvPr/>
              </p14:nvContentPartPr>
              <p14:xfrm>
                <a:off x="9328156" y="3254531"/>
                <a:ext cx="42120" cy="1440"/>
              </p14:xfrm>
            </p:contentPart>
          </mc:Choice>
          <mc:Fallback>
            <p:pic>
              <p:nvPicPr>
                <p:cNvPr id="336" name="Freihand 335">
                  <a:extLst>
                    <a:ext uri="{FF2B5EF4-FFF2-40B4-BE49-F238E27FC236}">
                      <a16:creationId xmlns:a16="http://schemas.microsoft.com/office/drawing/2014/main" id="{7E93946C-A98A-B22F-5A33-928923A76849}"/>
                    </a:ext>
                  </a:extLst>
                </p:cNvPr>
                <p:cNvPicPr/>
                <p:nvPr/>
              </p:nvPicPr>
              <p:blipFill>
                <a:blip r:embed="rId539"/>
                <a:stretch>
                  <a:fillRect/>
                </a:stretch>
              </p:blipFill>
              <p:spPr>
                <a:xfrm>
                  <a:off x="9323836" y="3250211"/>
                  <a:ext cx="507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8" name="Freihand 337">
                  <a:extLst>
                    <a:ext uri="{FF2B5EF4-FFF2-40B4-BE49-F238E27FC236}">
                      <a16:creationId xmlns:a16="http://schemas.microsoft.com/office/drawing/2014/main" id="{49E59E28-24AF-51C2-719B-612F5CD8C946}"/>
                    </a:ext>
                  </a:extLst>
                </p14:cNvPr>
                <p14:cNvContentPartPr/>
                <p14:nvPr/>
              </p14:nvContentPartPr>
              <p14:xfrm>
                <a:off x="9468196" y="3214931"/>
                <a:ext cx="187560" cy="223920"/>
              </p14:xfrm>
            </p:contentPart>
          </mc:Choice>
          <mc:Fallback>
            <p:pic>
              <p:nvPicPr>
                <p:cNvPr id="338" name="Freihand 337">
                  <a:extLst>
                    <a:ext uri="{FF2B5EF4-FFF2-40B4-BE49-F238E27FC236}">
                      <a16:creationId xmlns:a16="http://schemas.microsoft.com/office/drawing/2014/main" id="{49E59E28-24AF-51C2-719B-612F5CD8C946}"/>
                    </a:ext>
                  </a:extLst>
                </p:cNvPr>
                <p:cNvPicPr/>
                <p:nvPr/>
              </p:nvPicPr>
              <p:blipFill>
                <a:blip r:embed="rId541"/>
                <a:stretch>
                  <a:fillRect/>
                </a:stretch>
              </p:blipFill>
              <p:spPr>
                <a:xfrm>
                  <a:off x="9463876" y="3210611"/>
                  <a:ext cx="1962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9" name="Freihand 338">
                  <a:extLst>
                    <a:ext uri="{FF2B5EF4-FFF2-40B4-BE49-F238E27FC236}">
                      <a16:creationId xmlns:a16="http://schemas.microsoft.com/office/drawing/2014/main" id="{17324B9A-10F4-194C-AD9E-AB1F43AA874C}"/>
                    </a:ext>
                  </a:extLst>
                </p14:cNvPr>
                <p14:cNvContentPartPr/>
                <p14:nvPr/>
              </p14:nvContentPartPr>
              <p14:xfrm>
                <a:off x="9819196" y="3314651"/>
                <a:ext cx="207720" cy="103320"/>
              </p14:xfrm>
            </p:contentPart>
          </mc:Choice>
          <mc:Fallback>
            <p:pic>
              <p:nvPicPr>
                <p:cNvPr id="339" name="Freihand 338">
                  <a:extLst>
                    <a:ext uri="{FF2B5EF4-FFF2-40B4-BE49-F238E27FC236}">
                      <a16:creationId xmlns:a16="http://schemas.microsoft.com/office/drawing/2014/main" id="{17324B9A-10F4-194C-AD9E-AB1F43AA874C}"/>
                    </a:ext>
                  </a:extLst>
                </p:cNvPr>
                <p:cNvPicPr/>
                <p:nvPr/>
              </p:nvPicPr>
              <p:blipFill>
                <a:blip r:embed="rId543"/>
                <a:stretch>
                  <a:fillRect/>
                </a:stretch>
              </p:blipFill>
              <p:spPr>
                <a:xfrm>
                  <a:off x="9814876" y="3310331"/>
                  <a:ext cx="216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0" name="Freihand 339">
                  <a:extLst>
                    <a:ext uri="{FF2B5EF4-FFF2-40B4-BE49-F238E27FC236}">
                      <a16:creationId xmlns:a16="http://schemas.microsoft.com/office/drawing/2014/main" id="{D146B269-D742-CC2A-E854-BAA38B6ECF84}"/>
                    </a:ext>
                  </a:extLst>
                </p14:cNvPr>
                <p14:cNvContentPartPr/>
                <p14:nvPr/>
              </p14:nvContentPartPr>
              <p14:xfrm>
                <a:off x="10039876" y="3223931"/>
                <a:ext cx="28080" cy="39600"/>
              </p14:xfrm>
            </p:contentPart>
          </mc:Choice>
          <mc:Fallback>
            <p:pic>
              <p:nvPicPr>
                <p:cNvPr id="340" name="Freihand 339">
                  <a:extLst>
                    <a:ext uri="{FF2B5EF4-FFF2-40B4-BE49-F238E27FC236}">
                      <a16:creationId xmlns:a16="http://schemas.microsoft.com/office/drawing/2014/main" id="{D146B269-D742-CC2A-E854-BAA38B6ECF84}"/>
                    </a:ext>
                  </a:extLst>
                </p:cNvPr>
                <p:cNvPicPr/>
                <p:nvPr/>
              </p:nvPicPr>
              <p:blipFill>
                <a:blip r:embed="rId545"/>
                <a:stretch>
                  <a:fillRect/>
                </a:stretch>
              </p:blipFill>
              <p:spPr>
                <a:xfrm>
                  <a:off x="10035556" y="3219611"/>
                  <a:ext cx="36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1" name="Freihand 340">
                  <a:extLst>
                    <a:ext uri="{FF2B5EF4-FFF2-40B4-BE49-F238E27FC236}">
                      <a16:creationId xmlns:a16="http://schemas.microsoft.com/office/drawing/2014/main" id="{8576A10D-3EDF-DA8E-61CF-313558311E55}"/>
                    </a:ext>
                  </a:extLst>
                </p14:cNvPr>
                <p14:cNvContentPartPr/>
                <p14:nvPr/>
              </p14:nvContentPartPr>
              <p14:xfrm>
                <a:off x="10079836" y="3211331"/>
                <a:ext cx="289080" cy="177840"/>
              </p14:xfrm>
            </p:contentPart>
          </mc:Choice>
          <mc:Fallback>
            <p:pic>
              <p:nvPicPr>
                <p:cNvPr id="341" name="Freihand 340">
                  <a:extLst>
                    <a:ext uri="{FF2B5EF4-FFF2-40B4-BE49-F238E27FC236}">
                      <a16:creationId xmlns:a16="http://schemas.microsoft.com/office/drawing/2014/main" id="{8576A10D-3EDF-DA8E-61CF-313558311E55}"/>
                    </a:ext>
                  </a:extLst>
                </p:cNvPr>
                <p:cNvPicPr/>
                <p:nvPr/>
              </p:nvPicPr>
              <p:blipFill>
                <a:blip r:embed="rId547"/>
                <a:stretch>
                  <a:fillRect/>
                </a:stretch>
              </p:blipFill>
              <p:spPr>
                <a:xfrm>
                  <a:off x="10075516" y="3207011"/>
                  <a:ext cx="297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2" name="Freihand 341">
                  <a:extLst>
                    <a:ext uri="{FF2B5EF4-FFF2-40B4-BE49-F238E27FC236}">
                      <a16:creationId xmlns:a16="http://schemas.microsoft.com/office/drawing/2014/main" id="{38755810-0076-A9DF-6A5F-0C120F4C7131}"/>
                    </a:ext>
                  </a:extLst>
                </p14:cNvPr>
                <p14:cNvContentPartPr/>
                <p14:nvPr/>
              </p14:nvContentPartPr>
              <p14:xfrm>
                <a:off x="9715876" y="3514451"/>
                <a:ext cx="318960" cy="196200"/>
              </p14:xfrm>
            </p:contentPart>
          </mc:Choice>
          <mc:Fallback>
            <p:pic>
              <p:nvPicPr>
                <p:cNvPr id="342" name="Freihand 341">
                  <a:extLst>
                    <a:ext uri="{FF2B5EF4-FFF2-40B4-BE49-F238E27FC236}">
                      <a16:creationId xmlns:a16="http://schemas.microsoft.com/office/drawing/2014/main" id="{38755810-0076-A9DF-6A5F-0C120F4C7131}"/>
                    </a:ext>
                  </a:extLst>
                </p:cNvPr>
                <p:cNvPicPr/>
                <p:nvPr/>
              </p:nvPicPr>
              <p:blipFill>
                <a:blip r:embed="rId549"/>
                <a:stretch>
                  <a:fillRect/>
                </a:stretch>
              </p:blipFill>
              <p:spPr>
                <a:xfrm>
                  <a:off x="9711556" y="3510131"/>
                  <a:ext cx="327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3" name="Freihand 342">
                  <a:extLst>
                    <a:ext uri="{FF2B5EF4-FFF2-40B4-BE49-F238E27FC236}">
                      <a16:creationId xmlns:a16="http://schemas.microsoft.com/office/drawing/2014/main" id="{79AE6C20-8625-2ED4-D7E9-40D67C0E09F5}"/>
                    </a:ext>
                  </a:extLst>
                </p14:cNvPr>
                <p14:cNvContentPartPr/>
                <p14:nvPr/>
              </p14:nvContentPartPr>
              <p14:xfrm>
                <a:off x="10057156" y="3608411"/>
                <a:ext cx="181440" cy="242280"/>
              </p14:xfrm>
            </p:contentPart>
          </mc:Choice>
          <mc:Fallback>
            <p:pic>
              <p:nvPicPr>
                <p:cNvPr id="343" name="Freihand 342">
                  <a:extLst>
                    <a:ext uri="{FF2B5EF4-FFF2-40B4-BE49-F238E27FC236}">
                      <a16:creationId xmlns:a16="http://schemas.microsoft.com/office/drawing/2014/main" id="{79AE6C20-8625-2ED4-D7E9-40D67C0E09F5}"/>
                    </a:ext>
                  </a:extLst>
                </p:cNvPr>
                <p:cNvPicPr/>
                <p:nvPr/>
              </p:nvPicPr>
              <p:blipFill>
                <a:blip r:embed="rId551"/>
                <a:stretch>
                  <a:fillRect/>
                </a:stretch>
              </p:blipFill>
              <p:spPr>
                <a:xfrm>
                  <a:off x="10052836" y="3604091"/>
                  <a:ext cx="1900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4" name="Freihand 343">
                  <a:extLst>
                    <a:ext uri="{FF2B5EF4-FFF2-40B4-BE49-F238E27FC236}">
                      <a16:creationId xmlns:a16="http://schemas.microsoft.com/office/drawing/2014/main" id="{2A0CB4B4-A123-C991-8C03-0884554BEEEC}"/>
                    </a:ext>
                  </a:extLst>
                </p14:cNvPr>
                <p14:cNvContentPartPr/>
                <p14:nvPr/>
              </p14:nvContentPartPr>
              <p14:xfrm>
                <a:off x="10278556" y="3590051"/>
                <a:ext cx="87480" cy="107280"/>
              </p14:xfrm>
            </p:contentPart>
          </mc:Choice>
          <mc:Fallback>
            <p:pic>
              <p:nvPicPr>
                <p:cNvPr id="344" name="Freihand 343">
                  <a:extLst>
                    <a:ext uri="{FF2B5EF4-FFF2-40B4-BE49-F238E27FC236}">
                      <a16:creationId xmlns:a16="http://schemas.microsoft.com/office/drawing/2014/main" id="{2A0CB4B4-A123-C991-8C03-0884554BEEEC}"/>
                    </a:ext>
                  </a:extLst>
                </p:cNvPr>
                <p:cNvPicPr/>
                <p:nvPr/>
              </p:nvPicPr>
              <p:blipFill>
                <a:blip r:embed="rId553"/>
                <a:stretch>
                  <a:fillRect/>
                </a:stretch>
              </p:blipFill>
              <p:spPr>
                <a:xfrm>
                  <a:off x="10274236" y="3585731"/>
                  <a:ext cx="96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5" name="Freihand 344">
                  <a:extLst>
                    <a:ext uri="{FF2B5EF4-FFF2-40B4-BE49-F238E27FC236}">
                      <a16:creationId xmlns:a16="http://schemas.microsoft.com/office/drawing/2014/main" id="{3F7BF6F9-5529-3DCA-25F8-D51F0F4CB5D0}"/>
                    </a:ext>
                  </a:extLst>
                </p14:cNvPr>
                <p14:cNvContentPartPr/>
                <p14:nvPr/>
              </p14:nvContentPartPr>
              <p14:xfrm>
                <a:off x="10383316" y="3485651"/>
                <a:ext cx="168120" cy="208080"/>
              </p14:xfrm>
            </p:contentPart>
          </mc:Choice>
          <mc:Fallback>
            <p:pic>
              <p:nvPicPr>
                <p:cNvPr id="345" name="Freihand 344">
                  <a:extLst>
                    <a:ext uri="{FF2B5EF4-FFF2-40B4-BE49-F238E27FC236}">
                      <a16:creationId xmlns:a16="http://schemas.microsoft.com/office/drawing/2014/main" id="{3F7BF6F9-5529-3DCA-25F8-D51F0F4CB5D0}"/>
                    </a:ext>
                  </a:extLst>
                </p:cNvPr>
                <p:cNvPicPr/>
                <p:nvPr/>
              </p:nvPicPr>
              <p:blipFill>
                <a:blip r:embed="rId555"/>
                <a:stretch>
                  <a:fillRect/>
                </a:stretch>
              </p:blipFill>
              <p:spPr>
                <a:xfrm>
                  <a:off x="10378996" y="3481331"/>
                  <a:ext cx="176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6" name="Freihand 345">
                  <a:extLst>
                    <a:ext uri="{FF2B5EF4-FFF2-40B4-BE49-F238E27FC236}">
                      <a16:creationId xmlns:a16="http://schemas.microsoft.com/office/drawing/2014/main" id="{F5698D16-5993-8A94-197F-C0378EFE5EFD}"/>
                    </a:ext>
                  </a:extLst>
                </p14:cNvPr>
                <p14:cNvContentPartPr/>
                <p14:nvPr/>
              </p14:nvContentPartPr>
              <p14:xfrm>
                <a:off x="10625596" y="3485651"/>
                <a:ext cx="114840" cy="192240"/>
              </p14:xfrm>
            </p:contentPart>
          </mc:Choice>
          <mc:Fallback>
            <p:pic>
              <p:nvPicPr>
                <p:cNvPr id="346" name="Freihand 345">
                  <a:extLst>
                    <a:ext uri="{FF2B5EF4-FFF2-40B4-BE49-F238E27FC236}">
                      <a16:creationId xmlns:a16="http://schemas.microsoft.com/office/drawing/2014/main" id="{F5698D16-5993-8A94-197F-C0378EFE5EFD}"/>
                    </a:ext>
                  </a:extLst>
                </p:cNvPr>
                <p:cNvPicPr/>
                <p:nvPr/>
              </p:nvPicPr>
              <p:blipFill>
                <a:blip r:embed="rId557"/>
                <a:stretch>
                  <a:fillRect/>
                </a:stretch>
              </p:blipFill>
              <p:spPr>
                <a:xfrm>
                  <a:off x="10621276" y="3481331"/>
                  <a:ext cx="123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7" name="Freihand 346">
                  <a:extLst>
                    <a:ext uri="{FF2B5EF4-FFF2-40B4-BE49-F238E27FC236}">
                      <a16:creationId xmlns:a16="http://schemas.microsoft.com/office/drawing/2014/main" id="{2707F480-FC77-F71B-35BA-9E183CBA1AA4}"/>
                    </a:ext>
                  </a:extLst>
                </p14:cNvPr>
                <p14:cNvContentPartPr/>
                <p14:nvPr/>
              </p14:nvContentPartPr>
              <p14:xfrm>
                <a:off x="10760236" y="3572411"/>
                <a:ext cx="88200" cy="97560"/>
              </p14:xfrm>
            </p:contentPart>
          </mc:Choice>
          <mc:Fallback>
            <p:pic>
              <p:nvPicPr>
                <p:cNvPr id="347" name="Freihand 346">
                  <a:extLst>
                    <a:ext uri="{FF2B5EF4-FFF2-40B4-BE49-F238E27FC236}">
                      <a16:creationId xmlns:a16="http://schemas.microsoft.com/office/drawing/2014/main" id="{2707F480-FC77-F71B-35BA-9E183CBA1AA4}"/>
                    </a:ext>
                  </a:extLst>
                </p:cNvPr>
                <p:cNvPicPr/>
                <p:nvPr/>
              </p:nvPicPr>
              <p:blipFill>
                <a:blip r:embed="rId559"/>
                <a:stretch>
                  <a:fillRect/>
                </a:stretch>
              </p:blipFill>
              <p:spPr>
                <a:xfrm>
                  <a:off x="10755916" y="3568091"/>
                  <a:ext cx="96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8" name="Freihand 347">
                  <a:extLst>
                    <a:ext uri="{FF2B5EF4-FFF2-40B4-BE49-F238E27FC236}">
                      <a16:creationId xmlns:a16="http://schemas.microsoft.com/office/drawing/2014/main" id="{F9BB0BBD-0AB8-4D1D-32DC-598B928E175D}"/>
                    </a:ext>
                  </a:extLst>
                </p14:cNvPr>
                <p14:cNvContentPartPr/>
                <p14:nvPr/>
              </p14:nvContentPartPr>
              <p14:xfrm>
                <a:off x="10864636" y="3532451"/>
                <a:ext cx="90000" cy="144720"/>
              </p14:xfrm>
            </p:contentPart>
          </mc:Choice>
          <mc:Fallback>
            <p:pic>
              <p:nvPicPr>
                <p:cNvPr id="348" name="Freihand 347">
                  <a:extLst>
                    <a:ext uri="{FF2B5EF4-FFF2-40B4-BE49-F238E27FC236}">
                      <a16:creationId xmlns:a16="http://schemas.microsoft.com/office/drawing/2014/main" id="{F9BB0BBD-0AB8-4D1D-32DC-598B928E175D}"/>
                    </a:ext>
                  </a:extLst>
                </p:cNvPr>
                <p:cNvPicPr/>
                <p:nvPr/>
              </p:nvPicPr>
              <p:blipFill>
                <a:blip r:embed="rId561"/>
                <a:stretch>
                  <a:fillRect/>
                </a:stretch>
              </p:blipFill>
              <p:spPr>
                <a:xfrm>
                  <a:off x="10860316" y="3528131"/>
                  <a:ext cx="98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9" name="Freihand 348">
                  <a:extLst>
                    <a:ext uri="{FF2B5EF4-FFF2-40B4-BE49-F238E27FC236}">
                      <a16:creationId xmlns:a16="http://schemas.microsoft.com/office/drawing/2014/main" id="{6A355D7B-824B-31AE-D2F1-39BF02F5C046}"/>
                    </a:ext>
                  </a:extLst>
                </p14:cNvPr>
                <p14:cNvContentPartPr/>
                <p14:nvPr/>
              </p14:nvContentPartPr>
              <p14:xfrm>
                <a:off x="11005396" y="3593651"/>
                <a:ext cx="205920" cy="69480"/>
              </p14:xfrm>
            </p:contentPart>
          </mc:Choice>
          <mc:Fallback>
            <p:pic>
              <p:nvPicPr>
                <p:cNvPr id="349" name="Freihand 348">
                  <a:extLst>
                    <a:ext uri="{FF2B5EF4-FFF2-40B4-BE49-F238E27FC236}">
                      <a16:creationId xmlns:a16="http://schemas.microsoft.com/office/drawing/2014/main" id="{6A355D7B-824B-31AE-D2F1-39BF02F5C046}"/>
                    </a:ext>
                  </a:extLst>
                </p:cNvPr>
                <p:cNvPicPr/>
                <p:nvPr/>
              </p:nvPicPr>
              <p:blipFill>
                <a:blip r:embed="rId563"/>
                <a:stretch>
                  <a:fillRect/>
                </a:stretch>
              </p:blipFill>
              <p:spPr>
                <a:xfrm>
                  <a:off x="11001076" y="3589331"/>
                  <a:ext cx="214560" cy="78120"/>
                </a:xfrm>
                <a:prstGeom prst="rect">
                  <a:avLst/>
                </a:prstGeom>
              </p:spPr>
            </p:pic>
          </mc:Fallback>
        </mc:AlternateContent>
      </p:grpSp>
      <p:grpSp>
        <p:nvGrpSpPr>
          <p:cNvPr id="366" name="Gruppieren 365">
            <a:extLst>
              <a:ext uri="{FF2B5EF4-FFF2-40B4-BE49-F238E27FC236}">
                <a16:creationId xmlns:a16="http://schemas.microsoft.com/office/drawing/2014/main" id="{B674505C-9D1C-AF84-1837-9B309B9613E2}"/>
              </a:ext>
            </a:extLst>
          </p:cNvPr>
          <p:cNvGrpSpPr/>
          <p:nvPr/>
        </p:nvGrpSpPr>
        <p:grpSpPr>
          <a:xfrm>
            <a:off x="630196" y="4530011"/>
            <a:ext cx="342360" cy="218160"/>
            <a:chOff x="630196" y="4530011"/>
            <a:chExt cx="342360" cy="218160"/>
          </a:xfrm>
        </p:grpSpPr>
        <mc:AlternateContent xmlns:mc="http://schemas.openxmlformats.org/markup-compatibility/2006">
          <mc:Choice xmlns:p14="http://schemas.microsoft.com/office/powerpoint/2010/main" Requires="p14">
            <p:contentPart p14:bwMode="auto" r:id="rId564">
              <p14:nvContentPartPr>
                <p14:cNvPr id="351" name="Freihand 350">
                  <a:extLst>
                    <a:ext uri="{FF2B5EF4-FFF2-40B4-BE49-F238E27FC236}">
                      <a16:creationId xmlns:a16="http://schemas.microsoft.com/office/drawing/2014/main" id="{976D1B14-9A5B-0D41-B8BD-255C1460CFBB}"/>
                    </a:ext>
                  </a:extLst>
                </p14:cNvPr>
                <p14:cNvContentPartPr/>
                <p14:nvPr/>
              </p14:nvContentPartPr>
              <p14:xfrm>
                <a:off x="630196" y="4601651"/>
                <a:ext cx="201600" cy="7200"/>
              </p14:xfrm>
            </p:contentPart>
          </mc:Choice>
          <mc:Fallback>
            <p:pic>
              <p:nvPicPr>
                <p:cNvPr id="351" name="Freihand 350">
                  <a:extLst>
                    <a:ext uri="{FF2B5EF4-FFF2-40B4-BE49-F238E27FC236}">
                      <a16:creationId xmlns:a16="http://schemas.microsoft.com/office/drawing/2014/main" id="{976D1B14-9A5B-0D41-B8BD-255C1460CFBB}"/>
                    </a:ext>
                  </a:extLst>
                </p:cNvPr>
                <p:cNvPicPr/>
                <p:nvPr/>
              </p:nvPicPr>
              <p:blipFill>
                <a:blip r:embed="rId565"/>
                <a:stretch>
                  <a:fillRect/>
                </a:stretch>
              </p:blipFill>
              <p:spPr>
                <a:xfrm>
                  <a:off x="625876" y="4597331"/>
                  <a:ext cx="210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2" name="Freihand 351">
                  <a:extLst>
                    <a:ext uri="{FF2B5EF4-FFF2-40B4-BE49-F238E27FC236}">
                      <a16:creationId xmlns:a16="http://schemas.microsoft.com/office/drawing/2014/main" id="{4F3EC711-A60E-0798-EBC2-2DF05E751763}"/>
                    </a:ext>
                  </a:extLst>
                </p14:cNvPr>
                <p14:cNvContentPartPr/>
                <p14:nvPr/>
              </p14:nvContentPartPr>
              <p14:xfrm>
                <a:off x="662236" y="4652411"/>
                <a:ext cx="174600" cy="16920"/>
              </p14:xfrm>
            </p:contentPart>
          </mc:Choice>
          <mc:Fallback>
            <p:pic>
              <p:nvPicPr>
                <p:cNvPr id="352" name="Freihand 351">
                  <a:extLst>
                    <a:ext uri="{FF2B5EF4-FFF2-40B4-BE49-F238E27FC236}">
                      <a16:creationId xmlns:a16="http://schemas.microsoft.com/office/drawing/2014/main" id="{4F3EC711-A60E-0798-EBC2-2DF05E751763}"/>
                    </a:ext>
                  </a:extLst>
                </p:cNvPr>
                <p:cNvPicPr/>
                <p:nvPr/>
              </p:nvPicPr>
              <p:blipFill>
                <a:blip r:embed="rId567"/>
                <a:stretch>
                  <a:fillRect/>
                </a:stretch>
              </p:blipFill>
              <p:spPr>
                <a:xfrm>
                  <a:off x="657916" y="4648091"/>
                  <a:ext cx="183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3" name="Freihand 352">
                  <a:extLst>
                    <a:ext uri="{FF2B5EF4-FFF2-40B4-BE49-F238E27FC236}">
                      <a16:creationId xmlns:a16="http://schemas.microsoft.com/office/drawing/2014/main" id="{A795FBB4-8683-12FA-CF68-CE6CF8553FB6}"/>
                    </a:ext>
                  </a:extLst>
                </p14:cNvPr>
                <p14:cNvContentPartPr/>
                <p14:nvPr/>
              </p14:nvContentPartPr>
              <p14:xfrm>
                <a:off x="892636" y="4530011"/>
                <a:ext cx="79920" cy="218160"/>
              </p14:xfrm>
            </p:contentPart>
          </mc:Choice>
          <mc:Fallback>
            <p:pic>
              <p:nvPicPr>
                <p:cNvPr id="353" name="Freihand 352">
                  <a:extLst>
                    <a:ext uri="{FF2B5EF4-FFF2-40B4-BE49-F238E27FC236}">
                      <a16:creationId xmlns:a16="http://schemas.microsoft.com/office/drawing/2014/main" id="{A795FBB4-8683-12FA-CF68-CE6CF8553FB6}"/>
                    </a:ext>
                  </a:extLst>
                </p:cNvPr>
                <p:cNvPicPr/>
                <p:nvPr/>
              </p:nvPicPr>
              <p:blipFill>
                <a:blip r:embed="rId569"/>
                <a:stretch>
                  <a:fillRect/>
                </a:stretch>
              </p:blipFill>
              <p:spPr>
                <a:xfrm>
                  <a:off x="888316" y="4525691"/>
                  <a:ext cx="88560" cy="226800"/>
                </a:xfrm>
                <a:prstGeom prst="rect">
                  <a:avLst/>
                </a:prstGeom>
              </p:spPr>
            </p:pic>
          </mc:Fallback>
        </mc:AlternateContent>
      </p:grpSp>
      <p:grpSp>
        <p:nvGrpSpPr>
          <p:cNvPr id="365" name="Gruppieren 364">
            <a:extLst>
              <a:ext uri="{FF2B5EF4-FFF2-40B4-BE49-F238E27FC236}">
                <a16:creationId xmlns:a16="http://schemas.microsoft.com/office/drawing/2014/main" id="{3C76BC49-8515-BA55-FB39-93CD49EB7018}"/>
              </a:ext>
            </a:extLst>
          </p:cNvPr>
          <p:cNvGrpSpPr/>
          <p:nvPr/>
        </p:nvGrpSpPr>
        <p:grpSpPr>
          <a:xfrm>
            <a:off x="1244716" y="4373771"/>
            <a:ext cx="664200" cy="280080"/>
            <a:chOff x="1244716" y="4373771"/>
            <a:chExt cx="664200" cy="280080"/>
          </a:xfrm>
        </p:grpSpPr>
        <mc:AlternateContent xmlns:mc="http://schemas.openxmlformats.org/markup-compatibility/2006">
          <mc:Choice xmlns:p14="http://schemas.microsoft.com/office/powerpoint/2010/main" Requires="p14">
            <p:contentPart p14:bwMode="auto" r:id="rId570">
              <p14:nvContentPartPr>
                <p14:cNvPr id="354" name="Freihand 353">
                  <a:extLst>
                    <a:ext uri="{FF2B5EF4-FFF2-40B4-BE49-F238E27FC236}">
                      <a16:creationId xmlns:a16="http://schemas.microsoft.com/office/drawing/2014/main" id="{21DC6E77-AFBF-2D0F-B1AA-669672C4A82B}"/>
                    </a:ext>
                  </a:extLst>
                </p14:cNvPr>
                <p14:cNvContentPartPr/>
                <p14:nvPr/>
              </p14:nvContentPartPr>
              <p14:xfrm>
                <a:off x="1244716" y="4535771"/>
                <a:ext cx="208440" cy="118080"/>
              </p14:xfrm>
            </p:contentPart>
          </mc:Choice>
          <mc:Fallback>
            <p:pic>
              <p:nvPicPr>
                <p:cNvPr id="354" name="Freihand 353">
                  <a:extLst>
                    <a:ext uri="{FF2B5EF4-FFF2-40B4-BE49-F238E27FC236}">
                      <a16:creationId xmlns:a16="http://schemas.microsoft.com/office/drawing/2014/main" id="{21DC6E77-AFBF-2D0F-B1AA-669672C4A82B}"/>
                    </a:ext>
                  </a:extLst>
                </p:cNvPr>
                <p:cNvPicPr/>
                <p:nvPr/>
              </p:nvPicPr>
              <p:blipFill>
                <a:blip r:embed="rId571"/>
                <a:stretch>
                  <a:fillRect/>
                </a:stretch>
              </p:blipFill>
              <p:spPr>
                <a:xfrm>
                  <a:off x="1240396" y="4531451"/>
                  <a:ext cx="217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5" name="Freihand 354">
                  <a:extLst>
                    <a:ext uri="{FF2B5EF4-FFF2-40B4-BE49-F238E27FC236}">
                      <a16:creationId xmlns:a16="http://schemas.microsoft.com/office/drawing/2014/main" id="{4D7B5CA5-BC29-3A23-9E93-E438884BCA56}"/>
                    </a:ext>
                  </a:extLst>
                </p14:cNvPr>
                <p14:cNvContentPartPr/>
                <p14:nvPr/>
              </p14:nvContentPartPr>
              <p14:xfrm>
                <a:off x="1529116" y="4380251"/>
                <a:ext cx="135360" cy="237600"/>
              </p14:xfrm>
            </p:contentPart>
          </mc:Choice>
          <mc:Fallback>
            <p:pic>
              <p:nvPicPr>
                <p:cNvPr id="355" name="Freihand 354">
                  <a:extLst>
                    <a:ext uri="{FF2B5EF4-FFF2-40B4-BE49-F238E27FC236}">
                      <a16:creationId xmlns:a16="http://schemas.microsoft.com/office/drawing/2014/main" id="{4D7B5CA5-BC29-3A23-9E93-E438884BCA56}"/>
                    </a:ext>
                  </a:extLst>
                </p:cNvPr>
                <p:cNvPicPr/>
                <p:nvPr/>
              </p:nvPicPr>
              <p:blipFill>
                <a:blip r:embed="rId573"/>
                <a:stretch>
                  <a:fillRect/>
                </a:stretch>
              </p:blipFill>
              <p:spPr>
                <a:xfrm>
                  <a:off x="1524796" y="4375931"/>
                  <a:ext cx="1440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6" name="Freihand 355">
                  <a:extLst>
                    <a:ext uri="{FF2B5EF4-FFF2-40B4-BE49-F238E27FC236}">
                      <a16:creationId xmlns:a16="http://schemas.microsoft.com/office/drawing/2014/main" id="{2FC31391-8193-56A1-60E5-5F7AB68E47EA}"/>
                    </a:ext>
                  </a:extLst>
                </p14:cNvPr>
                <p14:cNvContentPartPr/>
                <p14:nvPr/>
              </p14:nvContentPartPr>
              <p14:xfrm>
                <a:off x="1698676" y="4477811"/>
                <a:ext cx="210240" cy="122400"/>
              </p14:xfrm>
            </p:contentPart>
          </mc:Choice>
          <mc:Fallback>
            <p:pic>
              <p:nvPicPr>
                <p:cNvPr id="356" name="Freihand 355">
                  <a:extLst>
                    <a:ext uri="{FF2B5EF4-FFF2-40B4-BE49-F238E27FC236}">
                      <a16:creationId xmlns:a16="http://schemas.microsoft.com/office/drawing/2014/main" id="{2FC31391-8193-56A1-60E5-5F7AB68E47EA}"/>
                    </a:ext>
                  </a:extLst>
                </p:cNvPr>
                <p:cNvPicPr/>
                <p:nvPr/>
              </p:nvPicPr>
              <p:blipFill>
                <a:blip r:embed="rId575"/>
                <a:stretch>
                  <a:fillRect/>
                </a:stretch>
              </p:blipFill>
              <p:spPr>
                <a:xfrm>
                  <a:off x="1694356" y="4473491"/>
                  <a:ext cx="218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7" name="Freihand 356">
                  <a:extLst>
                    <a:ext uri="{FF2B5EF4-FFF2-40B4-BE49-F238E27FC236}">
                      <a16:creationId xmlns:a16="http://schemas.microsoft.com/office/drawing/2014/main" id="{D67FC591-1496-042B-A4C8-AE67C152A57A}"/>
                    </a:ext>
                  </a:extLst>
                </p14:cNvPr>
                <p14:cNvContentPartPr/>
                <p14:nvPr/>
              </p14:nvContentPartPr>
              <p14:xfrm>
                <a:off x="1364236" y="4373771"/>
                <a:ext cx="95400" cy="8640"/>
              </p14:xfrm>
            </p:contentPart>
          </mc:Choice>
          <mc:Fallback>
            <p:pic>
              <p:nvPicPr>
                <p:cNvPr id="357" name="Freihand 356">
                  <a:extLst>
                    <a:ext uri="{FF2B5EF4-FFF2-40B4-BE49-F238E27FC236}">
                      <a16:creationId xmlns:a16="http://schemas.microsoft.com/office/drawing/2014/main" id="{D67FC591-1496-042B-A4C8-AE67C152A57A}"/>
                    </a:ext>
                  </a:extLst>
                </p:cNvPr>
                <p:cNvPicPr/>
                <p:nvPr/>
              </p:nvPicPr>
              <p:blipFill>
                <a:blip r:embed="rId577"/>
                <a:stretch>
                  <a:fillRect/>
                </a:stretch>
              </p:blipFill>
              <p:spPr>
                <a:xfrm>
                  <a:off x="1359916" y="4369451"/>
                  <a:ext cx="104040" cy="17280"/>
                </a:xfrm>
                <a:prstGeom prst="rect">
                  <a:avLst/>
                </a:prstGeom>
              </p:spPr>
            </p:pic>
          </mc:Fallback>
        </mc:AlternateContent>
      </p:grpSp>
      <p:grpSp>
        <p:nvGrpSpPr>
          <p:cNvPr id="364" name="Gruppieren 363">
            <a:extLst>
              <a:ext uri="{FF2B5EF4-FFF2-40B4-BE49-F238E27FC236}">
                <a16:creationId xmlns:a16="http://schemas.microsoft.com/office/drawing/2014/main" id="{7162AB6F-863B-96D2-B143-5A17160E68A8}"/>
              </a:ext>
            </a:extLst>
          </p:cNvPr>
          <p:cNvGrpSpPr/>
          <p:nvPr/>
        </p:nvGrpSpPr>
        <p:grpSpPr>
          <a:xfrm>
            <a:off x="2151556" y="4282331"/>
            <a:ext cx="437400" cy="297720"/>
            <a:chOff x="2151556" y="4282331"/>
            <a:chExt cx="437400" cy="297720"/>
          </a:xfrm>
        </p:grpSpPr>
        <mc:AlternateContent xmlns:mc="http://schemas.openxmlformats.org/markup-compatibility/2006">
          <mc:Choice xmlns:p14="http://schemas.microsoft.com/office/powerpoint/2010/main" Requires="p14">
            <p:contentPart p14:bwMode="auto" r:id="rId578">
              <p14:nvContentPartPr>
                <p14:cNvPr id="358" name="Freihand 357">
                  <a:extLst>
                    <a:ext uri="{FF2B5EF4-FFF2-40B4-BE49-F238E27FC236}">
                      <a16:creationId xmlns:a16="http://schemas.microsoft.com/office/drawing/2014/main" id="{C5FF75A2-9EE4-D1B9-667B-F36D886E1F3F}"/>
                    </a:ext>
                  </a:extLst>
                </p14:cNvPr>
                <p14:cNvContentPartPr/>
                <p14:nvPr/>
              </p14:nvContentPartPr>
              <p14:xfrm>
                <a:off x="2151556" y="4397891"/>
                <a:ext cx="437400" cy="182160"/>
              </p14:xfrm>
            </p:contentPart>
          </mc:Choice>
          <mc:Fallback>
            <p:pic>
              <p:nvPicPr>
                <p:cNvPr id="358" name="Freihand 357">
                  <a:extLst>
                    <a:ext uri="{FF2B5EF4-FFF2-40B4-BE49-F238E27FC236}">
                      <a16:creationId xmlns:a16="http://schemas.microsoft.com/office/drawing/2014/main" id="{C5FF75A2-9EE4-D1B9-667B-F36D886E1F3F}"/>
                    </a:ext>
                  </a:extLst>
                </p:cNvPr>
                <p:cNvPicPr/>
                <p:nvPr/>
              </p:nvPicPr>
              <p:blipFill>
                <a:blip r:embed="rId579"/>
                <a:stretch>
                  <a:fillRect/>
                </a:stretch>
              </p:blipFill>
              <p:spPr>
                <a:xfrm>
                  <a:off x="2147236" y="4393571"/>
                  <a:ext cx="446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9" name="Freihand 358">
                  <a:extLst>
                    <a:ext uri="{FF2B5EF4-FFF2-40B4-BE49-F238E27FC236}">
                      <a16:creationId xmlns:a16="http://schemas.microsoft.com/office/drawing/2014/main" id="{2C6B5127-C52D-EF79-EFBA-6982B4C2896E}"/>
                    </a:ext>
                  </a:extLst>
                </p14:cNvPr>
                <p14:cNvContentPartPr/>
                <p14:nvPr/>
              </p14:nvContentPartPr>
              <p14:xfrm>
                <a:off x="2500396" y="4282331"/>
                <a:ext cx="20880" cy="47880"/>
              </p14:xfrm>
            </p:contentPart>
          </mc:Choice>
          <mc:Fallback>
            <p:pic>
              <p:nvPicPr>
                <p:cNvPr id="359" name="Freihand 358">
                  <a:extLst>
                    <a:ext uri="{FF2B5EF4-FFF2-40B4-BE49-F238E27FC236}">
                      <a16:creationId xmlns:a16="http://schemas.microsoft.com/office/drawing/2014/main" id="{2C6B5127-C52D-EF79-EFBA-6982B4C2896E}"/>
                    </a:ext>
                  </a:extLst>
                </p:cNvPr>
                <p:cNvPicPr/>
                <p:nvPr/>
              </p:nvPicPr>
              <p:blipFill>
                <a:blip r:embed="rId581"/>
                <a:stretch>
                  <a:fillRect/>
                </a:stretch>
              </p:blipFill>
              <p:spPr>
                <a:xfrm>
                  <a:off x="2496076" y="4278011"/>
                  <a:ext cx="29520" cy="56520"/>
                </a:xfrm>
                <a:prstGeom prst="rect">
                  <a:avLst/>
                </a:prstGeom>
              </p:spPr>
            </p:pic>
          </mc:Fallback>
        </mc:AlternateContent>
      </p:grpSp>
      <p:grpSp>
        <p:nvGrpSpPr>
          <p:cNvPr id="363" name="Gruppieren 362">
            <a:extLst>
              <a:ext uri="{FF2B5EF4-FFF2-40B4-BE49-F238E27FC236}">
                <a16:creationId xmlns:a16="http://schemas.microsoft.com/office/drawing/2014/main" id="{CABEDF98-742D-8686-538D-CA7AD75FECF8}"/>
              </a:ext>
            </a:extLst>
          </p:cNvPr>
          <p:cNvGrpSpPr/>
          <p:nvPr/>
        </p:nvGrpSpPr>
        <p:grpSpPr>
          <a:xfrm>
            <a:off x="2824396" y="4264691"/>
            <a:ext cx="623520" cy="288720"/>
            <a:chOff x="2824396" y="4264691"/>
            <a:chExt cx="623520" cy="288720"/>
          </a:xfrm>
        </p:grpSpPr>
        <mc:AlternateContent xmlns:mc="http://schemas.openxmlformats.org/markup-compatibility/2006">
          <mc:Choice xmlns:p14="http://schemas.microsoft.com/office/powerpoint/2010/main" Requires="p14">
            <p:contentPart p14:bwMode="auto" r:id="rId582">
              <p14:nvContentPartPr>
                <p14:cNvPr id="360" name="Freihand 359">
                  <a:extLst>
                    <a:ext uri="{FF2B5EF4-FFF2-40B4-BE49-F238E27FC236}">
                      <a16:creationId xmlns:a16="http://schemas.microsoft.com/office/drawing/2014/main" id="{AD53F84A-9182-28F2-8F80-5F9E49FD240E}"/>
                    </a:ext>
                  </a:extLst>
                </p14:cNvPr>
                <p14:cNvContentPartPr/>
                <p14:nvPr/>
              </p14:nvContentPartPr>
              <p14:xfrm>
                <a:off x="2824396" y="4319051"/>
                <a:ext cx="206640" cy="234360"/>
              </p14:xfrm>
            </p:contentPart>
          </mc:Choice>
          <mc:Fallback>
            <p:pic>
              <p:nvPicPr>
                <p:cNvPr id="360" name="Freihand 359">
                  <a:extLst>
                    <a:ext uri="{FF2B5EF4-FFF2-40B4-BE49-F238E27FC236}">
                      <a16:creationId xmlns:a16="http://schemas.microsoft.com/office/drawing/2014/main" id="{AD53F84A-9182-28F2-8F80-5F9E49FD240E}"/>
                    </a:ext>
                  </a:extLst>
                </p:cNvPr>
                <p:cNvPicPr/>
                <p:nvPr/>
              </p:nvPicPr>
              <p:blipFill>
                <a:blip r:embed="rId583"/>
                <a:stretch>
                  <a:fillRect/>
                </a:stretch>
              </p:blipFill>
              <p:spPr>
                <a:xfrm>
                  <a:off x="2820076" y="4314731"/>
                  <a:ext cx="215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1" name="Freihand 360">
                  <a:extLst>
                    <a:ext uri="{FF2B5EF4-FFF2-40B4-BE49-F238E27FC236}">
                      <a16:creationId xmlns:a16="http://schemas.microsoft.com/office/drawing/2014/main" id="{2A50AF81-E98B-F10F-2694-1B46A689085D}"/>
                    </a:ext>
                  </a:extLst>
                </p14:cNvPr>
                <p14:cNvContentPartPr/>
                <p14:nvPr/>
              </p14:nvContentPartPr>
              <p14:xfrm>
                <a:off x="3059476" y="4323371"/>
                <a:ext cx="388440" cy="203760"/>
              </p14:xfrm>
            </p:contentPart>
          </mc:Choice>
          <mc:Fallback>
            <p:pic>
              <p:nvPicPr>
                <p:cNvPr id="361" name="Freihand 360">
                  <a:extLst>
                    <a:ext uri="{FF2B5EF4-FFF2-40B4-BE49-F238E27FC236}">
                      <a16:creationId xmlns:a16="http://schemas.microsoft.com/office/drawing/2014/main" id="{2A50AF81-E98B-F10F-2694-1B46A689085D}"/>
                    </a:ext>
                  </a:extLst>
                </p:cNvPr>
                <p:cNvPicPr/>
                <p:nvPr/>
              </p:nvPicPr>
              <p:blipFill>
                <a:blip r:embed="rId585"/>
                <a:stretch>
                  <a:fillRect/>
                </a:stretch>
              </p:blipFill>
              <p:spPr>
                <a:xfrm>
                  <a:off x="3055156" y="4319051"/>
                  <a:ext cx="397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2" name="Freihand 361">
                  <a:extLst>
                    <a:ext uri="{FF2B5EF4-FFF2-40B4-BE49-F238E27FC236}">
                      <a16:creationId xmlns:a16="http://schemas.microsoft.com/office/drawing/2014/main" id="{01B8AC5F-D0D6-19F7-5940-EF6A7621AAAF}"/>
                    </a:ext>
                  </a:extLst>
                </p14:cNvPr>
                <p14:cNvContentPartPr/>
                <p14:nvPr/>
              </p14:nvContentPartPr>
              <p14:xfrm>
                <a:off x="3259276" y="4264691"/>
                <a:ext cx="30960" cy="24480"/>
              </p14:xfrm>
            </p:contentPart>
          </mc:Choice>
          <mc:Fallback>
            <p:pic>
              <p:nvPicPr>
                <p:cNvPr id="362" name="Freihand 361">
                  <a:extLst>
                    <a:ext uri="{FF2B5EF4-FFF2-40B4-BE49-F238E27FC236}">
                      <a16:creationId xmlns:a16="http://schemas.microsoft.com/office/drawing/2014/main" id="{01B8AC5F-D0D6-19F7-5940-EF6A7621AAAF}"/>
                    </a:ext>
                  </a:extLst>
                </p:cNvPr>
                <p:cNvPicPr/>
                <p:nvPr/>
              </p:nvPicPr>
              <p:blipFill>
                <a:blip r:embed="rId587"/>
                <a:stretch>
                  <a:fillRect/>
                </a:stretch>
              </p:blipFill>
              <p:spPr>
                <a:xfrm>
                  <a:off x="3254956" y="4260371"/>
                  <a:ext cx="39600" cy="33120"/>
                </a:xfrm>
                <a:prstGeom prst="rect">
                  <a:avLst/>
                </a:prstGeom>
              </p:spPr>
            </p:pic>
          </mc:Fallback>
        </mc:AlternateContent>
      </p:grpSp>
      <p:grpSp>
        <p:nvGrpSpPr>
          <p:cNvPr id="375" name="Gruppieren 374">
            <a:extLst>
              <a:ext uri="{FF2B5EF4-FFF2-40B4-BE49-F238E27FC236}">
                <a16:creationId xmlns:a16="http://schemas.microsoft.com/office/drawing/2014/main" id="{25FE3593-FDCF-8672-F7C8-01F4EDF5D1BE}"/>
              </a:ext>
            </a:extLst>
          </p:cNvPr>
          <p:cNvGrpSpPr/>
          <p:nvPr/>
        </p:nvGrpSpPr>
        <p:grpSpPr>
          <a:xfrm>
            <a:off x="3706036" y="4240571"/>
            <a:ext cx="1063440" cy="231480"/>
            <a:chOff x="3706036" y="4240571"/>
            <a:chExt cx="1063440" cy="231480"/>
          </a:xfrm>
        </p:grpSpPr>
        <mc:AlternateContent xmlns:mc="http://schemas.openxmlformats.org/markup-compatibility/2006">
          <mc:Choice xmlns:p14="http://schemas.microsoft.com/office/powerpoint/2010/main" Requires="p14">
            <p:contentPart p14:bwMode="auto" r:id="rId588">
              <p14:nvContentPartPr>
                <p14:cNvPr id="367" name="Freihand 366">
                  <a:extLst>
                    <a:ext uri="{FF2B5EF4-FFF2-40B4-BE49-F238E27FC236}">
                      <a16:creationId xmlns:a16="http://schemas.microsoft.com/office/drawing/2014/main" id="{447BFD66-C89D-47B0-A6D8-635B93AB297F}"/>
                    </a:ext>
                  </a:extLst>
                </p14:cNvPr>
                <p14:cNvContentPartPr/>
                <p14:nvPr/>
              </p14:nvContentPartPr>
              <p14:xfrm>
                <a:off x="3706036" y="4351451"/>
                <a:ext cx="470520" cy="120600"/>
              </p14:xfrm>
            </p:contentPart>
          </mc:Choice>
          <mc:Fallback>
            <p:pic>
              <p:nvPicPr>
                <p:cNvPr id="367" name="Freihand 366">
                  <a:extLst>
                    <a:ext uri="{FF2B5EF4-FFF2-40B4-BE49-F238E27FC236}">
                      <a16:creationId xmlns:a16="http://schemas.microsoft.com/office/drawing/2014/main" id="{447BFD66-C89D-47B0-A6D8-635B93AB297F}"/>
                    </a:ext>
                  </a:extLst>
                </p:cNvPr>
                <p:cNvPicPr/>
                <p:nvPr/>
              </p:nvPicPr>
              <p:blipFill>
                <a:blip r:embed="rId589"/>
                <a:stretch>
                  <a:fillRect/>
                </a:stretch>
              </p:blipFill>
              <p:spPr>
                <a:xfrm>
                  <a:off x="3701716" y="4347131"/>
                  <a:ext cx="479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8" name="Freihand 367">
                  <a:extLst>
                    <a:ext uri="{FF2B5EF4-FFF2-40B4-BE49-F238E27FC236}">
                      <a16:creationId xmlns:a16="http://schemas.microsoft.com/office/drawing/2014/main" id="{A12AED7E-E694-1115-B1CC-EB014870F081}"/>
                    </a:ext>
                  </a:extLst>
                </p14:cNvPr>
                <p14:cNvContentPartPr/>
                <p14:nvPr/>
              </p14:nvContentPartPr>
              <p14:xfrm>
                <a:off x="4151356" y="4266491"/>
                <a:ext cx="32400" cy="6480"/>
              </p14:xfrm>
            </p:contentPart>
          </mc:Choice>
          <mc:Fallback>
            <p:pic>
              <p:nvPicPr>
                <p:cNvPr id="368" name="Freihand 367">
                  <a:extLst>
                    <a:ext uri="{FF2B5EF4-FFF2-40B4-BE49-F238E27FC236}">
                      <a16:creationId xmlns:a16="http://schemas.microsoft.com/office/drawing/2014/main" id="{A12AED7E-E694-1115-B1CC-EB014870F081}"/>
                    </a:ext>
                  </a:extLst>
                </p:cNvPr>
                <p:cNvPicPr/>
                <p:nvPr/>
              </p:nvPicPr>
              <p:blipFill>
                <a:blip r:embed="rId591"/>
                <a:stretch>
                  <a:fillRect/>
                </a:stretch>
              </p:blipFill>
              <p:spPr>
                <a:xfrm>
                  <a:off x="4147036" y="4262171"/>
                  <a:ext cx="41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9" name="Freihand 368">
                  <a:extLst>
                    <a:ext uri="{FF2B5EF4-FFF2-40B4-BE49-F238E27FC236}">
                      <a16:creationId xmlns:a16="http://schemas.microsoft.com/office/drawing/2014/main" id="{0834F054-9AE2-1B15-2293-4978225694B9}"/>
                    </a:ext>
                  </a:extLst>
                </p14:cNvPr>
                <p14:cNvContentPartPr/>
                <p14:nvPr/>
              </p14:nvContentPartPr>
              <p14:xfrm>
                <a:off x="4266196" y="4240571"/>
                <a:ext cx="151920" cy="160920"/>
              </p14:xfrm>
            </p:contentPart>
          </mc:Choice>
          <mc:Fallback>
            <p:pic>
              <p:nvPicPr>
                <p:cNvPr id="369" name="Freihand 368">
                  <a:extLst>
                    <a:ext uri="{FF2B5EF4-FFF2-40B4-BE49-F238E27FC236}">
                      <a16:creationId xmlns:a16="http://schemas.microsoft.com/office/drawing/2014/main" id="{0834F054-9AE2-1B15-2293-4978225694B9}"/>
                    </a:ext>
                  </a:extLst>
                </p:cNvPr>
                <p:cNvPicPr/>
                <p:nvPr/>
              </p:nvPicPr>
              <p:blipFill>
                <a:blip r:embed="rId593"/>
                <a:stretch>
                  <a:fillRect/>
                </a:stretch>
              </p:blipFill>
              <p:spPr>
                <a:xfrm>
                  <a:off x="4261876" y="4236251"/>
                  <a:ext cx="160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0" name="Freihand 369">
                  <a:extLst>
                    <a:ext uri="{FF2B5EF4-FFF2-40B4-BE49-F238E27FC236}">
                      <a16:creationId xmlns:a16="http://schemas.microsoft.com/office/drawing/2014/main" id="{E8AAEB75-9281-78CF-F08F-2BB3BC9BF141}"/>
                    </a:ext>
                  </a:extLst>
                </p14:cNvPr>
                <p14:cNvContentPartPr/>
                <p14:nvPr/>
              </p14:nvContentPartPr>
              <p14:xfrm>
                <a:off x="4442236" y="4299971"/>
                <a:ext cx="327240" cy="80280"/>
              </p14:xfrm>
            </p:contentPart>
          </mc:Choice>
          <mc:Fallback>
            <p:pic>
              <p:nvPicPr>
                <p:cNvPr id="370" name="Freihand 369">
                  <a:extLst>
                    <a:ext uri="{FF2B5EF4-FFF2-40B4-BE49-F238E27FC236}">
                      <a16:creationId xmlns:a16="http://schemas.microsoft.com/office/drawing/2014/main" id="{E8AAEB75-9281-78CF-F08F-2BB3BC9BF141}"/>
                    </a:ext>
                  </a:extLst>
                </p:cNvPr>
                <p:cNvPicPr/>
                <p:nvPr/>
              </p:nvPicPr>
              <p:blipFill>
                <a:blip r:embed="rId595"/>
                <a:stretch>
                  <a:fillRect/>
                </a:stretch>
              </p:blipFill>
              <p:spPr>
                <a:xfrm>
                  <a:off x="4437916" y="4295651"/>
                  <a:ext cx="335880" cy="88920"/>
                </a:xfrm>
                <a:prstGeom prst="rect">
                  <a:avLst/>
                </a:prstGeom>
              </p:spPr>
            </p:pic>
          </mc:Fallback>
        </mc:AlternateContent>
      </p:grpSp>
      <p:grpSp>
        <p:nvGrpSpPr>
          <p:cNvPr id="374" name="Gruppieren 373">
            <a:extLst>
              <a:ext uri="{FF2B5EF4-FFF2-40B4-BE49-F238E27FC236}">
                <a16:creationId xmlns:a16="http://schemas.microsoft.com/office/drawing/2014/main" id="{183541F7-1632-D3B8-F322-4F64C81F50BD}"/>
              </a:ext>
            </a:extLst>
          </p:cNvPr>
          <p:cNvGrpSpPr/>
          <p:nvPr/>
        </p:nvGrpSpPr>
        <p:grpSpPr>
          <a:xfrm>
            <a:off x="5099596" y="4140491"/>
            <a:ext cx="841680" cy="248760"/>
            <a:chOff x="5099596" y="4140491"/>
            <a:chExt cx="841680" cy="248760"/>
          </a:xfrm>
        </p:grpSpPr>
        <mc:AlternateContent xmlns:mc="http://schemas.openxmlformats.org/markup-compatibility/2006">
          <mc:Choice xmlns:p14="http://schemas.microsoft.com/office/powerpoint/2010/main" Requires="p14">
            <p:contentPart p14:bwMode="auto" r:id="rId596">
              <p14:nvContentPartPr>
                <p14:cNvPr id="371" name="Freihand 370">
                  <a:extLst>
                    <a:ext uri="{FF2B5EF4-FFF2-40B4-BE49-F238E27FC236}">
                      <a16:creationId xmlns:a16="http://schemas.microsoft.com/office/drawing/2014/main" id="{28C00963-21F3-6EAD-7A4B-F3B409628A46}"/>
                    </a:ext>
                  </a:extLst>
                </p14:cNvPr>
                <p14:cNvContentPartPr/>
                <p14:nvPr/>
              </p14:nvContentPartPr>
              <p14:xfrm>
                <a:off x="5099596" y="4201331"/>
                <a:ext cx="234360" cy="187920"/>
              </p14:xfrm>
            </p:contentPart>
          </mc:Choice>
          <mc:Fallback>
            <p:pic>
              <p:nvPicPr>
                <p:cNvPr id="371" name="Freihand 370">
                  <a:extLst>
                    <a:ext uri="{FF2B5EF4-FFF2-40B4-BE49-F238E27FC236}">
                      <a16:creationId xmlns:a16="http://schemas.microsoft.com/office/drawing/2014/main" id="{28C00963-21F3-6EAD-7A4B-F3B409628A46}"/>
                    </a:ext>
                  </a:extLst>
                </p:cNvPr>
                <p:cNvPicPr/>
                <p:nvPr/>
              </p:nvPicPr>
              <p:blipFill>
                <a:blip r:embed="rId597"/>
                <a:stretch>
                  <a:fillRect/>
                </a:stretch>
              </p:blipFill>
              <p:spPr>
                <a:xfrm>
                  <a:off x="5095276" y="4197011"/>
                  <a:ext cx="243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2" name="Freihand 371">
                  <a:extLst>
                    <a:ext uri="{FF2B5EF4-FFF2-40B4-BE49-F238E27FC236}">
                      <a16:creationId xmlns:a16="http://schemas.microsoft.com/office/drawing/2014/main" id="{1E7138E0-FB66-CEDA-4DF6-5ADD7C10640D}"/>
                    </a:ext>
                  </a:extLst>
                </p14:cNvPr>
                <p14:cNvContentPartPr/>
                <p14:nvPr/>
              </p14:nvContentPartPr>
              <p14:xfrm>
                <a:off x="5319916" y="4140491"/>
                <a:ext cx="621360" cy="243000"/>
              </p14:xfrm>
            </p:contentPart>
          </mc:Choice>
          <mc:Fallback>
            <p:pic>
              <p:nvPicPr>
                <p:cNvPr id="372" name="Freihand 371">
                  <a:extLst>
                    <a:ext uri="{FF2B5EF4-FFF2-40B4-BE49-F238E27FC236}">
                      <a16:creationId xmlns:a16="http://schemas.microsoft.com/office/drawing/2014/main" id="{1E7138E0-FB66-CEDA-4DF6-5ADD7C10640D}"/>
                    </a:ext>
                  </a:extLst>
                </p:cNvPr>
                <p:cNvPicPr/>
                <p:nvPr/>
              </p:nvPicPr>
              <p:blipFill>
                <a:blip r:embed="rId599"/>
                <a:stretch>
                  <a:fillRect/>
                </a:stretch>
              </p:blipFill>
              <p:spPr>
                <a:xfrm>
                  <a:off x="5315596" y="4136171"/>
                  <a:ext cx="630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3" name="Freihand 372">
                  <a:extLst>
                    <a:ext uri="{FF2B5EF4-FFF2-40B4-BE49-F238E27FC236}">
                      <a16:creationId xmlns:a16="http://schemas.microsoft.com/office/drawing/2014/main" id="{20650986-BDE3-6A5A-4A8D-6A45F70589FB}"/>
                    </a:ext>
                  </a:extLst>
                </p14:cNvPr>
                <p14:cNvContentPartPr/>
                <p14:nvPr/>
              </p14:nvContentPartPr>
              <p14:xfrm>
                <a:off x="5770996" y="4166771"/>
                <a:ext cx="76680" cy="13320"/>
              </p14:xfrm>
            </p:contentPart>
          </mc:Choice>
          <mc:Fallback>
            <p:pic>
              <p:nvPicPr>
                <p:cNvPr id="373" name="Freihand 372">
                  <a:extLst>
                    <a:ext uri="{FF2B5EF4-FFF2-40B4-BE49-F238E27FC236}">
                      <a16:creationId xmlns:a16="http://schemas.microsoft.com/office/drawing/2014/main" id="{20650986-BDE3-6A5A-4A8D-6A45F70589FB}"/>
                    </a:ext>
                  </a:extLst>
                </p:cNvPr>
                <p:cNvPicPr/>
                <p:nvPr/>
              </p:nvPicPr>
              <p:blipFill>
                <a:blip r:embed="rId601"/>
                <a:stretch>
                  <a:fillRect/>
                </a:stretch>
              </p:blipFill>
              <p:spPr>
                <a:xfrm>
                  <a:off x="5766676" y="4162451"/>
                  <a:ext cx="85320" cy="21960"/>
                </a:xfrm>
                <a:prstGeom prst="rect">
                  <a:avLst/>
                </a:prstGeom>
              </p:spPr>
            </p:pic>
          </mc:Fallback>
        </mc:AlternateContent>
      </p:grpSp>
      <p:grpSp>
        <p:nvGrpSpPr>
          <p:cNvPr id="403" name="Gruppieren 402">
            <a:extLst>
              <a:ext uri="{FF2B5EF4-FFF2-40B4-BE49-F238E27FC236}">
                <a16:creationId xmlns:a16="http://schemas.microsoft.com/office/drawing/2014/main" id="{8B3FEE18-8975-A854-F43D-719B79A1DF90}"/>
              </a:ext>
            </a:extLst>
          </p:cNvPr>
          <p:cNvGrpSpPr/>
          <p:nvPr/>
        </p:nvGrpSpPr>
        <p:grpSpPr>
          <a:xfrm>
            <a:off x="6220636" y="4127891"/>
            <a:ext cx="447120" cy="219960"/>
            <a:chOff x="6220636" y="4127891"/>
            <a:chExt cx="447120" cy="219960"/>
          </a:xfrm>
        </p:grpSpPr>
        <mc:AlternateContent xmlns:mc="http://schemas.openxmlformats.org/markup-compatibility/2006">
          <mc:Choice xmlns:p14="http://schemas.microsoft.com/office/powerpoint/2010/main" Requires="p14">
            <p:contentPart p14:bwMode="auto" r:id="rId602">
              <p14:nvContentPartPr>
                <p14:cNvPr id="376" name="Freihand 375">
                  <a:extLst>
                    <a:ext uri="{FF2B5EF4-FFF2-40B4-BE49-F238E27FC236}">
                      <a16:creationId xmlns:a16="http://schemas.microsoft.com/office/drawing/2014/main" id="{5E5D756B-419F-1F40-0BCC-6B40E5C5D140}"/>
                    </a:ext>
                  </a:extLst>
                </p14:cNvPr>
                <p14:cNvContentPartPr/>
                <p14:nvPr/>
              </p14:nvContentPartPr>
              <p14:xfrm>
                <a:off x="6220636" y="4198811"/>
                <a:ext cx="447120" cy="149040"/>
              </p14:xfrm>
            </p:contentPart>
          </mc:Choice>
          <mc:Fallback>
            <p:pic>
              <p:nvPicPr>
                <p:cNvPr id="376" name="Freihand 375">
                  <a:extLst>
                    <a:ext uri="{FF2B5EF4-FFF2-40B4-BE49-F238E27FC236}">
                      <a16:creationId xmlns:a16="http://schemas.microsoft.com/office/drawing/2014/main" id="{5E5D756B-419F-1F40-0BCC-6B40E5C5D140}"/>
                    </a:ext>
                  </a:extLst>
                </p:cNvPr>
                <p:cNvPicPr/>
                <p:nvPr/>
              </p:nvPicPr>
              <p:blipFill>
                <a:blip r:embed="rId603"/>
                <a:stretch>
                  <a:fillRect/>
                </a:stretch>
              </p:blipFill>
              <p:spPr>
                <a:xfrm>
                  <a:off x="6216316" y="4194491"/>
                  <a:ext cx="455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7" name="Freihand 376">
                  <a:extLst>
                    <a:ext uri="{FF2B5EF4-FFF2-40B4-BE49-F238E27FC236}">
                      <a16:creationId xmlns:a16="http://schemas.microsoft.com/office/drawing/2014/main" id="{6EF69DD4-30E6-60C0-9F75-108AEB399DC7}"/>
                    </a:ext>
                  </a:extLst>
                </p14:cNvPr>
                <p14:cNvContentPartPr/>
                <p14:nvPr/>
              </p14:nvContentPartPr>
              <p14:xfrm>
                <a:off x="6624556" y="4127891"/>
                <a:ext cx="24120" cy="21960"/>
              </p14:xfrm>
            </p:contentPart>
          </mc:Choice>
          <mc:Fallback>
            <p:pic>
              <p:nvPicPr>
                <p:cNvPr id="377" name="Freihand 376">
                  <a:extLst>
                    <a:ext uri="{FF2B5EF4-FFF2-40B4-BE49-F238E27FC236}">
                      <a16:creationId xmlns:a16="http://schemas.microsoft.com/office/drawing/2014/main" id="{6EF69DD4-30E6-60C0-9F75-108AEB399DC7}"/>
                    </a:ext>
                  </a:extLst>
                </p:cNvPr>
                <p:cNvPicPr/>
                <p:nvPr/>
              </p:nvPicPr>
              <p:blipFill>
                <a:blip r:embed="rId605"/>
                <a:stretch>
                  <a:fillRect/>
                </a:stretch>
              </p:blipFill>
              <p:spPr>
                <a:xfrm>
                  <a:off x="6620236" y="4123571"/>
                  <a:ext cx="32760" cy="30600"/>
                </a:xfrm>
                <a:prstGeom prst="rect">
                  <a:avLst/>
                </a:prstGeom>
              </p:spPr>
            </p:pic>
          </mc:Fallback>
        </mc:AlternateContent>
      </p:grpSp>
      <p:grpSp>
        <p:nvGrpSpPr>
          <p:cNvPr id="402" name="Gruppieren 401">
            <a:extLst>
              <a:ext uri="{FF2B5EF4-FFF2-40B4-BE49-F238E27FC236}">
                <a16:creationId xmlns:a16="http://schemas.microsoft.com/office/drawing/2014/main" id="{11BC6F8A-7E99-A74B-7988-B613632D10EA}"/>
              </a:ext>
            </a:extLst>
          </p:cNvPr>
          <p:cNvGrpSpPr/>
          <p:nvPr/>
        </p:nvGrpSpPr>
        <p:grpSpPr>
          <a:xfrm>
            <a:off x="2261356" y="4677611"/>
            <a:ext cx="1051920" cy="591120"/>
            <a:chOff x="2261356" y="4677611"/>
            <a:chExt cx="1051920" cy="591120"/>
          </a:xfrm>
        </p:grpSpPr>
        <mc:AlternateContent xmlns:mc="http://schemas.openxmlformats.org/markup-compatibility/2006">
          <mc:Choice xmlns:p14="http://schemas.microsoft.com/office/powerpoint/2010/main" Requires="p14">
            <p:contentPart p14:bwMode="auto" r:id="rId606">
              <p14:nvContentPartPr>
                <p14:cNvPr id="378" name="Freihand 377">
                  <a:extLst>
                    <a:ext uri="{FF2B5EF4-FFF2-40B4-BE49-F238E27FC236}">
                      <a16:creationId xmlns:a16="http://schemas.microsoft.com/office/drawing/2014/main" id="{C98C69B6-6A32-28E2-D822-186814B79EDC}"/>
                    </a:ext>
                  </a:extLst>
                </p14:cNvPr>
                <p14:cNvContentPartPr/>
                <p14:nvPr/>
              </p14:nvContentPartPr>
              <p14:xfrm>
                <a:off x="2360356" y="4788491"/>
                <a:ext cx="568800" cy="480240"/>
              </p14:xfrm>
            </p:contentPart>
          </mc:Choice>
          <mc:Fallback>
            <p:pic>
              <p:nvPicPr>
                <p:cNvPr id="378" name="Freihand 377">
                  <a:extLst>
                    <a:ext uri="{FF2B5EF4-FFF2-40B4-BE49-F238E27FC236}">
                      <a16:creationId xmlns:a16="http://schemas.microsoft.com/office/drawing/2014/main" id="{C98C69B6-6A32-28E2-D822-186814B79EDC}"/>
                    </a:ext>
                  </a:extLst>
                </p:cNvPr>
                <p:cNvPicPr/>
                <p:nvPr/>
              </p:nvPicPr>
              <p:blipFill>
                <a:blip r:embed="rId607"/>
                <a:stretch>
                  <a:fillRect/>
                </a:stretch>
              </p:blipFill>
              <p:spPr>
                <a:xfrm>
                  <a:off x="2356036" y="4784171"/>
                  <a:ext cx="57744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9" name="Freihand 378">
                  <a:extLst>
                    <a:ext uri="{FF2B5EF4-FFF2-40B4-BE49-F238E27FC236}">
                      <a16:creationId xmlns:a16="http://schemas.microsoft.com/office/drawing/2014/main" id="{ABA45BBE-3034-7CFB-B4D1-1A958E2DC8E1}"/>
                    </a:ext>
                  </a:extLst>
                </p14:cNvPr>
                <p14:cNvContentPartPr/>
                <p14:nvPr/>
              </p14:nvContentPartPr>
              <p14:xfrm>
                <a:off x="2811796" y="4677611"/>
                <a:ext cx="381240" cy="349560"/>
              </p14:xfrm>
            </p:contentPart>
          </mc:Choice>
          <mc:Fallback>
            <p:pic>
              <p:nvPicPr>
                <p:cNvPr id="379" name="Freihand 378">
                  <a:extLst>
                    <a:ext uri="{FF2B5EF4-FFF2-40B4-BE49-F238E27FC236}">
                      <a16:creationId xmlns:a16="http://schemas.microsoft.com/office/drawing/2014/main" id="{ABA45BBE-3034-7CFB-B4D1-1A958E2DC8E1}"/>
                    </a:ext>
                  </a:extLst>
                </p:cNvPr>
                <p:cNvPicPr/>
                <p:nvPr/>
              </p:nvPicPr>
              <p:blipFill>
                <a:blip r:embed="rId609"/>
                <a:stretch>
                  <a:fillRect/>
                </a:stretch>
              </p:blipFill>
              <p:spPr>
                <a:xfrm>
                  <a:off x="2807476" y="4673291"/>
                  <a:ext cx="3898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0" name="Freihand 379">
                  <a:extLst>
                    <a:ext uri="{FF2B5EF4-FFF2-40B4-BE49-F238E27FC236}">
                      <a16:creationId xmlns:a16="http://schemas.microsoft.com/office/drawing/2014/main" id="{EA044456-2F3F-A8E2-6358-F5FB712E8464}"/>
                    </a:ext>
                  </a:extLst>
                </p14:cNvPr>
                <p14:cNvContentPartPr/>
                <p14:nvPr/>
              </p14:nvContentPartPr>
              <p14:xfrm>
                <a:off x="2261356" y="5141291"/>
                <a:ext cx="1051920" cy="120240"/>
              </p14:xfrm>
            </p:contentPart>
          </mc:Choice>
          <mc:Fallback>
            <p:pic>
              <p:nvPicPr>
                <p:cNvPr id="380" name="Freihand 379">
                  <a:extLst>
                    <a:ext uri="{FF2B5EF4-FFF2-40B4-BE49-F238E27FC236}">
                      <a16:creationId xmlns:a16="http://schemas.microsoft.com/office/drawing/2014/main" id="{EA044456-2F3F-A8E2-6358-F5FB712E8464}"/>
                    </a:ext>
                  </a:extLst>
                </p:cNvPr>
                <p:cNvPicPr/>
                <p:nvPr/>
              </p:nvPicPr>
              <p:blipFill>
                <a:blip r:embed="rId611"/>
                <a:stretch>
                  <a:fillRect/>
                </a:stretch>
              </p:blipFill>
              <p:spPr>
                <a:xfrm>
                  <a:off x="2257036" y="5136971"/>
                  <a:ext cx="1060560" cy="128880"/>
                </a:xfrm>
                <a:prstGeom prst="rect">
                  <a:avLst/>
                </a:prstGeom>
              </p:spPr>
            </p:pic>
          </mc:Fallback>
        </mc:AlternateContent>
      </p:grpSp>
      <p:grpSp>
        <p:nvGrpSpPr>
          <p:cNvPr id="401" name="Gruppieren 400">
            <a:extLst>
              <a:ext uri="{FF2B5EF4-FFF2-40B4-BE49-F238E27FC236}">
                <a16:creationId xmlns:a16="http://schemas.microsoft.com/office/drawing/2014/main" id="{224D1A89-29AC-AC11-0E59-11096DF74FF1}"/>
              </a:ext>
            </a:extLst>
          </p:cNvPr>
          <p:cNvGrpSpPr/>
          <p:nvPr/>
        </p:nvGrpSpPr>
        <p:grpSpPr>
          <a:xfrm>
            <a:off x="3651316" y="4590851"/>
            <a:ext cx="1157760" cy="381240"/>
            <a:chOff x="3651316" y="4590851"/>
            <a:chExt cx="1157760" cy="381240"/>
          </a:xfrm>
        </p:grpSpPr>
        <mc:AlternateContent xmlns:mc="http://schemas.openxmlformats.org/markup-compatibility/2006">
          <mc:Choice xmlns:p14="http://schemas.microsoft.com/office/powerpoint/2010/main" Requires="p14">
            <p:contentPart p14:bwMode="auto" r:id="rId612">
              <p14:nvContentPartPr>
                <p14:cNvPr id="381" name="Freihand 380">
                  <a:extLst>
                    <a:ext uri="{FF2B5EF4-FFF2-40B4-BE49-F238E27FC236}">
                      <a16:creationId xmlns:a16="http://schemas.microsoft.com/office/drawing/2014/main" id="{8915A2F0-F790-E909-11A0-7B53403BB330}"/>
                    </a:ext>
                  </a:extLst>
                </p14:cNvPr>
                <p14:cNvContentPartPr/>
                <p14:nvPr/>
              </p14:nvContentPartPr>
              <p14:xfrm>
                <a:off x="3651316" y="4749251"/>
                <a:ext cx="348480" cy="222840"/>
              </p14:xfrm>
            </p:contentPart>
          </mc:Choice>
          <mc:Fallback>
            <p:pic>
              <p:nvPicPr>
                <p:cNvPr id="381" name="Freihand 380">
                  <a:extLst>
                    <a:ext uri="{FF2B5EF4-FFF2-40B4-BE49-F238E27FC236}">
                      <a16:creationId xmlns:a16="http://schemas.microsoft.com/office/drawing/2014/main" id="{8915A2F0-F790-E909-11A0-7B53403BB330}"/>
                    </a:ext>
                  </a:extLst>
                </p:cNvPr>
                <p:cNvPicPr/>
                <p:nvPr/>
              </p:nvPicPr>
              <p:blipFill>
                <a:blip r:embed="rId613"/>
                <a:stretch>
                  <a:fillRect/>
                </a:stretch>
              </p:blipFill>
              <p:spPr>
                <a:xfrm>
                  <a:off x="3646996" y="4744931"/>
                  <a:ext cx="357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2" name="Freihand 381">
                  <a:extLst>
                    <a:ext uri="{FF2B5EF4-FFF2-40B4-BE49-F238E27FC236}">
                      <a16:creationId xmlns:a16="http://schemas.microsoft.com/office/drawing/2014/main" id="{0E5D419E-2E71-128D-6732-7C4FB7357928}"/>
                    </a:ext>
                  </a:extLst>
                </p14:cNvPr>
                <p14:cNvContentPartPr/>
                <p14:nvPr/>
              </p14:nvContentPartPr>
              <p14:xfrm>
                <a:off x="3950836" y="4757891"/>
                <a:ext cx="46800" cy="23400"/>
              </p14:xfrm>
            </p:contentPart>
          </mc:Choice>
          <mc:Fallback>
            <p:pic>
              <p:nvPicPr>
                <p:cNvPr id="382" name="Freihand 381">
                  <a:extLst>
                    <a:ext uri="{FF2B5EF4-FFF2-40B4-BE49-F238E27FC236}">
                      <a16:creationId xmlns:a16="http://schemas.microsoft.com/office/drawing/2014/main" id="{0E5D419E-2E71-128D-6732-7C4FB7357928}"/>
                    </a:ext>
                  </a:extLst>
                </p:cNvPr>
                <p:cNvPicPr/>
                <p:nvPr/>
              </p:nvPicPr>
              <p:blipFill>
                <a:blip r:embed="rId615"/>
                <a:stretch>
                  <a:fillRect/>
                </a:stretch>
              </p:blipFill>
              <p:spPr>
                <a:xfrm>
                  <a:off x="3946516" y="4753571"/>
                  <a:ext cx="55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3" name="Freihand 382">
                  <a:extLst>
                    <a:ext uri="{FF2B5EF4-FFF2-40B4-BE49-F238E27FC236}">
                      <a16:creationId xmlns:a16="http://schemas.microsoft.com/office/drawing/2014/main" id="{A2AC7D53-5494-F73E-298A-A9DACBF69E2B}"/>
                    </a:ext>
                  </a:extLst>
                </p14:cNvPr>
                <p14:cNvContentPartPr/>
                <p14:nvPr/>
              </p14:nvContentPartPr>
              <p14:xfrm>
                <a:off x="4023196" y="4805771"/>
                <a:ext cx="212760" cy="154440"/>
              </p14:xfrm>
            </p:contentPart>
          </mc:Choice>
          <mc:Fallback>
            <p:pic>
              <p:nvPicPr>
                <p:cNvPr id="383" name="Freihand 382">
                  <a:extLst>
                    <a:ext uri="{FF2B5EF4-FFF2-40B4-BE49-F238E27FC236}">
                      <a16:creationId xmlns:a16="http://schemas.microsoft.com/office/drawing/2014/main" id="{A2AC7D53-5494-F73E-298A-A9DACBF69E2B}"/>
                    </a:ext>
                  </a:extLst>
                </p:cNvPr>
                <p:cNvPicPr/>
                <p:nvPr/>
              </p:nvPicPr>
              <p:blipFill>
                <a:blip r:embed="rId617"/>
                <a:stretch>
                  <a:fillRect/>
                </a:stretch>
              </p:blipFill>
              <p:spPr>
                <a:xfrm>
                  <a:off x="4018876" y="4801451"/>
                  <a:ext cx="221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4" name="Freihand 383">
                  <a:extLst>
                    <a:ext uri="{FF2B5EF4-FFF2-40B4-BE49-F238E27FC236}">
                      <a16:creationId xmlns:a16="http://schemas.microsoft.com/office/drawing/2014/main" id="{1EFE5F9A-3924-A7B3-3316-3481BD311DCE}"/>
                    </a:ext>
                  </a:extLst>
                </p14:cNvPr>
                <p14:cNvContentPartPr/>
                <p14:nvPr/>
              </p14:nvContentPartPr>
              <p14:xfrm>
                <a:off x="4323796" y="4678691"/>
                <a:ext cx="155880" cy="230040"/>
              </p14:xfrm>
            </p:contentPart>
          </mc:Choice>
          <mc:Fallback>
            <p:pic>
              <p:nvPicPr>
                <p:cNvPr id="384" name="Freihand 383">
                  <a:extLst>
                    <a:ext uri="{FF2B5EF4-FFF2-40B4-BE49-F238E27FC236}">
                      <a16:creationId xmlns:a16="http://schemas.microsoft.com/office/drawing/2014/main" id="{1EFE5F9A-3924-A7B3-3316-3481BD311DCE}"/>
                    </a:ext>
                  </a:extLst>
                </p:cNvPr>
                <p:cNvPicPr/>
                <p:nvPr/>
              </p:nvPicPr>
              <p:blipFill>
                <a:blip r:embed="rId619"/>
                <a:stretch>
                  <a:fillRect/>
                </a:stretch>
              </p:blipFill>
              <p:spPr>
                <a:xfrm>
                  <a:off x="4319476" y="4674371"/>
                  <a:ext cx="1645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5" name="Freihand 384">
                  <a:extLst>
                    <a:ext uri="{FF2B5EF4-FFF2-40B4-BE49-F238E27FC236}">
                      <a16:creationId xmlns:a16="http://schemas.microsoft.com/office/drawing/2014/main" id="{BB6D14C6-E508-644E-A84E-4FDF50BB64C5}"/>
                    </a:ext>
                  </a:extLst>
                </p14:cNvPr>
                <p14:cNvContentPartPr/>
                <p14:nvPr/>
              </p14:nvContentPartPr>
              <p14:xfrm>
                <a:off x="4411996" y="4864451"/>
                <a:ext cx="61920" cy="77400"/>
              </p14:xfrm>
            </p:contentPart>
          </mc:Choice>
          <mc:Fallback>
            <p:pic>
              <p:nvPicPr>
                <p:cNvPr id="385" name="Freihand 384">
                  <a:extLst>
                    <a:ext uri="{FF2B5EF4-FFF2-40B4-BE49-F238E27FC236}">
                      <a16:creationId xmlns:a16="http://schemas.microsoft.com/office/drawing/2014/main" id="{BB6D14C6-E508-644E-A84E-4FDF50BB64C5}"/>
                    </a:ext>
                  </a:extLst>
                </p:cNvPr>
                <p:cNvPicPr/>
                <p:nvPr/>
              </p:nvPicPr>
              <p:blipFill>
                <a:blip r:embed="rId621"/>
                <a:stretch>
                  <a:fillRect/>
                </a:stretch>
              </p:blipFill>
              <p:spPr>
                <a:xfrm>
                  <a:off x="4407676" y="4860131"/>
                  <a:ext cx="70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6" name="Freihand 385">
                  <a:extLst>
                    <a:ext uri="{FF2B5EF4-FFF2-40B4-BE49-F238E27FC236}">
                      <a16:creationId xmlns:a16="http://schemas.microsoft.com/office/drawing/2014/main" id="{5B1D2EAC-F73F-BF3F-240E-7DF4D240287D}"/>
                    </a:ext>
                  </a:extLst>
                </p14:cNvPr>
                <p14:cNvContentPartPr/>
                <p14:nvPr/>
              </p14:nvContentPartPr>
              <p14:xfrm>
                <a:off x="4346476" y="4590851"/>
                <a:ext cx="462600" cy="317160"/>
              </p14:xfrm>
            </p:contentPart>
          </mc:Choice>
          <mc:Fallback>
            <p:pic>
              <p:nvPicPr>
                <p:cNvPr id="386" name="Freihand 385">
                  <a:extLst>
                    <a:ext uri="{FF2B5EF4-FFF2-40B4-BE49-F238E27FC236}">
                      <a16:creationId xmlns:a16="http://schemas.microsoft.com/office/drawing/2014/main" id="{5B1D2EAC-F73F-BF3F-240E-7DF4D240287D}"/>
                    </a:ext>
                  </a:extLst>
                </p:cNvPr>
                <p:cNvPicPr/>
                <p:nvPr/>
              </p:nvPicPr>
              <p:blipFill>
                <a:blip r:embed="rId623"/>
                <a:stretch>
                  <a:fillRect/>
                </a:stretch>
              </p:blipFill>
              <p:spPr>
                <a:xfrm>
                  <a:off x="4342156" y="4586531"/>
                  <a:ext cx="471240" cy="325800"/>
                </a:xfrm>
                <a:prstGeom prst="rect">
                  <a:avLst/>
                </a:prstGeom>
              </p:spPr>
            </p:pic>
          </mc:Fallback>
        </mc:AlternateContent>
      </p:grpSp>
      <p:grpSp>
        <p:nvGrpSpPr>
          <p:cNvPr id="400" name="Gruppieren 399">
            <a:extLst>
              <a:ext uri="{FF2B5EF4-FFF2-40B4-BE49-F238E27FC236}">
                <a16:creationId xmlns:a16="http://schemas.microsoft.com/office/drawing/2014/main" id="{23EB9807-30E0-8A31-6286-DB56658ED576}"/>
              </a:ext>
            </a:extLst>
          </p:cNvPr>
          <p:cNvGrpSpPr/>
          <p:nvPr/>
        </p:nvGrpSpPr>
        <p:grpSpPr>
          <a:xfrm>
            <a:off x="5094196" y="4508051"/>
            <a:ext cx="2306880" cy="860760"/>
            <a:chOff x="5094196" y="4508051"/>
            <a:chExt cx="2306880" cy="860760"/>
          </a:xfrm>
        </p:grpSpPr>
        <mc:AlternateContent xmlns:mc="http://schemas.openxmlformats.org/markup-compatibility/2006">
          <mc:Choice xmlns:p14="http://schemas.microsoft.com/office/powerpoint/2010/main" Requires="p14">
            <p:contentPart p14:bwMode="auto" r:id="rId624">
              <p14:nvContentPartPr>
                <p14:cNvPr id="387" name="Freihand 386">
                  <a:extLst>
                    <a:ext uri="{FF2B5EF4-FFF2-40B4-BE49-F238E27FC236}">
                      <a16:creationId xmlns:a16="http://schemas.microsoft.com/office/drawing/2014/main" id="{AD90AFCD-0840-B089-E021-8FA483E90E79}"/>
                    </a:ext>
                  </a:extLst>
                </p14:cNvPr>
                <p14:cNvContentPartPr/>
                <p14:nvPr/>
              </p14:nvContentPartPr>
              <p14:xfrm>
                <a:off x="5094196" y="4749971"/>
                <a:ext cx="380880" cy="137880"/>
              </p14:xfrm>
            </p:contentPart>
          </mc:Choice>
          <mc:Fallback>
            <p:pic>
              <p:nvPicPr>
                <p:cNvPr id="387" name="Freihand 386">
                  <a:extLst>
                    <a:ext uri="{FF2B5EF4-FFF2-40B4-BE49-F238E27FC236}">
                      <a16:creationId xmlns:a16="http://schemas.microsoft.com/office/drawing/2014/main" id="{AD90AFCD-0840-B089-E021-8FA483E90E79}"/>
                    </a:ext>
                  </a:extLst>
                </p:cNvPr>
                <p:cNvPicPr/>
                <p:nvPr/>
              </p:nvPicPr>
              <p:blipFill>
                <a:blip r:embed="rId625"/>
                <a:stretch>
                  <a:fillRect/>
                </a:stretch>
              </p:blipFill>
              <p:spPr>
                <a:xfrm>
                  <a:off x="5089876" y="4745651"/>
                  <a:ext cx="389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8" name="Freihand 387">
                  <a:extLst>
                    <a:ext uri="{FF2B5EF4-FFF2-40B4-BE49-F238E27FC236}">
                      <a16:creationId xmlns:a16="http://schemas.microsoft.com/office/drawing/2014/main" id="{B8088C94-8B37-88E7-564E-340732AEBE85}"/>
                    </a:ext>
                  </a:extLst>
                </p14:cNvPr>
                <p14:cNvContentPartPr/>
                <p14:nvPr/>
              </p14:nvContentPartPr>
              <p14:xfrm>
                <a:off x="5583436" y="4790651"/>
                <a:ext cx="122400" cy="93960"/>
              </p14:xfrm>
            </p:contentPart>
          </mc:Choice>
          <mc:Fallback>
            <p:pic>
              <p:nvPicPr>
                <p:cNvPr id="388" name="Freihand 387">
                  <a:extLst>
                    <a:ext uri="{FF2B5EF4-FFF2-40B4-BE49-F238E27FC236}">
                      <a16:creationId xmlns:a16="http://schemas.microsoft.com/office/drawing/2014/main" id="{B8088C94-8B37-88E7-564E-340732AEBE85}"/>
                    </a:ext>
                  </a:extLst>
                </p:cNvPr>
                <p:cNvPicPr/>
                <p:nvPr/>
              </p:nvPicPr>
              <p:blipFill>
                <a:blip r:embed="rId627"/>
                <a:stretch>
                  <a:fillRect/>
                </a:stretch>
              </p:blipFill>
              <p:spPr>
                <a:xfrm>
                  <a:off x="5579116" y="4786331"/>
                  <a:ext cx="131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9" name="Freihand 388">
                  <a:extLst>
                    <a:ext uri="{FF2B5EF4-FFF2-40B4-BE49-F238E27FC236}">
                      <a16:creationId xmlns:a16="http://schemas.microsoft.com/office/drawing/2014/main" id="{7B2A4467-47AB-AD52-B0EE-E2FD99FB95A3}"/>
                    </a:ext>
                  </a:extLst>
                </p14:cNvPr>
                <p14:cNvContentPartPr/>
                <p14:nvPr/>
              </p14:nvContentPartPr>
              <p14:xfrm>
                <a:off x="5931556" y="4664651"/>
                <a:ext cx="601560" cy="171360"/>
              </p14:xfrm>
            </p:contentPart>
          </mc:Choice>
          <mc:Fallback>
            <p:pic>
              <p:nvPicPr>
                <p:cNvPr id="389" name="Freihand 388">
                  <a:extLst>
                    <a:ext uri="{FF2B5EF4-FFF2-40B4-BE49-F238E27FC236}">
                      <a16:creationId xmlns:a16="http://schemas.microsoft.com/office/drawing/2014/main" id="{7B2A4467-47AB-AD52-B0EE-E2FD99FB95A3}"/>
                    </a:ext>
                  </a:extLst>
                </p:cNvPr>
                <p:cNvPicPr/>
                <p:nvPr/>
              </p:nvPicPr>
              <p:blipFill>
                <a:blip r:embed="rId629"/>
                <a:stretch>
                  <a:fillRect/>
                </a:stretch>
              </p:blipFill>
              <p:spPr>
                <a:xfrm>
                  <a:off x="5927236" y="4660331"/>
                  <a:ext cx="610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0" name="Freihand 389">
                  <a:extLst>
                    <a:ext uri="{FF2B5EF4-FFF2-40B4-BE49-F238E27FC236}">
                      <a16:creationId xmlns:a16="http://schemas.microsoft.com/office/drawing/2014/main" id="{A581CCFE-68E0-7658-D62E-14A9926942B2}"/>
                    </a:ext>
                  </a:extLst>
                </p14:cNvPr>
                <p14:cNvContentPartPr/>
                <p14:nvPr/>
              </p14:nvContentPartPr>
              <p14:xfrm>
                <a:off x="6784756" y="4586171"/>
                <a:ext cx="193320" cy="240840"/>
              </p14:xfrm>
            </p:contentPart>
          </mc:Choice>
          <mc:Fallback>
            <p:pic>
              <p:nvPicPr>
                <p:cNvPr id="390" name="Freihand 389">
                  <a:extLst>
                    <a:ext uri="{FF2B5EF4-FFF2-40B4-BE49-F238E27FC236}">
                      <a16:creationId xmlns:a16="http://schemas.microsoft.com/office/drawing/2014/main" id="{A581CCFE-68E0-7658-D62E-14A9926942B2}"/>
                    </a:ext>
                  </a:extLst>
                </p:cNvPr>
                <p:cNvPicPr/>
                <p:nvPr/>
              </p:nvPicPr>
              <p:blipFill>
                <a:blip r:embed="rId631"/>
                <a:stretch>
                  <a:fillRect/>
                </a:stretch>
              </p:blipFill>
              <p:spPr>
                <a:xfrm>
                  <a:off x="6780436" y="4581851"/>
                  <a:ext cx="201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1" name="Freihand 390">
                  <a:extLst>
                    <a:ext uri="{FF2B5EF4-FFF2-40B4-BE49-F238E27FC236}">
                      <a16:creationId xmlns:a16="http://schemas.microsoft.com/office/drawing/2014/main" id="{43598EE4-53E4-A923-9AB7-F3741D4C7E22}"/>
                    </a:ext>
                  </a:extLst>
                </p14:cNvPr>
                <p14:cNvContentPartPr/>
                <p14:nvPr/>
              </p14:nvContentPartPr>
              <p14:xfrm>
                <a:off x="6973036" y="4621811"/>
                <a:ext cx="184320" cy="163080"/>
              </p14:xfrm>
            </p:contentPart>
          </mc:Choice>
          <mc:Fallback>
            <p:pic>
              <p:nvPicPr>
                <p:cNvPr id="391" name="Freihand 390">
                  <a:extLst>
                    <a:ext uri="{FF2B5EF4-FFF2-40B4-BE49-F238E27FC236}">
                      <a16:creationId xmlns:a16="http://schemas.microsoft.com/office/drawing/2014/main" id="{43598EE4-53E4-A923-9AB7-F3741D4C7E22}"/>
                    </a:ext>
                  </a:extLst>
                </p:cNvPr>
                <p:cNvPicPr/>
                <p:nvPr/>
              </p:nvPicPr>
              <p:blipFill>
                <a:blip r:embed="rId633"/>
                <a:stretch>
                  <a:fillRect/>
                </a:stretch>
              </p:blipFill>
              <p:spPr>
                <a:xfrm>
                  <a:off x="6968716" y="4617491"/>
                  <a:ext cx="192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2" name="Freihand 391">
                  <a:extLst>
                    <a:ext uri="{FF2B5EF4-FFF2-40B4-BE49-F238E27FC236}">
                      <a16:creationId xmlns:a16="http://schemas.microsoft.com/office/drawing/2014/main" id="{10769CE4-C51E-1CE6-220A-8F178E79976D}"/>
                    </a:ext>
                  </a:extLst>
                </p14:cNvPr>
                <p14:cNvContentPartPr/>
                <p14:nvPr/>
              </p14:nvContentPartPr>
              <p14:xfrm>
                <a:off x="7198756" y="4508051"/>
                <a:ext cx="202320" cy="249120"/>
              </p14:xfrm>
            </p:contentPart>
          </mc:Choice>
          <mc:Fallback>
            <p:pic>
              <p:nvPicPr>
                <p:cNvPr id="392" name="Freihand 391">
                  <a:extLst>
                    <a:ext uri="{FF2B5EF4-FFF2-40B4-BE49-F238E27FC236}">
                      <a16:creationId xmlns:a16="http://schemas.microsoft.com/office/drawing/2014/main" id="{10769CE4-C51E-1CE6-220A-8F178E79976D}"/>
                    </a:ext>
                  </a:extLst>
                </p:cNvPr>
                <p:cNvPicPr/>
                <p:nvPr/>
              </p:nvPicPr>
              <p:blipFill>
                <a:blip r:embed="rId635"/>
                <a:stretch>
                  <a:fillRect/>
                </a:stretch>
              </p:blipFill>
              <p:spPr>
                <a:xfrm>
                  <a:off x="7194436" y="4503731"/>
                  <a:ext cx="2109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3" name="Freihand 392">
                  <a:extLst>
                    <a:ext uri="{FF2B5EF4-FFF2-40B4-BE49-F238E27FC236}">
                      <a16:creationId xmlns:a16="http://schemas.microsoft.com/office/drawing/2014/main" id="{9A0D9C0F-3D60-5376-E285-10B00F64B130}"/>
                    </a:ext>
                  </a:extLst>
                </p14:cNvPr>
                <p14:cNvContentPartPr/>
                <p14:nvPr/>
              </p14:nvContentPartPr>
              <p14:xfrm>
                <a:off x="5663716" y="5164691"/>
                <a:ext cx="123120" cy="204120"/>
              </p14:xfrm>
            </p:contentPart>
          </mc:Choice>
          <mc:Fallback>
            <p:pic>
              <p:nvPicPr>
                <p:cNvPr id="393" name="Freihand 392">
                  <a:extLst>
                    <a:ext uri="{FF2B5EF4-FFF2-40B4-BE49-F238E27FC236}">
                      <a16:creationId xmlns:a16="http://schemas.microsoft.com/office/drawing/2014/main" id="{9A0D9C0F-3D60-5376-E285-10B00F64B130}"/>
                    </a:ext>
                  </a:extLst>
                </p:cNvPr>
                <p:cNvPicPr/>
                <p:nvPr/>
              </p:nvPicPr>
              <p:blipFill>
                <a:blip r:embed="rId637"/>
                <a:stretch>
                  <a:fillRect/>
                </a:stretch>
              </p:blipFill>
              <p:spPr>
                <a:xfrm>
                  <a:off x="5659396" y="5160371"/>
                  <a:ext cx="131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4" name="Freihand 393">
                  <a:extLst>
                    <a:ext uri="{FF2B5EF4-FFF2-40B4-BE49-F238E27FC236}">
                      <a16:creationId xmlns:a16="http://schemas.microsoft.com/office/drawing/2014/main" id="{BF438252-500C-13B1-20EC-8035FDBA2CCA}"/>
                    </a:ext>
                  </a:extLst>
                </p14:cNvPr>
                <p14:cNvContentPartPr/>
                <p14:nvPr/>
              </p14:nvContentPartPr>
              <p14:xfrm>
                <a:off x="5864596" y="5039051"/>
                <a:ext cx="362520" cy="269280"/>
              </p14:xfrm>
            </p:contentPart>
          </mc:Choice>
          <mc:Fallback>
            <p:pic>
              <p:nvPicPr>
                <p:cNvPr id="394" name="Freihand 393">
                  <a:extLst>
                    <a:ext uri="{FF2B5EF4-FFF2-40B4-BE49-F238E27FC236}">
                      <a16:creationId xmlns:a16="http://schemas.microsoft.com/office/drawing/2014/main" id="{BF438252-500C-13B1-20EC-8035FDBA2CCA}"/>
                    </a:ext>
                  </a:extLst>
                </p:cNvPr>
                <p:cNvPicPr/>
                <p:nvPr/>
              </p:nvPicPr>
              <p:blipFill>
                <a:blip r:embed="rId639"/>
                <a:stretch>
                  <a:fillRect/>
                </a:stretch>
              </p:blipFill>
              <p:spPr>
                <a:xfrm>
                  <a:off x="5860276" y="5034731"/>
                  <a:ext cx="3711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5" name="Freihand 394">
                  <a:extLst>
                    <a:ext uri="{FF2B5EF4-FFF2-40B4-BE49-F238E27FC236}">
                      <a16:creationId xmlns:a16="http://schemas.microsoft.com/office/drawing/2014/main" id="{5460A0A0-16CD-392E-0A14-1E15C7A26BF0}"/>
                    </a:ext>
                  </a:extLst>
                </p14:cNvPr>
                <p14:cNvContentPartPr/>
                <p14:nvPr/>
              </p14:nvContentPartPr>
              <p14:xfrm>
                <a:off x="6309196" y="5018171"/>
                <a:ext cx="146160" cy="222840"/>
              </p14:xfrm>
            </p:contentPart>
          </mc:Choice>
          <mc:Fallback>
            <p:pic>
              <p:nvPicPr>
                <p:cNvPr id="395" name="Freihand 394">
                  <a:extLst>
                    <a:ext uri="{FF2B5EF4-FFF2-40B4-BE49-F238E27FC236}">
                      <a16:creationId xmlns:a16="http://schemas.microsoft.com/office/drawing/2014/main" id="{5460A0A0-16CD-392E-0A14-1E15C7A26BF0}"/>
                    </a:ext>
                  </a:extLst>
                </p:cNvPr>
                <p:cNvPicPr/>
                <p:nvPr/>
              </p:nvPicPr>
              <p:blipFill>
                <a:blip r:embed="rId641"/>
                <a:stretch>
                  <a:fillRect/>
                </a:stretch>
              </p:blipFill>
              <p:spPr>
                <a:xfrm>
                  <a:off x="6304876" y="5013851"/>
                  <a:ext cx="154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6" name="Freihand 395">
                  <a:extLst>
                    <a:ext uri="{FF2B5EF4-FFF2-40B4-BE49-F238E27FC236}">
                      <a16:creationId xmlns:a16="http://schemas.microsoft.com/office/drawing/2014/main" id="{32DB6983-09E3-4805-0C28-B7863E23D5CE}"/>
                    </a:ext>
                  </a:extLst>
                </p14:cNvPr>
                <p14:cNvContentPartPr/>
                <p14:nvPr/>
              </p14:nvContentPartPr>
              <p14:xfrm>
                <a:off x="6412516" y="5153891"/>
                <a:ext cx="47880" cy="116280"/>
              </p14:xfrm>
            </p:contentPart>
          </mc:Choice>
          <mc:Fallback>
            <p:pic>
              <p:nvPicPr>
                <p:cNvPr id="396" name="Freihand 395">
                  <a:extLst>
                    <a:ext uri="{FF2B5EF4-FFF2-40B4-BE49-F238E27FC236}">
                      <a16:creationId xmlns:a16="http://schemas.microsoft.com/office/drawing/2014/main" id="{32DB6983-09E3-4805-0C28-B7863E23D5CE}"/>
                    </a:ext>
                  </a:extLst>
                </p:cNvPr>
                <p:cNvPicPr/>
                <p:nvPr/>
              </p:nvPicPr>
              <p:blipFill>
                <a:blip r:embed="rId643"/>
                <a:stretch>
                  <a:fillRect/>
                </a:stretch>
              </p:blipFill>
              <p:spPr>
                <a:xfrm>
                  <a:off x="6408196" y="5149571"/>
                  <a:ext cx="56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7" name="Freihand 396">
                  <a:extLst>
                    <a:ext uri="{FF2B5EF4-FFF2-40B4-BE49-F238E27FC236}">
                      <a16:creationId xmlns:a16="http://schemas.microsoft.com/office/drawing/2014/main" id="{597C9B88-0054-B9AC-1D03-FB4769A4B3D5}"/>
                    </a:ext>
                  </a:extLst>
                </p14:cNvPr>
                <p14:cNvContentPartPr/>
                <p14:nvPr/>
              </p14:nvContentPartPr>
              <p14:xfrm>
                <a:off x="6505756" y="4983251"/>
                <a:ext cx="477720" cy="260640"/>
              </p14:xfrm>
            </p:contentPart>
          </mc:Choice>
          <mc:Fallback>
            <p:pic>
              <p:nvPicPr>
                <p:cNvPr id="397" name="Freihand 396">
                  <a:extLst>
                    <a:ext uri="{FF2B5EF4-FFF2-40B4-BE49-F238E27FC236}">
                      <a16:creationId xmlns:a16="http://schemas.microsoft.com/office/drawing/2014/main" id="{597C9B88-0054-B9AC-1D03-FB4769A4B3D5}"/>
                    </a:ext>
                  </a:extLst>
                </p:cNvPr>
                <p:cNvPicPr/>
                <p:nvPr/>
              </p:nvPicPr>
              <p:blipFill>
                <a:blip r:embed="rId645"/>
                <a:stretch>
                  <a:fillRect/>
                </a:stretch>
              </p:blipFill>
              <p:spPr>
                <a:xfrm>
                  <a:off x="6501436" y="4978931"/>
                  <a:ext cx="486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8" name="Freihand 397">
                  <a:extLst>
                    <a:ext uri="{FF2B5EF4-FFF2-40B4-BE49-F238E27FC236}">
                      <a16:creationId xmlns:a16="http://schemas.microsoft.com/office/drawing/2014/main" id="{676441A1-A611-B421-46A3-CD7F412E25C7}"/>
                    </a:ext>
                  </a:extLst>
                </p14:cNvPr>
                <p14:cNvContentPartPr/>
                <p14:nvPr/>
              </p14:nvContentPartPr>
              <p14:xfrm>
                <a:off x="6724996" y="4949411"/>
                <a:ext cx="38880" cy="9000"/>
              </p14:xfrm>
            </p:contentPart>
          </mc:Choice>
          <mc:Fallback>
            <p:pic>
              <p:nvPicPr>
                <p:cNvPr id="398" name="Freihand 397">
                  <a:extLst>
                    <a:ext uri="{FF2B5EF4-FFF2-40B4-BE49-F238E27FC236}">
                      <a16:creationId xmlns:a16="http://schemas.microsoft.com/office/drawing/2014/main" id="{676441A1-A611-B421-46A3-CD7F412E25C7}"/>
                    </a:ext>
                  </a:extLst>
                </p:cNvPr>
                <p:cNvPicPr/>
                <p:nvPr/>
              </p:nvPicPr>
              <p:blipFill>
                <a:blip r:embed="rId647"/>
                <a:stretch>
                  <a:fillRect/>
                </a:stretch>
              </p:blipFill>
              <p:spPr>
                <a:xfrm>
                  <a:off x="6720676" y="4945091"/>
                  <a:ext cx="47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9" name="Freihand 398">
                  <a:extLst>
                    <a:ext uri="{FF2B5EF4-FFF2-40B4-BE49-F238E27FC236}">
                      <a16:creationId xmlns:a16="http://schemas.microsoft.com/office/drawing/2014/main" id="{19CC5EB6-B601-E9A1-2F9A-6A02271E7C5B}"/>
                    </a:ext>
                  </a:extLst>
                </p14:cNvPr>
                <p14:cNvContentPartPr/>
                <p14:nvPr/>
              </p14:nvContentPartPr>
              <p14:xfrm>
                <a:off x="7181116" y="4855451"/>
                <a:ext cx="15840" cy="443160"/>
              </p14:xfrm>
            </p:contentPart>
          </mc:Choice>
          <mc:Fallback>
            <p:pic>
              <p:nvPicPr>
                <p:cNvPr id="399" name="Freihand 398">
                  <a:extLst>
                    <a:ext uri="{FF2B5EF4-FFF2-40B4-BE49-F238E27FC236}">
                      <a16:creationId xmlns:a16="http://schemas.microsoft.com/office/drawing/2014/main" id="{19CC5EB6-B601-E9A1-2F9A-6A02271E7C5B}"/>
                    </a:ext>
                  </a:extLst>
                </p:cNvPr>
                <p:cNvPicPr/>
                <p:nvPr/>
              </p:nvPicPr>
              <p:blipFill>
                <a:blip r:embed="rId649"/>
                <a:stretch>
                  <a:fillRect/>
                </a:stretch>
              </p:blipFill>
              <p:spPr>
                <a:xfrm>
                  <a:off x="7176796" y="4851131"/>
                  <a:ext cx="24480" cy="451800"/>
                </a:xfrm>
                <a:prstGeom prst="rect">
                  <a:avLst/>
                </a:prstGeom>
              </p:spPr>
            </p:pic>
          </mc:Fallback>
        </mc:AlternateContent>
      </p:grpSp>
    </p:spTree>
    <p:extLst>
      <p:ext uri="{BB962C8B-B14F-4D97-AF65-F5344CB8AC3E}">
        <p14:creationId xmlns:p14="http://schemas.microsoft.com/office/powerpoint/2010/main" val="40666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Mittelt die Bank über alle Risiken, so wird sie den Risikoaufschlag derart bemessen, dass die „guten“ Risiken aus dem Markt gedrängt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Im Zuge dessen wird dass durchschnittliche Risiko ansteigen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Dies impliziert wiederum ein Ansteigen des Zinsen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In der Folge wird der Investitionspool sich immer weiter verschlechtern</a:t>
            </a:r>
          </a:p>
        </p:txBody>
      </p:sp>
      <p:sp>
        <p:nvSpPr>
          <p:cNvPr id="5" name="Rechteck 4">
            <a:extLst>
              <a:ext uri="{FF2B5EF4-FFF2-40B4-BE49-F238E27FC236}">
                <a16:creationId xmlns:a16="http://schemas.microsoft.com/office/drawing/2014/main" id="{774F0D99-3BEE-7B87-31CC-0358EE88B778}"/>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0859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76442"/>
            <a:ext cx="8901430" cy="6038216"/>
          </a:xfrm>
          <a:prstGeom prst="rect">
            <a:avLst/>
          </a:prstGeom>
          <a:noFill/>
        </p:spPr>
        <p:txBody>
          <a:bodyPr wrap="square" rtlCol="0">
            <a:noAutofit/>
          </a:bodyPr>
          <a:lstStyle/>
          <a:p>
            <a:r>
              <a:rPr lang="de-DE" sz="2100" dirty="0">
                <a:latin typeface="Times New Roman" panose="02020603050405020304" pitchFamily="18" charset="0"/>
                <a:cs typeface="Times New Roman" panose="02020603050405020304" pitchFamily="18" charset="0"/>
              </a:rPr>
              <a:t>Lösungsmöglichkeiten:</a:t>
            </a:r>
          </a:p>
          <a:p>
            <a:endParaRPr lang="de-DE" sz="21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100" dirty="0">
                <a:latin typeface="Times New Roman" panose="02020603050405020304" pitchFamily="18" charset="0"/>
                <a:cs typeface="Times New Roman" panose="02020603050405020304" pitchFamily="18" charset="0"/>
              </a:rPr>
              <a:t>Bei der Kreditvergabe werden Sicherheiten verlangt</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r>
              <a:rPr lang="de-DE" sz="2100" b="1" u="sng" dirty="0">
                <a:latin typeface="Times New Roman" panose="02020603050405020304" pitchFamily="18" charset="0"/>
                <a:cs typeface="Times New Roman" panose="02020603050405020304" pitchFamily="18" charset="0"/>
              </a:rPr>
              <a:t>Aber:</a:t>
            </a:r>
            <a:r>
              <a:rPr lang="de-DE" sz="2100" dirty="0">
                <a:latin typeface="Times New Roman" panose="02020603050405020304" pitchFamily="18" charset="0"/>
                <a:cs typeface="Times New Roman" panose="02020603050405020304" pitchFamily="18" charset="0"/>
              </a:rPr>
              <a:t> Nicht jeder Kreditnehmer verfügt über ausreichende 	Sicherheiten, 	wodurch weiterhin sinnvolle Investitionen nicht getätigt werden</a:t>
            </a:r>
          </a:p>
          <a:p>
            <a:endParaRPr lang="de-DE" sz="2100" dirty="0">
              <a:latin typeface="Times New Roman" panose="02020603050405020304" pitchFamily="18" charset="0"/>
              <a:cs typeface="Times New Roman" panose="02020603050405020304" pitchFamily="18" charset="0"/>
            </a:endParaRPr>
          </a:p>
          <a:p>
            <a:pPr marL="457200" indent="-457200">
              <a:buFont typeface="+mj-lt"/>
              <a:buAutoNum type="arabicParenR" startAt="2"/>
            </a:pPr>
            <a:r>
              <a:rPr lang="de-DE" sz="2100" dirty="0">
                <a:latin typeface="Times New Roman" panose="02020603050405020304" pitchFamily="18" charset="0"/>
                <a:cs typeface="Times New Roman" panose="02020603050405020304" pitchFamily="18" charset="0"/>
              </a:rPr>
              <a:t>Monitoring der Kreditnehmer</a:t>
            </a:r>
          </a:p>
          <a:p>
            <a:pPr marL="1257300" lvl="2"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Schufa</a:t>
            </a:r>
          </a:p>
          <a:p>
            <a:pPr marL="1257300" lvl="2"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Creditreform</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r>
              <a:rPr lang="de-DE" sz="2100" b="1" u="sng" dirty="0">
                <a:latin typeface="Times New Roman" panose="02020603050405020304" pitchFamily="18" charset="0"/>
                <a:cs typeface="Times New Roman" panose="02020603050405020304" pitchFamily="18" charset="0"/>
              </a:rPr>
              <a:t>Aber:</a:t>
            </a:r>
            <a:r>
              <a:rPr lang="de-DE" sz="2100" dirty="0">
                <a:latin typeface="Times New Roman" panose="02020603050405020304" pitchFamily="18" charset="0"/>
                <a:cs typeface="Times New Roman" panose="02020603050405020304" pitchFamily="18" charset="0"/>
              </a:rPr>
              <a:t> Um die </a:t>
            </a:r>
            <a:r>
              <a:rPr lang="de-DE" sz="2100" dirty="0" err="1">
                <a:latin typeface="Times New Roman" panose="02020603050405020304" pitchFamily="18" charset="0"/>
                <a:cs typeface="Times New Roman" panose="02020603050405020304" pitchFamily="18" charset="0"/>
              </a:rPr>
              <a:t>Monitoringkosten</a:t>
            </a:r>
            <a:r>
              <a:rPr lang="de-DE" sz="2100" dirty="0">
                <a:latin typeface="Times New Roman" panose="02020603050405020304" pitchFamily="18" charset="0"/>
                <a:cs typeface="Times New Roman" panose="02020603050405020304" pitchFamily="18" charset="0"/>
              </a:rPr>
              <a:t> niedrig zu halten wird auf 	intransparente Algorithmen zurückgegriffen, die zu 	Fehlentscheidungen bei der individuellen </a:t>
            </a:r>
            <a:r>
              <a:rPr lang="de-DE" sz="2100" dirty="0" err="1">
                <a:latin typeface="Times New Roman" panose="02020603050405020304" pitchFamily="18" charset="0"/>
                <a:cs typeface="Times New Roman" panose="02020603050405020304" pitchFamily="18" charset="0"/>
              </a:rPr>
              <a:t>Kriditvergabe</a:t>
            </a:r>
            <a:r>
              <a:rPr lang="de-DE" sz="2100" dirty="0">
                <a:latin typeface="Times New Roman" panose="02020603050405020304" pitchFamily="18" charset="0"/>
                <a:cs typeface="Times New Roman" panose="02020603050405020304" pitchFamily="18" charset="0"/>
              </a:rPr>
              <a:t> führen können.</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Aufgrund asymmetrischer Information wird damit im Allgemeinen unter 	Rationalitätsbedingungen nicht die effiziente Höhe an 	Investitionskapital zur Verfügung gestellt.</a:t>
            </a:r>
          </a:p>
          <a:p>
            <a:endParaRPr lang="de-DE" sz="21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A73A1AB-6E1C-8A4D-F483-B0143D6A6A36}"/>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D69E35E-21DA-9214-3613-9C1E5022BC6C}"/>
                  </a:ext>
                </a:extLst>
              </p14:cNvPr>
              <p14:cNvContentPartPr/>
              <p14:nvPr/>
            </p14:nvContentPartPr>
            <p14:xfrm>
              <a:off x="1433716" y="3481691"/>
              <a:ext cx="726840" cy="82080"/>
            </p14:xfrm>
          </p:contentPart>
        </mc:Choice>
        <mc:Fallback>
          <p:pic>
            <p:nvPicPr>
              <p:cNvPr id="2" name="Freihand 1">
                <a:extLst>
                  <a:ext uri="{FF2B5EF4-FFF2-40B4-BE49-F238E27FC236}">
                    <a16:creationId xmlns:a16="http://schemas.microsoft.com/office/drawing/2014/main" id="{9D69E35E-21DA-9214-3613-9C1E5022BC6C}"/>
                  </a:ext>
                </a:extLst>
              </p:cNvPr>
              <p:cNvPicPr/>
              <p:nvPr/>
            </p:nvPicPr>
            <p:blipFill>
              <a:blip r:embed="rId3"/>
              <a:stretch>
                <a:fillRect/>
              </a:stretch>
            </p:blipFill>
            <p:spPr>
              <a:xfrm>
                <a:off x="1429396" y="3477371"/>
                <a:ext cx="735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9E7AB1B-9172-BA9C-BCF6-DE1556F53A9A}"/>
                  </a:ext>
                </a:extLst>
              </p14:cNvPr>
              <p14:cNvContentPartPr/>
              <p14:nvPr/>
            </p14:nvContentPartPr>
            <p14:xfrm>
              <a:off x="1382956" y="3802451"/>
              <a:ext cx="1812240" cy="120600"/>
            </p14:xfrm>
          </p:contentPart>
        </mc:Choice>
        <mc:Fallback>
          <p:pic>
            <p:nvPicPr>
              <p:cNvPr id="3" name="Freihand 2">
                <a:extLst>
                  <a:ext uri="{FF2B5EF4-FFF2-40B4-BE49-F238E27FC236}">
                    <a16:creationId xmlns:a16="http://schemas.microsoft.com/office/drawing/2014/main" id="{B9E7AB1B-9172-BA9C-BCF6-DE1556F53A9A}"/>
                  </a:ext>
                </a:extLst>
              </p:cNvPr>
              <p:cNvPicPr/>
              <p:nvPr/>
            </p:nvPicPr>
            <p:blipFill>
              <a:blip r:embed="rId5"/>
              <a:stretch>
                <a:fillRect/>
              </a:stretch>
            </p:blipFill>
            <p:spPr>
              <a:xfrm>
                <a:off x="1378636" y="3798131"/>
                <a:ext cx="1820880" cy="129240"/>
              </a:xfrm>
              <a:prstGeom prst="rect">
                <a:avLst/>
              </a:prstGeom>
            </p:spPr>
          </p:pic>
        </mc:Fallback>
      </mc:AlternateContent>
    </p:spTree>
    <p:extLst>
      <p:ext uri="{BB962C8B-B14F-4D97-AF65-F5344CB8AC3E}">
        <p14:creationId xmlns:p14="http://schemas.microsoft.com/office/powerpoint/2010/main" val="1620127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26210"/>
            <a:ext cx="8673360" cy="6038216"/>
          </a:xfrm>
          <a:prstGeom prst="rect">
            <a:avLst/>
          </a:prstGeom>
          <a:noFill/>
        </p:spPr>
        <p:txBody>
          <a:bodyPr wrap="square" rtlCol="0">
            <a:noAutofit/>
          </a:bodyPr>
          <a:lstStyle/>
          <a:p>
            <a:r>
              <a:rPr lang="de-DE" sz="2000" b="1" dirty="0">
                <a:latin typeface="Times New Roman" panose="02020603050405020304" pitchFamily="18" charset="0"/>
                <a:cs typeface="Times New Roman" panose="02020603050405020304" pitchFamily="18" charset="0"/>
              </a:rPr>
              <a:t>Objektives Risiko: </a:t>
            </a:r>
            <a:r>
              <a:rPr lang="de-DE" sz="2000" dirty="0">
                <a:latin typeface="Times New Roman" panose="02020603050405020304" pitchFamily="18" charset="0"/>
                <a:cs typeface="Times New Roman" panose="02020603050405020304" pitchFamily="18" charset="0"/>
              </a:rPr>
              <a:t>Der Teil des Risikos, dass vom Versicherungsnehmer nicht beeinflusst werden kann </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Moralisches Risiko: </a:t>
            </a:r>
            <a:r>
              <a:rPr lang="de-DE" sz="2000" dirty="0">
                <a:latin typeface="Times New Roman" panose="02020603050405020304" pitchFamily="18" charset="0"/>
                <a:cs typeface="Times New Roman" panose="02020603050405020304" pitchFamily="18" charset="0"/>
              </a:rPr>
              <a:t>Der Teil des Risikos, dass vom Versicherungsnehmer beeinflusst werden kann, beispielsweise bzgl. der Schadenshöhe oder Eintrittswahrscheinlichkeit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Risiko, dass ihr Fahrrad vor der Jade-Hochschule geklaut wird, kann durch die Sorgfalt des Besitzers beeinflusst werden, z.B. durch das Anbringen eines Schlosses</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Ist das Fahrrad nicht versichert, werden sie so viel Sorgfalt auf die Sicherung ihres Fahrrades verwenden, dass gilt Grenznutzen der Sorgfalt = Grenzkosten der Aufwendungen</a:t>
            </a:r>
          </a:p>
          <a:p>
            <a:pPr marL="457200" indent="-4572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Ist das Fahrrad versichert, sinkt der Grenznutzen der Sorgfalt, da im Falle eines Diebstahls die Kosten ganz oder teilweise durch die Police getragen werden. Damit wird man prinzipiell weniger Sorgfalt aufwenden.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Es ergibt sich also eine Verhaltensanpassung → </a:t>
            </a:r>
            <a:r>
              <a:rPr lang="de-DE" sz="2000" b="1" dirty="0">
                <a:latin typeface="Times New Roman" panose="02020603050405020304" pitchFamily="18" charset="0"/>
                <a:cs typeface="Times New Roman" panose="02020603050405020304" pitchFamily="18" charset="0"/>
              </a:rPr>
              <a:t>Moral </a:t>
            </a:r>
            <a:r>
              <a:rPr lang="de-DE" sz="2000" b="1" dirty="0" err="1">
                <a:latin typeface="Times New Roman" panose="02020603050405020304" pitchFamily="18" charset="0"/>
                <a:cs typeface="Times New Roman" panose="02020603050405020304" pitchFamily="18" charset="0"/>
              </a:rPr>
              <a:t>Hazard</a:t>
            </a:r>
            <a:endParaRPr lang="de-DE" sz="2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BD15DC2-D7C9-2670-7F2A-D06BA05C30D3}"/>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252E30A4-257F-7F95-1649-178A1D61DD2A}"/>
                  </a:ext>
                </a:extLst>
              </p14:cNvPr>
              <p14:cNvContentPartPr/>
              <p14:nvPr/>
            </p14:nvContentPartPr>
            <p14:xfrm>
              <a:off x="170836" y="1755131"/>
              <a:ext cx="1765800" cy="117000"/>
            </p14:xfrm>
          </p:contentPart>
        </mc:Choice>
        <mc:Fallback>
          <p:pic>
            <p:nvPicPr>
              <p:cNvPr id="2" name="Freihand 1">
                <a:extLst>
                  <a:ext uri="{FF2B5EF4-FFF2-40B4-BE49-F238E27FC236}">
                    <a16:creationId xmlns:a16="http://schemas.microsoft.com/office/drawing/2014/main" id="{252E30A4-257F-7F95-1649-178A1D61DD2A}"/>
                  </a:ext>
                </a:extLst>
              </p:cNvPr>
              <p:cNvPicPr/>
              <p:nvPr/>
            </p:nvPicPr>
            <p:blipFill>
              <a:blip r:embed="rId3"/>
              <a:stretch>
                <a:fillRect/>
              </a:stretch>
            </p:blipFill>
            <p:spPr>
              <a:xfrm>
                <a:off x="166516" y="1750811"/>
                <a:ext cx="1774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1D0E8EA-232B-5C4E-9A05-BF062DCB0AF8}"/>
                  </a:ext>
                </a:extLst>
              </p14:cNvPr>
              <p14:cNvContentPartPr/>
              <p14:nvPr/>
            </p14:nvContentPartPr>
            <p14:xfrm>
              <a:off x="2145436" y="6671651"/>
              <a:ext cx="3215880" cy="39240"/>
            </p14:xfrm>
          </p:contentPart>
        </mc:Choice>
        <mc:Fallback>
          <p:pic>
            <p:nvPicPr>
              <p:cNvPr id="3" name="Freihand 2">
                <a:extLst>
                  <a:ext uri="{FF2B5EF4-FFF2-40B4-BE49-F238E27FC236}">
                    <a16:creationId xmlns:a16="http://schemas.microsoft.com/office/drawing/2014/main" id="{21D0E8EA-232B-5C4E-9A05-BF062DCB0AF8}"/>
                  </a:ext>
                </a:extLst>
              </p:cNvPr>
              <p:cNvPicPr/>
              <p:nvPr/>
            </p:nvPicPr>
            <p:blipFill>
              <a:blip r:embed="rId5"/>
              <a:stretch>
                <a:fillRect/>
              </a:stretch>
            </p:blipFill>
            <p:spPr>
              <a:xfrm>
                <a:off x="2141116" y="6667331"/>
                <a:ext cx="3224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A0796F99-0CC1-064E-035D-D7A997A1E92A}"/>
                  </a:ext>
                </a:extLst>
              </p14:cNvPr>
              <p14:cNvContentPartPr/>
              <p14:nvPr/>
            </p14:nvContentPartPr>
            <p14:xfrm>
              <a:off x="3618556" y="6027971"/>
              <a:ext cx="3025800" cy="87480"/>
            </p14:xfrm>
          </p:contentPart>
        </mc:Choice>
        <mc:Fallback>
          <p:pic>
            <p:nvPicPr>
              <p:cNvPr id="6" name="Freihand 5">
                <a:extLst>
                  <a:ext uri="{FF2B5EF4-FFF2-40B4-BE49-F238E27FC236}">
                    <a16:creationId xmlns:a16="http://schemas.microsoft.com/office/drawing/2014/main" id="{A0796F99-0CC1-064E-035D-D7A997A1E92A}"/>
                  </a:ext>
                </a:extLst>
              </p:cNvPr>
              <p:cNvPicPr/>
              <p:nvPr/>
            </p:nvPicPr>
            <p:blipFill>
              <a:blip r:embed="rId7"/>
              <a:stretch>
                <a:fillRect/>
              </a:stretch>
            </p:blipFill>
            <p:spPr>
              <a:xfrm>
                <a:off x="3614236" y="6023651"/>
                <a:ext cx="3034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069DA5D-9236-9E52-AFCD-D2AED2991A73}"/>
                  </a:ext>
                </a:extLst>
              </p14:cNvPr>
              <p14:cNvContentPartPr/>
              <p14:nvPr/>
            </p14:nvContentPartPr>
            <p14:xfrm>
              <a:off x="5130916" y="6186371"/>
              <a:ext cx="2052720" cy="546480"/>
            </p14:xfrm>
          </p:contentPart>
        </mc:Choice>
        <mc:Fallback>
          <p:pic>
            <p:nvPicPr>
              <p:cNvPr id="7" name="Freihand 6">
                <a:extLst>
                  <a:ext uri="{FF2B5EF4-FFF2-40B4-BE49-F238E27FC236}">
                    <a16:creationId xmlns:a16="http://schemas.microsoft.com/office/drawing/2014/main" id="{A069DA5D-9236-9E52-AFCD-D2AED2991A73}"/>
                  </a:ext>
                </a:extLst>
              </p:cNvPr>
              <p:cNvPicPr/>
              <p:nvPr/>
            </p:nvPicPr>
            <p:blipFill>
              <a:blip r:embed="rId9"/>
              <a:stretch>
                <a:fillRect/>
              </a:stretch>
            </p:blipFill>
            <p:spPr>
              <a:xfrm>
                <a:off x="5126596" y="6182051"/>
                <a:ext cx="2061360" cy="555120"/>
              </a:xfrm>
              <a:prstGeom prst="rect">
                <a:avLst/>
              </a:prstGeom>
            </p:spPr>
          </p:pic>
        </mc:Fallback>
      </mc:AlternateContent>
    </p:spTree>
    <p:extLst>
      <p:ext uri="{BB962C8B-B14F-4D97-AF65-F5344CB8AC3E}">
        <p14:creationId xmlns:p14="http://schemas.microsoft.com/office/powerpoint/2010/main" val="3121297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3360" cy="603821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 beobachtbarer Sorgfalt durch den Versicherungsgeber, würde die Prämie auf das Verhalten konditioniert werden </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Ist die Sorgfalt nicht beobachtbar, besteht eine Diskrepanz zwischen der Höhe des  Versicherungsschutzes und des Aufwands zur  Sorgfalt: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Eine effiziente Risikoallokation verlangt, dass ein risikoneutraler Versicherungsgeber einen </a:t>
            </a:r>
            <a:r>
              <a:rPr lang="de-DE" sz="2200" dirty="0" err="1">
                <a:latin typeface="Times New Roman" panose="02020603050405020304" pitchFamily="18" charset="0"/>
                <a:cs typeface="Times New Roman" panose="02020603050405020304" pitchFamily="18" charset="0"/>
              </a:rPr>
              <a:t>risikoaversen</a:t>
            </a:r>
            <a:r>
              <a:rPr lang="de-DE" sz="2200" dirty="0">
                <a:latin typeface="Times New Roman" panose="02020603050405020304" pitchFamily="18" charset="0"/>
                <a:cs typeface="Times New Roman" panose="02020603050405020304" pitchFamily="18" charset="0"/>
              </a:rPr>
              <a:t> Fahrradbesitzers voll versichert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Eine effiziente Anreizsetzung verlangt dagegen, dass der Fahrradbesitzer einen Teil des Risikos selbst trägt</a:t>
            </a:r>
          </a:p>
          <a:p>
            <a:r>
              <a:rPr lang="de-DE" sz="22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Als Folge wird meistens kein vollständiger Versicherungsschutz gewährt z.B. über einen Selbstbehalt, bzw. wird durch sich ändernde Versicherungsprämien bei häufigen Schadensfällen wird versucht die Risiken zu selektieren</a:t>
            </a:r>
          </a:p>
        </p:txBody>
      </p:sp>
      <p:sp>
        <p:nvSpPr>
          <p:cNvPr id="5" name="Rechteck 4">
            <a:extLst>
              <a:ext uri="{FF2B5EF4-FFF2-40B4-BE49-F238E27FC236}">
                <a16:creationId xmlns:a16="http://schemas.microsoft.com/office/drawing/2014/main" id="{F1EA2FB3-672E-86D5-B250-1676B4094B7D}"/>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1889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Beispiele: 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434434"/>
            <a:ext cx="12172950" cy="639333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Private 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Lohnfortzahlung im Krankheitsfall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Bankenrettung in Finanzkrisen „</a:t>
            </a:r>
            <a:r>
              <a:rPr lang="de-DE" sz="2400" dirty="0" err="1">
                <a:latin typeface="Times New Roman" panose="02020603050405020304" pitchFamily="18" charset="0"/>
                <a:cs typeface="Times New Roman" panose="02020603050405020304" pitchFamily="18" charset="0"/>
              </a:rPr>
              <a:t>Too</a:t>
            </a:r>
            <a:r>
              <a:rPr lang="de-DE" sz="2400" dirty="0">
                <a:latin typeface="Times New Roman" panose="02020603050405020304" pitchFamily="18" charset="0"/>
                <a:cs typeface="Times New Roman" panose="02020603050405020304" pitchFamily="18" charset="0"/>
              </a:rPr>
              <a:t> Big </a:t>
            </a:r>
            <a:r>
              <a:rPr lang="de-DE" sz="2400" dirty="0" err="1">
                <a:latin typeface="Times New Roman" panose="02020603050405020304" pitchFamily="18" charset="0"/>
                <a:cs typeface="Times New Roman" panose="02020603050405020304" pitchFamily="18" charset="0"/>
              </a:rPr>
              <a:t>to</a:t>
            </a:r>
            <a:r>
              <a:rPr lang="de-DE" sz="2400" dirty="0">
                <a:latin typeface="Times New Roman" panose="02020603050405020304" pitchFamily="18" charset="0"/>
                <a:cs typeface="Times New Roman" panose="02020603050405020304" pitchFamily="18" charset="0"/>
              </a:rPr>
              <a:t> Fail“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Rettungsfond in Europa ESM (European </a:t>
            </a:r>
            <a:r>
              <a:rPr lang="de-DE" sz="2400" dirty="0" err="1">
                <a:latin typeface="Times New Roman" panose="02020603050405020304" pitchFamily="18" charset="0"/>
                <a:cs typeface="Times New Roman" panose="02020603050405020304" pitchFamily="18" charset="0"/>
              </a:rPr>
              <a:t>Stability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Mechanism</a:t>
            </a:r>
            <a:r>
              <a:rPr lang="de-DE"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Einlagenversicherung im Bankensektor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Kurzarbeitergeld über Corona hinaus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Insolvenzaussetzung über Corona hinaus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Künstliches Niedrigzinsniveau in der Eurozone</a:t>
            </a:r>
          </a:p>
        </p:txBody>
      </p:sp>
      <p:sp>
        <p:nvSpPr>
          <p:cNvPr id="5" name="Rechteck 4">
            <a:extLst>
              <a:ext uri="{FF2B5EF4-FFF2-40B4-BE49-F238E27FC236}">
                <a16:creationId xmlns:a16="http://schemas.microsoft.com/office/drawing/2014/main" id="{89CDE92E-DCA6-658D-DE37-0423AB9FA96B}"/>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C5EA980-A35C-A4C7-40EE-BE9A67B3C388}"/>
                  </a:ext>
                </a:extLst>
              </p14:cNvPr>
              <p14:cNvContentPartPr/>
              <p14:nvPr/>
            </p14:nvContentPartPr>
            <p14:xfrm>
              <a:off x="3233716" y="3624971"/>
              <a:ext cx="4806720" cy="279360"/>
            </p14:xfrm>
          </p:contentPart>
        </mc:Choice>
        <mc:Fallback>
          <p:pic>
            <p:nvPicPr>
              <p:cNvPr id="2" name="Freihand 1">
                <a:extLst>
                  <a:ext uri="{FF2B5EF4-FFF2-40B4-BE49-F238E27FC236}">
                    <a16:creationId xmlns:a16="http://schemas.microsoft.com/office/drawing/2014/main" id="{9C5EA980-A35C-A4C7-40EE-BE9A67B3C388}"/>
                  </a:ext>
                </a:extLst>
              </p:cNvPr>
              <p:cNvPicPr/>
              <p:nvPr/>
            </p:nvPicPr>
            <p:blipFill>
              <a:blip r:embed="rId3"/>
              <a:stretch>
                <a:fillRect/>
              </a:stretch>
            </p:blipFill>
            <p:spPr>
              <a:xfrm>
                <a:off x="3229396" y="3620651"/>
                <a:ext cx="48153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7D128D0-5242-8080-6729-58D0E2B2817C}"/>
                  </a:ext>
                </a:extLst>
              </p14:cNvPr>
              <p14:cNvContentPartPr/>
              <p14:nvPr/>
            </p14:nvContentPartPr>
            <p14:xfrm>
              <a:off x="568276" y="4577891"/>
              <a:ext cx="5962680" cy="73080"/>
            </p14:xfrm>
          </p:contentPart>
        </mc:Choice>
        <mc:Fallback>
          <p:pic>
            <p:nvPicPr>
              <p:cNvPr id="3" name="Freihand 2">
                <a:extLst>
                  <a:ext uri="{FF2B5EF4-FFF2-40B4-BE49-F238E27FC236}">
                    <a16:creationId xmlns:a16="http://schemas.microsoft.com/office/drawing/2014/main" id="{47D128D0-5242-8080-6729-58D0E2B2817C}"/>
                  </a:ext>
                </a:extLst>
              </p:cNvPr>
              <p:cNvPicPr/>
              <p:nvPr/>
            </p:nvPicPr>
            <p:blipFill>
              <a:blip r:embed="rId5"/>
              <a:stretch>
                <a:fillRect/>
              </a:stretch>
            </p:blipFill>
            <p:spPr>
              <a:xfrm>
                <a:off x="563956" y="4573571"/>
                <a:ext cx="5971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64C77D6-FA08-6BD6-811B-61D984A825B6}"/>
                  </a:ext>
                </a:extLst>
              </p14:cNvPr>
              <p14:cNvContentPartPr/>
              <p14:nvPr/>
            </p14:nvContentPartPr>
            <p14:xfrm>
              <a:off x="509956" y="5337491"/>
              <a:ext cx="4416840" cy="132120"/>
            </p14:xfrm>
          </p:contentPart>
        </mc:Choice>
        <mc:Fallback>
          <p:pic>
            <p:nvPicPr>
              <p:cNvPr id="6" name="Freihand 5">
                <a:extLst>
                  <a:ext uri="{FF2B5EF4-FFF2-40B4-BE49-F238E27FC236}">
                    <a16:creationId xmlns:a16="http://schemas.microsoft.com/office/drawing/2014/main" id="{564C77D6-FA08-6BD6-811B-61D984A825B6}"/>
                  </a:ext>
                </a:extLst>
              </p:cNvPr>
              <p:cNvPicPr/>
              <p:nvPr/>
            </p:nvPicPr>
            <p:blipFill>
              <a:blip r:embed="rId7"/>
              <a:stretch>
                <a:fillRect/>
              </a:stretch>
            </p:blipFill>
            <p:spPr>
              <a:xfrm>
                <a:off x="505636" y="5333171"/>
                <a:ext cx="4425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D0E7641-98FC-2917-5538-0B18E83332BD}"/>
                  </a:ext>
                </a:extLst>
              </p14:cNvPr>
              <p14:cNvContentPartPr/>
              <p14:nvPr/>
            </p14:nvContentPartPr>
            <p14:xfrm>
              <a:off x="521836" y="6033371"/>
              <a:ext cx="5472720" cy="268560"/>
            </p14:xfrm>
          </p:contentPart>
        </mc:Choice>
        <mc:Fallback>
          <p:pic>
            <p:nvPicPr>
              <p:cNvPr id="7" name="Freihand 6">
                <a:extLst>
                  <a:ext uri="{FF2B5EF4-FFF2-40B4-BE49-F238E27FC236}">
                    <a16:creationId xmlns:a16="http://schemas.microsoft.com/office/drawing/2014/main" id="{2D0E7641-98FC-2917-5538-0B18E83332BD}"/>
                  </a:ext>
                </a:extLst>
              </p:cNvPr>
              <p:cNvPicPr/>
              <p:nvPr/>
            </p:nvPicPr>
            <p:blipFill>
              <a:blip r:embed="rId9"/>
              <a:stretch>
                <a:fillRect/>
              </a:stretch>
            </p:blipFill>
            <p:spPr>
              <a:xfrm>
                <a:off x="517516" y="6029051"/>
                <a:ext cx="54813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870918C-A05F-1AC7-A298-53DCC1271C64}"/>
                  </a:ext>
                </a:extLst>
              </p14:cNvPr>
              <p14:cNvContentPartPr/>
              <p14:nvPr/>
            </p14:nvContentPartPr>
            <p14:xfrm>
              <a:off x="5367076" y="477131"/>
              <a:ext cx="2802240" cy="73440"/>
            </p14:xfrm>
          </p:contentPart>
        </mc:Choice>
        <mc:Fallback>
          <p:pic>
            <p:nvPicPr>
              <p:cNvPr id="8" name="Freihand 7">
                <a:extLst>
                  <a:ext uri="{FF2B5EF4-FFF2-40B4-BE49-F238E27FC236}">
                    <a16:creationId xmlns:a16="http://schemas.microsoft.com/office/drawing/2014/main" id="{7870918C-A05F-1AC7-A298-53DCC1271C64}"/>
                  </a:ext>
                </a:extLst>
              </p:cNvPr>
              <p:cNvPicPr/>
              <p:nvPr/>
            </p:nvPicPr>
            <p:blipFill>
              <a:blip r:embed="rId11"/>
              <a:stretch>
                <a:fillRect/>
              </a:stretch>
            </p:blipFill>
            <p:spPr>
              <a:xfrm>
                <a:off x="5362756" y="472811"/>
                <a:ext cx="2810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1D39164-4F1D-7554-411F-EB7050D36B96}"/>
                  </a:ext>
                </a:extLst>
              </p14:cNvPr>
              <p14:cNvContentPartPr/>
              <p14:nvPr/>
            </p14:nvContentPartPr>
            <p14:xfrm>
              <a:off x="543796" y="6583451"/>
              <a:ext cx="5997600" cy="222480"/>
            </p14:xfrm>
          </p:contentPart>
        </mc:Choice>
        <mc:Fallback>
          <p:pic>
            <p:nvPicPr>
              <p:cNvPr id="9" name="Freihand 8">
                <a:extLst>
                  <a:ext uri="{FF2B5EF4-FFF2-40B4-BE49-F238E27FC236}">
                    <a16:creationId xmlns:a16="http://schemas.microsoft.com/office/drawing/2014/main" id="{21D39164-4F1D-7554-411F-EB7050D36B96}"/>
                  </a:ext>
                </a:extLst>
              </p:cNvPr>
              <p:cNvPicPr/>
              <p:nvPr/>
            </p:nvPicPr>
            <p:blipFill>
              <a:blip r:embed="rId13"/>
              <a:stretch>
                <a:fillRect/>
              </a:stretch>
            </p:blipFill>
            <p:spPr>
              <a:xfrm>
                <a:off x="539476" y="6579131"/>
                <a:ext cx="6006240" cy="231120"/>
              </a:xfrm>
              <a:prstGeom prst="rect">
                <a:avLst/>
              </a:prstGeom>
            </p:spPr>
          </p:pic>
        </mc:Fallback>
      </mc:AlternateContent>
    </p:spTree>
    <p:extLst>
      <p:ext uri="{BB962C8B-B14F-4D97-AF65-F5344CB8AC3E}">
        <p14:creationId xmlns:p14="http://schemas.microsoft.com/office/powerpoint/2010/main" val="1912354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und Moral Hazard – Beispiel: 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94664"/>
            <a:ext cx="12172950" cy="6038216"/>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Das Land weist einer Hochschule Gelder pro eingeschriebener Studierender zu</a:t>
            </a:r>
          </a:p>
          <a:p>
            <a:r>
              <a:rPr lang="de-DE" sz="2000" dirty="0">
                <a:latin typeface="Times New Roman" panose="02020603050405020304" pitchFamily="18" charset="0"/>
                <a:cs typeface="Times New Roman" panose="02020603050405020304" pitchFamily="18" charset="0"/>
              </a:rPr>
              <a:t>→ Anreiz zur Aufnahme möglichst vieler Studierender</a:t>
            </a:r>
          </a:p>
          <a:p>
            <a:r>
              <a:rPr lang="de-DE" sz="2000" dirty="0">
                <a:latin typeface="Times New Roman" panose="02020603050405020304" pitchFamily="18" charset="0"/>
                <a:cs typeface="Times New Roman" panose="02020603050405020304" pitchFamily="18" charset="0"/>
              </a:rPr>
              <a:t>	→ im Allgemeinen sinken der durchschnittlichen Leistungsfähigkeit der Studierenden</a:t>
            </a:r>
          </a:p>
          <a:p>
            <a:r>
              <a:rPr lang="de-DE" sz="2000" dirty="0">
                <a:latin typeface="Times New Roman" panose="02020603050405020304" pitchFamily="18" charset="0"/>
                <a:cs typeface="Times New Roman" panose="02020603050405020304" pitchFamily="18" charset="0"/>
              </a:rPr>
              <a:t>		→ Zur Aufrechterhaltung der Studierendenzahlen wird das Anforderungsniveau gesenkt</a:t>
            </a:r>
          </a:p>
          <a:p>
            <a:r>
              <a:rPr lang="de-DE" sz="2000" dirty="0">
                <a:latin typeface="Times New Roman" panose="02020603050405020304" pitchFamily="18" charset="0"/>
                <a:cs typeface="Times New Roman" panose="02020603050405020304" pitchFamily="18" charset="0"/>
              </a:rPr>
              <a:t>			→ Mittel bis langfristig werden die besseren Studierenden sich nicht mehr immatrikulieren</a:t>
            </a:r>
          </a:p>
          <a:p>
            <a:r>
              <a:rPr lang="de-DE" sz="2000" dirty="0">
                <a:latin typeface="Times New Roman" panose="02020603050405020304" pitchFamily="18" charset="0"/>
                <a:cs typeface="Times New Roman" panose="02020603050405020304" pitchFamily="18" charset="0"/>
              </a:rPr>
              <a:t>				→ Um die Studierendenzahlen zu halten, muss das Niveau weiter 					    	     gesenkt werden</a:t>
            </a:r>
          </a:p>
          <a:p>
            <a:r>
              <a:rPr lang="de-DE" sz="2000" dirty="0">
                <a:latin typeface="Times New Roman" panose="02020603050405020304" pitchFamily="18" charset="0"/>
                <a:cs typeface="Times New Roman" panose="02020603050405020304" pitchFamily="18" charset="0"/>
              </a:rPr>
              <a:t>					→ Niveau sinkt unter die kritische Schwelle bei der der freie Markt 						     (Unternehmen) den Abschluss noch anerkennt</a:t>
            </a:r>
          </a:p>
          <a:p>
            <a:r>
              <a:rPr lang="de-DE" sz="2000" dirty="0">
                <a:latin typeface="Times New Roman" panose="02020603050405020304" pitchFamily="18" charset="0"/>
                <a:cs typeface="Times New Roman" panose="02020603050405020304" pitchFamily="18" charset="0"/>
              </a:rPr>
              <a:t>						→ Studierendenzahlen brechen ein</a:t>
            </a:r>
          </a:p>
          <a:p>
            <a:r>
              <a:rPr lang="de-DE" sz="2000" dirty="0">
                <a:latin typeface="Times New Roman" panose="02020603050405020304" pitchFamily="18" charset="0"/>
                <a:cs typeface="Times New Roman" panose="02020603050405020304" pitchFamily="18" charset="0"/>
              </a:rPr>
              <a:t>							→ </a:t>
            </a:r>
            <a:r>
              <a:rPr lang="de-DE" sz="2000" b="1" dirty="0">
                <a:latin typeface="Times New Roman" panose="02020603050405020304" pitchFamily="18" charset="0"/>
                <a:cs typeface="Times New Roman" panose="02020603050405020304" pitchFamily="18" charset="0"/>
              </a:rPr>
              <a:t>Die Hochschule macht dicht</a:t>
            </a:r>
          </a:p>
          <a:p>
            <a:endParaRPr lang="de-DE" sz="2400" b="1"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Lösung: </a:t>
            </a:r>
            <a:r>
              <a:rPr lang="de-DE" sz="2200" b="1" dirty="0" err="1">
                <a:latin typeface="Times New Roman" panose="02020603050405020304" pitchFamily="18" charset="0"/>
                <a:cs typeface="Times New Roman" panose="02020603050405020304" pitchFamily="18" charset="0"/>
              </a:rPr>
              <a:t>Signaling</a:t>
            </a:r>
            <a:r>
              <a:rPr lang="de-DE" sz="2200" b="1" dirty="0">
                <a:latin typeface="Times New Roman" panose="02020603050405020304" pitchFamily="18" charset="0"/>
                <a:cs typeface="Times New Roman" panose="02020603050405020304" pitchFamily="18" charset="0"/>
              </a:rPr>
              <a:t> → Transparentes Mindestanforderungsniveau</a:t>
            </a:r>
          </a:p>
          <a:p>
            <a:r>
              <a:rPr lang="de-DE" sz="2200" b="1" dirty="0">
                <a:latin typeface="Times New Roman" panose="02020603050405020304" pitchFamily="18" charset="0"/>
                <a:cs typeface="Times New Roman" panose="02020603050405020304" pitchFamily="18" charset="0"/>
              </a:rPr>
              <a:t>verlangt relativ hohe zeitliche Investitionen der Studierenden, welches</a:t>
            </a:r>
          </a:p>
          <a:p>
            <a:r>
              <a:rPr lang="de-DE" sz="2200" b="1" dirty="0">
                <a:latin typeface="Times New Roman" panose="02020603050405020304" pitchFamily="18" charset="0"/>
                <a:cs typeface="Times New Roman" panose="02020603050405020304" pitchFamily="18" charset="0"/>
              </a:rPr>
              <a:t>dem Arbeitsmarkt glaubhaft Kompetenz </a:t>
            </a:r>
            <a:r>
              <a:rPr lang="de-DE" sz="2200" b="1" dirty="0" err="1">
                <a:latin typeface="Times New Roman" panose="02020603050405020304" pitchFamily="18" charset="0"/>
                <a:cs typeface="Times New Roman" panose="02020603050405020304" pitchFamily="18" charset="0"/>
              </a:rPr>
              <a:t>siganlisiert</a:t>
            </a:r>
            <a:r>
              <a:rPr lang="de-DE" sz="2200" dirty="0">
                <a:latin typeface="Times New Roman" panose="02020603050405020304" pitchFamily="18" charset="0"/>
                <a:cs typeface="Times New Roman" panose="02020603050405020304" pitchFamily="18" charset="0"/>
              </a:rPr>
              <a:t> </a:t>
            </a:r>
            <a:endParaRPr lang="de-DE" sz="2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9472F87-D107-7168-8AC3-E2C04E0919E7}"/>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6600198D-0E73-45A2-CEBB-8FC86E7E271D}"/>
                  </a:ext>
                </a:extLst>
              </p14:cNvPr>
              <p14:cNvContentPartPr/>
              <p14:nvPr/>
            </p14:nvContentPartPr>
            <p14:xfrm>
              <a:off x="8042596" y="1724171"/>
              <a:ext cx="3101400" cy="48240"/>
            </p14:xfrm>
          </p:contentPart>
        </mc:Choice>
        <mc:Fallback>
          <p:pic>
            <p:nvPicPr>
              <p:cNvPr id="2" name="Freihand 1">
                <a:extLst>
                  <a:ext uri="{FF2B5EF4-FFF2-40B4-BE49-F238E27FC236}">
                    <a16:creationId xmlns:a16="http://schemas.microsoft.com/office/drawing/2014/main" id="{6600198D-0E73-45A2-CEBB-8FC86E7E271D}"/>
                  </a:ext>
                </a:extLst>
              </p:cNvPr>
              <p:cNvPicPr/>
              <p:nvPr/>
            </p:nvPicPr>
            <p:blipFill>
              <a:blip r:embed="rId3"/>
              <a:stretch>
                <a:fillRect/>
              </a:stretch>
            </p:blipFill>
            <p:spPr>
              <a:xfrm>
                <a:off x="8038276" y="1719851"/>
                <a:ext cx="3110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5731688-3E8D-9FFB-4E98-968E7CFE53A1}"/>
                  </a:ext>
                </a:extLst>
              </p14:cNvPr>
              <p14:cNvContentPartPr/>
              <p14:nvPr/>
            </p14:nvContentPartPr>
            <p14:xfrm>
              <a:off x="7199476" y="2955011"/>
              <a:ext cx="4554720" cy="86400"/>
            </p14:xfrm>
          </p:contentPart>
        </mc:Choice>
        <mc:Fallback>
          <p:pic>
            <p:nvPicPr>
              <p:cNvPr id="3" name="Freihand 2">
                <a:extLst>
                  <a:ext uri="{FF2B5EF4-FFF2-40B4-BE49-F238E27FC236}">
                    <a16:creationId xmlns:a16="http://schemas.microsoft.com/office/drawing/2014/main" id="{15731688-3E8D-9FFB-4E98-968E7CFE53A1}"/>
                  </a:ext>
                </a:extLst>
              </p:cNvPr>
              <p:cNvPicPr/>
              <p:nvPr/>
            </p:nvPicPr>
            <p:blipFill>
              <a:blip r:embed="rId5"/>
              <a:stretch>
                <a:fillRect/>
              </a:stretch>
            </p:blipFill>
            <p:spPr>
              <a:xfrm>
                <a:off x="7195156" y="2950691"/>
                <a:ext cx="4563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E100EA59-52F8-2DB7-505F-F8565D8876C9}"/>
                  </a:ext>
                </a:extLst>
              </p14:cNvPr>
              <p14:cNvContentPartPr/>
              <p14:nvPr/>
            </p14:nvContentPartPr>
            <p14:xfrm>
              <a:off x="165076" y="5295731"/>
              <a:ext cx="5616000" cy="80640"/>
            </p14:xfrm>
          </p:contentPart>
        </mc:Choice>
        <mc:Fallback>
          <p:pic>
            <p:nvPicPr>
              <p:cNvPr id="6" name="Freihand 5">
                <a:extLst>
                  <a:ext uri="{FF2B5EF4-FFF2-40B4-BE49-F238E27FC236}">
                    <a16:creationId xmlns:a16="http://schemas.microsoft.com/office/drawing/2014/main" id="{E100EA59-52F8-2DB7-505F-F8565D8876C9}"/>
                  </a:ext>
                </a:extLst>
              </p:cNvPr>
              <p:cNvPicPr/>
              <p:nvPr/>
            </p:nvPicPr>
            <p:blipFill>
              <a:blip r:embed="rId7"/>
              <a:stretch>
                <a:fillRect/>
              </a:stretch>
            </p:blipFill>
            <p:spPr>
              <a:xfrm>
                <a:off x="160756" y="5291411"/>
                <a:ext cx="5624640" cy="89280"/>
              </a:xfrm>
              <a:prstGeom prst="rect">
                <a:avLst/>
              </a:prstGeom>
            </p:spPr>
          </p:pic>
        </mc:Fallback>
      </mc:AlternateContent>
    </p:spTree>
    <p:extLst>
      <p:ext uri="{BB962C8B-B14F-4D97-AF65-F5344CB8AC3E}">
        <p14:creationId xmlns:p14="http://schemas.microsoft.com/office/powerpoint/2010/main" val="293190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3944457" y="0"/>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8395687" y="85326"/>
            <a:ext cx="3724269" cy="653244"/>
          </a:xfrm>
          <a:prstGeom prst="rect">
            <a:avLst/>
          </a:prstGeom>
          <a:noFill/>
        </p:spPr>
        <p:txBody>
          <a:bodyPr wrap="square" rtlCol="0">
            <a:noAutofit/>
          </a:bodyPr>
          <a:lstStyle/>
          <a:p>
            <a:r>
              <a:rPr lang="de-DE" sz="2903" dirty="0"/>
              <a:t>[12; 8, 5, 5, 4].</a:t>
            </a:r>
          </a:p>
        </p:txBody>
      </p:sp>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9410C8F0-6494-E45D-18F6-819620D7EC07}"/>
              </a:ext>
            </a:extLst>
          </p:cNvPr>
          <p:cNvGraphicFramePr>
            <a:graphicFrameLocks noGrp="1"/>
          </p:cNvGraphicFramePr>
          <p:nvPr>
            <p:extLst>
              <p:ext uri="{D42A27DB-BD31-4B8C-83A1-F6EECF244321}">
                <p14:modId xmlns:p14="http://schemas.microsoft.com/office/powerpoint/2010/main" val="2709019010"/>
              </p:ext>
            </p:extLst>
          </p:nvPr>
        </p:nvGraphicFramePr>
        <p:xfrm>
          <a:off x="61883" y="553720"/>
          <a:ext cx="8128000" cy="630428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746768369"/>
                    </a:ext>
                  </a:extLst>
                </a:gridCol>
                <a:gridCol w="1016000">
                  <a:extLst>
                    <a:ext uri="{9D8B030D-6E8A-4147-A177-3AD203B41FA5}">
                      <a16:colId xmlns:a16="http://schemas.microsoft.com/office/drawing/2014/main" val="1513976453"/>
                    </a:ext>
                  </a:extLst>
                </a:gridCol>
                <a:gridCol w="1016000">
                  <a:extLst>
                    <a:ext uri="{9D8B030D-6E8A-4147-A177-3AD203B41FA5}">
                      <a16:colId xmlns:a16="http://schemas.microsoft.com/office/drawing/2014/main" val="730869998"/>
                    </a:ext>
                  </a:extLst>
                </a:gridCol>
                <a:gridCol w="1016000">
                  <a:extLst>
                    <a:ext uri="{9D8B030D-6E8A-4147-A177-3AD203B41FA5}">
                      <a16:colId xmlns:a16="http://schemas.microsoft.com/office/drawing/2014/main" val="1808411318"/>
                    </a:ext>
                  </a:extLst>
                </a:gridCol>
                <a:gridCol w="1016000">
                  <a:extLst>
                    <a:ext uri="{9D8B030D-6E8A-4147-A177-3AD203B41FA5}">
                      <a16:colId xmlns:a16="http://schemas.microsoft.com/office/drawing/2014/main" val="2569561115"/>
                    </a:ext>
                  </a:extLst>
                </a:gridCol>
                <a:gridCol w="1016000">
                  <a:extLst>
                    <a:ext uri="{9D8B030D-6E8A-4147-A177-3AD203B41FA5}">
                      <a16:colId xmlns:a16="http://schemas.microsoft.com/office/drawing/2014/main" val="1436696241"/>
                    </a:ext>
                  </a:extLst>
                </a:gridCol>
                <a:gridCol w="1016000">
                  <a:extLst>
                    <a:ext uri="{9D8B030D-6E8A-4147-A177-3AD203B41FA5}">
                      <a16:colId xmlns:a16="http://schemas.microsoft.com/office/drawing/2014/main" val="2253659425"/>
                    </a:ext>
                  </a:extLst>
                </a:gridCol>
                <a:gridCol w="1016000">
                  <a:extLst>
                    <a:ext uri="{9D8B030D-6E8A-4147-A177-3AD203B41FA5}">
                      <a16:colId xmlns:a16="http://schemas.microsoft.com/office/drawing/2014/main" val="3047927281"/>
                    </a:ext>
                  </a:extLst>
                </a:gridCol>
              </a:tblGrid>
              <a:tr h="370840">
                <a:tc>
                  <a:txBody>
                    <a:bodyPr/>
                    <a:lstStyle/>
                    <a:p>
                      <a:endParaRPr lang="de-DE"/>
                    </a:p>
                  </a:txBody>
                  <a:tcPr/>
                </a:tc>
                <a:tc>
                  <a:txBody>
                    <a:bodyPr/>
                    <a:lstStyle/>
                    <a:p>
                      <a:r>
                        <a:rPr lang="de-DE" sz="1800" b="0" i="0" u="none" strike="noStrike" baseline="0">
                          <a:solidFill>
                            <a:schemeClr val="tx1"/>
                          </a:solidFill>
                          <a:latin typeface="+mn-lt"/>
                          <a:ea typeface="+mn-ea"/>
                          <a:cs typeface="+mn-cs"/>
                        </a:rPr>
                        <a:t>Koalition</a:t>
                      </a:r>
                      <a:endParaRPr lang="de-DE"/>
                    </a:p>
                  </a:txBody>
                  <a:tcPr/>
                </a:tc>
                <a:tc>
                  <a:txBody>
                    <a:bodyPr/>
                    <a:lstStyle/>
                    <a:p>
                      <a:r>
                        <a:rPr lang="de-DE"/>
                        <a:t>Gewicht</a:t>
                      </a:r>
                    </a:p>
                  </a:txBody>
                  <a:tcPr/>
                </a:tc>
                <a:tc>
                  <a:txBody>
                    <a:bodyPr/>
                    <a:lstStyle/>
                    <a:p>
                      <a:r>
                        <a:rPr lang="de-DE"/>
                        <a:t>G/V</a:t>
                      </a:r>
                    </a:p>
                  </a:txBody>
                  <a:tcPr/>
                </a:tc>
                <a:tc>
                  <a:txBody>
                    <a:bodyPr/>
                    <a:lstStyle/>
                    <a:p>
                      <a:r>
                        <a:rPr lang="de-DE"/>
                        <a:t>P1</a:t>
                      </a:r>
                    </a:p>
                  </a:txBody>
                  <a:tcPr/>
                </a:tc>
                <a:tc>
                  <a:txBody>
                    <a:bodyPr/>
                    <a:lstStyle/>
                    <a:p>
                      <a:r>
                        <a:rPr lang="de-DE"/>
                        <a:t>P2</a:t>
                      </a:r>
                    </a:p>
                  </a:txBody>
                  <a:tcPr/>
                </a:tc>
                <a:tc>
                  <a:txBody>
                    <a:bodyPr/>
                    <a:lstStyle/>
                    <a:p>
                      <a:r>
                        <a:rPr lang="de-DE"/>
                        <a:t>P3</a:t>
                      </a:r>
                    </a:p>
                  </a:txBody>
                  <a:tcPr/>
                </a:tc>
                <a:tc>
                  <a:txBody>
                    <a:bodyPr/>
                    <a:lstStyle/>
                    <a:p>
                      <a:r>
                        <a:rPr lang="de-DE"/>
                        <a:t>P4</a:t>
                      </a:r>
                    </a:p>
                  </a:txBody>
                  <a:tcPr/>
                </a:tc>
                <a:extLst>
                  <a:ext uri="{0D108BD9-81ED-4DB2-BD59-A6C34878D82A}">
                    <a16:rowId xmlns:a16="http://schemas.microsoft.com/office/drawing/2014/main" val="330349038"/>
                  </a:ext>
                </a:extLst>
              </a:tr>
              <a:tr h="370840">
                <a:tc>
                  <a:txBody>
                    <a:bodyPr/>
                    <a:lstStyle/>
                    <a:p>
                      <a:endParaRPr lang="de-DE"/>
                    </a:p>
                  </a:txBody>
                  <a:tcPr/>
                </a:tc>
                <a:tc>
                  <a:txBody>
                    <a:bodyPr/>
                    <a:lstStyle/>
                    <a:p>
                      <a:r>
                        <a:rPr lang="de-DE" sz="1600"/>
                        <a:t>P1P2</a:t>
                      </a:r>
                    </a:p>
                  </a:txBody>
                  <a:tcPr marL="82953" marR="82953" marT="41476" marB="41476"/>
                </a:tc>
                <a:tc>
                  <a:txBody>
                    <a:bodyPr/>
                    <a:lstStyle/>
                    <a:p>
                      <a:r>
                        <a:rPr lang="de-DE" sz="1600"/>
                        <a:t>13</a:t>
                      </a:r>
                      <a:endParaRPr lang="de-DE" sz="1600" dirty="0"/>
                    </a:p>
                  </a:txBody>
                  <a:tcPr marL="82953" marR="82953" marT="41476" marB="41476"/>
                </a:tc>
                <a:tc>
                  <a:txBody>
                    <a:bodyPr/>
                    <a:lstStyle/>
                    <a:p>
                      <a:r>
                        <a:rPr lang="de-DE" sz="1600"/>
                        <a:t>1</a:t>
                      </a:r>
                    </a:p>
                  </a:txBody>
                  <a:tcPr marL="82953" marR="82953" marT="41476" marB="41476"/>
                </a:tc>
                <a:tc>
                  <a:txBody>
                    <a:bodyPr/>
                    <a:lstStyle/>
                    <a:p>
                      <a:r>
                        <a:rPr lang="de-DE"/>
                        <a:t>1</a:t>
                      </a:r>
                    </a:p>
                  </a:txBody>
                  <a:tcPr/>
                </a:tc>
                <a:tc>
                  <a:txBody>
                    <a:bodyPr/>
                    <a:lstStyle/>
                    <a:p>
                      <a:r>
                        <a:rPr lang="de-DE"/>
                        <a:t>1</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691074839"/>
                  </a:ext>
                </a:extLst>
              </a:tr>
              <a:tr h="370840">
                <a:tc>
                  <a:txBody>
                    <a:bodyPr/>
                    <a:lstStyle/>
                    <a:p>
                      <a:endParaRPr lang="de-DE"/>
                    </a:p>
                  </a:txBody>
                  <a:tcPr/>
                </a:tc>
                <a:tc>
                  <a:txBody>
                    <a:bodyPr/>
                    <a:lstStyle/>
                    <a:p>
                      <a:r>
                        <a:rPr lang="de-DE" sz="1600"/>
                        <a:t>P1P3</a:t>
                      </a:r>
                    </a:p>
                  </a:txBody>
                  <a:tcPr marL="82953" marR="82953" marT="41476" marB="41476"/>
                </a:tc>
                <a:tc>
                  <a:txBody>
                    <a:bodyPr/>
                    <a:lstStyle/>
                    <a:p>
                      <a:r>
                        <a:rPr lang="de-DE" sz="1600"/>
                        <a:t>13</a:t>
                      </a:r>
                    </a:p>
                  </a:txBody>
                  <a:tcPr marL="82953" marR="82953" marT="41476" marB="41476"/>
                </a:tc>
                <a:tc>
                  <a:txBody>
                    <a:bodyPr/>
                    <a:lstStyle/>
                    <a:p>
                      <a:r>
                        <a:rPr lang="de-DE" sz="1600"/>
                        <a:t>1</a:t>
                      </a:r>
                    </a:p>
                  </a:txBody>
                  <a:tcPr marL="82953" marR="82953" marT="41476" marB="41476"/>
                </a:tc>
                <a:tc>
                  <a:txBody>
                    <a:bodyPr/>
                    <a:lstStyle/>
                    <a:p>
                      <a:r>
                        <a:rPr lang="de-DE"/>
                        <a:t>1</a:t>
                      </a:r>
                    </a:p>
                  </a:txBody>
                  <a:tcPr/>
                </a:tc>
                <a:tc>
                  <a:txBody>
                    <a:bodyPr/>
                    <a:lstStyle/>
                    <a:p>
                      <a:endParaRPr lang="de-DE"/>
                    </a:p>
                  </a:txBody>
                  <a:tcPr/>
                </a:tc>
                <a:tc>
                  <a:txBody>
                    <a:bodyPr/>
                    <a:lstStyle/>
                    <a:p>
                      <a:r>
                        <a:rPr lang="de-DE"/>
                        <a:t>1</a:t>
                      </a:r>
                    </a:p>
                  </a:txBody>
                  <a:tcPr/>
                </a:tc>
                <a:tc>
                  <a:txBody>
                    <a:bodyPr/>
                    <a:lstStyle/>
                    <a:p>
                      <a:endParaRPr lang="de-DE"/>
                    </a:p>
                  </a:txBody>
                  <a:tcPr/>
                </a:tc>
                <a:extLst>
                  <a:ext uri="{0D108BD9-81ED-4DB2-BD59-A6C34878D82A}">
                    <a16:rowId xmlns:a16="http://schemas.microsoft.com/office/drawing/2014/main" val="2063785488"/>
                  </a:ext>
                </a:extLst>
              </a:tr>
              <a:tr h="370840">
                <a:tc>
                  <a:txBody>
                    <a:bodyPr/>
                    <a:lstStyle/>
                    <a:p>
                      <a:endParaRPr lang="de-DE"/>
                    </a:p>
                  </a:txBody>
                  <a:tcPr/>
                </a:tc>
                <a:tc>
                  <a:txBody>
                    <a:bodyPr/>
                    <a:lstStyle/>
                    <a:p>
                      <a:r>
                        <a:rPr lang="de-DE" sz="1600"/>
                        <a:t>P1P4</a:t>
                      </a:r>
                      <a:endParaRPr lang="de-DE" sz="1600" dirty="0"/>
                    </a:p>
                  </a:txBody>
                  <a:tcPr marL="82953" marR="82953" marT="41476" marB="41476"/>
                </a:tc>
                <a:tc>
                  <a:txBody>
                    <a:bodyPr/>
                    <a:lstStyle/>
                    <a:p>
                      <a:r>
                        <a:rPr lang="de-DE" sz="1600"/>
                        <a:t>12</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endParaRPr lang="de-DE"/>
                    </a:p>
                  </a:txBody>
                  <a:tcPr/>
                </a:tc>
                <a:tc>
                  <a:txBody>
                    <a:bodyPr/>
                    <a:lstStyle/>
                    <a:p>
                      <a:endParaRPr lang="de-DE"/>
                    </a:p>
                  </a:txBody>
                  <a:tcPr/>
                </a:tc>
                <a:tc>
                  <a:txBody>
                    <a:bodyPr/>
                    <a:lstStyle/>
                    <a:p>
                      <a:r>
                        <a:rPr lang="de-DE"/>
                        <a:t>1</a:t>
                      </a:r>
                    </a:p>
                  </a:txBody>
                  <a:tcPr/>
                </a:tc>
                <a:extLst>
                  <a:ext uri="{0D108BD9-81ED-4DB2-BD59-A6C34878D82A}">
                    <a16:rowId xmlns:a16="http://schemas.microsoft.com/office/drawing/2014/main" val="838456217"/>
                  </a:ext>
                </a:extLst>
              </a:tr>
              <a:tr h="370840">
                <a:tc>
                  <a:txBody>
                    <a:bodyPr/>
                    <a:lstStyle/>
                    <a:p>
                      <a:endParaRPr lang="de-DE"/>
                    </a:p>
                  </a:txBody>
                  <a:tcPr/>
                </a:tc>
                <a:tc>
                  <a:txBody>
                    <a:bodyPr/>
                    <a:lstStyle/>
                    <a:p>
                      <a:r>
                        <a:rPr lang="de-DE" sz="1600"/>
                        <a:t>P2P3</a:t>
                      </a:r>
                    </a:p>
                  </a:txBody>
                  <a:tcPr marL="82953" marR="82953" marT="41476" marB="41476"/>
                </a:tc>
                <a:tc>
                  <a:txBody>
                    <a:bodyPr/>
                    <a:lstStyle/>
                    <a:p>
                      <a:r>
                        <a:rPr lang="de-DE" sz="1600"/>
                        <a:t>10</a:t>
                      </a:r>
                    </a:p>
                  </a:txBody>
                  <a:tcPr marL="82953" marR="82953" marT="41476" marB="41476"/>
                </a:tc>
                <a:tc>
                  <a:txBody>
                    <a:bodyPr/>
                    <a:lstStyle/>
                    <a:p>
                      <a:r>
                        <a:rPr lang="de-DE" sz="1600"/>
                        <a:t>0</a:t>
                      </a:r>
                      <a:endParaRPr lang="de-DE" sz="1600" dirty="0"/>
                    </a:p>
                  </a:txBody>
                  <a:tcPr marL="82953" marR="82953" marT="41476" marB="41476"/>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480538702"/>
                  </a:ext>
                </a:extLst>
              </a:tr>
              <a:tr h="370840">
                <a:tc>
                  <a:txBody>
                    <a:bodyPr/>
                    <a:lstStyle/>
                    <a:p>
                      <a:endParaRPr lang="de-DE"/>
                    </a:p>
                  </a:txBody>
                  <a:tcPr/>
                </a:tc>
                <a:tc>
                  <a:txBody>
                    <a:bodyPr/>
                    <a:lstStyle/>
                    <a:p>
                      <a:r>
                        <a:rPr lang="de-DE" sz="1600"/>
                        <a:t>P2P4</a:t>
                      </a:r>
                    </a:p>
                  </a:txBody>
                  <a:tcPr marL="82953" marR="82953" marT="41476" marB="41476"/>
                </a:tc>
                <a:tc>
                  <a:txBody>
                    <a:bodyPr/>
                    <a:lstStyle/>
                    <a:p>
                      <a:r>
                        <a:rPr lang="de-DE" sz="1600"/>
                        <a:t>9</a:t>
                      </a:r>
                    </a:p>
                  </a:txBody>
                  <a:tcPr marL="82953" marR="82953" marT="41476" marB="41476"/>
                </a:tc>
                <a:tc>
                  <a:txBody>
                    <a:bodyPr/>
                    <a:lstStyle/>
                    <a:p>
                      <a:r>
                        <a:rPr lang="de-DE" sz="1600"/>
                        <a:t>0</a:t>
                      </a:r>
                      <a:endParaRPr lang="de-DE" sz="1600" dirty="0"/>
                    </a:p>
                  </a:txBody>
                  <a:tcPr marL="82953" marR="82953" marT="41476" marB="41476"/>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890102902"/>
                  </a:ext>
                </a:extLst>
              </a:tr>
              <a:tr h="370840">
                <a:tc>
                  <a:txBody>
                    <a:bodyPr/>
                    <a:lstStyle/>
                    <a:p>
                      <a:endParaRPr lang="de-DE"/>
                    </a:p>
                  </a:txBody>
                  <a:tcPr/>
                </a:tc>
                <a:tc>
                  <a:txBody>
                    <a:bodyPr/>
                    <a:lstStyle/>
                    <a:p>
                      <a:r>
                        <a:rPr lang="de-DE" sz="1600"/>
                        <a:t>P3P4</a:t>
                      </a:r>
                    </a:p>
                  </a:txBody>
                  <a:tcPr marL="82953" marR="82953" marT="41476" marB="41476"/>
                </a:tc>
                <a:tc>
                  <a:txBody>
                    <a:bodyPr/>
                    <a:lstStyle/>
                    <a:p>
                      <a:r>
                        <a:rPr lang="de-DE" sz="1600"/>
                        <a:t>9</a:t>
                      </a:r>
                    </a:p>
                  </a:txBody>
                  <a:tcPr marL="82953" marR="82953" marT="41476" marB="41476"/>
                </a:tc>
                <a:tc>
                  <a:txBody>
                    <a:bodyPr/>
                    <a:lstStyle/>
                    <a:p>
                      <a:r>
                        <a:rPr lang="de-DE" sz="1600"/>
                        <a:t>0</a:t>
                      </a:r>
                      <a:endParaRPr lang="de-DE" sz="1600" dirty="0"/>
                    </a:p>
                  </a:txBody>
                  <a:tcPr marL="82953" marR="82953" marT="41476" marB="41476"/>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593056502"/>
                  </a:ext>
                </a:extLst>
              </a:tr>
              <a:tr h="370840">
                <a:tc>
                  <a:txBody>
                    <a:bodyPr/>
                    <a:lstStyle/>
                    <a:p>
                      <a:endParaRPr lang="de-DE"/>
                    </a:p>
                  </a:txBody>
                  <a:tcPr/>
                </a:tc>
                <a:tc>
                  <a:txBody>
                    <a:bodyPr/>
                    <a:lstStyle/>
                    <a:p>
                      <a:r>
                        <a:rPr lang="de-DE" sz="1600"/>
                        <a:t>P1P2P3</a:t>
                      </a:r>
                    </a:p>
                  </a:txBody>
                  <a:tcPr marL="82953" marR="82953" marT="41476" marB="41476"/>
                </a:tc>
                <a:tc>
                  <a:txBody>
                    <a:bodyPr/>
                    <a:lstStyle/>
                    <a:p>
                      <a:r>
                        <a:rPr lang="de-DE" sz="1600"/>
                        <a:t>18</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r>
                        <a:rPr lang="de-DE"/>
                        <a:t>0</a:t>
                      </a:r>
                    </a:p>
                  </a:txBody>
                  <a:tcPr/>
                </a:tc>
                <a:tc>
                  <a:txBody>
                    <a:bodyPr/>
                    <a:lstStyle/>
                    <a:p>
                      <a:r>
                        <a:rPr lang="de-DE"/>
                        <a:t>0</a:t>
                      </a:r>
                    </a:p>
                  </a:txBody>
                  <a:tcPr/>
                </a:tc>
                <a:tc>
                  <a:txBody>
                    <a:bodyPr/>
                    <a:lstStyle/>
                    <a:p>
                      <a:endParaRPr lang="de-DE"/>
                    </a:p>
                  </a:txBody>
                  <a:tcPr/>
                </a:tc>
                <a:extLst>
                  <a:ext uri="{0D108BD9-81ED-4DB2-BD59-A6C34878D82A}">
                    <a16:rowId xmlns:a16="http://schemas.microsoft.com/office/drawing/2014/main" val="1514297493"/>
                  </a:ext>
                </a:extLst>
              </a:tr>
              <a:tr h="370840">
                <a:tc>
                  <a:txBody>
                    <a:bodyPr/>
                    <a:lstStyle/>
                    <a:p>
                      <a:endParaRPr lang="de-DE"/>
                    </a:p>
                  </a:txBody>
                  <a:tcPr/>
                </a:tc>
                <a:tc>
                  <a:txBody>
                    <a:bodyPr/>
                    <a:lstStyle/>
                    <a:p>
                      <a:r>
                        <a:rPr lang="de-DE" sz="1600"/>
                        <a:t>P1P2P4</a:t>
                      </a:r>
                    </a:p>
                  </a:txBody>
                  <a:tcPr marL="82953" marR="82953" marT="41476" marB="41476"/>
                </a:tc>
                <a:tc>
                  <a:txBody>
                    <a:bodyPr/>
                    <a:lstStyle/>
                    <a:p>
                      <a:r>
                        <a:rPr lang="de-DE" sz="1600"/>
                        <a:t>17</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r>
                        <a:rPr lang="de-DE"/>
                        <a:t>0</a:t>
                      </a:r>
                    </a:p>
                  </a:txBody>
                  <a:tcPr/>
                </a:tc>
                <a:tc>
                  <a:txBody>
                    <a:bodyPr/>
                    <a:lstStyle/>
                    <a:p>
                      <a:endParaRPr lang="de-DE"/>
                    </a:p>
                  </a:txBody>
                  <a:tcPr/>
                </a:tc>
                <a:tc>
                  <a:txBody>
                    <a:bodyPr/>
                    <a:lstStyle/>
                    <a:p>
                      <a:r>
                        <a:rPr lang="de-DE"/>
                        <a:t>0</a:t>
                      </a:r>
                    </a:p>
                  </a:txBody>
                  <a:tcPr/>
                </a:tc>
                <a:extLst>
                  <a:ext uri="{0D108BD9-81ED-4DB2-BD59-A6C34878D82A}">
                    <a16:rowId xmlns:a16="http://schemas.microsoft.com/office/drawing/2014/main" val="2702969360"/>
                  </a:ext>
                </a:extLst>
              </a:tr>
              <a:tr h="370840">
                <a:tc>
                  <a:txBody>
                    <a:bodyPr/>
                    <a:lstStyle/>
                    <a:p>
                      <a:endParaRPr lang="de-DE"/>
                    </a:p>
                  </a:txBody>
                  <a:tcPr/>
                </a:tc>
                <a:tc>
                  <a:txBody>
                    <a:bodyPr/>
                    <a:lstStyle/>
                    <a:p>
                      <a:r>
                        <a:rPr lang="de-DE" sz="1600"/>
                        <a:t>P1P3P4</a:t>
                      </a:r>
                    </a:p>
                  </a:txBody>
                  <a:tcPr marL="82953" marR="82953" marT="41476" marB="41476"/>
                </a:tc>
                <a:tc>
                  <a:txBody>
                    <a:bodyPr/>
                    <a:lstStyle/>
                    <a:p>
                      <a:r>
                        <a:rPr lang="de-DE" sz="1600"/>
                        <a:t>17</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endParaRPr lang="de-DE"/>
                    </a:p>
                  </a:txBody>
                  <a:tcPr/>
                </a:tc>
                <a:tc>
                  <a:txBody>
                    <a:bodyPr/>
                    <a:lstStyle/>
                    <a:p>
                      <a:r>
                        <a:rPr lang="de-DE"/>
                        <a:t>0</a:t>
                      </a:r>
                    </a:p>
                  </a:txBody>
                  <a:tcPr/>
                </a:tc>
                <a:tc>
                  <a:txBody>
                    <a:bodyPr/>
                    <a:lstStyle/>
                    <a:p>
                      <a:r>
                        <a:rPr lang="de-DE"/>
                        <a:t>0</a:t>
                      </a:r>
                    </a:p>
                  </a:txBody>
                  <a:tcPr/>
                </a:tc>
                <a:extLst>
                  <a:ext uri="{0D108BD9-81ED-4DB2-BD59-A6C34878D82A}">
                    <a16:rowId xmlns:a16="http://schemas.microsoft.com/office/drawing/2014/main" val="4100492012"/>
                  </a:ext>
                </a:extLst>
              </a:tr>
              <a:tr h="370840">
                <a:tc>
                  <a:txBody>
                    <a:bodyPr/>
                    <a:lstStyle/>
                    <a:p>
                      <a:endParaRPr lang="de-DE"/>
                    </a:p>
                  </a:txBody>
                  <a:tcPr/>
                </a:tc>
                <a:tc>
                  <a:txBody>
                    <a:bodyPr/>
                    <a:lstStyle/>
                    <a:p>
                      <a:r>
                        <a:rPr lang="de-DE" sz="1600"/>
                        <a:t>P2P3P4</a:t>
                      </a:r>
                    </a:p>
                  </a:txBody>
                  <a:tcPr marL="82953" marR="82953" marT="41476" marB="41476"/>
                </a:tc>
                <a:tc>
                  <a:txBody>
                    <a:bodyPr/>
                    <a:lstStyle/>
                    <a:p>
                      <a:r>
                        <a:rPr lang="de-DE" sz="1600"/>
                        <a:t>14</a:t>
                      </a:r>
                    </a:p>
                  </a:txBody>
                  <a:tcPr marL="82953" marR="82953" marT="41476" marB="41476"/>
                </a:tc>
                <a:tc>
                  <a:txBody>
                    <a:bodyPr/>
                    <a:lstStyle/>
                    <a:p>
                      <a:r>
                        <a:rPr lang="de-DE" sz="1600"/>
                        <a:t>1</a:t>
                      </a:r>
                      <a:endParaRPr lang="de-DE" sz="1600" dirty="0"/>
                    </a:p>
                  </a:txBody>
                  <a:tcPr marL="82953" marR="82953" marT="41476" marB="41476"/>
                </a:tc>
                <a:tc>
                  <a:txBody>
                    <a:bodyPr/>
                    <a:lstStyle/>
                    <a:p>
                      <a:endParaRPr lang="de-DE"/>
                    </a:p>
                  </a:txBody>
                  <a:tcPr/>
                </a:tc>
                <a:tc>
                  <a:txBody>
                    <a:bodyPr/>
                    <a:lstStyle/>
                    <a:p>
                      <a:r>
                        <a:rPr lang="de-DE"/>
                        <a:t>1</a:t>
                      </a:r>
                    </a:p>
                  </a:txBody>
                  <a:tcPr/>
                </a:tc>
                <a:tc>
                  <a:txBody>
                    <a:bodyPr/>
                    <a:lstStyle/>
                    <a:p>
                      <a:r>
                        <a:rPr lang="de-DE"/>
                        <a:t>1</a:t>
                      </a:r>
                    </a:p>
                  </a:txBody>
                  <a:tcPr/>
                </a:tc>
                <a:tc>
                  <a:txBody>
                    <a:bodyPr/>
                    <a:lstStyle/>
                    <a:p>
                      <a:r>
                        <a:rPr lang="de-DE"/>
                        <a:t>1</a:t>
                      </a:r>
                    </a:p>
                  </a:txBody>
                  <a:tcPr/>
                </a:tc>
                <a:extLst>
                  <a:ext uri="{0D108BD9-81ED-4DB2-BD59-A6C34878D82A}">
                    <a16:rowId xmlns:a16="http://schemas.microsoft.com/office/drawing/2014/main" val="1344604966"/>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r>
                        <a:rPr lang="de-DE"/>
                        <a:t>6</a:t>
                      </a:r>
                    </a:p>
                  </a:txBody>
                  <a:tcPr/>
                </a:tc>
                <a:tc>
                  <a:txBody>
                    <a:bodyPr/>
                    <a:lstStyle/>
                    <a:p>
                      <a:r>
                        <a:rPr lang="de-DE"/>
                        <a:t>2</a:t>
                      </a:r>
                    </a:p>
                  </a:txBody>
                  <a:tcPr/>
                </a:tc>
                <a:tc>
                  <a:txBody>
                    <a:bodyPr/>
                    <a:lstStyle/>
                    <a:p>
                      <a:r>
                        <a:rPr lang="de-DE"/>
                        <a:t>2</a:t>
                      </a:r>
                    </a:p>
                  </a:txBody>
                  <a:tcPr/>
                </a:tc>
                <a:tc>
                  <a:txBody>
                    <a:bodyPr/>
                    <a:lstStyle/>
                    <a:p>
                      <a:r>
                        <a:rPr lang="de-DE"/>
                        <a:t>2</a:t>
                      </a:r>
                    </a:p>
                  </a:txBody>
                  <a:tcPr/>
                </a:tc>
                <a:extLst>
                  <a:ext uri="{0D108BD9-81ED-4DB2-BD59-A6C34878D82A}">
                    <a16:rowId xmlns:a16="http://schemas.microsoft.com/office/drawing/2014/main" val="3630032925"/>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r>
                        <a:rPr lang="de-DE" sz="1200"/>
                        <a:t>Banzaf-Wert</a:t>
                      </a:r>
                    </a:p>
                  </a:txBody>
                  <a:tcPr/>
                </a:tc>
                <a:tc>
                  <a:txBody>
                    <a:bodyPr/>
                    <a:lstStyle/>
                    <a:p>
                      <a:r>
                        <a:rPr lang="de-DE"/>
                        <a:t>6/12</a:t>
                      </a:r>
                    </a:p>
                  </a:txBody>
                  <a:tcPr/>
                </a:tc>
                <a:tc>
                  <a:txBody>
                    <a:bodyPr/>
                    <a:lstStyle/>
                    <a:p>
                      <a:r>
                        <a:rPr lang="de-DE"/>
                        <a:t>2/12</a:t>
                      </a:r>
                    </a:p>
                  </a:txBody>
                  <a:tcPr/>
                </a:tc>
                <a:tc>
                  <a:txBody>
                    <a:bodyPr/>
                    <a:lstStyle/>
                    <a:p>
                      <a:r>
                        <a:rPr lang="de-DE"/>
                        <a:t>2/12</a:t>
                      </a:r>
                    </a:p>
                  </a:txBody>
                  <a:tcPr/>
                </a:tc>
                <a:tc>
                  <a:txBody>
                    <a:bodyPr/>
                    <a:lstStyle/>
                    <a:p>
                      <a:r>
                        <a:rPr lang="de-DE"/>
                        <a:t>2/12</a:t>
                      </a:r>
                    </a:p>
                  </a:txBody>
                  <a:tcPr/>
                </a:tc>
                <a:extLst>
                  <a:ext uri="{0D108BD9-81ED-4DB2-BD59-A6C34878D82A}">
                    <a16:rowId xmlns:a16="http://schemas.microsoft.com/office/drawing/2014/main" val="9394832"/>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r>
                        <a:rPr lang="de-DE"/>
                        <a:t>0,5</a:t>
                      </a:r>
                    </a:p>
                  </a:txBody>
                  <a:tcPr/>
                </a:tc>
                <a:tc>
                  <a:txBody>
                    <a:bodyPr/>
                    <a:lstStyle/>
                    <a:p>
                      <a:r>
                        <a:rPr lang="de-DE"/>
                        <a:t>0,166</a:t>
                      </a:r>
                    </a:p>
                  </a:txBody>
                  <a:tcPr/>
                </a:tc>
                <a:tc>
                  <a:txBody>
                    <a:bodyPr/>
                    <a:lstStyle/>
                    <a:p>
                      <a:r>
                        <a:rPr lang="de-DE"/>
                        <a:t>0,166</a:t>
                      </a:r>
                    </a:p>
                  </a:txBody>
                  <a:tcPr/>
                </a:tc>
                <a:tc>
                  <a:txBody>
                    <a:bodyPr/>
                    <a:lstStyle/>
                    <a:p>
                      <a:r>
                        <a:rPr lang="de-DE"/>
                        <a:t>0,166</a:t>
                      </a:r>
                    </a:p>
                  </a:txBody>
                  <a:tcPr/>
                </a:tc>
                <a:extLst>
                  <a:ext uri="{0D108BD9-81ED-4DB2-BD59-A6C34878D82A}">
                    <a16:rowId xmlns:a16="http://schemas.microsoft.com/office/drawing/2014/main" val="2536275525"/>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206206929"/>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770100440"/>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305294430"/>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15AA18D7-2D38-64C9-632B-1E0B52A8CFB8}"/>
                  </a:ext>
                </a:extLst>
              </p14:cNvPr>
              <p14:cNvContentPartPr/>
              <p14:nvPr/>
            </p14:nvContentPartPr>
            <p14:xfrm>
              <a:off x="1018276" y="1436825"/>
              <a:ext cx="12240" cy="25560"/>
            </p14:xfrm>
          </p:contentPart>
        </mc:Choice>
        <mc:Fallback xmlns="">
          <p:pic>
            <p:nvPicPr>
              <p:cNvPr id="4" name="Freihand 3">
                <a:extLst>
                  <a:ext uri="{FF2B5EF4-FFF2-40B4-BE49-F238E27FC236}">
                    <a16:creationId xmlns:a16="http://schemas.microsoft.com/office/drawing/2014/main" id="{15AA18D7-2D38-64C9-632B-1E0B52A8CFB8}"/>
                  </a:ext>
                </a:extLst>
              </p:cNvPr>
              <p:cNvPicPr/>
              <p:nvPr/>
            </p:nvPicPr>
            <p:blipFill>
              <a:blip r:embed="rId4"/>
              <a:stretch>
                <a:fillRect/>
              </a:stretch>
            </p:blipFill>
            <p:spPr>
              <a:xfrm>
                <a:off x="1013956" y="1432505"/>
                <a:ext cx="2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DFA6D0B8-5438-B0FE-02E3-B001828368FE}"/>
                  </a:ext>
                </a:extLst>
              </p14:cNvPr>
              <p14:cNvContentPartPr/>
              <p14:nvPr/>
            </p14:nvContentPartPr>
            <p14:xfrm>
              <a:off x="8622556" y="1460782"/>
              <a:ext cx="25200" cy="15480"/>
            </p14:xfrm>
          </p:contentPart>
        </mc:Choice>
        <mc:Fallback xmlns="">
          <p:pic>
            <p:nvPicPr>
              <p:cNvPr id="11" name="Freihand 10">
                <a:extLst>
                  <a:ext uri="{FF2B5EF4-FFF2-40B4-BE49-F238E27FC236}">
                    <a16:creationId xmlns:a16="http://schemas.microsoft.com/office/drawing/2014/main" id="{DFA6D0B8-5438-B0FE-02E3-B001828368FE}"/>
                  </a:ext>
                </a:extLst>
              </p:cNvPr>
              <p:cNvPicPr/>
              <p:nvPr/>
            </p:nvPicPr>
            <p:blipFill>
              <a:blip r:embed="rId6"/>
              <a:stretch>
                <a:fillRect/>
              </a:stretch>
            </p:blipFill>
            <p:spPr>
              <a:xfrm>
                <a:off x="8618236" y="1456462"/>
                <a:ext cx="33840" cy="24120"/>
              </a:xfrm>
              <a:prstGeom prst="rect">
                <a:avLst/>
              </a:prstGeom>
            </p:spPr>
          </p:pic>
        </mc:Fallback>
      </mc:AlternateContent>
      <p:grpSp>
        <p:nvGrpSpPr>
          <p:cNvPr id="36" name="Gruppieren 35">
            <a:extLst>
              <a:ext uri="{FF2B5EF4-FFF2-40B4-BE49-F238E27FC236}">
                <a16:creationId xmlns:a16="http://schemas.microsoft.com/office/drawing/2014/main" id="{9009E546-327F-A61A-3FD9-52DA86014D33}"/>
              </a:ext>
            </a:extLst>
          </p:cNvPr>
          <p:cNvGrpSpPr/>
          <p:nvPr/>
        </p:nvGrpSpPr>
        <p:grpSpPr>
          <a:xfrm>
            <a:off x="8595196" y="743662"/>
            <a:ext cx="367200" cy="191160"/>
            <a:chOff x="8595196" y="743662"/>
            <a:chExt cx="367200" cy="191160"/>
          </a:xfrm>
        </p:grpSpPr>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A16009A6-789F-FEE0-C7AA-A57DABE59F6A}"/>
                    </a:ext>
                  </a:extLst>
                </p14:cNvPr>
                <p14:cNvContentPartPr/>
                <p14:nvPr/>
              </p14:nvContentPartPr>
              <p14:xfrm>
                <a:off x="8596996" y="800902"/>
                <a:ext cx="216000" cy="56160"/>
              </p14:xfrm>
            </p:contentPart>
          </mc:Choice>
          <mc:Fallback xmlns="">
            <p:pic>
              <p:nvPicPr>
                <p:cNvPr id="12" name="Freihand 11">
                  <a:extLst>
                    <a:ext uri="{FF2B5EF4-FFF2-40B4-BE49-F238E27FC236}">
                      <a16:creationId xmlns:a16="http://schemas.microsoft.com/office/drawing/2014/main" id="{A16009A6-789F-FEE0-C7AA-A57DABE59F6A}"/>
                    </a:ext>
                  </a:extLst>
                </p:cNvPr>
                <p:cNvPicPr/>
                <p:nvPr/>
              </p:nvPicPr>
              <p:blipFill>
                <a:blip r:embed="rId8"/>
                <a:stretch>
                  <a:fillRect/>
                </a:stretch>
              </p:blipFill>
              <p:spPr>
                <a:xfrm>
                  <a:off x="8592676" y="796582"/>
                  <a:ext cx="224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8CBBB84A-8D4F-829C-AD92-681C4C189BE0}"/>
                    </a:ext>
                  </a:extLst>
                </p14:cNvPr>
                <p14:cNvContentPartPr/>
                <p14:nvPr/>
              </p14:nvContentPartPr>
              <p14:xfrm>
                <a:off x="8595196" y="880102"/>
                <a:ext cx="214920" cy="45360"/>
              </p14:xfrm>
            </p:contentPart>
          </mc:Choice>
          <mc:Fallback xmlns="">
            <p:pic>
              <p:nvPicPr>
                <p:cNvPr id="13" name="Freihand 12">
                  <a:extLst>
                    <a:ext uri="{FF2B5EF4-FFF2-40B4-BE49-F238E27FC236}">
                      <a16:creationId xmlns:a16="http://schemas.microsoft.com/office/drawing/2014/main" id="{8CBBB84A-8D4F-829C-AD92-681C4C189BE0}"/>
                    </a:ext>
                  </a:extLst>
                </p:cNvPr>
                <p:cNvPicPr/>
                <p:nvPr/>
              </p:nvPicPr>
              <p:blipFill>
                <a:blip r:embed="rId10"/>
                <a:stretch>
                  <a:fillRect/>
                </a:stretch>
              </p:blipFill>
              <p:spPr>
                <a:xfrm>
                  <a:off x="8590876" y="875782"/>
                  <a:ext cx="223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63CB0CA6-8781-6A5E-D376-C67248D159F1}"/>
                    </a:ext>
                  </a:extLst>
                </p14:cNvPr>
                <p14:cNvContentPartPr/>
                <p14:nvPr/>
              </p14:nvContentPartPr>
              <p14:xfrm>
                <a:off x="8838556" y="743662"/>
                <a:ext cx="123840" cy="191160"/>
              </p14:xfrm>
            </p:contentPart>
          </mc:Choice>
          <mc:Fallback xmlns="">
            <p:pic>
              <p:nvPicPr>
                <p:cNvPr id="14" name="Freihand 13">
                  <a:extLst>
                    <a:ext uri="{FF2B5EF4-FFF2-40B4-BE49-F238E27FC236}">
                      <a16:creationId xmlns:a16="http://schemas.microsoft.com/office/drawing/2014/main" id="{63CB0CA6-8781-6A5E-D376-C67248D159F1}"/>
                    </a:ext>
                  </a:extLst>
                </p:cNvPr>
                <p:cNvPicPr/>
                <p:nvPr/>
              </p:nvPicPr>
              <p:blipFill>
                <a:blip r:embed="rId12"/>
                <a:stretch>
                  <a:fillRect/>
                </a:stretch>
              </p:blipFill>
              <p:spPr>
                <a:xfrm>
                  <a:off x="8834236" y="739342"/>
                  <a:ext cx="132480" cy="199800"/>
                </a:xfrm>
                <a:prstGeom prst="rect">
                  <a:avLst/>
                </a:prstGeom>
              </p:spPr>
            </p:pic>
          </mc:Fallback>
        </mc:AlternateContent>
      </p:grpSp>
      <p:grpSp>
        <p:nvGrpSpPr>
          <p:cNvPr id="35" name="Gruppieren 34">
            <a:extLst>
              <a:ext uri="{FF2B5EF4-FFF2-40B4-BE49-F238E27FC236}">
                <a16:creationId xmlns:a16="http://schemas.microsoft.com/office/drawing/2014/main" id="{FF0381E8-47C0-18B8-D36A-FE7DE2066748}"/>
              </a:ext>
            </a:extLst>
          </p:cNvPr>
          <p:cNvGrpSpPr/>
          <p:nvPr/>
        </p:nvGrpSpPr>
        <p:grpSpPr>
          <a:xfrm>
            <a:off x="9228076" y="693982"/>
            <a:ext cx="487440" cy="232920"/>
            <a:chOff x="9228076" y="693982"/>
            <a:chExt cx="487440" cy="2329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5F0BEF1B-673A-19B2-A26F-DEB35A93C32C}"/>
                    </a:ext>
                  </a:extLst>
                </p14:cNvPr>
                <p14:cNvContentPartPr/>
                <p14:nvPr/>
              </p14:nvContentPartPr>
              <p14:xfrm>
                <a:off x="9355516" y="762022"/>
                <a:ext cx="11880" cy="164880"/>
              </p14:xfrm>
            </p:contentPart>
          </mc:Choice>
          <mc:Fallback xmlns="">
            <p:pic>
              <p:nvPicPr>
                <p:cNvPr id="15" name="Freihand 14">
                  <a:extLst>
                    <a:ext uri="{FF2B5EF4-FFF2-40B4-BE49-F238E27FC236}">
                      <a16:creationId xmlns:a16="http://schemas.microsoft.com/office/drawing/2014/main" id="{5F0BEF1B-673A-19B2-A26F-DEB35A93C32C}"/>
                    </a:ext>
                  </a:extLst>
                </p:cNvPr>
                <p:cNvPicPr/>
                <p:nvPr/>
              </p:nvPicPr>
              <p:blipFill>
                <a:blip r:embed="rId14"/>
                <a:stretch>
                  <a:fillRect/>
                </a:stretch>
              </p:blipFill>
              <p:spPr>
                <a:xfrm>
                  <a:off x="9351196" y="757702"/>
                  <a:ext cx="20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16C7BBC6-FA1A-1CB0-757B-493D7018BA57}"/>
                    </a:ext>
                  </a:extLst>
                </p14:cNvPr>
                <p14:cNvContentPartPr/>
                <p14:nvPr/>
              </p14:nvContentPartPr>
              <p14:xfrm>
                <a:off x="9228076" y="693982"/>
                <a:ext cx="222120" cy="105840"/>
              </p14:xfrm>
            </p:contentPart>
          </mc:Choice>
          <mc:Fallback xmlns="">
            <p:pic>
              <p:nvPicPr>
                <p:cNvPr id="16" name="Freihand 15">
                  <a:extLst>
                    <a:ext uri="{FF2B5EF4-FFF2-40B4-BE49-F238E27FC236}">
                      <a16:creationId xmlns:a16="http://schemas.microsoft.com/office/drawing/2014/main" id="{16C7BBC6-FA1A-1CB0-757B-493D7018BA57}"/>
                    </a:ext>
                  </a:extLst>
                </p:cNvPr>
                <p:cNvPicPr/>
                <p:nvPr/>
              </p:nvPicPr>
              <p:blipFill>
                <a:blip r:embed="rId16"/>
                <a:stretch>
                  <a:fillRect/>
                </a:stretch>
              </p:blipFill>
              <p:spPr>
                <a:xfrm>
                  <a:off x="9223756" y="689662"/>
                  <a:ext cx="230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73346275-5BFF-D2ED-DFE7-94930EBF8977}"/>
                    </a:ext>
                  </a:extLst>
                </p14:cNvPr>
                <p14:cNvContentPartPr/>
                <p14:nvPr/>
              </p14:nvContentPartPr>
              <p14:xfrm>
                <a:off x="9531556" y="709102"/>
                <a:ext cx="183960" cy="198000"/>
              </p14:xfrm>
            </p:contentPart>
          </mc:Choice>
          <mc:Fallback xmlns="">
            <p:pic>
              <p:nvPicPr>
                <p:cNvPr id="17" name="Freihand 16">
                  <a:extLst>
                    <a:ext uri="{FF2B5EF4-FFF2-40B4-BE49-F238E27FC236}">
                      <a16:creationId xmlns:a16="http://schemas.microsoft.com/office/drawing/2014/main" id="{73346275-5BFF-D2ED-DFE7-94930EBF8977}"/>
                    </a:ext>
                  </a:extLst>
                </p:cNvPr>
                <p:cNvPicPr/>
                <p:nvPr/>
              </p:nvPicPr>
              <p:blipFill>
                <a:blip r:embed="rId18"/>
                <a:stretch>
                  <a:fillRect/>
                </a:stretch>
              </p:blipFill>
              <p:spPr>
                <a:xfrm>
                  <a:off x="9527236" y="704782"/>
                  <a:ext cx="192600" cy="206640"/>
                </a:xfrm>
                <a:prstGeom prst="rect">
                  <a:avLst/>
                </a:prstGeom>
              </p:spPr>
            </p:pic>
          </mc:Fallback>
        </mc:AlternateContent>
      </p:grpSp>
      <p:grpSp>
        <p:nvGrpSpPr>
          <p:cNvPr id="34" name="Gruppieren 33">
            <a:extLst>
              <a:ext uri="{FF2B5EF4-FFF2-40B4-BE49-F238E27FC236}">
                <a16:creationId xmlns:a16="http://schemas.microsoft.com/office/drawing/2014/main" id="{6CF98F43-D54A-A2A9-1C82-F3E6E8EA9F22}"/>
              </a:ext>
            </a:extLst>
          </p:cNvPr>
          <p:cNvGrpSpPr/>
          <p:nvPr/>
        </p:nvGrpSpPr>
        <p:grpSpPr>
          <a:xfrm>
            <a:off x="10002796" y="642862"/>
            <a:ext cx="1492920" cy="220320"/>
            <a:chOff x="10002796" y="642862"/>
            <a:chExt cx="1492920" cy="220320"/>
          </a:xfrm>
        </p:grpSpPr>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6C297E01-613E-9FEC-85BF-4ECFA7CD6D86}"/>
                    </a:ext>
                  </a:extLst>
                </p14:cNvPr>
                <p14:cNvContentPartPr/>
                <p14:nvPr/>
              </p14:nvContentPartPr>
              <p14:xfrm>
                <a:off x="10002796" y="668062"/>
                <a:ext cx="125640" cy="194760"/>
              </p14:xfrm>
            </p:contentPart>
          </mc:Choice>
          <mc:Fallback xmlns="">
            <p:pic>
              <p:nvPicPr>
                <p:cNvPr id="18" name="Freihand 17">
                  <a:extLst>
                    <a:ext uri="{FF2B5EF4-FFF2-40B4-BE49-F238E27FC236}">
                      <a16:creationId xmlns:a16="http://schemas.microsoft.com/office/drawing/2014/main" id="{6C297E01-613E-9FEC-85BF-4ECFA7CD6D86}"/>
                    </a:ext>
                  </a:extLst>
                </p:cNvPr>
                <p:cNvPicPr/>
                <p:nvPr/>
              </p:nvPicPr>
              <p:blipFill>
                <a:blip r:embed="rId20"/>
                <a:stretch>
                  <a:fillRect/>
                </a:stretch>
              </p:blipFill>
              <p:spPr>
                <a:xfrm>
                  <a:off x="9998476" y="663742"/>
                  <a:ext cx="134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766A543F-C2B7-1E54-1FED-4C4F2F311F2E}"/>
                    </a:ext>
                  </a:extLst>
                </p14:cNvPr>
                <p14:cNvContentPartPr/>
                <p14:nvPr/>
              </p14:nvContentPartPr>
              <p14:xfrm>
                <a:off x="10181716" y="645022"/>
                <a:ext cx="284040" cy="218160"/>
              </p14:xfrm>
            </p:contentPart>
          </mc:Choice>
          <mc:Fallback xmlns="">
            <p:pic>
              <p:nvPicPr>
                <p:cNvPr id="19" name="Freihand 18">
                  <a:extLst>
                    <a:ext uri="{FF2B5EF4-FFF2-40B4-BE49-F238E27FC236}">
                      <a16:creationId xmlns:a16="http://schemas.microsoft.com/office/drawing/2014/main" id="{766A543F-C2B7-1E54-1FED-4C4F2F311F2E}"/>
                    </a:ext>
                  </a:extLst>
                </p:cNvPr>
                <p:cNvPicPr/>
                <p:nvPr/>
              </p:nvPicPr>
              <p:blipFill>
                <a:blip r:embed="rId22"/>
                <a:stretch>
                  <a:fillRect/>
                </a:stretch>
              </p:blipFill>
              <p:spPr>
                <a:xfrm>
                  <a:off x="10177396" y="640702"/>
                  <a:ext cx="292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932040FF-0BE2-2536-12AF-4CFEF4D386EE}"/>
                    </a:ext>
                  </a:extLst>
                </p14:cNvPr>
                <p14:cNvContentPartPr/>
                <p14:nvPr/>
              </p14:nvContentPartPr>
              <p14:xfrm>
                <a:off x="10666636" y="694342"/>
                <a:ext cx="398520" cy="106200"/>
              </p14:xfrm>
            </p:contentPart>
          </mc:Choice>
          <mc:Fallback xmlns="">
            <p:pic>
              <p:nvPicPr>
                <p:cNvPr id="20" name="Freihand 19">
                  <a:extLst>
                    <a:ext uri="{FF2B5EF4-FFF2-40B4-BE49-F238E27FC236}">
                      <a16:creationId xmlns:a16="http://schemas.microsoft.com/office/drawing/2014/main" id="{932040FF-0BE2-2536-12AF-4CFEF4D386EE}"/>
                    </a:ext>
                  </a:extLst>
                </p:cNvPr>
                <p:cNvPicPr/>
                <p:nvPr/>
              </p:nvPicPr>
              <p:blipFill>
                <a:blip r:embed="rId24"/>
                <a:stretch>
                  <a:fillRect/>
                </a:stretch>
              </p:blipFill>
              <p:spPr>
                <a:xfrm>
                  <a:off x="10662316" y="690022"/>
                  <a:ext cx="407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AA87B8A7-B92E-76E4-3077-CE622B1B7939}"/>
                    </a:ext>
                  </a:extLst>
                </p14:cNvPr>
                <p14:cNvContentPartPr/>
                <p14:nvPr/>
              </p14:nvContentPartPr>
              <p14:xfrm>
                <a:off x="11039236" y="642862"/>
                <a:ext cx="36000" cy="26280"/>
              </p14:xfrm>
            </p:contentPart>
          </mc:Choice>
          <mc:Fallback xmlns="">
            <p:pic>
              <p:nvPicPr>
                <p:cNvPr id="21" name="Freihand 20">
                  <a:extLst>
                    <a:ext uri="{FF2B5EF4-FFF2-40B4-BE49-F238E27FC236}">
                      <a16:creationId xmlns:a16="http://schemas.microsoft.com/office/drawing/2014/main" id="{AA87B8A7-B92E-76E4-3077-CE622B1B7939}"/>
                    </a:ext>
                  </a:extLst>
                </p:cNvPr>
                <p:cNvPicPr/>
                <p:nvPr/>
              </p:nvPicPr>
              <p:blipFill>
                <a:blip r:embed="rId26"/>
                <a:stretch>
                  <a:fillRect/>
                </a:stretch>
              </p:blipFill>
              <p:spPr>
                <a:xfrm>
                  <a:off x="11034916" y="638542"/>
                  <a:ext cx="44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D7776D56-F3CD-4E71-1599-1959FB1C2605}"/>
                    </a:ext>
                  </a:extLst>
                </p14:cNvPr>
                <p14:cNvContentPartPr/>
                <p14:nvPr/>
              </p14:nvContentPartPr>
              <p14:xfrm>
                <a:off x="11162356" y="703702"/>
                <a:ext cx="333360" cy="86040"/>
              </p14:xfrm>
            </p:contentPart>
          </mc:Choice>
          <mc:Fallback xmlns="">
            <p:pic>
              <p:nvPicPr>
                <p:cNvPr id="22" name="Freihand 21">
                  <a:extLst>
                    <a:ext uri="{FF2B5EF4-FFF2-40B4-BE49-F238E27FC236}">
                      <a16:creationId xmlns:a16="http://schemas.microsoft.com/office/drawing/2014/main" id="{D7776D56-F3CD-4E71-1599-1959FB1C2605}"/>
                    </a:ext>
                  </a:extLst>
                </p:cNvPr>
                <p:cNvPicPr/>
                <p:nvPr/>
              </p:nvPicPr>
              <p:blipFill>
                <a:blip r:embed="rId28"/>
                <a:stretch>
                  <a:fillRect/>
                </a:stretch>
              </p:blipFill>
              <p:spPr>
                <a:xfrm>
                  <a:off x="11158036" y="699382"/>
                  <a:ext cx="342000" cy="94680"/>
                </a:xfrm>
                <a:prstGeom prst="rect">
                  <a:avLst/>
                </a:prstGeom>
              </p:spPr>
            </p:pic>
          </mc:Fallback>
        </mc:AlternateContent>
      </p:grpSp>
      <p:grpSp>
        <p:nvGrpSpPr>
          <p:cNvPr id="33" name="Gruppieren 32">
            <a:extLst>
              <a:ext uri="{FF2B5EF4-FFF2-40B4-BE49-F238E27FC236}">
                <a16:creationId xmlns:a16="http://schemas.microsoft.com/office/drawing/2014/main" id="{FBD4A6CD-4165-B1FB-4B06-ABEA6237B0B4}"/>
              </a:ext>
            </a:extLst>
          </p:cNvPr>
          <p:cNvGrpSpPr/>
          <p:nvPr/>
        </p:nvGrpSpPr>
        <p:grpSpPr>
          <a:xfrm>
            <a:off x="9123316" y="1082062"/>
            <a:ext cx="2719080" cy="313560"/>
            <a:chOff x="9123316" y="1082062"/>
            <a:chExt cx="2719080" cy="313560"/>
          </a:xfrm>
        </p:grpSpPr>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B6CDB7EE-F604-BC23-B39A-87F7D3255EFF}"/>
                    </a:ext>
                  </a:extLst>
                </p14:cNvPr>
                <p14:cNvContentPartPr/>
                <p14:nvPr/>
              </p14:nvContentPartPr>
              <p14:xfrm>
                <a:off x="9239956" y="1197262"/>
                <a:ext cx="19440" cy="160200"/>
              </p14:xfrm>
            </p:contentPart>
          </mc:Choice>
          <mc:Fallback xmlns="">
            <p:pic>
              <p:nvPicPr>
                <p:cNvPr id="23" name="Freihand 22">
                  <a:extLst>
                    <a:ext uri="{FF2B5EF4-FFF2-40B4-BE49-F238E27FC236}">
                      <a16:creationId xmlns:a16="http://schemas.microsoft.com/office/drawing/2014/main" id="{B6CDB7EE-F604-BC23-B39A-87F7D3255EFF}"/>
                    </a:ext>
                  </a:extLst>
                </p:cNvPr>
                <p:cNvPicPr/>
                <p:nvPr/>
              </p:nvPicPr>
              <p:blipFill>
                <a:blip r:embed="rId30"/>
                <a:stretch>
                  <a:fillRect/>
                </a:stretch>
              </p:blipFill>
              <p:spPr>
                <a:xfrm>
                  <a:off x="9235636" y="1192942"/>
                  <a:ext cx="28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1624C306-58F8-F13B-BE23-E5EDFB427599}"/>
                    </a:ext>
                  </a:extLst>
                </p14:cNvPr>
                <p14:cNvContentPartPr/>
                <p14:nvPr/>
              </p14:nvContentPartPr>
              <p14:xfrm>
                <a:off x="9123316" y="1143982"/>
                <a:ext cx="245520" cy="246600"/>
              </p14:xfrm>
            </p:contentPart>
          </mc:Choice>
          <mc:Fallback xmlns="">
            <p:pic>
              <p:nvPicPr>
                <p:cNvPr id="24" name="Freihand 23">
                  <a:extLst>
                    <a:ext uri="{FF2B5EF4-FFF2-40B4-BE49-F238E27FC236}">
                      <a16:creationId xmlns:a16="http://schemas.microsoft.com/office/drawing/2014/main" id="{1624C306-58F8-F13B-BE23-E5EDFB427599}"/>
                    </a:ext>
                  </a:extLst>
                </p:cNvPr>
                <p:cNvPicPr/>
                <p:nvPr/>
              </p:nvPicPr>
              <p:blipFill>
                <a:blip r:embed="rId32"/>
                <a:stretch>
                  <a:fillRect/>
                </a:stretch>
              </p:blipFill>
              <p:spPr>
                <a:xfrm>
                  <a:off x="9118996" y="1139662"/>
                  <a:ext cx="254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5F5A8047-8F07-7835-7402-B326B645C14F}"/>
                    </a:ext>
                  </a:extLst>
                </p14:cNvPr>
                <p14:cNvContentPartPr/>
                <p14:nvPr/>
              </p14:nvContentPartPr>
              <p14:xfrm>
                <a:off x="9402676" y="1274302"/>
                <a:ext cx="235080" cy="72000"/>
              </p14:xfrm>
            </p:contentPart>
          </mc:Choice>
          <mc:Fallback xmlns="">
            <p:pic>
              <p:nvPicPr>
                <p:cNvPr id="25" name="Freihand 24">
                  <a:extLst>
                    <a:ext uri="{FF2B5EF4-FFF2-40B4-BE49-F238E27FC236}">
                      <a16:creationId xmlns:a16="http://schemas.microsoft.com/office/drawing/2014/main" id="{5F5A8047-8F07-7835-7402-B326B645C14F}"/>
                    </a:ext>
                  </a:extLst>
                </p:cNvPr>
                <p:cNvPicPr/>
                <p:nvPr/>
              </p:nvPicPr>
              <p:blipFill>
                <a:blip r:embed="rId34"/>
                <a:stretch>
                  <a:fillRect/>
                </a:stretch>
              </p:blipFill>
              <p:spPr>
                <a:xfrm>
                  <a:off x="9398356" y="1269982"/>
                  <a:ext cx="243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3C61F1D7-DDDF-F767-33DE-E809270DBBE7}"/>
                    </a:ext>
                  </a:extLst>
                </p14:cNvPr>
                <p14:cNvContentPartPr/>
                <p14:nvPr/>
              </p14:nvContentPartPr>
              <p14:xfrm>
                <a:off x="9698236" y="1215622"/>
                <a:ext cx="139680" cy="165600"/>
              </p14:xfrm>
            </p:contentPart>
          </mc:Choice>
          <mc:Fallback xmlns="">
            <p:pic>
              <p:nvPicPr>
                <p:cNvPr id="26" name="Freihand 25">
                  <a:extLst>
                    <a:ext uri="{FF2B5EF4-FFF2-40B4-BE49-F238E27FC236}">
                      <a16:creationId xmlns:a16="http://schemas.microsoft.com/office/drawing/2014/main" id="{3C61F1D7-DDDF-F767-33DE-E809270DBBE7}"/>
                    </a:ext>
                  </a:extLst>
                </p:cNvPr>
                <p:cNvPicPr/>
                <p:nvPr/>
              </p:nvPicPr>
              <p:blipFill>
                <a:blip r:embed="rId36"/>
                <a:stretch>
                  <a:fillRect/>
                </a:stretch>
              </p:blipFill>
              <p:spPr>
                <a:xfrm>
                  <a:off x="9693916" y="1211302"/>
                  <a:ext cx="148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3B9C70F5-AE59-E53E-6874-2CA9EEF93F5E}"/>
                    </a:ext>
                  </a:extLst>
                </p14:cNvPr>
                <p14:cNvContentPartPr/>
                <p14:nvPr/>
              </p14:nvContentPartPr>
              <p14:xfrm>
                <a:off x="9858076" y="1255942"/>
                <a:ext cx="162000" cy="100080"/>
              </p14:xfrm>
            </p:contentPart>
          </mc:Choice>
          <mc:Fallback xmlns="">
            <p:pic>
              <p:nvPicPr>
                <p:cNvPr id="27" name="Freihand 26">
                  <a:extLst>
                    <a:ext uri="{FF2B5EF4-FFF2-40B4-BE49-F238E27FC236}">
                      <a16:creationId xmlns:a16="http://schemas.microsoft.com/office/drawing/2014/main" id="{3B9C70F5-AE59-E53E-6874-2CA9EEF93F5E}"/>
                    </a:ext>
                  </a:extLst>
                </p:cNvPr>
                <p:cNvPicPr/>
                <p:nvPr/>
              </p:nvPicPr>
              <p:blipFill>
                <a:blip r:embed="rId38"/>
                <a:stretch>
                  <a:fillRect/>
                </a:stretch>
              </p:blipFill>
              <p:spPr>
                <a:xfrm>
                  <a:off x="9853756" y="1251622"/>
                  <a:ext cx="170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F418DC58-5D7A-0CB8-6094-CA67CD5963F8}"/>
                    </a:ext>
                  </a:extLst>
                </p14:cNvPr>
                <p14:cNvContentPartPr/>
                <p14:nvPr/>
              </p14:nvContentPartPr>
              <p14:xfrm>
                <a:off x="10111516" y="1082062"/>
                <a:ext cx="154080" cy="313560"/>
              </p14:xfrm>
            </p:contentPart>
          </mc:Choice>
          <mc:Fallback xmlns="">
            <p:pic>
              <p:nvPicPr>
                <p:cNvPr id="28" name="Freihand 27">
                  <a:extLst>
                    <a:ext uri="{FF2B5EF4-FFF2-40B4-BE49-F238E27FC236}">
                      <a16:creationId xmlns:a16="http://schemas.microsoft.com/office/drawing/2014/main" id="{F418DC58-5D7A-0CB8-6094-CA67CD5963F8}"/>
                    </a:ext>
                  </a:extLst>
                </p:cNvPr>
                <p:cNvPicPr/>
                <p:nvPr/>
              </p:nvPicPr>
              <p:blipFill>
                <a:blip r:embed="rId40"/>
                <a:stretch>
                  <a:fillRect/>
                </a:stretch>
              </p:blipFill>
              <p:spPr>
                <a:xfrm>
                  <a:off x="10107196" y="1077742"/>
                  <a:ext cx="1627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E2D9AF49-EDF4-4C7D-8FDF-DD3C73C0F0DB}"/>
                    </a:ext>
                  </a:extLst>
                </p14:cNvPr>
                <p14:cNvContentPartPr/>
                <p14:nvPr/>
              </p14:nvContentPartPr>
              <p14:xfrm>
                <a:off x="10409236" y="1274302"/>
                <a:ext cx="101880" cy="32400"/>
              </p14:xfrm>
            </p:contentPart>
          </mc:Choice>
          <mc:Fallback xmlns="">
            <p:pic>
              <p:nvPicPr>
                <p:cNvPr id="29" name="Freihand 28">
                  <a:extLst>
                    <a:ext uri="{FF2B5EF4-FFF2-40B4-BE49-F238E27FC236}">
                      <a16:creationId xmlns:a16="http://schemas.microsoft.com/office/drawing/2014/main" id="{E2D9AF49-EDF4-4C7D-8FDF-DD3C73C0F0DB}"/>
                    </a:ext>
                  </a:extLst>
                </p:cNvPr>
                <p:cNvPicPr/>
                <p:nvPr/>
              </p:nvPicPr>
              <p:blipFill>
                <a:blip r:embed="rId42"/>
                <a:stretch>
                  <a:fillRect/>
                </a:stretch>
              </p:blipFill>
              <p:spPr>
                <a:xfrm>
                  <a:off x="10404916" y="1269982"/>
                  <a:ext cx="110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0B0B72D2-3AAC-943C-63D5-9DD9868763AC}"/>
                    </a:ext>
                  </a:extLst>
                </p14:cNvPr>
                <p14:cNvContentPartPr/>
                <p14:nvPr/>
              </p14:nvContentPartPr>
              <p14:xfrm>
                <a:off x="10679236" y="1118422"/>
                <a:ext cx="286560" cy="147600"/>
              </p14:xfrm>
            </p:contentPart>
          </mc:Choice>
          <mc:Fallback xmlns="">
            <p:pic>
              <p:nvPicPr>
                <p:cNvPr id="30" name="Freihand 29">
                  <a:extLst>
                    <a:ext uri="{FF2B5EF4-FFF2-40B4-BE49-F238E27FC236}">
                      <a16:creationId xmlns:a16="http://schemas.microsoft.com/office/drawing/2014/main" id="{0B0B72D2-3AAC-943C-63D5-9DD9868763AC}"/>
                    </a:ext>
                  </a:extLst>
                </p:cNvPr>
                <p:cNvPicPr/>
                <p:nvPr/>
              </p:nvPicPr>
              <p:blipFill>
                <a:blip r:embed="rId44"/>
                <a:stretch>
                  <a:fillRect/>
                </a:stretch>
              </p:blipFill>
              <p:spPr>
                <a:xfrm>
                  <a:off x="10674916" y="1114102"/>
                  <a:ext cx="295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54AE338D-BF86-8A8E-D853-57B3DF3C06A6}"/>
                    </a:ext>
                  </a:extLst>
                </p14:cNvPr>
                <p14:cNvContentPartPr/>
                <p14:nvPr/>
              </p14:nvContentPartPr>
              <p14:xfrm>
                <a:off x="10966516" y="1107262"/>
                <a:ext cx="318960" cy="160920"/>
              </p14:xfrm>
            </p:contentPart>
          </mc:Choice>
          <mc:Fallback xmlns="">
            <p:pic>
              <p:nvPicPr>
                <p:cNvPr id="31" name="Freihand 30">
                  <a:extLst>
                    <a:ext uri="{FF2B5EF4-FFF2-40B4-BE49-F238E27FC236}">
                      <a16:creationId xmlns:a16="http://schemas.microsoft.com/office/drawing/2014/main" id="{54AE338D-BF86-8A8E-D853-57B3DF3C06A6}"/>
                    </a:ext>
                  </a:extLst>
                </p:cNvPr>
                <p:cNvPicPr/>
                <p:nvPr/>
              </p:nvPicPr>
              <p:blipFill>
                <a:blip r:embed="rId46"/>
                <a:stretch>
                  <a:fillRect/>
                </a:stretch>
              </p:blipFill>
              <p:spPr>
                <a:xfrm>
                  <a:off x="10962196" y="1102942"/>
                  <a:ext cx="327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2628BBD3-AF6E-5B14-DF11-3FBE2404FF3B}"/>
                    </a:ext>
                  </a:extLst>
                </p14:cNvPr>
                <p14:cNvContentPartPr/>
                <p14:nvPr/>
              </p14:nvContentPartPr>
              <p14:xfrm>
                <a:off x="11434516" y="1143262"/>
                <a:ext cx="407880" cy="87840"/>
              </p14:xfrm>
            </p:contentPart>
          </mc:Choice>
          <mc:Fallback xmlns="">
            <p:pic>
              <p:nvPicPr>
                <p:cNvPr id="32" name="Freihand 31">
                  <a:extLst>
                    <a:ext uri="{FF2B5EF4-FFF2-40B4-BE49-F238E27FC236}">
                      <a16:creationId xmlns:a16="http://schemas.microsoft.com/office/drawing/2014/main" id="{2628BBD3-AF6E-5B14-DF11-3FBE2404FF3B}"/>
                    </a:ext>
                  </a:extLst>
                </p:cNvPr>
                <p:cNvPicPr/>
                <p:nvPr/>
              </p:nvPicPr>
              <p:blipFill>
                <a:blip r:embed="rId48"/>
                <a:stretch>
                  <a:fillRect/>
                </a:stretch>
              </p:blipFill>
              <p:spPr>
                <a:xfrm>
                  <a:off x="11430196" y="1138942"/>
                  <a:ext cx="416520" cy="96480"/>
                </a:xfrm>
                <a:prstGeom prst="rect">
                  <a:avLst/>
                </a:prstGeom>
              </p:spPr>
            </p:pic>
          </mc:Fallback>
        </mc:AlternateContent>
      </p:grpSp>
      <p:grpSp>
        <p:nvGrpSpPr>
          <p:cNvPr id="70" name="Gruppieren 69">
            <a:extLst>
              <a:ext uri="{FF2B5EF4-FFF2-40B4-BE49-F238E27FC236}">
                <a16:creationId xmlns:a16="http://schemas.microsoft.com/office/drawing/2014/main" id="{58607E55-C527-0AFA-050D-BC351F9C8E3E}"/>
              </a:ext>
            </a:extLst>
          </p:cNvPr>
          <p:cNvGrpSpPr/>
          <p:nvPr/>
        </p:nvGrpSpPr>
        <p:grpSpPr>
          <a:xfrm>
            <a:off x="9193516" y="1533142"/>
            <a:ext cx="1981800" cy="321480"/>
            <a:chOff x="9193516" y="1533142"/>
            <a:chExt cx="1981800" cy="321480"/>
          </a:xfrm>
        </p:grpSpPr>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80ABCD59-87A4-01CD-AEF2-1D1B452D92F5}"/>
                    </a:ext>
                  </a:extLst>
                </p14:cNvPr>
                <p14:cNvContentPartPr/>
                <p14:nvPr/>
              </p14:nvContentPartPr>
              <p14:xfrm>
                <a:off x="9287476" y="1590742"/>
                <a:ext cx="33840" cy="196920"/>
              </p14:xfrm>
            </p:contentPart>
          </mc:Choice>
          <mc:Fallback xmlns="">
            <p:pic>
              <p:nvPicPr>
                <p:cNvPr id="37" name="Freihand 36">
                  <a:extLst>
                    <a:ext uri="{FF2B5EF4-FFF2-40B4-BE49-F238E27FC236}">
                      <a16:creationId xmlns:a16="http://schemas.microsoft.com/office/drawing/2014/main" id="{80ABCD59-87A4-01CD-AEF2-1D1B452D92F5}"/>
                    </a:ext>
                  </a:extLst>
                </p:cNvPr>
                <p:cNvPicPr/>
                <p:nvPr/>
              </p:nvPicPr>
              <p:blipFill>
                <a:blip r:embed="rId50"/>
                <a:stretch>
                  <a:fillRect/>
                </a:stretch>
              </p:blipFill>
              <p:spPr>
                <a:xfrm>
                  <a:off x="9283156" y="1586422"/>
                  <a:ext cx="424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2EA04E17-7293-B152-8131-24483586F3F5}"/>
                    </a:ext>
                  </a:extLst>
                </p14:cNvPr>
                <p14:cNvContentPartPr/>
                <p14:nvPr/>
              </p14:nvContentPartPr>
              <p14:xfrm>
                <a:off x="9193516" y="1582102"/>
                <a:ext cx="201960" cy="272520"/>
              </p14:xfrm>
            </p:contentPart>
          </mc:Choice>
          <mc:Fallback xmlns="">
            <p:pic>
              <p:nvPicPr>
                <p:cNvPr id="38" name="Freihand 37">
                  <a:extLst>
                    <a:ext uri="{FF2B5EF4-FFF2-40B4-BE49-F238E27FC236}">
                      <a16:creationId xmlns:a16="http://schemas.microsoft.com/office/drawing/2014/main" id="{2EA04E17-7293-B152-8131-24483586F3F5}"/>
                    </a:ext>
                  </a:extLst>
                </p:cNvPr>
                <p:cNvPicPr/>
                <p:nvPr/>
              </p:nvPicPr>
              <p:blipFill>
                <a:blip r:embed="rId52"/>
                <a:stretch>
                  <a:fillRect/>
                </a:stretch>
              </p:blipFill>
              <p:spPr>
                <a:xfrm>
                  <a:off x="9189196" y="1577782"/>
                  <a:ext cx="2106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BA92A546-FBBD-DAD8-9B2A-96C131D17CBE}"/>
                    </a:ext>
                  </a:extLst>
                </p14:cNvPr>
                <p14:cNvContentPartPr/>
                <p14:nvPr/>
              </p14:nvContentPartPr>
              <p14:xfrm>
                <a:off x="9485476" y="1533142"/>
                <a:ext cx="119880" cy="268920"/>
              </p14:xfrm>
            </p:contentPart>
          </mc:Choice>
          <mc:Fallback xmlns="">
            <p:pic>
              <p:nvPicPr>
                <p:cNvPr id="39" name="Freihand 38">
                  <a:extLst>
                    <a:ext uri="{FF2B5EF4-FFF2-40B4-BE49-F238E27FC236}">
                      <a16:creationId xmlns:a16="http://schemas.microsoft.com/office/drawing/2014/main" id="{BA92A546-FBBD-DAD8-9B2A-96C131D17CBE}"/>
                    </a:ext>
                  </a:extLst>
                </p:cNvPr>
                <p:cNvPicPr/>
                <p:nvPr/>
              </p:nvPicPr>
              <p:blipFill>
                <a:blip r:embed="rId54"/>
                <a:stretch>
                  <a:fillRect/>
                </a:stretch>
              </p:blipFill>
              <p:spPr>
                <a:xfrm>
                  <a:off x="9481156" y="1528822"/>
                  <a:ext cx="1285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649680AE-6D08-A326-1F70-7DB7DD1D8C31}"/>
                    </a:ext>
                  </a:extLst>
                </p14:cNvPr>
                <p14:cNvContentPartPr/>
                <p14:nvPr/>
              </p14:nvContentPartPr>
              <p14:xfrm>
                <a:off x="9696076" y="1622782"/>
                <a:ext cx="25200" cy="111240"/>
              </p14:xfrm>
            </p:contentPart>
          </mc:Choice>
          <mc:Fallback xmlns="">
            <p:pic>
              <p:nvPicPr>
                <p:cNvPr id="40" name="Freihand 39">
                  <a:extLst>
                    <a:ext uri="{FF2B5EF4-FFF2-40B4-BE49-F238E27FC236}">
                      <a16:creationId xmlns:a16="http://schemas.microsoft.com/office/drawing/2014/main" id="{649680AE-6D08-A326-1F70-7DB7DD1D8C31}"/>
                    </a:ext>
                  </a:extLst>
                </p:cNvPr>
                <p:cNvPicPr/>
                <p:nvPr/>
              </p:nvPicPr>
              <p:blipFill>
                <a:blip r:embed="rId56"/>
                <a:stretch>
                  <a:fillRect/>
                </a:stretch>
              </p:blipFill>
              <p:spPr>
                <a:xfrm>
                  <a:off x="9691756" y="1618462"/>
                  <a:ext cx="33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038610AA-0FC8-E780-8171-8C4537B27B8F}"/>
                    </a:ext>
                  </a:extLst>
                </p14:cNvPr>
                <p14:cNvContentPartPr/>
                <p14:nvPr/>
              </p14:nvContentPartPr>
              <p14:xfrm>
                <a:off x="9625876" y="1588222"/>
                <a:ext cx="172800" cy="85320"/>
              </p14:xfrm>
            </p:contentPart>
          </mc:Choice>
          <mc:Fallback xmlns="">
            <p:pic>
              <p:nvPicPr>
                <p:cNvPr id="41" name="Freihand 40">
                  <a:extLst>
                    <a:ext uri="{FF2B5EF4-FFF2-40B4-BE49-F238E27FC236}">
                      <a16:creationId xmlns:a16="http://schemas.microsoft.com/office/drawing/2014/main" id="{038610AA-0FC8-E780-8171-8C4537B27B8F}"/>
                    </a:ext>
                  </a:extLst>
                </p:cNvPr>
                <p:cNvPicPr/>
                <p:nvPr/>
              </p:nvPicPr>
              <p:blipFill>
                <a:blip r:embed="rId58"/>
                <a:stretch>
                  <a:fillRect/>
                </a:stretch>
              </p:blipFill>
              <p:spPr>
                <a:xfrm>
                  <a:off x="9621556" y="1583902"/>
                  <a:ext cx="18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3701240-65CD-ED1C-A666-8912C97A4E9D}"/>
                    </a:ext>
                  </a:extLst>
                </p14:cNvPr>
                <p14:cNvContentPartPr/>
                <p14:nvPr/>
              </p14:nvContentPartPr>
              <p14:xfrm>
                <a:off x="9807316" y="1564822"/>
                <a:ext cx="260280" cy="239040"/>
              </p14:xfrm>
            </p:contentPart>
          </mc:Choice>
          <mc:Fallback xmlns="">
            <p:pic>
              <p:nvPicPr>
                <p:cNvPr id="42" name="Freihand 41">
                  <a:extLst>
                    <a:ext uri="{FF2B5EF4-FFF2-40B4-BE49-F238E27FC236}">
                      <a16:creationId xmlns:a16="http://schemas.microsoft.com/office/drawing/2014/main" id="{73701240-65CD-ED1C-A666-8912C97A4E9D}"/>
                    </a:ext>
                  </a:extLst>
                </p:cNvPr>
                <p:cNvPicPr/>
                <p:nvPr/>
              </p:nvPicPr>
              <p:blipFill>
                <a:blip r:embed="rId60"/>
                <a:stretch>
                  <a:fillRect/>
                </a:stretch>
              </p:blipFill>
              <p:spPr>
                <a:xfrm>
                  <a:off x="9802996" y="1560502"/>
                  <a:ext cx="268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87365505-CD97-3D40-43D3-373EB8D20DB5}"/>
                    </a:ext>
                  </a:extLst>
                </p14:cNvPr>
                <p14:cNvContentPartPr/>
                <p14:nvPr/>
              </p14:nvContentPartPr>
              <p14:xfrm>
                <a:off x="10234276" y="1656262"/>
                <a:ext cx="151200" cy="6480"/>
              </p14:xfrm>
            </p:contentPart>
          </mc:Choice>
          <mc:Fallback xmlns="">
            <p:pic>
              <p:nvPicPr>
                <p:cNvPr id="43" name="Freihand 42">
                  <a:extLst>
                    <a:ext uri="{FF2B5EF4-FFF2-40B4-BE49-F238E27FC236}">
                      <a16:creationId xmlns:a16="http://schemas.microsoft.com/office/drawing/2014/main" id="{87365505-CD97-3D40-43D3-373EB8D20DB5}"/>
                    </a:ext>
                  </a:extLst>
                </p:cNvPr>
                <p:cNvPicPr/>
                <p:nvPr/>
              </p:nvPicPr>
              <p:blipFill>
                <a:blip r:embed="rId62"/>
                <a:stretch>
                  <a:fillRect/>
                </a:stretch>
              </p:blipFill>
              <p:spPr>
                <a:xfrm>
                  <a:off x="10229956" y="1651942"/>
                  <a:ext cx="159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F245DA6A-133A-4126-1AB2-8BB75F1AFA55}"/>
                    </a:ext>
                  </a:extLst>
                </p14:cNvPr>
                <p14:cNvContentPartPr/>
                <p14:nvPr/>
              </p14:nvContentPartPr>
              <p14:xfrm>
                <a:off x="10223116" y="1726102"/>
                <a:ext cx="131040" cy="31320"/>
              </p14:xfrm>
            </p:contentPart>
          </mc:Choice>
          <mc:Fallback xmlns="">
            <p:pic>
              <p:nvPicPr>
                <p:cNvPr id="44" name="Freihand 43">
                  <a:extLst>
                    <a:ext uri="{FF2B5EF4-FFF2-40B4-BE49-F238E27FC236}">
                      <a16:creationId xmlns:a16="http://schemas.microsoft.com/office/drawing/2014/main" id="{F245DA6A-133A-4126-1AB2-8BB75F1AFA55}"/>
                    </a:ext>
                  </a:extLst>
                </p:cNvPr>
                <p:cNvPicPr/>
                <p:nvPr/>
              </p:nvPicPr>
              <p:blipFill>
                <a:blip r:embed="rId64"/>
                <a:stretch>
                  <a:fillRect/>
                </a:stretch>
              </p:blipFill>
              <p:spPr>
                <a:xfrm>
                  <a:off x="10218796" y="1721782"/>
                  <a:ext cx="13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E1D23BE4-25C5-48C5-1427-51DFB5148E6E}"/>
                    </a:ext>
                  </a:extLst>
                </p14:cNvPr>
                <p14:cNvContentPartPr/>
                <p14:nvPr/>
              </p14:nvContentPartPr>
              <p14:xfrm>
                <a:off x="10551436" y="1589662"/>
                <a:ext cx="200880" cy="128160"/>
              </p14:xfrm>
            </p:contentPart>
          </mc:Choice>
          <mc:Fallback xmlns="">
            <p:pic>
              <p:nvPicPr>
                <p:cNvPr id="45" name="Freihand 44">
                  <a:extLst>
                    <a:ext uri="{FF2B5EF4-FFF2-40B4-BE49-F238E27FC236}">
                      <a16:creationId xmlns:a16="http://schemas.microsoft.com/office/drawing/2014/main" id="{E1D23BE4-25C5-48C5-1427-51DFB5148E6E}"/>
                    </a:ext>
                  </a:extLst>
                </p:cNvPr>
                <p:cNvPicPr/>
                <p:nvPr/>
              </p:nvPicPr>
              <p:blipFill>
                <a:blip r:embed="rId66"/>
                <a:stretch>
                  <a:fillRect/>
                </a:stretch>
              </p:blipFill>
              <p:spPr>
                <a:xfrm>
                  <a:off x="10547116" y="1585342"/>
                  <a:ext cx="209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E38B9CF6-434F-0137-E408-4133C309338C}"/>
                    </a:ext>
                  </a:extLst>
                </p14:cNvPr>
                <p14:cNvContentPartPr/>
                <p14:nvPr/>
              </p14:nvContentPartPr>
              <p14:xfrm>
                <a:off x="10828276" y="1687942"/>
                <a:ext cx="15480" cy="127440"/>
              </p14:xfrm>
            </p:contentPart>
          </mc:Choice>
          <mc:Fallback xmlns="">
            <p:pic>
              <p:nvPicPr>
                <p:cNvPr id="46" name="Freihand 45">
                  <a:extLst>
                    <a:ext uri="{FF2B5EF4-FFF2-40B4-BE49-F238E27FC236}">
                      <a16:creationId xmlns:a16="http://schemas.microsoft.com/office/drawing/2014/main" id="{E38B9CF6-434F-0137-E408-4133C309338C}"/>
                    </a:ext>
                  </a:extLst>
                </p:cNvPr>
                <p:cNvPicPr/>
                <p:nvPr/>
              </p:nvPicPr>
              <p:blipFill>
                <a:blip r:embed="rId68"/>
                <a:stretch>
                  <a:fillRect/>
                </a:stretch>
              </p:blipFill>
              <p:spPr>
                <a:xfrm>
                  <a:off x="10823956" y="1683622"/>
                  <a:ext cx="2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9652EE24-150A-6FFE-95D4-13688E934422}"/>
                    </a:ext>
                  </a:extLst>
                </p14:cNvPr>
                <p14:cNvContentPartPr/>
                <p14:nvPr/>
              </p14:nvContentPartPr>
              <p14:xfrm>
                <a:off x="10958956" y="1581022"/>
                <a:ext cx="132120" cy="156960"/>
              </p14:xfrm>
            </p:contentPart>
          </mc:Choice>
          <mc:Fallback xmlns="">
            <p:pic>
              <p:nvPicPr>
                <p:cNvPr id="47" name="Freihand 46">
                  <a:extLst>
                    <a:ext uri="{FF2B5EF4-FFF2-40B4-BE49-F238E27FC236}">
                      <a16:creationId xmlns:a16="http://schemas.microsoft.com/office/drawing/2014/main" id="{9652EE24-150A-6FFE-95D4-13688E934422}"/>
                    </a:ext>
                  </a:extLst>
                </p:cNvPr>
                <p:cNvPicPr/>
                <p:nvPr/>
              </p:nvPicPr>
              <p:blipFill>
                <a:blip r:embed="rId70"/>
                <a:stretch>
                  <a:fillRect/>
                </a:stretch>
              </p:blipFill>
              <p:spPr>
                <a:xfrm>
                  <a:off x="10954636" y="1576702"/>
                  <a:ext cx="14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FA96E340-30DF-5F58-C7D1-2F9ADE609E47}"/>
                    </a:ext>
                  </a:extLst>
                </p14:cNvPr>
                <p14:cNvContentPartPr/>
                <p14:nvPr/>
              </p14:nvContentPartPr>
              <p14:xfrm>
                <a:off x="11000716" y="1534942"/>
                <a:ext cx="174600" cy="34920"/>
              </p14:xfrm>
            </p:contentPart>
          </mc:Choice>
          <mc:Fallback xmlns="">
            <p:pic>
              <p:nvPicPr>
                <p:cNvPr id="48" name="Freihand 47">
                  <a:extLst>
                    <a:ext uri="{FF2B5EF4-FFF2-40B4-BE49-F238E27FC236}">
                      <a16:creationId xmlns:a16="http://schemas.microsoft.com/office/drawing/2014/main" id="{FA96E340-30DF-5F58-C7D1-2F9ADE609E47}"/>
                    </a:ext>
                  </a:extLst>
                </p:cNvPr>
                <p:cNvPicPr/>
                <p:nvPr/>
              </p:nvPicPr>
              <p:blipFill>
                <a:blip r:embed="rId72"/>
                <a:stretch>
                  <a:fillRect/>
                </a:stretch>
              </p:blipFill>
              <p:spPr>
                <a:xfrm>
                  <a:off x="10996396" y="1530622"/>
                  <a:ext cx="183240" cy="43560"/>
                </a:xfrm>
                <a:prstGeom prst="rect">
                  <a:avLst/>
                </a:prstGeom>
              </p:spPr>
            </p:pic>
          </mc:Fallback>
        </mc:AlternateContent>
      </p:grpSp>
      <p:grpSp>
        <p:nvGrpSpPr>
          <p:cNvPr id="69" name="Gruppieren 68">
            <a:extLst>
              <a:ext uri="{FF2B5EF4-FFF2-40B4-BE49-F238E27FC236}">
                <a16:creationId xmlns:a16="http://schemas.microsoft.com/office/drawing/2014/main" id="{CC585635-9F3B-63E9-C79D-395B9DB74997}"/>
              </a:ext>
            </a:extLst>
          </p:cNvPr>
          <p:cNvGrpSpPr/>
          <p:nvPr/>
        </p:nvGrpSpPr>
        <p:grpSpPr>
          <a:xfrm>
            <a:off x="9222316" y="1935622"/>
            <a:ext cx="2605680" cy="649440"/>
            <a:chOff x="9222316" y="1935622"/>
            <a:chExt cx="2605680" cy="649440"/>
          </a:xfrm>
        </p:grpSpPr>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EB5F48D8-60A2-FE6A-03D3-C24E0B805265}"/>
                    </a:ext>
                  </a:extLst>
                </p14:cNvPr>
                <p14:cNvContentPartPr/>
                <p14:nvPr/>
              </p14:nvContentPartPr>
              <p14:xfrm>
                <a:off x="9222316" y="2100502"/>
                <a:ext cx="315360" cy="60480"/>
              </p14:xfrm>
            </p:contentPart>
          </mc:Choice>
          <mc:Fallback xmlns="">
            <p:pic>
              <p:nvPicPr>
                <p:cNvPr id="49" name="Freihand 48">
                  <a:extLst>
                    <a:ext uri="{FF2B5EF4-FFF2-40B4-BE49-F238E27FC236}">
                      <a16:creationId xmlns:a16="http://schemas.microsoft.com/office/drawing/2014/main" id="{EB5F48D8-60A2-FE6A-03D3-C24E0B805265}"/>
                    </a:ext>
                  </a:extLst>
                </p:cNvPr>
                <p:cNvPicPr/>
                <p:nvPr/>
              </p:nvPicPr>
              <p:blipFill>
                <a:blip r:embed="rId74"/>
                <a:stretch>
                  <a:fillRect/>
                </a:stretch>
              </p:blipFill>
              <p:spPr>
                <a:xfrm>
                  <a:off x="9217996" y="2096182"/>
                  <a:ext cx="324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119D24B7-7251-2B96-6EE4-02D73CF6C55C}"/>
                    </a:ext>
                  </a:extLst>
                </p14:cNvPr>
                <p14:cNvContentPartPr/>
                <p14:nvPr/>
              </p14:nvContentPartPr>
              <p14:xfrm>
                <a:off x="9587716" y="2036782"/>
                <a:ext cx="159120" cy="102960"/>
              </p14:xfrm>
            </p:contentPart>
          </mc:Choice>
          <mc:Fallback xmlns="">
            <p:pic>
              <p:nvPicPr>
                <p:cNvPr id="50" name="Freihand 49">
                  <a:extLst>
                    <a:ext uri="{FF2B5EF4-FFF2-40B4-BE49-F238E27FC236}">
                      <a16:creationId xmlns:a16="http://schemas.microsoft.com/office/drawing/2014/main" id="{119D24B7-7251-2B96-6EE4-02D73CF6C55C}"/>
                    </a:ext>
                  </a:extLst>
                </p:cNvPr>
                <p:cNvPicPr/>
                <p:nvPr/>
              </p:nvPicPr>
              <p:blipFill>
                <a:blip r:embed="rId76"/>
                <a:stretch>
                  <a:fillRect/>
                </a:stretch>
              </p:blipFill>
              <p:spPr>
                <a:xfrm>
                  <a:off x="9583396" y="2032462"/>
                  <a:ext cx="167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E8AB0035-2BE0-1DAD-E740-C65D491F15A6}"/>
                    </a:ext>
                  </a:extLst>
                </p14:cNvPr>
                <p14:cNvContentPartPr/>
                <p14:nvPr/>
              </p14:nvContentPartPr>
              <p14:xfrm>
                <a:off x="9990916" y="2040022"/>
                <a:ext cx="243000" cy="95400"/>
              </p14:xfrm>
            </p:contentPart>
          </mc:Choice>
          <mc:Fallback xmlns="">
            <p:pic>
              <p:nvPicPr>
                <p:cNvPr id="51" name="Freihand 50">
                  <a:extLst>
                    <a:ext uri="{FF2B5EF4-FFF2-40B4-BE49-F238E27FC236}">
                      <a16:creationId xmlns:a16="http://schemas.microsoft.com/office/drawing/2014/main" id="{E8AB0035-2BE0-1DAD-E740-C65D491F15A6}"/>
                    </a:ext>
                  </a:extLst>
                </p:cNvPr>
                <p:cNvPicPr/>
                <p:nvPr/>
              </p:nvPicPr>
              <p:blipFill>
                <a:blip r:embed="rId78"/>
                <a:stretch>
                  <a:fillRect/>
                </a:stretch>
              </p:blipFill>
              <p:spPr>
                <a:xfrm>
                  <a:off x="9986596" y="2035702"/>
                  <a:ext cx="251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AD0542EA-EE62-DFC0-05B2-95D3B2CB6028}"/>
                    </a:ext>
                  </a:extLst>
                </p14:cNvPr>
                <p14:cNvContentPartPr/>
                <p14:nvPr/>
              </p14:nvContentPartPr>
              <p14:xfrm>
                <a:off x="10275316" y="1941382"/>
                <a:ext cx="130320" cy="168840"/>
              </p14:xfrm>
            </p:contentPart>
          </mc:Choice>
          <mc:Fallback xmlns="">
            <p:pic>
              <p:nvPicPr>
                <p:cNvPr id="52" name="Freihand 51">
                  <a:extLst>
                    <a:ext uri="{FF2B5EF4-FFF2-40B4-BE49-F238E27FC236}">
                      <a16:creationId xmlns:a16="http://schemas.microsoft.com/office/drawing/2014/main" id="{AD0542EA-EE62-DFC0-05B2-95D3B2CB6028}"/>
                    </a:ext>
                  </a:extLst>
                </p:cNvPr>
                <p:cNvPicPr/>
                <p:nvPr/>
              </p:nvPicPr>
              <p:blipFill>
                <a:blip r:embed="rId80"/>
                <a:stretch>
                  <a:fillRect/>
                </a:stretch>
              </p:blipFill>
              <p:spPr>
                <a:xfrm>
                  <a:off x="10270996" y="1937062"/>
                  <a:ext cx="138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CAD0A12-606C-BD51-188A-B1D4DC324EAB}"/>
                    </a:ext>
                  </a:extLst>
                </p14:cNvPr>
                <p14:cNvContentPartPr/>
                <p14:nvPr/>
              </p14:nvContentPartPr>
              <p14:xfrm>
                <a:off x="10472956" y="1981702"/>
                <a:ext cx="123840" cy="124560"/>
              </p14:xfrm>
            </p:contentPart>
          </mc:Choice>
          <mc:Fallback xmlns="">
            <p:pic>
              <p:nvPicPr>
                <p:cNvPr id="53" name="Freihand 52">
                  <a:extLst>
                    <a:ext uri="{FF2B5EF4-FFF2-40B4-BE49-F238E27FC236}">
                      <a16:creationId xmlns:a16="http://schemas.microsoft.com/office/drawing/2014/main" id="{FCAD0A12-606C-BD51-188A-B1D4DC324EAB}"/>
                    </a:ext>
                  </a:extLst>
                </p:cNvPr>
                <p:cNvPicPr/>
                <p:nvPr/>
              </p:nvPicPr>
              <p:blipFill>
                <a:blip r:embed="rId82"/>
                <a:stretch>
                  <a:fillRect/>
                </a:stretch>
              </p:blipFill>
              <p:spPr>
                <a:xfrm>
                  <a:off x="10468636" y="1977382"/>
                  <a:ext cx="132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CE86592-F56C-25D0-F8D0-CA76AA11301D}"/>
                    </a:ext>
                  </a:extLst>
                </p14:cNvPr>
                <p14:cNvContentPartPr/>
                <p14:nvPr/>
              </p14:nvContentPartPr>
              <p14:xfrm>
                <a:off x="10806316" y="1980262"/>
                <a:ext cx="405360" cy="110160"/>
              </p14:xfrm>
            </p:contentPart>
          </mc:Choice>
          <mc:Fallback xmlns="">
            <p:pic>
              <p:nvPicPr>
                <p:cNvPr id="54" name="Freihand 53">
                  <a:extLst>
                    <a:ext uri="{FF2B5EF4-FFF2-40B4-BE49-F238E27FC236}">
                      <a16:creationId xmlns:a16="http://schemas.microsoft.com/office/drawing/2014/main" id="{8CE86592-F56C-25D0-F8D0-CA76AA11301D}"/>
                    </a:ext>
                  </a:extLst>
                </p:cNvPr>
                <p:cNvPicPr/>
                <p:nvPr/>
              </p:nvPicPr>
              <p:blipFill>
                <a:blip r:embed="rId84"/>
                <a:stretch>
                  <a:fillRect/>
                </a:stretch>
              </p:blipFill>
              <p:spPr>
                <a:xfrm>
                  <a:off x="10801996" y="1975942"/>
                  <a:ext cx="414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5AE916D2-AE64-56A2-5D17-331965851796}"/>
                    </a:ext>
                  </a:extLst>
                </p14:cNvPr>
                <p14:cNvContentPartPr/>
                <p14:nvPr/>
              </p14:nvContentPartPr>
              <p14:xfrm>
                <a:off x="11305996" y="1935622"/>
                <a:ext cx="522000" cy="125280"/>
              </p14:xfrm>
            </p:contentPart>
          </mc:Choice>
          <mc:Fallback xmlns="">
            <p:pic>
              <p:nvPicPr>
                <p:cNvPr id="55" name="Freihand 54">
                  <a:extLst>
                    <a:ext uri="{FF2B5EF4-FFF2-40B4-BE49-F238E27FC236}">
                      <a16:creationId xmlns:a16="http://schemas.microsoft.com/office/drawing/2014/main" id="{5AE916D2-AE64-56A2-5D17-331965851796}"/>
                    </a:ext>
                  </a:extLst>
                </p:cNvPr>
                <p:cNvPicPr/>
                <p:nvPr/>
              </p:nvPicPr>
              <p:blipFill>
                <a:blip r:embed="rId86"/>
                <a:stretch>
                  <a:fillRect/>
                </a:stretch>
              </p:blipFill>
              <p:spPr>
                <a:xfrm>
                  <a:off x="11301676" y="1931302"/>
                  <a:ext cx="530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D2743D5C-5247-21A7-703D-52F5FDAAD438}"/>
                    </a:ext>
                  </a:extLst>
                </p14:cNvPr>
                <p14:cNvContentPartPr/>
                <p14:nvPr/>
              </p14:nvContentPartPr>
              <p14:xfrm>
                <a:off x="9241756" y="2290222"/>
                <a:ext cx="159840" cy="191160"/>
              </p14:xfrm>
            </p:contentPart>
          </mc:Choice>
          <mc:Fallback xmlns="">
            <p:pic>
              <p:nvPicPr>
                <p:cNvPr id="56" name="Freihand 55">
                  <a:extLst>
                    <a:ext uri="{FF2B5EF4-FFF2-40B4-BE49-F238E27FC236}">
                      <a16:creationId xmlns:a16="http://schemas.microsoft.com/office/drawing/2014/main" id="{D2743D5C-5247-21A7-703D-52F5FDAAD438}"/>
                    </a:ext>
                  </a:extLst>
                </p:cNvPr>
                <p:cNvPicPr/>
                <p:nvPr/>
              </p:nvPicPr>
              <p:blipFill>
                <a:blip r:embed="rId88"/>
                <a:stretch>
                  <a:fillRect/>
                </a:stretch>
              </p:blipFill>
              <p:spPr>
                <a:xfrm>
                  <a:off x="9237436" y="2285902"/>
                  <a:ext cx="168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18DA2AEB-3E4A-6F03-F1F8-4EBF6A8C617D}"/>
                    </a:ext>
                  </a:extLst>
                </p14:cNvPr>
                <p14:cNvContentPartPr/>
                <p14:nvPr/>
              </p14:nvContentPartPr>
              <p14:xfrm>
                <a:off x="9386476" y="2368702"/>
                <a:ext cx="121680" cy="216360"/>
              </p14:xfrm>
            </p:contentPart>
          </mc:Choice>
          <mc:Fallback xmlns="">
            <p:pic>
              <p:nvPicPr>
                <p:cNvPr id="57" name="Freihand 56">
                  <a:extLst>
                    <a:ext uri="{FF2B5EF4-FFF2-40B4-BE49-F238E27FC236}">
                      <a16:creationId xmlns:a16="http://schemas.microsoft.com/office/drawing/2014/main" id="{18DA2AEB-3E4A-6F03-F1F8-4EBF6A8C617D}"/>
                    </a:ext>
                  </a:extLst>
                </p:cNvPr>
                <p:cNvPicPr/>
                <p:nvPr/>
              </p:nvPicPr>
              <p:blipFill>
                <a:blip r:embed="rId90"/>
                <a:stretch>
                  <a:fillRect/>
                </a:stretch>
              </p:blipFill>
              <p:spPr>
                <a:xfrm>
                  <a:off x="9382156" y="2364382"/>
                  <a:ext cx="1303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6CAA879-7144-A6EF-A552-ED60049706C7}"/>
                    </a:ext>
                  </a:extLst>
                </p14:cNvPr>
                <p14:cNvContentPartPr/>
                <p14:nvPr/>
              </p14:nvContentPartPr>
              <p14:xfrm>
                <a:off x="9567196" y="2358982"/>
                <a:ext cx="41040" cy="120600"/>
              </p14:xfrm>
            </p:contentPart>
          </mc:Choice>
          <mc:Fallback xmlns="">
            <p:pic>
              <p:nvPicPr>
                <p:cNvPr id="58" name="Freihand 57">
                  <a:extLst>
                    <a:ext uri="{FF2B5EF4-FFF2-40B4-BE49-F238E27FC236}">
                      <a16:creationId xmlns:a16="http://schemas.microsoft.com/office/drawing/2014/main" id="{96CAA879-7144-A6EF-A552-ED60049706C7}"/>
                    </a:ext>
                  </a:extLst>
                </p:cNvPr>
                <p:cNvPicPr/>
                <p:nvPr/>
              </p:nvPicPr>
              <p:blipFill>
                <a:blip r:embed="rId92"/>
                <a:stretch>
                  <a:fillRect/>
                </a:stretch>
              </p:blipFill>
              <p:spPr>
                <a:xfrm>
                  <a:off x="9562876" y="2354662"/>
                  <a:ext cx="49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471D532-043A-3F0F-25C5-155149182706}"/>
                    </a:ext>
                  </a:extLst>
                </p14:cNvPr>
                <p14:cNvContentPartPr/>
                <p14:nvPr/>
              </p14:nvContentPartPr>
              <p14:xfrm>
                <a:off x="9644956" y="2245582"/>
                <a:ext cx="127800" cy="208800"/>
              </p14:xfrm>
            </p:contentPart>
          </mc:Choice>
          <mc:Fallback xmlns="">
            <p:pic>
              <p:nvPicPr>
                <p:cNvPr id="59" name="Freihand 58">
                  <a:extLst>
                    <a:ext uri="{FF2B5EF4-FFF2-40B4-BE49-F238E27FC236}">
                      <a16:creationId xmlns:a16="http://schemas.microsoft.com/office/drawing/2014/main" id="{7471D532-043A-3F0F-25C5-155149182706}"/>
                    </a:ext>
                  </a:extLst>
                </p:cNvPr>
                <p:cNvPicPr/>
                <p:nvPr/>
              </p:nvPicPr>
              <p:blipFill>
                <a:blip r:embed="rId94"/>
                <a:stretch>
                  <a:fillRect/>
                </a:stretch>
              </p:blipFill>
              <p:spPr>
                <a:xfrm>
                  <a:off x="9640636" y="2241262"/>
                  <a:ext cx="136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833A53B2-A9DB-B8C3-FB25-7B8B9B893628}"/>
                    </a:ext>
                  </a:extLst>
                </p14:cNvPr>
                <p14:cNvContentPartPr/>
                <p14:nvPr/>
              </p14:nvContentPartPr>
              <p14:xfrm>
                <a:off x="9806596" y="2249542"/>
                <a:ext cx="61920" cy="172080"/>
              </p14:xfrm>
            </p:contentPart>
          </mc:Choice>
          <mc:Fallback xmlns="">
            <p:pic>
              <p:nvPicPr>
                <p:cNvPr id="60" name="Freihand 59">
                  <a:extLst>
                    <a:ext uri="{FF2B5EF4-FFF2-40B4-BE49-F238E27FC236}">
                      <a16:creationId xmlns:a16="http://schemas.microsoft.com/office/drawing/2014/main" id="{833A53B2-A9DB-B8C3-FB25-7B8B9B893628}"/>
                    </a:ext>
                  </a:extLst>
                </p:cNvPr>
                <p:cNvPicPr/>
                <p:nvPr/>
              </p:nvPicPr>
              <p:blipFill>
                <a:blip r:embed="rId96"/>
                <a:stretch>
                  <a:fillRect/>
                </a:stretch>
              </p:blipFill>
              <p:spPr>
                <a:xfrm>
                  <a:off x="9802276" y="2245222"/>
                  <a:ext cx="70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98F6E8A-59BC-0016-9EA7-064503614D6C}"/>
                    </a:ext>
                  </a:extLst>
                </p14:cNvPr>
                <p14:cNvContentPartPr/>
                <p14:nvPr/>
              </p14:nvContentPartPr>
              <p14:xfrm>
                <a:off x="9867436" y="2337022"/>
                <a:ext cx="214920" cy="69480"/>
              </p14:xfrm>
            </p:contentPart>
          </mc:Choice>
          <mc:Fallback xmlns="">
            <p:pic>
              <p:nvPicPr>
                <p:cNvPr id="61" name="Freihand 60">
                  <a:extLst>
                    <a:ext uri="{FF2B5EF4-FFF2-40B4-BE49-F238E27FC236}">
                      <a16:creationId xmlns:a16="http://schemas.microsoft.com/office/drawing/2014/main" id="{898F6E8A-59BC-0016-9EA7-064503614D6C}"/>
                    </a:ext>
                  </a:extLst>
                </p:cNvPr>
                <p:cNvPicPr/>
                <p:nvPr/>
              </p:nvPicPr>
              <p:blipFill>
                <a:blip r:embed="rId98"/>
                <a:stretch>
                  <a:fillRect/>
                </a:stretch>
              </p:blipFill>
              <p:spPr>
                <a:xfrm>
                  <a:off x="9863116" y="2332702"/>
                  <a:ext cx="223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3A699048-B775-50B4-68EA-1A9BD9155FDE}"/>
                    </a:ext>
                  </a:extLst>
                </p14:cNvPr>
                <p14:cNvContentPartPr/>
                <p14:nvPr/>
              </p14:nvContentPartPr>
              <p14:xfrm>
                <a:off x="10281436" y="2325862"/>
                <a:ext cx="181080" cy="87120"/>
              </p14:xfrm>
            </p:contentPart>
          </mc:Choice>
          <mc:Fallback xmlns="">
            <p:pic>
              <p:nvPicPr>
                <p:cNvPr id="62" name="Freihand 61">
                  <a:extLst>
                    <a:ext uri="{FF2B5EF4-FFF2-40B4-BE49-F238E27FC236}">
                      <a16:creationId xmlns:a16="http://schemas.microsoft.com/office/drawing/2014/main" id="{3A699048-B775-50B4-68EA-1A9BD9155FDE}"/>
                    </a:ext>
                  </a:extLst>
                </p:cNvPr>
                <p:cNvPicPr/>
                <p:nvPr/>
              </p:nvPicPr>
              <p:blipFill>
                <a:blip r:embed="rId100"/>
                <a:stretch>
                  <a:fillRect/>
                </a:stretch>
              </p:blipFill>
              <p:spPr>
                <a:xfrm>
                  <a:off x="10277116" y="2321542"/>
                  <a:ext cx="189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F5C7F021-BE0E-9F49-2652-576BFF8B3359}"/>
                    </a:ext>
                  </a:extLst>
                </p14:cNvPr>
                <p14:cNvContentPartPr/>
                <p14:nvPr/>
              </p14:nvContentPartPr>
              <p14:xfrm>
                <a:off x="10491676" y="2299582"/>
                <a:ext cx="333720" cy="93600"/>
              </p14:xfrm>
            </p:contentPart>
          </mc:Choice>
          <mc:Fallback xmlns="">
            <p:pic>
              <p:nvPicPr>
                <p:cNvPr id="63" name="Freihand 62">
                  <a:extLst>
                    <a:ext uri="{FF2B5EF4-FFF2-40B4-BE49-F238E27FC236}">
                      <a16:creationId xmlns:a16="http://schemas.microsoft.com/office/drawing/2014/main" id="{F5C7F021-BE0E-9F49-2652-576BFF8B3359}"/>
                    </a:ext>
                  </a:extLst>
                </p:cNvPr>
                <p:cNvPicPr/>
                <p:nvPr/>
              </p:nvPicPr>
              <p:blipFill>
                <a:blip r:embed="rId102"/>
                <a:stretch>
                  <a:fillRect/>
                </a:stretch>
              </p:blipFill>
              <p:spPr>
                <a:xfrm>
                  <a:off x="10487356" y="2295262"/>
                  <a:ext cx="342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AD13F5F3-3F1A-08F8-5C0F-B16816B03CA0}"/>
                    </a:ext>
                  </a:extLst>
                </p14:cNvPr>
                <p14:cNvContentPartPr/>
                <p14:nvPr/>
              </p14:nvContentPartPr>
              <p14:xfrm>
                <a:off x="10992436" y="2228662"/>
                <a:ext cx="147600" cy="133560"/>
              </p14:xfrm>
            </p:contentPart>
          </mc:Choice>
          <mc:Fallback xmlns="">
            <p:pic>
              <p:nvPicPr>
                <p:cNvPr id="64" name="Freihand 63">
                  <a:extLst>
                    <a:ext uri="{FF2B5EF4-FFF2-40B4-BE49-F238E27FC236}">
                      <a16:creationId xmlns:a16="http://schemas.microsoft.com/office/drawing/2014/main" id="{AD13F5F3-3F1A-08F8-5C0F-B16816B03CA0}"/>
                    </a:ext>
                  </a:extLst>
                </p:cNvPr>
                <p:cNvPicPr/>
                <p:nvPr/>
              </p:nvPicPr>
              <p:blipFill>
                <a:blip r:embed="rId104"/>
                <a:stretch>
                  <a:fillRect/>
                </a:stretch>
              </p:blipFill>
              <p:spPr>
                <a:xfrm>
                  <a:off x="10988116" y="2224342"/>
                  <a:ext cx="156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6A7DBD03-CEF4-0E5A-AD86-05E41D207649}"/>
                    </a:ext>
                  </a:extLst>
                </p14:cNvPr>
                <p14:cNvContentPartPr/>
                <p14:nvPr/>
              </p14:nvContentPartPr>
              <p14:xfrm>
                <a:off x="11148676" y="2353942"/>
                <a:ext cx="19080" cy="91080"/>
              </p14:xfrm>
            </p:contentPart>
          </mc:Choice>
          <mc:Fallback xmlns="">
            <p:pic>
              <p:nvPicPr>
                <p:cNvPr id="65" name="Freihand 64">
                  <a:extLst>
                    <a:ext uri="{FF2B5EF4-FFF2-40B4-BE49-F238E27FC236}">
                      <a16:creationId xmlns:a16="http://schemas.microsoft.com/office/drawing/2014/main" id="{6A7DBD03-CEF4-0E5A-AD86-05E41D207649}"/>
                    </a:ext>
                  </a:extLst>
                </p:cNvPr>
                <p:cNvPicPr/>
                <p:nvPr/>
              </p:nvPicPr>
              <p:blipFill>
                <a:blip r:embed="rId106"/>
                <a:stretch>
                  <a:fillRect/>
                </a:stretch>
              </p:blipFill>
              <p:spPr>
                <a:xfrm>
                  <a:off x="11144356" y="2349622"/>
                  <a:ext cx="27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7F4ABB7E-135A-77BA-3ECD-2DE6C4B14635}"/>
                    </a:ext>
                  </a:extLst>
                </p14:cNvPr>
                <p14:cNvContentPartPr/>
                <p14:nvPr/>
              </p14:nvContentPartPr>
              <p14:xfrm>
                <a:off x="11242996" y="2209222"/>
                <a:ext cx="180000" cy="142920"/>
              </p14:xfrm>
            </p:contentPart>
          </mc:Choice>
          <mc:Fallback xmlns="">
            <p:pic>
              <p:nvPicPr>
                <p:cNvPr id="66" name="Freihand 65">
                  <a:extLst>
                    <a:ext uri="{FF2B5EF4-FFF2-40B4-BE49-F238E27FC236}">
                      <a16:creationId xmlns:a16="http://schemas.microsoft.com/office/drawing/2014/main" id="{7F4ABB7E-135A-77BA-3ECD-2DE6C4B14635}"/>
                    </a:ext>
                  </a:extLst>
                </p:cNvPr>
                <p:cNvPicPr/>
                <p:nvPr/>
              </p:nvPicPr>
              <p:blipFill>
                <a:blip r:embed="rId108"/>
                <a:stretch>
                  <a:fillRect/>
                </a:stretch>
              </p:blipFill>
              <p:spPr>
                <a:xfrm>
                  <a:off x="11238676" y="2204902"/>
                  <a:ext cx="188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27BD8FF6-C529-9FF1-33DF-C3BE9A38CB26}"/>
                    </a:ext>
                  </a:extLst>
                </p14:cNvPr>
                <p14:cNvContentPartPr/>
                <p14:nvPr/>
              </p14:nvContentPartPr>
              <p14:xfrm>
                <a:off x="11484916" y="2192662"/>
                <a:ext cx="103320" cy="154080"/>
              </p14:xfrm>
            </p:contentPart>
          </mc:Choice>
          <mc:Fallback xmlns="">
            <p:pic>
              <p:nvPicPr>
                <p:cNvPr id="67" name="Freihand 66">
                  <a:extLst>
                    <a:ext uri="{FF2B5EF4-FFF2-40B4-BE49-F238E27FC236}">
                      <a16:creationId xmlns:a16="http://schemas.microsoft.com/office/drawing/2014/main" id="{27BD8FF6-C529-9FF1-33DF-C3BE9A38CB26}"/>
                    </a:ext>
                  </a:extLst>
                </p:cNvPr>
                <p:cNvPicPr/>
                <p:nvPr/>
              </p:nvPicPr>
              <p:blipFill>
                <a:blip r:embed="rId110"/>
                <a:stretch>
                  <a:fillRect/>
                </a:stretch>
              </p:blipFill>
              <p:spPr>
                <a:xfrm>
                  <a:off x="11480596" y="2188342"/>
                  <a:ext cx="111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FE0B5DA5-3E7B-9EC6-8659-9245A04A9B3B}"/>
                    </a:ext>
                  </a:extLst>
                </p14:cNvPr>
                <p14:cNvContentPartPr/>
                <p14:nvPr/>
              </p14:nvContentPartPr>
              <p14:xfrm>
                <a:off x="11471596" y="2127862"/>
                <a:ext cx="194400" cy="20520"/>
              </p14:xfrm>
            </p:contentPart>
          </mc:Choice>
          <mc:Fallback xmlns="">
            <p:pic>
              <p:nvPicPr>
                <p:cNvPr id="68" name="Freihand 67">
                  <a:extLst>
                    <a:ext uri="{FF2B5EF4-FFF2-40B4-BE49-F238E27FC236}">
                      <a16:creationId xmlns:a16="http://schemas.microsoft.com/office/drawing/2014/main" id="{FE0B5DA5-3E7B-9EC6-8659-9245A04A9B3B}"/>
                    </a:ext>
                  </a:extLst>
                </p:cNvPr>
                <p:cNvPicPr/>
                <p:nvPr/>
              </p:nvPicPr>
              <p:blipFill>
                <a:blip r:embed="rId112"/>
                <a:stretch>
                  <a:fillRect/>
                </a:stretch>
              </p:blipFill>
              <p:spPr>
                <a:xfrm>
                  <a:off x="11467276" y="2123542"/>
                  <a:ext cx="203040" cy="29160"/>
                </a:xfrm>
                <a:prstGeom prst="rect">
                  <a:avLst/>
                </a:prstGeom>
              </p:spPr>
            </p:pic>
          </mc:Fallback>
        </mc:AlternateContent>
      </p:grpSp>
      <p:grpSp>
        <p:nvGrpSpPr>
          <p:cNvPr id="98" name="Gruppieren 97">
            <a:extLst>
              <a:ext uri="{FF2B5EF4-FFF2-40B4-BE49-F238E27FC236}">
                <a16:creationId xmlns:a16="http://schemas.microsoft.com/office/drawing/2014/main" id="{9E1A923F-8FE7-7CB2-D809-B6F4704BA151}"/>
              </a:ext>
            </a:extLst>
          </p:cNvPr>
          <p:cNvGrpSpPr/>
          <p:nvPr/>
        </p:nvGrpSpPr>
        <p:grpSpPr>
          <a:xfrm>
            <a:off x="8956276" y="2627902"/>
            <a:ext cx="2912400" cy="843120"/>
            <a:chOff x="8956276" y="2627902"/>
            <a:chExt cx="2912400" cy="843120"/>
          </a:xfrm>
        </p:grpSpPr>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C97C7C5-F25C-C70E-5D37-D18D3B03B044}"/>
                    </a:ext>
                  </a:extLst>
                </p14:cNvPr>
                <p14:cNvContentPartPr/>
                <p14:nvPr/>
              </p14:nvContentPartPr>
              <p14:xfrm>
                <a:off x="9091636" y="2846782"/>
                <a:ext cx="15480" cy="126360"/>
              </p14:xfrm>
            </p:contentPart>
          </mc:Choice>
          <mc:Fallback xmlns="">
            <p:pic>
              <p:nvPicPr>
                <p:cNvPr id="71" name="Freihand 70">
                  <a:extLst>
                    <a:ext uri="{FF2B5EF4-FFF2-40B4-BE49-F238E27FC236}">
                      <a16:creationId xmlns:a16="http://schemas.microsoft.com/office/drawing/2014/main" id="{6C97C7C5-F25C-C70E-5D37-D18D3B03B044}"/>
                    </a:ext>
                  </a:extLst>
                </p:cNvPr>
                <p:cNvPicPr/>
                <p:nvPr/>
              </p:nvPicPr>
              <p:blipFill>
                <a:blip r:embed="rId114"/>
                <a:stretch>
                  <a:fillRect/>
                </a:stretch>
              </p:blipFill>
              <p:spPr>
                <a:xfrm>
                  <a:off x="9087316" y="2842462"/>
                  <a:ext cx="24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CB82792D-87C9-AA37-9125-D3DA6A20E927}"/>
                    </a:ext>
                  </a:extLst>
                </p14:cNvPr>
                <p14:cNvContentPartPr/>
                <p14:nvPr/>
              </p14:nvContentPartPr>
              <p14:xfrm>
                <a:off x="8956276" y="2774782"/>
                <a:ext cx="248040" cy="265680"/>
              </p14:xfrm>
            </p:contentPart>
          </mc:Choice>
          <mc:Fallback xmlns="">
            <p:pic>
              <p:nvPicPr>
                <p:cNvPr id="72" name="Freihand 71">
                  <a:extLst>
                    <a:ext uri="{FF2B5EF4-FFF2-40B4-BE49-F238E27FC236}">
                      <a16:creationId xmlns:a16="http://schemas.microsoft.com/office/drawing/2014/main" id="{CB82792D-87C9-AA37-9125-D3DA6A20E927}"/>
                    </a:ext>
                  </a:extLst>
                </p:cNvPr>
                <p:cNvPicPr/>
                <p:nvPr/>
              </p:nvPicPr>
              <p:blipFill>
                <a:blip r:embed="rId116"/>
                <a:stretch>
                  <a:fillRect/>
                </a:stretch>
              </p:blipFill>
              <p:spPr>
                <a:xfrm>
                  <a:off x="8951956" y="2770462"/>
                  <a:ext cx="256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B3E33C1E-D5AF-E594-C9B6-C8C9CD522666}"/>
                    </a:ext>
                  </a:extLst>
                </p14:cNvPr>
                <p14:cNvContentPartPr/>
                <p14:nvPr/>
              </p14:nvContentPartPr>
              <p14:xfrm>
                <a:off x="9274516" y="2764702"/>
                <a:ext cx="114840" cy="218520"/>
              </p14:xfrm>
            </p:contentPart>
          </mc:Choice>
          <mc:Fallback xmlns="">
            <p:pic>
              <p:nvPicPr>
                <p:cNvPr id="73" name="Freihand 72">
                  <a:extLst>
                    <a:ext uri="{FF2B5EF4-FFF2-40B4-BE49-F238E27FC236}">
                      <a16:creationId xmlns:a16="http://schemas.microsoft.com/office/drawing/2014/main" id="{B3E33C1E-D5AF-E594-C9B6-C8C9CD522666}"/>
                    </a:ext>
                  </a:extLst>
                </p:cNvPr>
                <p:cNvPicPr/>
                <p:nvPr/>
              </p:nvPicPr>
              <p:blipFill>
                <a:blip r:embed="rId118"/>
                <a:stretch>
                  <a:fillRect/>
                </a:stretch>
              </p:blipFill>
              <p:spPr>
                <a:xfrm>
                  <a:off x="9270196" y="2760382"/>
                  <a:ext cx="123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996BC2BD-16FF-622B-5F12-FDFFF0BF8677}"/>
                    </a:ext>
                  </a:extLst>
                </p14:cNvPr>
                <p14:cNvContentPartPr/>
                <p14:nvPr/>
              </p14:nvContentPartPr>
              <p14:xfrm>
                <a:off x="9400156" y="2772622"/>
                <a:ext cx="150480" cy="173160"/>
              </p14:xfrm>
            </p:contentPart>
          </mc:Choice>
          <mc:Fallback xmlns="">
            <p:pic>
              <p:nvPicPr>
                <p:cNvPr id="74" name="Freihand 73">
                  <a:extLst>
                    <a:ext uri="{FF2B5EF4-FFF2-40B4-BE49-F238E27FC236}">
                      <a16:creationId xmlns:a16="http://schemas.microsoft.com/office/drawing/2014/main" id="{996BC2BD-16FF-622B-5F12-FDFFF0BF8677}"/>
                    </a:ext>
                  </a:extLst>
                </p:cNvPr>
                <p:cNvPicPr/>
                <p:nvPr/>
              </p:nvPicPr>
              <p:blipFill>
                <a:blip r:embed="rId120"/>
                <a:stretch>
                  <a:fillRect/>
                </a:stretch>
              </p:blipFill>
              <p:spPr>
                <a:xfrm>
                  <a:off x="9395836" y="2768302"/>
                  <a:ext cx="159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A6A466BB-AE27-744B-7F29-5E9E80E26944}"/>
                    </a:ext>
                  </a:extLst>
                </p14:cNvPr>
                <p14:cNvContentPartPr/>
                <p14:nvPr/>
              </p14:nvContentPartPr>
              <p14:xfrm>
                <a:off x="9565396" y="2786662"/>
                <a:ext cx="69480" cy="150120"/>
              </p14:xfrm>
            </p:contentPart>
          </mc:Choice>
          <mc:Fallback xmlns="">
            <p:pic>
              <p:nvPicPr>
                <p:cNvPr id="75" name="Freihand 74">
                  <a:extLst>
                    <a:ext uri="{FF2B5EF4-FFF2-40B4-BE49-F238E27FC236}">
                      <a16:creationId xmlns:a16="http://schemas.microsoft.com/office/drawing/2014/main" id="{A6A466BB-AE27-744B-7F29-5E9E80E26944}"/>
                    </a:ext>
                  </a:extLst>
                </p:cNvPr>
                <p:cNvPicPr/>
                <p:nvPr/>
              </p:nvPicPr>
              <p:blipFill>
                <a:blip r:embed="rId122"/>
                <a:stretch>
                  <a:fillRect/>
                </a:stretch>
              </p:blipFill>
              <p:spPr>
                <a:xfrm>
                  <a:off x="9561076" y="2782342"/>
                  <a:ext cx="78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BFB1A66B-5022-2266-03C4-EE2E8BA7634A}"/>
                    </a:ext>
                  </a:extLst>
                </p14:cNvPr>
                <p14:cNvContentPartPr/>
                <p14:nvPr/>
              </p14:nvContentPartPr>
              <p14:xfrm>
                <a:off x="9674116" y="2763622"/>
                <a:ext cx="55440" cy="205200"/>
              </p14:xfrm>
            </p:contentPart>
          </mc:Choice>
          <mc:Fallback xmlns="">
            <p:pic>
              <p:nvPicPr>
                <p:cNvPr id="76" name="Freihand 75">
                  <a:extLst>
                    <a:ext uri="{FF2B5EF4-FFF2-40B4-BE49-F238E27FC236}">
                      <a16:creationId xmlns:a16="http://schemas.microsoft.com/office/drawing/2014/main" id="{BFB1A66B-5022-2266-03C4-EE2E8BA7634A}"/>
                    </a:ext>
                  </a:extLst>
                </p:cNvPr>
                <p:cNvPicPr/>
                <p:nvPr/>
              </p:nvPicPr>
              <p:blipFill>
                <a:blip r:embed="rId124"/>
                <a:stretch>
                  <a:fillRect/>
                </a:stretch>
              </p:blipFill>
              <p:spPr>
                <a:xfrm>
                  <a:off x="9669796" y="2759302"/>
                  <a:ext cx="64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43F4E3AD-36C8-A341-7469-9AA38E542A4B}"/>
                    </a:ext>
                  </a:extLst>
                </p14:cNvPr>
                <p14:cNvContentPartPr/>
                <p14:nvPr/>
              </p14:nvContentPartPr>
              <p14:xfrm>
                <a:off x="9864916" y="2833822"/>
                <a:ext cx="168120" cy="104040"/>
              </p14:xfrm>
            </p:contentPart>
          </mc:Choice>
          <mc:Fallback xmlns="">
            <p:pic>
              <p:nvPicPr>
                <p:cNvPr id="77" name="Freihand 76">
                  <a:extLst>
                    <a:ext uri="{FF2B5EF4-FFF2-40B4-BE49-F238E27FC236}">
                      <a16:creationId xmlns:a16="http://schemas.microsoft.com/office/drawing/2014/main" id="{43F4E3AD-36C8-A341-7469-9AA38E542A4B}"/>
                    </a:ext>
                  </a:extLst>
                </p:cNvPr>
                <p:cNvPicPr/>
                <p:nvPr/>
              </p:nvPicPr>
              <p:blipFill>
                <a:blip r:embed="rId126"/>
                <a:stretch>
                  <a:fillRect/>
                </a:stretch>
              </p:blipFill>
              <p:spPr>
                <a:xfrm>
                  <a:off x="9860596" y="2829502"/>
                  <a:ext cx="176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5A81EEAA-C2D9-17BD-E394-14D657730CCC}"/>
                    </a:ext>
                  </a:extLst>
                </p14:cNvPr>
                <p14:cNvContentPartPr/>
                <p14:nvPr/>
              </p14:nvContentPartPr>
              <p14:xfrm>
                <a:off x="10176676" y="2761822"/>
                <a:ext cx="49320" cy="101880"/>
              </p14:xfrm>
            </p:contentPart>
          </mc:Choice>
          <mc:Fallback xmlns="">
            <p:pic>
              <p:nvPicPr>
                <p:cNvPr id="78" name="Freihand 77">
                  <a:extLst>
                    <a:ext uri="{FF2B5EF4-FFF2-40B4-BE49-F238E27FC236}">
                      <a16:creationId xmlns:a16="http://schemas.microsoft.com/office/drawing/2014/main" id="{5A81EEAA-C2D9-17BD-E394-14D657730CCC}"/>
                    </a:ext>
                  </a:extLst>
                </p:cNvPr>
                <p:cNvPicPr/>
                <p:nvPr/>
              </p:nvPicPr>
              <p:blipFill>
                <a:blip r:embed="rId128"/>
                <a:stretch>
                  <a:fillRect/>
                </a:stretch>
              </p:blipFill>
              <p:spPr>
                <a:xfrm>
                  <a:off x="10172356" y="2757502"/>
                  <a:ext cx="57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F1A03D8A-024C-1ACE-1458-244FF626CE79}"/>
                    </a:ext>
                  </a:extLst>
                </p14:cNvPr>
                <p14:cNvContentPartPr/>
                <p14:nvPr/>
              </p14:nvContentPartPr>
              <p14:xfrm>
                <a:off x="10110076" y="2753542"/>
                <a:ext cx="146880" cy="203760"/>
              </p14:xfrm>
            </p:contentPart>
          </mc:Choice>
          <mc:Fallback xmlns="">
            <p:pic>
              <p:nvPicPr>
                <p:cNvPr id="79" name="Freihand 78">
                  <a:extLst>
                    <a:ext uri="{FF2B5EF4-FFF2-40B4-BE49-F238E27FC236}">
                      <a16:creationId xmlns:a16="http://schemas.microsoft.com/office/drawing/2014/main" id="{F1A03D8A-024C-1ACE-1458-244FF626CE79}"/>
                    </a:ext>
                  </a:extLst>
                </p:cNvPr>
                <p:cNvPicPr/>
                <p:nvPr/>
              </p:nvPicPr>
              <p:blipFill>
                <a:blip r:embed="rId130"/>
                <a:stretch>
                  <a:fillRect/>
                </a:stretch>
              </p:blipFill>
              <p:spPr>
                <a:xfrm>
                  <a:off x="10105756" y="2749222"/>
                  <a:ext cx="155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E91F3052-C4A6-5408-4A48-7BF5319E4804}"/>
                    </a:ext>
                  </a:extLst>
                </p14:cNvPr>
                <p14:cNvContentPartPr/>
                <p14:nvPr/>
              </p14:nvContentPartPr>
              <p14:xfrm>
                <a:off x="10303396" y="2705302"/>
                <a:ext cx="96480" cy="197280"/>
              </p14:xfrm>
            </p:contentPart>
          </mc:Choice>
          <mc:Fallback xmlns="">
            <p:pic>
              <p:nvPicPr>
                <p:cNvPr id="80" name="Freihand 79">
                  <a:extLst>
                    <a:ext uri="{FF2B5EF4-FFF2-40B4-BE49-F238E27FC236}">
                      <a16:creationId xmlns:a16="http://schemas.microsoft.com/office/drawing/2014/main" id="{E91F3052-C4A6-5408-4A48-7BF5319E4804}"/>
                    </a:ext>
                  </a:extLst>
                </p:cNvPr>
                <p:cNvPicPr/>
                <p:nvPr/>
              </p:nvPicPr>
              <p:blipFill>
                <a:blip r:embed="rId132"/>
                <a:stretch>
                  <a:fillRect/>
                </a:stretch>
              </p:blipFill>
              <p:spPr>
                <a:xfrm>
                  <a:off x="10299076" y="2700982"/>
                  <a:ext cx="105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4B9979DF-A7F8-CB44-91FD-449E3B737DE5}"/>
                    </a:ext>
                  </a:extLst>
                </p14:cNvPr>
                <p14:cNvContentPartPr/>
                <p14:nvPr/>
              </p14:nvContentPartPr>
              <p14:xfrm>
                <a:off x="10448116" y="2728342"/>
                <a:ext cx="132840" cy="136440"/>
              </p14:xfrm>
            </p:contentPart>
          </mc:Choice>
          <mc:Fallback xmlns="">
            <p:pic>
              <p:nvPicPr>
                <p:cNvPr id="81" name="Freihand 80">
                  <a:extLst>
                    <a:ext uri="{FF2B5EF4-FFF2-40B4-BE49-F238E27FC236}">
                      <a16:creationId xmlns:a16="http://schemas.microsoft.com/office/drawing/2014/main" id="{4B9979DF-A7F8-CB44-91FD-449E3B737DE5}"/>
                    </a:ext>
                  </a:extLst>
                </p:cNvPr>
                <p:cNvPicPr/>
                <p:nvPr/>
              </p:nvPicPr>
              <p:blipFill>
                <a:blip r:embed="rId134"/>
                <a:stretch>
                  <a:fillRect/>
                </a:stretch>
              </p:blipFill>
              <p:spPr>
                <a:xfrm>
                  <a:off x="10443796" y="2724022"/>
                  <a:ext cx="141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957066DA-EEFF-723D-74DF-0ED0AAB98B42}"/>
                    </a:ext>
                  </a:extLst>
                </p14:cNvPr>
                <p14:cNvContentPartPr/>
                <p14:nvPr/>
              </p14:nvContentPartPr>
              <p14:xfrm>
                <a:off x="10651876" y="2716462"/>
                <a:ext cx="71640" cy="135360"/>
              </p14:xfrm>
            </p:contentPart>
          </mc:Choice>
          <mc:Fallback xmlns="">
            <p:pic>
              <p:nvPicPr>
                <p:cNvPr id="82" name="Freihand 81">
                  <a:extLst>
                    <a:ext uri="{FF2B5EF4-FFF2-40B4-BE49-F238E27FC236}">
                      <a16:creationId xmlns:a16="http://schemas.microsoft.com/office/drawing/2014/main" id="{957066DA-EEFF-723D-74DF-0ED0AAB98B42}"/>
                    </a:ext>
                  </a:extLst>
                </p:cNvPr>
                <p:cNvPicPr/>
                <p:nvPr/>
              </p:nvPicPr>
              <p:blipFill>
                <a:blip r:embed="rId136"/>
                <a:stretch>
                  <a:fillRect/>
                </a:stretch>
              </p:blipFill>
              <p:spPr>
                <a:xfrm>
                  <a:off x="10647556" y="2712142"/>
                  <a:ext cx="80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6D66BF30-AA44-F7D0-127D-8376789DFF39}"/>
                    </a:ext>
                  </a:extLst>
                </p14:cNvPr>
                <p14:cNvContentPartPr/>
                <p14:nvPr/>
              </p14:nvContentPartPr>
              <p14:xfrm>
                <a:off x="10765276" y="2682982"/>
                <a:ext cx="66240" cy="201240"/>
              </p14:xfrm>
            </p:contentPart>
          </mc:Choice>
          <mc:Fallback xmlns="">
            <p:pic>
              <p:nvPicPr>
                <p:cNvPr id="83" name="Freihand 82">
                  <a:extLst>
                    <a:ext uri="{FF2B5EF4-FFF2-40B4-BE49-F238E27FC236}">
                      <a16:creationId xmlns:a16="http://schemas.microsoft.com/office/drawing/2014/main" id="{6D66BF30-AA44-F7D0-127D-8376789DFF39}"/>
                    </a:ext>
                  </a:extLst>
                </p:cNvPr>
                <p:cNvPicPr/>
                <p:nvPr/>
              </p:nvPicPr>
              <p:blipFill>
                <a:blip r:embed="rId138"/>
                <a:stretch>
                  <a:fillRect/>
                </a:stretch>
              </p:blipFill>
              <p:spPr>
                <a:xfrm>
                  <a:off x="10760956" y="2678662"/>
                  <a:ext cx="74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71682E72-76FE-AFE7-A920-BF47A10D7678}"/>
                    </a:ext>
                  </a:extLst>
                </p14:cNvPr>
                <p14:cNvContentPartPr/>
                <p14:nvPr/>
              </p14:nvContentPartPr>
              <p14:xfrm>
                <a:off x="10890196" y="2780182"/>
                <a:ext cx="188280" cy="63360"/>
              </p14:xfrm>
            </p:contentPart>
          </mc:Choice>
          <mc:Fallback xmlns="">
            <p:pic>
              <p:nvPicPr>
                <p:cNvPr id="84" name="Freihand 83">
                  <a:extLst>
                    <a:ext uri="{FF2B5EF4-FFF2-40B4-BE49-F238E27FC236}">
                      <a16:creationId xmlns:a16="http://schemas.microsoft.com/office/drawing/2014/main" id="{71682E72-76FE-AFE7-A920-BF47A10D7678}"/>
                    </a:ext>
                  </a:extLst>
                </p:cNvPr>
                <p:cNvPicPr/>
                <p:nvPr/>
              </p:nvPicPr>
              <p:blipFill>
                <a:blip r:embed="rId140"/>
                <a:stretch>
                  <a:fillRect/>
                </a:stretch>
              </p:blipFill>
              <p:spPr>
                <a:xfrm>
                  <a:off x="10885876" y="2775862"/>
                  <a:ext cx="19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48890436-1904-5804-BD19-B5638E76FF03}"/>
                    </a:ext>
                  </a:extLst>
                </p14:cNvPr>
                <p14:cNvContentPartPr/>
                <p14:nvPr/>
              </p14:nvContentPartPr>
              <p14:xfrm>
                <a:off x="11219236" y="2689102"/>
                <a:ext cx="14760" cy="144360"/>
              </p14:xfrm>
            </p:contentPart>
          </mc:Choice>
          <mc:Fallback xmlns="">
            <p:pic>
              <p:nvPicPr>
                <p:cNvPr id="85" name="Freihand 84">
                  <a:extLst>
                    <a:ext uri="{FF2B5EF4-FFF2-40B4-BE49-F238E27FC236}">
                      <a16:creationId xmlns:a16="http://schemas.microsoft.com/office/drawing/2014/main" id="{48890436-1904-5804-BD19-B5638E76FF03}"/>
                    </a:ext>
                  </a:extLst>
                </p:cNvPr>
                <p:cNvPicPr/>
                <p:nvPr/>
              </p:nvPicPr>
              <p:blipFill>
                <a:blip r:embed="rId142"/>
                <a:stretch>
                  <a:fillRect/>
                </a:stretch>
              </p:blipFill>
              <p:spPr>
                <a:xfrm>
                  <a:off x="11214916" y="2684782"/>
                  <a:ext cx="23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98261EED-9492-468C-8436-2003698425E2}"/>
                    </a:ext>
                  </a:extLst>
                </p14:cNvPr>
                <p14:cNvContentPartPr/>
                <p14:nvPr/>
              </p14:nvContentPartPr>
              <p14:xfrm>
                <a:off x="11124916" y="2664622"/>
                <a:ext cx="195840" cy="213480"/>
              </p14:xfrm>
            </p:contentPart>
          </mc:Choice>
          <mc:Fallback xmlns="">
            <p:pic>
              <p:nvPicPr>
                <p:cNvPr id="86" name="Freihand 85">
                  <a:extLst>
                    <a:ext uri="{FF2B5EF4-FFF2-40B4-BE49-F238E27FC236}">
                      <a16:creationId xmlns:a16="http://schemas.microsoft.com/office/drawing/2014/main" id="{98261EED-9492-468C-8436-2003698425E2}"/>
                    </a:ext>
                  </a:extLst>
                </p:cNvPr>
                <p:cNvPicPr/>
                <p:nvPr/>
              </p:nvPicPr>
              <p:blipFill>
                <a:blip r:embed="rId144"/>
                <a:stretch>
                  <a:fillRect/>
                </a:stretch>
              </p:blipFill>
              <p:spPr>
                <a:xfrm>
                  <a:off x="11120596" y="2660302"/>
                  <a:ext cx="204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3D3F00BB-C2E6-2375-B55D-872CC8171C16}"/>
                    </a:ext>
                  </a:extLst>
                </p14:cNvPr>
                <p14:cNvContentPartPr/>
                <p14:nvPr/>
              </p14:nvContentPartPr>
              <p14:xfrm>
                <a:off x="11354956" y="2627902"/>
                <a:ext cx="88920" cy="231480"/>
              </p14:xfrm>
            </p:contentPart>
          </mc:Choice>
          <mc:Fallback xmlns="">
            <p:pic>
              <p:nvPicPr>
                <p:cNvPr id="87" name="Freihand 86">
                  <a:extLst>
                    <a:ext uri="{FF2B5EF4-FFF2-40B4-BE49-F238E27FC236}">
                      <a16:creationId xmlns:a16="http://schemas.microsoft.com/office/drawing/2014/main" id="{3D3F00BB-C2E6-2375-B55D-872CC8171C16}"/>
                    </a:ext>
                  </a:extLst>
                </p:cNvPr>
                <p:cNvPicPr/>
                <p:nvPr/>
              </p:nvPicPr>
              <p:blipFill>
                <a:blip r:embed="rId146"/>
                <a:stretch>
                  <a:fillRect/>
                </a:stretch>
              </p:blipFill>
              <p:spPr>
                <a:xfrm>
                  <a:off x="11350636" y="2623582"/>
                  <a:ext cx="97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3475E0CF-0B1F-A89B-EFE5-4B4F5911D0F9}"/>
                    </a:ext>
                  </a:extLst>
                </p14:cNvPr>
                <p14:cNvContentPartPr/>
                <p14:nvPr/>
              </p14:nvContentPartPr>
              <p14:xfrm>
                <a:off x="11469076" y="2677582"/>
                <a:ext cx="155520" cy="142200"/>
              </p14:xfrm>
            </p:contentPart>
          </mc:Choice>
          <mc:Fallback xmlns="">
            <p:pic>
              <p:nvPicPr>
                <p:cNvPr id="88" name="Freihand 87">
                  <a:extLst>
                    <a:ext uri="{FF2B5EF4-FFF2-40B4-BE49-F238E27FC236}">
                      <a16:creationId xmlns:a16="http://schemas.microsoft.com/office/drawing/2014/main" id="{3475E0CF-0B1F-A89B-EFE5-4B4F5911D0F9}"/>
                    </a:ext>
                  </a:extLst>
                </p:cNvPr>
                <p:cNvPicPr/>
                <p:nvPr/>
              </p:nvPicPr>
              <p:blipFill>
                <a:blip r:embed="rId148"/>
                <a:stretch>
                  <a:fillRect/>
                </a:stretch>
              </p:blipFill>
              <p:spPr>
                <a:xfrm>
                  <a:off x="11464756" y="2673262"/>
                  <a:ext cx="164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2F15331C-9D87-EEB6-B65C-756B7419DC5B}"/>
                    </a:ext>
                  </a:extLst>
                </p14:cNvPr>
                <p14:cNvContentPartPr/>
                <p14:nvPr/>
              </p14:nvContentPartPr>
              <p14:xfrm>
                <a:off x="11659516" y="2652742"/>
                <a:ext cx="81720" cy="132480"/>
              </p14:xfrm>
            </p:contentPart>
          </mc:Choice>
          <mc:Fallback xmlns="">
            <p:pic>
              <p:nvPicPr>
                <p:cNvPr id="89" name="Freihand 88">
                  <a:extLst>
                    <a:ext uri="{FF2B5EF4-FFF2-40B4-BE49-F238E27FC236}">
                      <a16:creationId xmlns:a16="http://schemas.microsoft.com/office/drawing/2014/main" id="{2F15331C-9D87-EEB6-B65C-756B7419DC5B}"/>
                    </a:ext>
                  </a:extLst>
                </p:cNvPr>
                <p:cNvPicPr/>
                <p:nvPr/>
              </p:nvPicPr>
              <p:blipFill>
                <a:blip r:embed="rId150"/>
                <a:stretch>
                  <a:fillRect/>
                </a:stretch>
              </p:blipFill>
              <p:spPr>
                <a:xfrm>
                  <a:off x="11655196" y="2648422"/>
                  <a:ext cx="90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EBEBEB54-6D6C-3DD7-79A8-5458E7016C6B}"/>
                    </a:ext>
                  </a:extLst>
                </p14:cNvPr>
                <p14:cNvContentPartPr/>
                <p14:nvPr/>
              </p14:nvContentPartPr>
              <p14:xfrm>
                <a:off x="11726476" y="2660302"/>
                <a:ext cx="142200" cy="236160"/>
              </p14:xfrm>
            </p:contentPart>
          </mc:Choice>
          <mc:Fallback xmlns="">
            <p:pic>
              <p:nvPicPr>
                <p:cNvPr id="90" name="Freihand 89">
                  <a:extLst>
                    <a:ext uri="{FF2B5EF4-FFF2-40B4-BE49-F238E27FC236}">
                      <a16:creationId xmlns:a16="http://schemas.microsoft.com/office/drawing/2014/main" id="{EBEBEB54-6D6C-3DD7-79A8-5458E7016C6B}"/>
                    </a:ext>
                  </a:extLst>
                </p:cNvPr>
                <p:cNvPicPr/>
                <p:nvPr/>
              </p:nvPicPr>
              <p:blipFill>
                <a:blip r:embed="rId152"/>
                <a:stretch>
                  <a:fillRect/>
                </a:stretch>
              </p:blipFill>
              <p:spPr>
                <a:xfrm>
                  <a:off x="11722156" y="2655982"/>
                  <a:ext cx="150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9C799683-5CAD-D7A2-92D3-26022023F7FA}"/>
                    </a:ext>
                  </a:extLst>
                </p14:cNvPr>
                <p14:cNvContentPartPr/>
                <p14:nvPr/>
              </p14:nvContentPartPr>
              <p14:xfrm>
                <a:off x="9845476" y="3304342"/>
                <a:ext cx="225720" cy="38520"/>
              </p14:xfrm>
            </p:contentPart>
          </mc:Choice>
          <mc:Fallback xmlns="">
            <p:pic>
              <p:nvPicPr>
                <p:cNvPr id="91" name="Freihand 90">
                  <a:extLst>
                    <a:ext uri="{FF2B5EF4-FFF2-40B4-BE49-F238E27FC236}">
                      <a16:creationId xmlns:a16="http://schemas.microsoft.com/office/drawing/2014/main" id="{9C799683-5CAD-D7A2-92D3-26022023F7FA}"/>
                    </a:ext>
                  </a:extLst>
                </p:cNvPr>
                <p:cNvPicPr/>
                <p:nvPr/>
              </p:nvPicPr>
              <p:blipFill>
                <a:blip r:embed="rId154"/>
                <a:stretch>
                  <a:fillRect/>
                </a:stretch>
              </p:blipFill>
              <p:spPr>
                <a:xfrm>
                  <a:off x="9841156" y="3300022"/>
                  <a:ext cx="23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7C86BDC6-D234-D2FA-41E1-F0BECA0DB800}"/>
                    </a:ext>
                  </a:extLst>
                </p14:cNvPr>
                <p14:cNvContentPartPr/>
                <p14:nvPr/>
              </p14:nvContentPartPr>
              <p14:xfrm>
                <a:off x="9876436" y="3365542"/>
                <a:ext cx="251640" cy="65880"/>
              </p14:xfrm>
            </p:contentPart>
          </mc:Choice>
          <mc:Fallback xmlns="">
            <p:pic>
              <p:nvPicPr>
                <p:cNvPr id="92" name="Freihand 91">
                  <a:extLst>
                    <a:ext uri="{FF2B5EF4-FFF2-40B4-BE49-F238E27FC236}">
                      <a16:creationId xmlns:a16="http://schemas.microsoft.com/office/drawing/2014/main" id="{7C86BDC6-D234-D2FA-41E1-F0BECA0DB800}"/>
                    </a:ext>
                  </a:extLst>
                </p:cNvPr>
                <p:cNvPicPr/>
                <p:nvPr/>
              </p:nvPicPr>
              <p:blipFill>
                <a:blip r:embed="rId156"/>
                <a:stretch>
                  <a:fillRect/>
                </a:stretch>
              </p:blipFill>
              <p:spPr>
                <a:xfrm>
                  <a:off x="9872116" y="3361222"/>
                  <a:ext cx="260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3983BDD2-5113-A019-99C9-604F193B07A9}"/>
                    </a:ext>
                  </a:extLst>
                </p14:cNvPr>
                <p14:cNvContentPartPr/>
                <p14:nvPr/>
              </p14:nvContentPartPr>
              <p14:xfrm>
                <a:off x="10294036" y="3253942"/>
                <a:ext cx="273960" cy="217080"/>
              </p14:xfrm>
            </p:contentPart>
          </mc:Choice>
          <mc:Fallback xmlns="">
            <p:pic>
              <p:nvPicPr>
                <p:cNvPr id="93" name="Freihand 92">
                  <a:extLst>
                    <a:ext uri="{FF2B5EF4-FFF2-40B4-BE49-F238E27FC236}">
                      <a16:creationId xmlns:a16="http://schemas.microsoft.com/office/drawing/2014/main" id="{3983BDD2-5113-A019-99C9-604F193B07A9}"/>
                    </a:ext>
                  </a:extLst>
                </p:cNvPr>
                <p:cNvPicPr/>
                <p:nvPr/>
              </p:nvPicPr>
              <p:blipFill>
                <a:blip r:embed="rId158"/>
                <a:stretch>
                  <a:fillRect/>
                </a:stretch>
              </p:blipFill>
              <p:spPr>
                <a:xfrm>
                  <a:off x="10289716" y="3249622"/>
                  <a:ext cx="282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450E762C-4BBF-789E-E69E-702ED0A8DA69}"/>
                    </a:ext>
                  </a:extLst>
                </p14:cNvPr>
                <p14:cNvContentPartPr/>
                <p14:nvPr/>
              </p14:nvContentPartPr>
              <p14:xfrm>
                <a:off x="10698316" y="3217942"/>
                <a:ext cx="20880" cy="124200"/>
              </p14:xfrm>
            </p:contentPart>
          </mc:Choice>
          <mc:Fallback xmlns="">
            <p:pic>
              <p:nvPicPr>
                <p:cNvPr id="94" name="Freihand 93">
                  <a:extLst>
                    <a:ext uri="{FF2B5EF4-FFF2-40B4-BE49-F238E27FC236}">
                      <a16:creationId xmlns:a16="http://schemas.microsoft.com/office/drawing/2014/main" id="{450E762C-4BBF-789E-E69E-702ED0A8DA69}"/>
                    </a:ext>
                  </a:extLst>
                </p:cNvPr>
                <p:cNvPicPr/>
                <p:nvPr/>
              </p:nvPicPr>
              <p:blipFill>
                <a:blip r:embed="rId160"/>
                <a:stretch>
                  <a:fillRect/>
                </a:stretch>
              </p:blipFill>
              <p:spPr>
                <a:xfrm>
                  <a:off x="10693996" y="3213622"/>
                  <a:ext cx="29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BFFC5D91-F3E0-9181-DD84-7C48283E6CA6}"/>
                    </a:ext>
                  </a:extLst>
                </p14:cNvPr>
                <p14:cNvContentPartPr/>
                <p14:nvPr/>
              </p14:nvContentPartPr>
              <p14:xfrm>
                <a:off x="10837276" y="3190582"/>
                <a:ext cx="83160" cy="161280"/>
              </p14:xfrm>
            </p:contentPart>
          </mc:Choice>
          <mc:Fallback xmlns="">
            <p:pic>
              <p:nvPicPr>
                <p:cNvPr id="95" name="Freihand 94">
                  <a:extLst>
                    <a:ext uri="{FF2B5EF4-FFF2-40B4-BE49-F238E27FC236}">
                      <a16:creationId xmlns:a16="http://schemas.microsoft.com/office/drawing/2014/main" id="{BFFC5D91-F3E0-9181-DD84-7C48283E6CA6}"/>
                    </a:ext>
                  </a:extLst>
                </p:cNvPr>
                <p:cNvPicPr/>
                <p:nvPr/>
              </p:nvPicPr>
              <p:blipFill>
                <a:blip r:embed="rId162"/>
                <a:stretch>
                  <a:fillRect/>
                </a:stretch>
              </p:blipFill>
              <p:spPr>
                <a:xfrm>
                  <a:off x="10832956" y="3186262"/>
                  <a:ext cx="91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A13E78DE-3F0A-953F-D0DD-1149324780FC}"/>
                    </a:ext>
                  </a:extLst>
                </p14:cNvPr>
                <p14:cNvContentPartPr/>
                <p14:nvPr/>
              </p14:nvContentPartPr>
              <p14:xfrm>
                <a:off x="10809556" y="3103102"/>
                <a:ext cx="236160" cy="65880"/>
              </p14:xfrm>
            </p:contentPart>
          </mc:Choice>
          <mc:Fallback xmlns="">
            <p:pic>
              <p:nvPicPr>
                <p:cNvPr id="96" name="Freihand 95">
                  <a:extLst>
                    <a:ext uri="{FF2B5EF4-FFF2-40B4-BE49-F238E27FC236}">
                      <a16:creationId xmlns:a16="http://schemas.microsoft.com/office/drawing/2014/main" id="{A13E78DE-3F0A-953F-D0DD-1149324780FC}"/>
                    </a:ext>
                  </a:extLst>
                </p:cNvPr>
                <p:cNvPicPr/>
                <p:nvPr/>
              </p:nvPicPr>
              <p:blipFill>
                <a:blip r:embed="rId164"/>
                <a:stretch>
                  <a:fillRect/>
                </a:stretch>
              </p:blipFill>
              <p:spPr>
                <a:xfrm>
                  <a:off x="10805236" y="3098782"/>
                  <a:ext cx="244800" cy="74520"/>
                </a:xfrm>
                <a:prstGeom prst="rect">
                  <a:avLst/>
                </a:prstGeom>
              </p:spPr>
            </p:pic>
          </mc:Fallback>
        </mc:AlternateContent>
      </p:grpSp>
    </p:spTree>
    <p:extLst>
      <p:ext uri="{BB962C8B-B14F-4D97-AF65-F5344CB8AC3E}">
        <p14:creationId xmlns:p14="http://schemas.microsoft.com/office/powerpoint/2010/main" val="15932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30086" y="79513"/>
            <a:ext cx="7598011" cy="411800"/>
          </a:xfrm>
          <a:prstGeom prst="rect">
            <a:avLst/>
          </a:prstGeom>
          <a:noFill/>
          <a:ln>
            <a:noFill/>
          </a:ln>
        </p:spPr>
        <p:txBody>
          <a:bodyPr lIns="81646" tIns="40823" rIns="81646" bIns="40823" anchor="ctr" anchorCtr="1"/>
          <a:lstStyle/>
          <a:p>
            <a:r>
              <a:rPr lang="en-US" sz="2903" b="1" dirty="0">
                <a:solidFill>
                  <a:sysClr val="windowText" lastClr="000000"/>
                </a:solidFill>
              </a:rPr>
              <a:t>Der Shapley-</a:t>
            </a:r>
            <a:r>
              <a:rPr lang="en-US" sz="2903" b="1" dirty="0" err="1">
                <a:solidFill>
                  <a:sysClr val="windowText" lastClr="000000"/>
                </a:solidFill>
              </a:rPr>
              <a:t>Shubik</a:t>
            </a:r>
            <a:r>
              <a:rPr lang="en-US" sz="2903" b="1" dirty="0">
                <a:solidFill>
                  <a:sysClr val="windowText" lastClr="000000"/>
                </a:solidFill>
              </a:rPr>
              <a:t>-Power-Index</a:t>
            </a:r>
            <a:endParaRPr lang="en-US" sz="2903" dirty="0">
              <a:solidFill>
                <a:sysClr val="windowText" lastClr="000000"/>
              </a:solidFill>
            </a:endParaRPr>
          </a:p>
        </p:txBody>
      </p:sp>
      <p:sp>
        <p:nvSpPr>
          <p:cNvPr id="3" name="Textfeld 2"/>
          <p:cNvSpPr txBox="1"/>
          <p:nvPr/>
        </p:nvSpPr>
        <p:spPr>
          <a:xfrm>
            <a:off x="275791" y="386534"/>
            <a:ext cx="11243662" cy="5155724"/>
          </a:xfrm>
          <a:prstGeom prst="rect">
            <a:avLst/>
          </a:prstGeom>
          <a:noFill/>
        </p:spPr>
        <p:txBody>
          <a:bodyPr wrap="square" rtlCol="0">
            <a:noAutofit/>
          </a:bodyPr>
          <a:lstStyle/>
          <a:p>
            <a:pPr marL="414772" indent="-414772">
              <a:buFont typeface="Arial" panose="020B0604020202020204" pitchFamily="34" charset="0"/>
              <a:buChar char="•"/>
            </a:pPr>
            <a:r>
              <a:rPr lang="en-US" altLang="de-DE" sz="2903" dirty="0" err="1"/>
              <a:t>Ein</a:t>
            </a:r>
            <a:r>
              <a:rPr lang="en-US" altLang="de-DE" sz="2903" dirty="0"/>
              <a:t> </a:t>
            </a:r>
            <a:r>
              <a:rPr lang="en-US" altLang="de-DE" sz="2903" dirty="0" err="1"/>
              <a:t>dem</a:t>
            </a:r>
            <a:r>
              <a:rPr lang="en-US" altLang="de-DE" sz="2903" dirty="0"/>
              <a:t> Banzhaf Wert </a:t>
            </a:r>
            <a:r>
              <a:rPr lang="en-US" altLang="de-DE" sz="2903" dirty="0" err="1"/>
              <a:t>vergleichbares</a:t>
            </a:r>
            <a:r>
              <a:rPr lang="en-US" altLang="de-DE" sz="2903" dirty="0"/>
              <a:t> </a:t>
            </a:r>
            <a:r>
              <a:rPr lang="en-US" altLang="de-DE" sz="2903" dirty="0" err="1"/>
              <a:t>Konzept</a:t>
            </a:r>
            <a:r>
              <a:rPr lang="en-US" altLang="de-DE" sz="2903" dirty="0"/>
              <a:t> </a:t>
            </a:r>
            <a:r>
              <a:rPr lang="en-US" altLang="de-DE" sz="2903" dirty="0" err="1"/>
              <a:t>ist</a:t>
            </a:r>
            <a:r>
              <a:rPr lang="en-US" altLang="de-DE" sz="2903" dirty="0"/>
              <a:t> der </a:t>
            </a:r>
            <a:r>
              <a:rPr lang="en-US" altLang="de-DE" sz="2903" dirty="0" err="1"/>
              <a:t>Algorithmus</a:t>
            </a:r>
            <a:r>
              <a:rPr lang="en-US" altLang="de-DE" sz="2903" dirty="0"/>
              <a:t> in </a:t>
            </a:r>
            <a:r>
              <a:rPr lang="en-US" altLang="de-DE" sz="2903" dirty="0" err="1"/>
              <a:t>jeder</a:t>
            </a:r>
            <a:r>
              <a:rPr lang="en-US" altLang="de-DE" sz="2903" dirty="0"/>
              <a:t> Permutation von </a:t>
            </a:r>
            <a:r>
              <a:rPr lang="en-US" altLang="de-DE" sz="2903" dirty="0" err="1"/>
              <a:t>möglichen</a:t>
            </a:r>
            <a:r>
              <a:rPr lang="en-US" altLang="de-DE" sz="2903" dirty="0"/>
              <a:t> </a:t>
            </a:r>
            <a:r>
              <a:rPr lang="en-US" altLang="de-DE" sz="2903" dirty="0" err="1"/>
              <a:t>Abstimmungen</a:t>
            </a:r>
            <a:r>
              <a:rPr lang="en-US" altLang="de-DE" sz="2903" dirty="0"/>
              <a:t> </a:t>
            </a:r>
            <a:r>
              <a:rPr lang="en-US" altLang="de-DE" sz="2903" dirty="0" err="1"/>
              <a:t>zu</a:t>
            </a:r>
            <a:r>
              <a:rPr lang="en-US" altLang="de-DE" sz="2903" dirty="0"/>
              <a:t> </a:t>
            </a:r>
            <a:r>
              <a:rPr lang="en-US" altLang="de-DE" sz="2903" dirty="0" err="1"/>
              <a:t>bestimmen</a:t>
            </a:r>
            <a:r>
              <a:rPr lang="en-US" altLang="de-DE" sz="2903" dirty="0"/>
              <a:t>, </a:t>
            </a:r>
            <a:r>
              <a:rPr lang="en-US" altLang="de-DE" sz="2903" dirty="0" err="1"/>
              <a:t>ob</a:t>
            </a:r>
            <a:r>
              <a:rPr lang="en-US" altLang="de-DE" sz="2903" dirty="0"/>
              <a:t> </a:t>
            </a:r>
            <a:r>
              <a:rPr lang="en-US" altLang="de-DE" sz="2903" dirty="0" err="1"/>
              <a:t>ein</a:t>
            </a:r>
            <a:r>
              <a:rPr lang="en-US" altLang="de-DE" sz="2903" dirty="0"/>
              <a:t> </a:t>
            </a:r>
            <a:r>
              <a:rPr lang="en-US" altLang="de-DE" sz="2903" dirty="0" err="1"/>
              <a:t>Spieler</a:t>
            </a:r>
            <a:r>
              <a:rPr lang="en-US" altLang="de-DE" sz="2903" dirty="0"/>
              <a:t> </a:t>
            </a:r>
            <a:r>
              <a:rPr lang="en-US" altLang="de-DE" sz="2903" dirty="0" err="1"/>
              <a:t>ausschlaggebend</a:t>
            </a:r>
            <a:r>
              <a:rPr lang="en-US" altLang="de-DE" sz="2903" dirty="0"/>
              <a:t> </a:t>
            </a:r>
            <a:r>
              <a:rPr lang="en-US" altLang="de-DE" sz="2903" dirty="0" err="1"/>
              <a:t>ist</a:t>
            </a:r>
            <a:endParaRPr lang="en-US" altLang="de-DE" sz="2903" b="1" dirty="0"/>
          </a:p>
          <a:p>
            <a:pPr marL="414772" indent="-414772">
              <a:buFont typeface="Arial" panose="020B0604020202020204" pitchFamily="34" charset="0"/>
              <a:buChar char="•"/>
            </a:pPr>
            <a:endParaRPr lang="en-US" altLang="de-DE" sz="2903" b="1" dirty="0"/>
          </a:p>
          <a:p>
            <a:pPr marL="871972" lvl="1" indent="-414772">
              <a:buFont typeface="Arial" panose="020B0604020202020204" pitchFamily="34" charset="0"/>
              <a:buChar char="•"/>
            </a:pPr>
            <a:r>
              <a:rPr lang="en-US" altLang="de-DE" sz="2400" dirty="0"/>
              <a:t>Dies </a:t>
            </a:r>
            <a:r>
              <a:rPr lang="en-US" altLang="de-DE" sz="2400" dirty="0" err="1"/>
              <a:t>wird</a:t>
            </a:r>
            <a:r>
              <a:rPr lang="en-US" altLang="de-DE" sz="2400" dirty="0"/>
              <a:t> </a:t>
            </a:r>
            <a:r>
              <a:rPr lang="en-US" altLang="de-DE" sz="2400" dirty="0" err="1"/>
              <a:t>bspw</a:t>
            </a:r>
            <a:r>
              <a:rPr lang="en-US" altLang="de-DE" sz="2400" dirty="0"/>
              <a:t>. </a:t>
            </a:r>
            <a:r>
              <a:rPr lang="en-US" altLang="de-DE" sz="2400" dirty="0" err="1"/>
              <a:t>im</a:t>
            </a:r>
            <a:r>
              <a:rPr lang="en-US" altLang="de-DE" sz="2400" dirty="0"/>
              <a:t> </a:t>
            </a:r>
            <a:r>
              <a:rPr lang="en-US" altLang="de-DE" sz="2400" dirty="0" err="1"/>
              <a:t>Risikomanagement</a:t>
            </a:r>
            <a:r>
              <a:rPr lang="en-US" altLang="de-DE" sz="2400" dirty="0"/>
              <a:t> von </a:t>
            </a:r>
            <a:r>
              <a:rPr lang="en-US" altLang="de-DE" sz="2400" dirty="0" err="1"/>
              <a:t>großen</a:t>
            </a:r>
            <a:r>
              <a:rPr lang="en-US" altLang="de-DE" sz="2400" dirty="0"/>
              <a:t> </a:t>
            </a:r>
            <a:r>
              <a:rPr lang="en-US" altLang="de-DE" sz="2400" dirty="0" err="1"/>
              <a:t>Unternehmen</a:t>
            </a:r>
            <a:r>
              <a:rPr lang="en-US" altLang="de-DE" sz="2400" dirty="0"/>
              <a:t> </a:t>
            </a:r>
            <a:r>
              <a:rPr lang="en-US" altLang="de-DE" sz="2400" dirty="0" err="1"/>
              <a:t>verwendet</a:t>
            </a:r>
            <a:r>
              <a:rPr lang="en-US" altLang="de-DE" sz="2400" dirty="0"/>
              <a:t>. </a:t>
            </a:r>
            <a:r>
              <a:rPr lang="en-US" altLang="de-DE" sz="2400" dirty="0" err="1"/>
              <a:t>Dadurch</a:t>
            </a:r>
            <a:r>
              <a:rPr lang="en-US" altLang="de-DE" sz="2400" dirty="0"/>
              <a:t> </a:t>
            </a:r>
            <a:r>
              <a:rPr lang="en-US" altLang="de-DE" sz="2400" dirty="0" err="1"/>
              <a:t>können</a:t>
            </a:r>
            <a:r>
              <a:rPr lang="en-US" altLang="de-DE" sz="2400" dirty="0"/>
              <a:t> </a:t>
            </a:r>
            <a:r>
              <a:rPr lang="en-US" altLang="de-DE" sz="2400" dirty="0" err="1"/>
              <a:t>Abteilungen</a:t>
            </a:r>
            <a:r>
              <a:rPr lang="en-US" altLang="de-DE" sz="2400" dirty="0"/>
              <a:t> </a:t>
            </a:r>
            <a:r>
              <a:rPr lang="en-US" altLang="de-DE" sz="2400" dirty="0" err="1"/>
              <a:t>identifiziert</a:t>
            </a:r>
            <a:r>
              <a:rPr lang="en-US" altLang="de-DE" sz="2400" dirty="0"/>
              <a:t> </a:t>
            </a:r>
            <a:r>
              <a:rPr lang="en-US" altLang="de-DE" sz="2400" dirty="0" err="1"/>
              <a:t>werden</a:t>
            </a:r>
            <a:r>
              <a:rPr lang="en-US" altLang="de-DE" sz="2400" dirty="0"/>
              <a:t>, die </a:t>
            </a:r>
            <a:r>
              <a:rPr lang="en-US" altLang="de-DE" sz="2400" dirty="0" err="1"/>
              <a:t>vordergründig</a:t>
            </a:r>
            <a:r>
              <a:rPr lang="en-US" altLang="de-DE" sz="2400" dirty="0"/>
              <a:t> </a:t>
            </a:r>
            <a:r>
              <a:rPr lang="en-US" altLang="de-DE" sz="2400" dirty="0" err="1"/>
              <a:t>nur</a:t>
            </a:r>
            <a:r>
              <a:rPr lang="en-US" altLang="de-DE" sz="2400" dirty="0"/>
              <a:t> </a:t>
            </a:r>
            <a:r>
              <a:rPr lang="en-US" altLang="de-DE" sz="2400" dirty="0" err="1"/>
              <a:t>wenig</a:t>
            </a:r>
            <a:r>
              <a:rPr lang="en-US" altLang="de-DE" sz="2400" dirty="0"/>
              <a:t> </a:t>
            </a:r>
            <a:r>
              <a:rPr lang="en-US" altLang="de-DE" sz="2400" dirty="0" err="1"/>
              <a:t>zum</a:t>
            </a:r>
            <a:r>
              <a:rPr lang="en-US" altLang="de-DE" sz="2400" dirty="0"/>
              <a:t> ROI </a:t>
            </a:r>
            <a:r>
              <a:rPr lang="en-US" altLang="de-DE" sz="2400" dirty="0" err="1"/>
              <a:t>oder</a:t>
            </a:r>
            <a:r>
              <a:rPr lang="en-US" altLang="de-DE" sz="2400" dirty="0"/>
              <a:t> Cash-flow </a:t>
            </a:r>
            <a:r>
              <a:rPr lang="en-US" altLang="de-DE" sz="2400" dirty="0" err="1"/>
              <a:t>beitragen</a:t>
            </a:r>
            <a:r>
              <a:rPr lang="en-US" altLang="de-DE" sz="2400" dirty="0"/>
              <a:t>, die </a:t>
            </a:r>
            <a:r>
              <a:rPr lang="en-US" altLang="de-DE" sz="2400" dirty="0" err="1"/>
              <a:t>aber</a:t>
            </a:r>
            <a:r>
              <a:rPr lang="en-US" altLang="de-DE" sz="2400" dirty="0"/>
              <a:t> </a:t>
            </a:r>
            <a:r>
              <a:rPr lang="en-US" altLang="de-DE" sz="2400" dirty="0" err="1"/>
              <a:t>unternehmensintern</a:t>
            </a:r>
            <a:r>
              <a:rPr lang="en-US" altLang="de-DE" sz="2400" dirty="0"/>
              <a:t> </a:t>
            </a:r>
            <a:r>
              <a:rPr lang="en-US" altLang="de-DE" sz="2400" dirty="0" err="1"/>
              <a:t>eine</a:t>
            </a:r>
            <a:r>
              <a:rPr lang="en-US" altLang="de-DE" sz="2400" dirty="0"/>
              <a:t> </a:t>
            </a:r>
            <a:r>
              <a:rPr lang="en-US" altLang="de-DE" sz="2400" dirty="0" err="1"/>
              <a:t>wichtige</a:t>
            </a:r>
            <a:r>
              <a:rPr lang="en-US" altLang="de-DE" sz="2400" dirty="0"/>
              <a:t> </a:t>
            </a:r>
            <a:r>
              <a:rPr lang="en-US" altLang="de-DE" sz="2400" dirty="0" err="1"/>
              <a:t>Schnittstellenfunktion</a:t>
            </a:r>
            <a:r>
              <a:rPr lang="en-US" altLang="de-DE" sz="2400" dirty="0"/>
              <a:t> </a:t>
            </a:r>
            <a:r>
              <a:rPr lang="en-US" altLang="de-DE" sz="2400" dirty="0" err="1"/>
              <a:t>ausfüllen</a:t>
            </a:r>
            <a:r>
              <a:rPr lang="en-US" altLang="de-DE" sz="2400" dirty="0"/>
              <a:t> und </a:t>
            </a:r>
            <a:r>
              <a:rPr lang="en-US" altLang="de-DE" sz="2400" dirty="0" err="1"/>
              <a:t>bei</a:t>
            </a:r>
            <a:r>
              <a:rPr lang="en-US" altLang="de-DE" sz="2400" dirty="0"/>
              <a:t> </a:t>
            </a:r>
            <a:r>
              <a:rPr lang="en-US" altLang="de-DE" sz="2400" dirty="0" err="1"/>
              <a:t>deren</a:t>
            </a:r>
            <a:r>
              <a:rPr lang="en-US" altLang="de-DE" sz="2400" dirty="0"/>
              <a:t> </a:t>
            </a:r>
            <a:r>
              <a:rPr lang="en-US" altLang="de-DE" sz="2400" dirty="0" err="1"/>
              <a:t>Wegfall</a:t>
            </a:r>
            <a:r>
              <a:rPr lang="en-US" altLang="de-DE" sz="2400" dirty="0"/>
              <a:t> </a:t>
            </a:r>
            <a:r>
              <a:rPr lang="en-US" altLang="de-DE" sz="2400" dirty="0" err="1"/>
              <a:t>oder</a:t>
            </a:r>
            <a:r>
              <a:rPr lang="en-US" altLang="de-DE" sz="2400" dirty="0"/>
              <a:t> Outsourcing die </a:t>
            </a:r>
            <a:r>
              <a:rPr lang="en-US" altLang="de-DE" sz="2400" dirty="0" err="1"/>
              <a:t>Netzwerstruktur</a:t>
            </a:r>
            <a:r>
              <a:rPr lang="en-US" altLang="de-DE" sz="2400" dirty="0"/>
              <a:t> </a:t>
            </a:r>
            <a:r>
              <a:rPr lang="en-US" altLang="de-DE" sz="2400" dirty="0" err="1"/>
              <a:t>eines</a:t>
            </a:r>
            <a:r>
              <a:rPr lang="en-US" altLang="de-DE" sz="2400" dirty="0"/>
              <a:t> </a:t>
            </a:r>
            <a:r>
              <a:rPr lang="en-US" altLang="de-DE" sz="2400" dirty="0" err="1"/>
              <a:t>Unternehmens</a:t>
            </a:r>
            <a:r>
              <a:rPr lang="en-US" altLang="de-DE" sz="2400" dirty="0"/>
              <a:t> stark </a:t>
            </a:r>
            <a:r>
              <a:rPr lang="en-US" altLang="de-DE" sz="2400" dirty="0" err="1"/>
              <a:t>beeinträchtig</a:t>
            </a:r>
            <a:r>
              <a:rPr lang="en-US" altLang="de-DE" sz="2400" dirty="0"/>
              <a:t> </a:t>
            </a:r>
            <a:r>
              <a:rPr lang="en-US" altLang="de-DE" sz="2400" dirty="0" err="1"/>
              <a:t>wird</a:t>
            </a:r>
            <a:r>
              <a:rPr lang="en-US" altLang="de-DE" sz="2400" dirty="0"/>
              <a:t>.</a:t>
            </a:r>
          </a:p>
          <a:p>
            <a:pPr marL="871972" lvl="1" indent="-414772">
              <a:buFont typeface="Arial" panose="020B0604020202020204" pitchFamily="34" charset="0"/>
              <a:buChar char="•"/>
            </a:pPr>
            <a:endParaRPr lang="en-US" altLang="de-DE" sz="2400" dirty="0"/>
          </a:p>
          <a:p>
            <a:pPr marL="871972" lvl="1" indent="-414772">
              <a:buFont typeface="Arial" panose="020B0604020202020204" pitchFamily="34" charset="0"/>
              <a:buChar char="•"/>
            </a:pPr>
            <a:r>
              <a:rPr lang="en-US" altLang="de-DE" sz="2400" dirty="0" err="1"/>
              <a:t>Klassische</a:t>
            </a:r>
            <a:r>
              <a:rPr lang="en-US" altLang="de-DE" sz="2400" dirty="0"/>
              <a:t> </a:t>
            </a:r>
            <a:r>
              <a:rPr lang="en-US" altLang="de-DE" sz="2400" dirty="0" err="1"/>
              <a:t>Beispiele</a:t>
            </a:r>
            <a:r>
              <a:rPr lang="en-US" altLang="de-DE" sz="2400" dirty="0"/>
              <a:t> </a:t>
            </a:r>
            <a:r>
              <a:rPr lang="en-US" altLang="de-DE" sz="2400" dirty="0" err="1"/>
              <a:t>sind</a:t>
            </a:r>
            <a:r>
              <a:rPr lang="en-US" altLang="de-DE" sz="2400" dirty="0"/>
              <a:t> </a:t>
            </a:r>
            <a:r>
              <a:rPr lang="en-US" altLang="de-DE" sz="2400" dirty="0" err="1"/>
              <a:t>dafür</a:t>
            </a:r>
            <a:r>
              <a:rPr lang="en-US" altLang="de-DE" sz="2400" dirty="0"/>
              <a:t> die </a:t>
            </a:r>
            <a:r>
              <a:rPr lang="en-US" altLang="de-DE" sz="2400" dirty="0" err="1"/>
              <a:t>früheren</a:t>
            </a:r>
            <a:r>
              <a:rPr lang="en-US" altLang="de-DE" sz="2400" dirty="0"/>
              <a:t> </a:t>
            </a:r>
            <a:r>
              <a:rPr lang="en-US" altLang="de-DE" sz="2400" dirty="0" err="1"/>
              <a:t>Hausmeister</a:t>
            </a:r>
            <a:endParaRPr lang="en-US" altLang="de-DE" sz="2400" dirty="0"/>
          </a:p>
          <a:p>
            <a:pPr lvl="1"/>
            <a:r>
              <a:rPr lang="en-US" altLang="de-DE" sz="2400" dirty="0"/>
              <a:t>	(neu-</a:t>
            </a:r>
            <a:r>
              <a:rPr lang="en-US" altLang="de-DE" sz="2400" dirty="0" err="1"/>
              <a:t>deutsch</a:t>
            </a:r>
            <a:r>
              <a:rPr lang="en-US" altLang="de-DE" sz="2400" dirty="0"/>
              <a:t> facility management) </a:t>
            </a:r>
            <a:r>
              <a:rPr lang="en-US" altLang="de-DE" sz="2400" dirty="0" err="1"/>
              <a:t>oder</a:t>
            </a:r>
            <a:r>
              <a:rPr lang="en-US" altLang="de-DE" sz="2400" dirty="0"/>
              <a:t> die IT-</a:t>
            </a:r>
            <a:r>
              <a:rPr lang="en-US" altLang="de-DE" sz="2400" dirty="0" err="1"/>
              <a:t>Abteilung</a:t>
            </a:r>
            <a:r>
              <a:rPr lang="en-US" altLang="de-DE" sz="2400" dirty="0"/>
              <a:t>.</a:t>
            </a:r>
          </a:p>
          <a:p>
            <a:endParaRPr lang="en-US" altLang="de-DE" sz="2903" dirty="0"/>
          </a:p>
          <a:p>
            <a:endParaRPr lang="en-US" altLang="de-DE" sz="2903" b="1" dirty="0"/>
          </a:p>
          <a:p>
            <a:endParaRPr lang="en-US" altLang="de-DE" sz="2903" dirty="0"/>
          </a:p>
        </p:txBody>
      </p:sp>
      <p:sp>
        <p:nvSpPr>
          <p:cNvPr id="4" name="Rechteck 3">
            <a:extLst>
              <a:ext uri="{FF2B5EF4-FFF2-40B4-BE49-F238E27FC236}">
                <a16:creationId xmlns:a16="http://schemas.microsoft.com/office/drawing/2014/main" id="{8F3C5334-9C46-3461-AFE1-A599061BF90C}"/>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7AB350-7D8C-D28A-16D5-7A285C9A2F38}"/>
                  </a:ext>
                </a:extLst>
              </p14:cNvPr>
              <p14:cNvContentPartPr/>
              <p14:nvPr/>
            </p14:nvContentPartPr>
            <p14:xfrm>
              <a:off x="782836" y="1219909"/>
              <a:ext cx="5297400" cy="104760"/>
            </p14:xfrm>
          </p:contentPart>
        </mc:Choice>
        <mc:Fallback xmlns="">
          <p:pic>
            <p:nvPicPr>
              <p:cNvPr id="2" name="Freihand 1">
                <a:extLst>
                  <a:ext uri="{FF2B5EF4-FFF2-40B4-BE49-F238E27FC236}">
                    <a16:creationId xmlns:a16="http://schemas.microsoft.com/office/drawing/2014/main" id="{5D7AB350-7D8C-D28A-16D5-7A285C9A2F38}"/>
                  </a:ext>
                </a:extLst>
              </p:cNvPr>
              <p:cNvPicPr/>
              <p:nvPr/>
            </p:nvPicPr>
            <p:blipFill>
              <a:blip r:embed="rId4"/>
              <a:stretch>
                <a:fillRect/>
              </a:stretch>
            </p:blipFill>
            <p:spPr>
              <a:xfrm>
                <a:off x="778516" y="1215589"/>
                <a:ext cx="5306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4425D43-DB40-2684-6E87-5078E85E134D}"/>
                  </a:ext>
                </a:extLst>
              </p14:cNvPr>
              <p14:cNvContentPartPr/>
              <p14:nvPr/>
            </p14:nvContentPartPr>
            <p14:xfrm>
              <a:off x="5116156" y="4657189"/>
              <a:ext cx="3232080" cy="97200"/>
            </p14:xfrm>
          </p:contentPart>
        </mc:Choice>
        <mc:Fallback xmlns="">
          <p:pic>
            <p:nvPicPr>
              <p:cNvPr id="5" name="Freihand 4">
                <a:extLst>
                  <a:ext uri="{FF2B5EF4-FFF2-40B4-BE49-F238E27FC236}">
                    <a16:creationId xmlns:a16="http://schemas.microsoft.com/office/drawing/2014/main" id="{F4425D43-DB40-2684-6E87-5078E85E134D}"/>
                  </a:ext>
                </a:extLst>
              </p:cNvPr>
              <p:cNvPicPr/>
              <p:nvPr/>
            </p:nvPicPr>
            <p:blipFill>
              <a:blip r:embed="rId6"/>
              <a:stretch>
                <a:fillRect/>
              </a:stretch>
            </p:blipFill>
            <p:spPr>
              <a:xfrm>
                <a:off x="5111836" y="4652869"/>
                <a:ext cx="3240720" cy="105840"/>
              </a:xfrm>
              <a:prstGeom prst="rect">
                <a:avLst/>
              </a:prstGeom>
            </p:spPr>
          </p:pic>
        </mc:Fallback>
      </mc:AlternateContent>
    </p:spTree>
    <p:extLst>
      <p:ext uri="{BB962C8B-B14F-4D97-AF65-F5344CB8AC3E}">
        <p14:creationId xmlns:p14="http://schemas.microsoft.com/office/powerpoint/2010/main" val="327776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48035" y="329372"/>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Abstimmungsmacht</a:t>
            </a:r>
            <a:r>
              <a:rPr lang="en-US" sz="2903" b="1" dirty="0">
                <a:solidFill>
                  <a:sysClr val="windowText" lastClr="000000"/>
                </a:solidFill>
              </a:rPr>
              <a:t> in der EU</a:t>
            </a:r>
            <a:endParaRPr lang="en-US" sz="2903" dirty="0">
              <a:solidFill>
                <a:sysClr val="windowText" lastClr="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86" y="2371202"/>
            <a:ext cx="8022986" cy="293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031832" y="5647939"/>
            <a:ext cx="1663917" cy="343620"/>
          </a:xfrm>
          <a:prstGeom prst="rect">
            <a:avLst/>
          </a:prstGeom>
          <a:noFill/>
        </p:spPr>
        <p:txBody>
          <a:bodyPr wrap="none" rtlCol="0">
            <a:spAutoFit/>
          </a:bodyPr>
          <a:lstStyle/>
          <a:p>
            <a:r>
              <a:rPr lang="de-DE" sz="1633" dirty="0"/>
              <a:t>(1) </a:t>
            </a:r>
            <a:r>
              <a:rPr lang="de-DE" sz="1633" dirty="0" err="1"/>
              <a:t>until</a:t>
            </a:r>
            <a:r>
              <a:rPr lang="de-DE" sz="1633" dirty="0"/>
              <a:t> 10/2014 </a:t>
            </a:r>
          </a:p>
        </p:txBody>
      </p:sp>
      <p:sp>
        <p:nvSpPr>
          <p:cNvPr id="5" name="TextShape 2"/>
          <p:cNvSpPr txBox="1"/>
          <p:nvPr/>
        </p:nvSpPr>
        <p:spPr>
          <a:xfrm>
            <a:off x="1752668" y="1443939"/>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Ministerrat</a:t>
            </a:r>
            <a:r>
              <a:rPr lang="en-US" sz="2903" b="1" dirty="0">
                <a:solidFill>
                  <a:sysClr val="windowText" lastClr="000000"/>
                </a:solidFill>
              </a:rPr>
              <a:t> – </a:t>
            </a:r>
            <a:r>
              <a:rPr lang="en-US" sz="2903" b="1" dirty="0" err="1">
                <a:solidFill>
                  <a:sysClr val="windowText" lastClr="000000"/>
                </a:solidFill>
              </a:rPr>
              <a:t>Entscheidungsregeln</a:t>
            </a:r>
            <a:r>
              <a:rPr lang="en-US" sz="2903" b="1" dirty="0">
                <a:solidFill>
                  <a:sysClr val="windowText" lastClr="000000"/>
                </a:solidFill>
              </a:rPr>
              <a:t> in der EU </a:t>
            </a:r>
            <a:r>
              <a:rPr lang="en-US" sz="2903" b="1" dirty="0" err="1">
                <a:solidFill>
                  <a:sysClr val="windowText" lastClr="000000"/>
                </a:solidFill>
              </a:rPr>
              <a:t>bis</a:t>
            </a:r>
            <a:r>
              <a:rPr lang="en-US" sz="2903" b="1" dirty="0">
                <a:solidFill>
                  <a:sysClr val="windowText" lastClr="000000"/>
                </a:solidFill>
              </a:rPr>
              <a:t> 2014</a:t>
            </a:r>
          </a:p>
          <a:p>
            <a:pPr algn="ctr"/>
            <a:r>
              <a:rPr lang="en-US" sz="2903" b="1" dirty="0" err="1">
                <a:solidFill>
                  <a:sysClr val="windowText" lastClr="000000"/>
                </a:solidFill>
              </a:rPr>
              <a:t>Qualifizierte</a:t>
            </a:r>
            <a:r>
              <a:rPr lang="en-US" sz="2903" b="1" dirty="0">
                <a:solidFill>
                  <a:sysClr val="windowText" lastClr="000000"/>
                </a:solidFill>
              </a:rPr>
              <a:t> </a:t>
            </a:r>
            <a:r>
              <a:rPr lang="en-US" sz="2903" b="1" dirty="0" err="1">
                <a:solidFill>
                  <a:sysClr val="windowText" lastClr="000000"/>
                </a:solidFill>
              </a:rPr>
              <a:t>Merheitsregel</a:t>
            </a:r>
            <a:r>
              <a:rPr lang="en-US" sz="2903" b="1" dirty="0">
                <a:solidFill>
                  <a:sysClr val="windowText" lastClr="000000"/>
                </a:solidFill>
              </a:rPr>
              <a:t> (QMV)</a:t>
            </a:r>
            <a:endParaRPr lang="en-US" sz="2903" dirty="0">
              <a:solidFill>
                <a:sysClr val="windowText" lastClr="000000"/>
              </a:solidFill>
            </a:endParaRPr>
          </a:p>
        </p:txBody>
      </p:sp>
      <p:sp>
        <p:nvSpPr>
          <p:cNvPr id="7" name="Rechteck 6">
            <a:extLst>
              <a:ext uri="{FF2B5EF4-FFF2-40B4-BE49-F238E27FC236}">
                <a16:creationId xmlns:a16="http://schemas.microsoft.com/office/drawing/2014/main" id="{7C94244C-1470-4B48-D390-5EC9C54B38C0}"/>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601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619087"/>
            <a:ext cx="7598011"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Ministerrat</a:t>
            </a:r>
            <a:r>
              <a:rPr lang="en-US" sz="2903" b="1" dirty="0">
                <a:solidFill>
                  <a:sysClr val="windowText" lastClr="000000"/>
                </a:solidFill>
              </a:rPr>
              <a:t> – </a:t>
            </a:r>
            <a:r>
              <a:rPr lang="en-US" sz="2903" b="1" dirty="0" err="1">
                <a:solidFill>
                  <a:sysClr val="windowText" lastClr="000000"/>
                </a:solidFill>
              </a:rPr>
              <a:t>Aktuelle</a:t>
            </a:r>
            <a:r>
              <a:rPr lang="en-US" sz="2903" b="1" dirty="0">
                <a:solidFill>
                  <a:sysClr val="windowText" lastClr="000000"/>
                </a:solidFill>
              </a:rPr>
              <a:t> </a:t>
            </a:r>
            <a:r>
              <a:rPr lang="en-US" sz="2903" b="1" dirty="0" err="1">
                <a:solidFill>
                  <a:sysClr val="windowText" lastClr="000000"/>
                </a:solidFill>
              </a:rPr>
              <a:t>Entscheidungsregel</a:t>
            </a:r>
            <a:endParaRPr lang="en-US" sz="2903" b="1" dirty="0">
              <a:solidFill>
                <a:sysClr val="windowText" lastClr="000000"/>
              </a:solidFill>
            </a:endParaRPr>
          </a:p>
          <a:p>
            <a:pPr algn="ctr"/>
            <a:r>
              <a:rPr lang="en-US" sz="2903" b="1" dirty="0" err="1">
                <a:solidFill>
                  <a:sysClr val="windowText" lastClr="000000"/>
                </a:solidFill>
              </a:rPr>
              <a:t>Doppelte</a:t>
            </a:r>
            <a:r>
              <a:rPr lang="en-US" sz="2903" b="1" dirty="0">
                <a:solidFill>
                  <a:sysClr val="windowText" lastClr="000000"/>
                </a:solidFill>
              </a:rPr>
              <a:t> </a:t>
            </a:r>
            <a:r>
              <a:rPr lang="en-US" sz="2903" b="1" dirty="0" err="1">
                <a:solidFill>
                  <a:sysClr val="windowText" lastClr="000000"/>
                </a:solidFill>
              </a:rPr>
              <a:t>Mehrheitsregel</a:t>
            </a:r>
            <a:r>
              <a:rPr lang="en-US" sz="2903" b="1" dirty="0">
                <a:solidFill>
                  <a:sysClr val="windowText" lastClr="000000"/>
                </a:solidFill>
              </a:rPr>
              <a:t> (DMV) </a:t>
            </a:r>
            <a:endParaRPr lang="en-US" sz="2903" dirty="0">
              <a:solidFill>
                <a:sysClr val="windowText" lastClr="000000"/>
              </a:solidFill>
            </a:endParaRPr>
          </a:p>
        </p:txBody>
      </p:sp>
      <p:sp>
        <p:nvSpPr>
          <p:cNvPr id="3" name="Textfeld 2"/>
          <p:cNvSpPr txBox="1"/>
          <p:nvPr/>
        </p:nvSpPr>
        <p:spPr>
          <a:xfrm>
            <a:off x="610973" y="2727664"/>
            <a:ext cx="8088571" cy="2998529"/>
          </a:xfrm>
          <a:prstGeom prst="rect">
            <a:avLst/>
          </a:prstGeom>
          <a:noFill/>
        </p:spPr>
        <p:txBody>
          <a:bodyPr wrap="square" rtlCol="0">
            <a:noAutofit/>
          </a:bodyPr>
          <a:lstStyle/>
          <a:p>
            <a:r>
              <a:rPr lang="en-US" altLang="de-DE" sz="2177" dirty="0" err="1">
                <a:ea typeface="ＭＳ Ｐゴシック" pitchFamily="34" charset="-128"/>
              </a:rPr>
              <a:t>Ein</a:t>
            </a:r>
            <a:r>
              <a:rPr lang="en-US" altLang="de-DE" sz="2177" dirty="0">
                <a:ea typeface="ＭＳ Ｐゴシック" pitchFamily="34" charset="-128"/>
              </a:rPr>
              <a:t> </a:t>
            </a:r>
            <a:r>
              <a:rPr lang="en-US" altLang="de-DE" sz="2177" dirty="0" err="1">
                <a:ea typeface="ＭＳ Ｐゴシック" pitchFamily="34" charset="-128"/>
              </a:rPr>
              <a:t>Vorschlag</a:t>
            </a:r>
            <a:r>
              <a:rPr lang="en-US" altLang="de-DE" sz="2177" dirty="0">
                <a:ea typeface="ＭＳ Ｐゴシック" pitchFamily="34" charset="-128"/>
              </a:rPr>
              <a:t> </a:t>
            </a:r>
            <a:r>
              <a:rPr lang="en-US" altLang="de-DE" sz="2177" dirty="0" err="1">
                <a:ea typeface="ＭＳ Ｐゴシック" pitchFamily="34" charset="-128"/>
              </a:rPr>
              <a:t>wird</a:t>
            </a:r>
            <a:r>
              <a:rPr lang="en-US" altLang="de-DE" sz="2177" dirty="0">
                <a:ea typeface="ＭＳ Ｐゴシック" pitchFamily="34" charset="-128"/>
              </a:rPr>
              <a:t> </a:t>
            </a:r>
            <a:r>
              <a:rPr lang="en-US" altLang="de-DE" sz="2177" dirty="0" err="1">
                <a:ea typeface="ＭＳ Ｐゴシック" pitchFamily="34" charset="-128"/>
              </a:rPr>
              <a:t>angenommen</a:t>
            </a:r>
            <a:r>
              <a:rPr lang="en-US" altLang="de-DE" sz="2177" dirty="0">
                <a:ea typeface="ＭＳ Ｐゴシック" pitchFamily="34" charset="-128"/>
              </a:rPr>
              <a:t>, falls</a:t>
            </a:r>
          </a:p>
          <a:p>
            <a:endParaRPr lang="en-US" altLang="de-DE" sz="2177" dirty="0">
              <a:ea typeface="ＭＳ Ｐゴシック" pitchFamily="34" charset="-128"/>
            </a:endParaRPr>
          </a:p>
          <a:p>
            <a:pPr marL="414772" indent="-414772">
              <a:buFont typeface="Arial" panose="020B0604020202020204" pitchFamily="34" charset="0"/>
              <a:buChar char="•"/>
            </a:pPr>
            <a:r>
              <a:rPr lang="en-US" altLang="de-DE" sz="2177" dirty="0">
                <a:ea typeface="ＭＳ Ｐゴシック" pitchFamily="34" charset="-128"/>
              </a:rPr>
              <a:t>55% der </a:t>
            </a:r>
            <a:r>
              <a:rPr lang="en-US" altLang="de-DE" sz="2177" dirty="0" err="1">
                <a:ea typeface="ＭＳ Ｐゴシック" pitchFamily="34" charset="-128"/>
              </a:rPr>
              <a:t>Mitgliedsländer</a:t>
            </a:r>
            <a:r>
              <a:rPr lang="en-US" altLang="de-DE" sz="2177" dirty="0">
                <a:ea typeface="ＭＳ Ｐゴシック" pitchFamily="34" charset="-128"/>
              </a:rPr>
              <a:t> </a:t>
            </a:r>
            <a:r>
              <a:rPr lang="en-US" altLang="de-DE" sz="2177" dirty="0" err="1">
                <a:ea typeface="ＭＳ Ｐゴシック" pitchFamily="34" charset="-128"/>
              </a:rPr>
              <a:t>dafür</a:t>
            </a:r>
            <a:r>
              <a:rPr lang="en-US" altLang="de-DE" sz="2177" dirty="0">
                <a:ea typeface="ＭＳ Ｐゴシック" pitchFamily="34" charset="-128"/>
              </a:rPr>
              <a:t> </a:t>
            </a:r>
            <a:r>
              <a:rPr lang="en-US" altLang="de-DE" sz="2177" dirty="0" err="1">
                <a:ea typeface="ＭＳ Ｐゴシック" pitchFamily="34" charset="-128"/>
              </a:rPr>
              <a:t>abstimmen</a:t>
            </a:r>
            <a:r>
              <a:rPr lang="en-US" altLang="de-DE" sz="2177" dirty="0">
                <a:ea typeface="ＭＳ Ｐゴシック" pitchFamily="34" charset="-128"/>
              </a:rPr>
              <a:t> (16/28)</a:t>
            </a:r>
          </a:p>
          <a:p>
            <a:pPr marL="414772" indent="-414772">
              <a:buFont typeface="Arial" panose="020B0604020202020204" pitchFamily="34" charset="0"/>
              <a:buChar char="•"/>
            </a:pPr>
            <a:endParaRPr lang="en-US" altLang="de-DE" sz="2177" dirty="0">
              <a:ea typeface="ＭＳ Ｐゴシック" pitchFamily="34" charset="-128"/>
            </a:endParaRPr>
          </a:p>
          <a:p>
            <a:pPr marL="414772" indent="-414772">
              <a:buFont typeface="Arial" panose="020B0604020202020204" pitchFamily="34" charset="0"/>
              <a:buChar char="•"/>
            </a:pPr>
            <a:r>
              <a:rPr lang="en-US" altLang="de-DE" sz="2177" dirty="0">
                <a:ea typeface="ＭＳ Ｐゴシック" pitchFamily="34" charset="-128"/>
              </a:rPr>
              <a:t>Der </a:t>
            </a:r>
            <a:r>
              <a:rPr lang="en-US" altLang="de-DE" sz="2177" dirty="0" err="1">
                <a:ea typeface="ＭＳ Ｐゴシック" pitchFamily="34" charset="-128"/>
              </a:rPr>
              <a:t>Vorschlag</a:t>
            </a:r>
            <a:r>
              <a:rPr lang="en-US" altLang="de-DE" sz="2177" dirty="0">
                <a:ea typeface="ＭＳ Ｐゴシック" pitchFamily="34" charset="-128"/>
              </a:rPr>
              <a:t> muss von </a:t>
            </a:r>
            <a:r>
              <a:rPr lang="en-US" altLang="de-DE" sz="2177" dirty="0" err="1">
                <a:ea typeface="ＭＳ Ｐゴシック" pitchFamily="34" charset="-128"/>
              </a:rPr>
              <a:t>Staaten</a:t>
            </a:r>
            <a:r>
              <a:rPr lang="en-US" altLang="de-DE" sz="2177" dirty="0">
                <a:ea typeface="ＭＳ Ｐゴシック" pitchFamily="34" charset="-128"/>
              </a:rPr>
              <a:t> </a:t>
            </a:r>
            <a:r>
              <a:rPr lang="en-US" altLang="de-DE" sz="2177" dirty="0" err="1">
                <a:ea typeface="ＭＳ Ｐゴシック" pitchFamily="34" charset="-128"/>
              </a:rPr>
              <a:t>unterstützt</a:t>
            </a:r>
            <a:r>
              <a:rPr lang="en-US" altLang="de-DE" sz="2177" dirty="0">
                <a:ea typeface="ＭＳ Ｐゴシック" pitchFamily="34" charset="-128"/>
              </a:rPr>
              <a:t> </a:t>
            </a:r>
            <a:r>
              <a:rPr lang="en-US" altLang="de-DE" sz="2177" dirty="0" err="1">
                <a:ea typeface="ＭＳ Ｐゴシック" pitchFamily="34" charset="-128"/>
              </a:rPr>
              <a:t>werden</a:t>
            </a:r>
            <a:r>
              <a:rPr lang="en-US" altLang="de-DE" sz="2177" dirty="0">
                <a:ea typeface="ＭＳ Ｐゴシック" pitchFamily="34" charset="-128"/>
              </a:rPr>
              <a:t>, die </a:t>
            </a:r>
            <a:r>
              <a:rPr lang="en-US" altLang="de-DE" sz="2177" dirty="0" err="1">
                <a:ea typeface="ＭＳ Ｐゴシック" pitchFamily="34" charset="-128"/>
              </a:rPr>
              <a:t>zusammen</a:t>
            </a:r>
            <a:r>
              <a:rPr lang="en-US" altLang="de-DE" sz="2177" dirty="0">
                <a:ea typeface="ＭＳ Ｐゴシック" pitchFamily="34" charset="-128"/>
              </a:rPr>
              <a:t> </a:t>
            </a:r>
            <a:r>
              <a:rPr lang="en-US" altLang="de-DE" sz="2177" dirty="0" err="1">
                <a:ea typeface="ＭＳ Ｐゴシック" pitchFamily="34" charset="-128"/>
              </a:rPr>
              <a:t>mindestens</a:t>
            </a:r>
            <a:r>
              <a:rPr lang="en-US" altLang="de-DE" sz="2177" dirty="0">
                <a:ea typeface="ＭＳ Ｐゴシック" pitchFamily="34" charset="-128"/>
              </a:rPr>
              <a:t> 65% der </a:t>
            </a:r>
            <a:r>
              <a:rPr lang="en-US" altLang="de-DE" sz="2177" dirty="0" err="1">
                <a:ea typeface="ＭＳ Ｐゴシック" pitchFamily="34" charset="-128"/>
              </a:rPr>
              <a:t>Bevölkerung</a:t>
            </a:r>
            <a:r>
              <a:rPr lang="en-US" altLang="de-DE" sz="2177" dirty="0">
                <a:ea typeface="ＭＳ Ｐゴシック" pitchFamily="34" charset="-128"/>
              </a:rPr>
              <a:t> der EU </a:t>
            </a:r>
            <a:r>
              <a:rPr lang="en-US" altLang="de-DE" sz="2177" dirty="0" err="1">
                <a:ea typeface="ＭＳ Ｐゴシック" pitchFamily="34" charset="-128"/>
              </a:rPr>
              <a:t>ausmachen</a:t>
            </a:r>
            <a:endParaRPr lang="en-US" altLang="de-DE" sz="2177" dirty="0">
              <a:ea typeface="ＭＳ Ｐゴシック" pitchFamily="34" charset="-128"/>
            </a:endParaRPr>
          </a:p>
          <a:p>
            <a:pPr marL="414772" indent="-414772">
              <a:buFont typeface="Arial" panose="020B0604020202020204" pitchFamily="34" charset="0"/>
              <a:buChar char="•"/>
            </a:pPr>
            <a:endParaRPr lang="en-US" altLang="de-DE" sz="2177" dirty="0">
              <a:ea typeface="ＭＳ Ｐゴシック" pitchFamily="34" charset="-128"/>
            </a:endParaRPr>
          </a:p>
          <a:p>
            <a:endParaRPr lang="en-US" altLang="de-DE" sz="2177" dirty="0">
              <a:ea typeface="ＭＳ Ｐゴシック" pitchFamily="34" charset="-128"/>
            </a:endParaRPr>
          </a:p>
          <a:p>
            <a:endParaRPr lang="en-GB" altLang="de-DE" sz="2177" dirty="0">
              <a:ea typeface="ＭＳ Ｐゴシック" pitchFamily="34" charset="-128"/>
            </a:endParaRPr>
          </a:p>
        </p:txBody>
      </p:sp>
      <p:sp>
        <p:nvSpPr>
          <p:cNvPr id="4" name="TextShape 2"/>
          <p:cNvSpPr txBox="1"/>
          <p:nvPr/>
        </p:nvSpPr>
        <p:spPr>
          <a:xfrm>
            <a:off x="1648035" y="329372"/>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Abstimmungsmacht</a:t>
            </a:r>
            <a:r>
              <a:rPr lang="en-US" sz="2903" b="1" dirty="0">
                <a:solidFill>
                  <a:sysClr val="windowText" lastClr="000000"/>
                </a:solidFill>
              </a:rPr>
              <a:t> in der EU</a:t>
            </a:r>
            <a:endParaRPr lang="en-US" sz="2903" dirty="0">
              <a:solidFill>
                <a:sysClr val="windowText" lastClr="000000"/>
              </a:solidFill>
            </a:endParaRPr>
          </a:p>
        </p:txBody>
      </p:sp>
      <p:sp>
        <p:nvSpPr>
          <p:cNvPr id="5" name="Rechteck 4">
            <a:extLst>
              <a:ext uri="{FF2B5EF4-FFF2-40B4-BE49-F238E27FC236}">
                <a16:creationId xmlns:a16="http://schemas.microsoft.com/office/drawing/2014/main" id="{B329747C-35E1-7ED5-9899-401760A96173}"/>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1859284A-7EDE-E979-DE5C-B363FC6546EB}"/>
                  </a:ext>
                </a:extLst>
              </p14:cNvPr>
              <p14:cNvContentPartPr/>
              <p14:nvPr/>
            </p14:nvContentPartPr>
            <p14:xfrm>
              <a:off x="4036516" y="5241502"/>
              <a:ext cx="137160" cy="302400"/>
            </p14:xfrm>
          </p:contentPart>
        </mc:Choice>
        <mc:Fallback xmlns="">
          <p:pic>
            <p:nvPicPr>
              <p:cNvPr id="9" name="Freihand 8">
                <a:extLst>
                  <a:ext uri="{FF2B5EF4-FFF2-40B4-BE49-F238E27FC236}">
                    <a16:creationId xmlns:a16="http://schemas.microsoft.com/office/drawing/2014/main" id="{1859284A-7EDE-E979-DE5C-B363FC6546EB}"/>
                  </a:ext>
                </a:extLst>
              </p:cNvPr>
              <p:cNvPicPr/>
              <p:nvPr/>
            </p:nvPicPr>
            <p:blipFill>
              <a:blip r:embed="rId4"/>
              <a:stretch>
                <a:fillRect/>
              </a:stretch>
            </p:blipFill>
            <p:spPr>
              <a:xfrm>
                <a:off x="4032196" y="5237182"/>
                <a:ext cx="1458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E583C75D-173A-4BC2-E931-3EB74C05DF87}"/>
                  </a:ext>
                </a:extLst>
              </p14:cNvPr>
              <p14:cNvContentPartPr/>
              <p14:nvPr/>
            </p14:nvContentPartPr>
            <p14:xfrm>
              <a:off x="4250356" y="5183182"/>
              <a:ext cx="411480" cy="308160"/>
            </p14:xfrm>
          </p:contentPart>
        </mc:Choice>
        <mc:Fallback xmlns="">
          <p:pic>
            <p:nvPicPr>
              <p:cNvPr id="10" name="Freihand 9">
                <a:extLst>
                  <a:ext uri="{FF2B5EF4-FFF2-40B4-BE49-F238E27FC236}">
                    <a16:creationId xmlns:a16="http://schemas.microsoft.com/office/drawing/2014/main" id="{E583C75D-173A-4BC2-E931-3EB74C05DF87}"/>
                  </a:ext>
                </a:extLst>
              </p:cNvPr>
              <p:cNvPicPr/>
              <p:nvPr/>
            </p:nvPicPr>
            <p:blipFill>
              <a:blip r:embed="rId6"/>
              <a:stretch>
                <a:fillRect/>
              </a:stretch>
            </p:blipFill>
            <p:spPr>
              <a:xfrm>
                <a:off x="4246036" y="5178862"/>
                <a:ext cx="420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3BAC7140-E381-82E4-D18D-16A9A8D0DD97}"/>
                  </a:ext>
                </a:extLst>
              </p14:cNvPr>
              <p14:cNvContentPartPr/>
              <p14:nvPr/>
            </p14:nvContentPartPr>
            <p14:xfrm>
              <a:off x="4943716" y="5042782"/>
              <a:ext cx="367200" cy="137160"/>
            </p14:xfrm>
          </p:contentPart>
        </mc:Choice>
        <mc:Fallback xmlns="">
          <p:pic>
            <p:nvPicPr>
              <p:cNvPr id="12" name="Freihand 11">
                <a:extLst>
                  <a:ext uri="{FF2B5EF4-FFF2-40B4-BE49-F238E27FC236}">
                    <a16:creationId xmlns:a16="http://schemas.microsoft.com/office/drawing/2014/main" id="{3BAC7140-E381-82E4-D18D-16A9A8D0DD97}"/>
                  </a:ext>
                </a:extLst>
              </p:cNvPr>
              <p:cNvPicPr/>
              <p:nvPr/>
            </p:nvPicPr>
            <p:blipFill>
              <a:blip r:embed="rId8"/>
              <a:stretch>
                <a:fillRect/>
              </a:stretch>
            </p:blipFill>
            <p:spPr>
              <a:xfrm>
                <a:off x="4939396" y="5038462"/>
                <a:ext cx="375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9F0C7EDD-DBAB-F733-5404-A058C8EB66D0}"/>
                  </a:ext>
                </a:extLst>
              </p14:cNvPr>
              <p14:cNvContentPartPr/>
              <p14:nvPr/>
            </p14:nvContentPartPr>
            <p14:xfrm>
              <a:off x="5203996" y="4948102"/>
              <a:ext cx="12600" cy="24480"/>
            </p14:xfrm>
          </p:contentPart>
        </mc:Choice>
        <mc:Fallback xmlns="">
          <p:pic>
            <p:nvPicPr>
              <p:cNvPr id="13" name="Freihand 12">
                <a:extLst>
                  <a:ext uri="{FF2B5EF4-FFF2-40B4-BE49-F238E27FC236}">
                    <a16:creationId xmlns:a16="http://schemas.microsoft.com/office/drawing/2014/main" id="{9F0C7EDD-DBAB-F733-5404-A058C8EB66D0}"/>
                  </a:ext>
                </a:extLst>
              </p:cNvPr>
              <p:cNvPicPr/>
              <p:nvPr/>
            </p:nvPicPr>
            <p:blipFill>
              <a:blip r:embed="rId10"/>
              <a:stretch>
                <a:fillRect/>
              </a:stretch>
            </p:blipFill>
            <p:spPr>
              <a:xfrm>
                <a:off x="5199676" y="4943782"/>
                <a:ext cx="21240" cy="33120"/>
              </a:xfrm>
              <a:prstGeom prst="rect">
                <a:avLst/>
              </a:prstGeom>
            </p:spPr>
          </p:pic>
        </mc:Fallback>
      </mc:AlternateContent>
      <p:grpSp>
        <p:nvGrpSpPr>
          <p:cNvPr id="50" name="Gruppieren 49">
            <a:extLst>
              <a:ext uri="{FF2B5EF4-FFF2-40B4-BE49-F238E27FC236}">
                <a16:creationId xmlns:a16="http://schemas.microsoft.com/office/drawing/2014/main" id="{86D1F4A7-71E7-63DB-3FE2-E78BA71D6750}"/>
              </a:ext>
            </a:extLst>
          </p:cNvPr>
          <p:cNvGrpSpPr/>
          <p:nvPr/>
        </p:nvGrpSpPr>
        <p:grpSpPr>
          <a:xfrm>
            <a:off x="5536276" y="4813822"/>
            <a:ext cx="3121920" cy="1719360"/>
            <a:chOff x="5536276" y="4813822"/>
            <a:chExt cx="3121920" cy="1719360"/>
          </a:xfrm>
        </p:grpSpPr>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0ED7F9E5-3902-21AC-530E-3770D4BDC090}"/>
                    </a:ext>
                  </a:extLst>
                </p14:cNvPr>
                <p14:cNvContentPartPr/>
                <p14:nvPr/>
              </p14:nvContentPartPr>
              <p14:xfrm>
                <a:off x="5536276" y="5014702"/>
                <a:ext cx="212040" cy="311760"/>
              </p14:xfrm>
            </p:contentPart>
          </mc:Choice>
          <mc:Fallback xmlns="">
            <p:pic>
              <p:nvPicPr>
                <p:cNvPr id="14" name="Freihand 13">
                  <a:extLst>
                    <a:ext uri="{FF2B5EF4-FFF2-40B4-BE49-F238E27FC236}">
                      <a16:creationId xmlns:a16="http://schemas.microsoft.com/office/drawing/2014/main" id="{0ED7F9E5-3902-21AC-530E-3770D4BDC090}"/>
                    </a:ext>
                  </a:extLst>
                </p:cNvPr>
                <p:cNvPicPr/>
                <p:nvPr/>
              </p:nvPicPr>
              <p:blipFill>
                <a:blip r:embed="rId12"/>
                <a:stretch>
                  <a:fillRect/>
                </a:stretch>
              </p:blipFill>
              <p:spPr>
                <a:xfrm>
                  <a:off x="5531956" y="5010382"/>
                  <a:ext cx="2206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E48B3B95-802A-343C-9911-021D818D7EB7}"/>
                    </a:ext>
                  </a:extLst>
                </p14:cNvPr>
                <p14:cNvContentPartPr/>
                <p14:nvPr/>
              </p14:nvContentPartPr>
              <p14:xfrm>
                <a:off x="5803396" y="4864222"/>
                <a:ext cx="362880" cy="391320"/>
              </p14:xfrm>
            </p:contentPart>
          </mc:Choice>
          <mc:Fallback xmlns="">
            <p:pic>
              <p:nvPicPr>
                <p:cNvPr id="16" name="Freihand 15">
                  <a:extLst>
                    <a:ext uri="{FF2B5EF4-FFF2-40B4-BE49-F238E27FC236}">
                      <a16:creationId xmlns:a16="http://schemas.microsoft.com/office/drawing/2014/main" id="{E48B3B95-802A-343C-9911-021D818D7EB7}"/>
                    </a:ext>
                  </a:extLst>
                </p:cNvPr>
                <p:cNvPicPr/>
                <p:nvPr/>
              </p:nvPicPr>
              <p:blipFill>
                <a:blip r:embed="rId14"/>
                <a:stretch>
                  <a:fillRect/>
                </a:stretch>
              </p:blipFill>
              <p:spPr>
                <a:xfrm>
                  <a:off x="5799076" y="4859902"/>
                  <a:ext cx="3715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86725B52-7737-ED0A-71A4-6DB11C26C7F6}"/>
                    </a:ext>
                  </a:extLst>
                </p14:cNvPr>
                <p14:cNvContentPartPr/>
                <p14:nvPr/>
              </p14:nvContentPartPr>
              <p14:xfrm>
                <a:off x="6189676" y="4972942"/>
                <a:ext cx="208440" cy="89640"/>
              </p14:xfrm>
            </p:contentPart>
          </mc:Choice>
          <mc:Fallback xmlns="">
            <p:pic>
              <p:nvPicPr>
                <p:cNvPr id="17" name="Freihand 16">
                  <a:extLst>
                    <a:ext uri="{FF2B5EF4-FFF2-40B4-BE49-F238E27FC236}">
                      <a16:creationId xmlns:a16="http://schemas.microsoft.com/office/drawing/2014/main" id="{86725B52-7737-ED0A-71A4-6DB11C26C7F6}"/>
                    </a:ext>
                  </a:extLst>
                </p:cNvPr>
                <p:cNvPicPr/>
                <p:nvPr/>
              </p:nvPicPr>
              <p:blipFill>
                <a:blip r:embed="rId16"/>
                <a:stretch>
                  <a:fillRect/>
                </a:stretch>
              </p:blipFill>
              <p:spPr>
                <a:xfrm>
                  <a:off x="6185356" y="4968622"/>
                  <a:ext cx="217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A2CE9E0B-D725-B843-7762-C1141253A7AC}"/>
                    </a:ext>
                  </a:extLst>
                </p14:cNvPr>
                <p14:cNvContentPartPr/>
                <p14:nvPr/>
              </p14:nvContentPartPr>
              <p14:xfrm>
                <a:off x="5787556" y="4851622"/>
                <a:ext cx="96480" cy="47160"/>
              </p14:xfrm>
            </p:contentPart>
          </mc:Choice>
          <mc:Fallback xmlns="">
            <p:pic>
              <p:nvPicPr>
                <p:cNvPr id="18" name="Freihand 17">
                  <a:extLst>
                    <a:ext uri="{FF2B5EF4-FFF2-40B4-BE49-F238E27FC236}">
                      <a16:creationId xmlns:a16="http://schemas.microsoft.com/office/drawing/2014/main" id="{A2CE9E0B-D725-B843-7762-C1141253A7AC}"/>
                    </a:ext>
                  </a:extLst>
                </p:cNvPr>
                <p:cNvPicPr/>
                <p:nvPr/>
              </p:nvPicPr>
              <p:blipFill>
                <a:blip r:embed="rId18"/>
                <a:stretch>
                  <a:fillRect/>
                </a:stretch>
              </p:blipFill>
              <p:spPr>
                <a:xfrm>
                  <a:off x="5783236" y="4847302"/>
                  <a:ext cx="105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9D10E60-802A-74E8-6F4C-466AD2F6487B}"/>
                    </a:ext>
                  </a:extLst>
                </p14:cNvPr>
                <p14:cNvContentPartPr/>
                <p14:nvPr/>
              </p14:nvContentPartPr>
              <p14:xfrm>
                <a:off x="6623116" y="4818142"/>
                <a:ext cx="122040" cy="187920"/>
              </p14:xfrm>
            </p:contentPart>
          </mc:Choice>
          <mc:Fallback xmlns="">
            <p:pic>
              <p:nvPicPr>
                <p:cNvPr id="19" name="Freihand 18">
                  <a:extLst>
                    <a:ext uri="{FF2B5EF4-FFF2-40B4-BE49-F238E27FC236}">
                      <a16:creationId xmlns:a16="http://schemas.microsoft.com/office/drawing/2014/main" id="{99D10E60-802A-74E8-6F4C-466AD2F6487B}"/>
                    </a:ext>
                  </a:extLst>
                </p:cNvPr>
                <p:cNvPicPr/>
                <p:nvPr/>
              </p:nvPicPr>
              <p:blipFill>
                <a:blip r:embed="rId20"/>
                <a:stretch>
                  <a:fillRect/>
                </a:stretch>
              </p:blipFill>
              <p:spPr>
                <a:xfrm>
                  <a:off x="6618796" y="4813822"/>
                  <a:ext cx="130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D2534ED7-E063-E067-D353-45F991A32A08}"/>
                    </a:ext>
                  </a:extLst>
                </p14:cNvPr>
                <p14:cNvContentPartPr/>
                <p14:nvPr/>
              </p14:nvContentPartPr>
              <p14:xfrm>
                <a:off x="6742636" y="4908862"/>
                <a:ext cx="301320" cy="86760"/>
              </p14:xfrm>
            </p:contentPart>
          </mc:Choice>
          <mc:Fallback xmlns="">
            <p:pic>
              <p:nvPicPr>
                <p:cNvPr id="20" name="Freihand 19">
                  <a:extLst>
                    <a:ext uri="{FF2B5EF4-FFF2-40B4-BE49-F238E27FC236}">
                      <a16:creationId xmlns:a16="http://schemas.microsoft.com/office/drawing/2014/main" id="{D2534ED7-E063-E067-D353-45F991A32A08}"/>
                    </a:ext>
                  </a:extLst>
                </p:cNvPr>
                <p:cNvPicPr/>
                <p:nvPr/>
              </p:nvPicPr>
              <p:blipFill>
                <a:blip r:embed="rId22"/>
                <a:stretch>
                  <a:fillRect/>
                </a:stretch>
              </p:blipFill>
              <p:spPr>
                <a:xfrm>
                  <a:off x="6738316" y="4904542"/>
                  <a:ext cx="309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0D946451-FEA7-CC75-9354-7ACD7C2ABA9D}"/>
                    </a:ext>
                  </a:extLst>
                </p14:cNvPr>
                <p14:cNvContentPartPr/>
                <p14:nvPr/>
              </p14:nvContentPartPr>
              <p14:xfrm>
                <a:off x="6899596" y="4826422"/>
                <a:ext cx="468360" cy="171000"/>
              </p14:xfrm>
            </p:contentPart>
          </mc:Choice>
          <mc:Fallback xmlns="">
            <p:pic>
              <p:nvPicPr>
                <p:cNvPr id="21" name="Freihand 20">
                  <a:extLst>
                    <a:ext uri="{FF2B5EF4-FFF2-40B4-BE49-F238E27FC236}">
                      <a16:creationId xmlns:a16="http://schemas.microsoft.com/office/drawing/2014/main" id="{0D946451-FEA7-CC75-9354-7ACD7C2ABA9D}"/>
                    </a:ext>
                  </a:extLst>
                </p:cNvPr>
                <p:cNvPicPr/>
                <p:nvPr/>
              </p:nvPicPr>
              <p:blipFill>
                <a:blip r:embed="rId24"/>
                <a:stretch>
                  <a:fillRect/>
                </a:stretch>
              </p:blipFill>
              <p:spPr>
                <a:xfrm>
                  <a:off x="6895276" y="4822102"/>
                  <a:ext cx="477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64592ED4-7234-42B0-D7F0-0C6DBD16F06B}"/>
                    </a:ext>
                  </a:extLst>
                </p14:cNvPr>
                <p14:cNvContentPartPr/>
                <p14:nvPr/>
              </p14:nvContentPartPr>
              <p14:xfrm>
                <a:off x="7516276" y="4813822"/>
                <a:ext cx="412200" cy="179640"/>
              </p14:xfrm>
            </p:contentPart>
          </mc:Choice>
          <mc:Fallback xmlns="">
            <p:pic>
              <p:nvPicPr>
                <p:cNvPr id="22" name="Freihand 21">
                  <a:extLst>
                    <a:ext uri="{FF2B5EF4-FFF2-40B4-BE49-F238E27FC236}">
                      <a16:creationId xmlns:a16="http://schemas.microsoft.com/office/drawing/2014/main" id="{64592ED4-7234-42B0-D7F0-0C6DBD16F06B}"/>
                    </a:ext>
                  </a:extLst>
                </p:cNvPr>
                <p:cNvPicPr/>
                <p:nvPr/>
              </p:nvPicPr>
              <p:blipFill>
                <a:blip r:embed="rId26"/>
                <a:stretch>
                  <a:fillRect/>
                </a:stretch>
              </p:blipFill>
              <p:spPr>
                <a:xfrm>
                  <a:off x="7511956" y="4809502"/>
                  <a:ext cx="420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5E0E7171-F4F1-999F-7BAC-16D83E70A3A7}"/>
                    </a:ext>
                  </a:extLst>
                </p14:cNvPr>
                <p14:cNvContentPartPr/>
                <p14:nvPr/>
              </p14:nvContentPartPr>
              <p14:xfrm>
                <a:off x="5923996" y="5549662"/>
                <a:ext cx="47160" cy="151920"/>
              </p14:xfrm>
            </p:contentPart>
          </mc:Choice>
          <mc:Fallback xmlns="">
            <p:pic>
              <p:nvPicPr>
                <p:cNvPr id="23" name="Freihand 22">
                  <a:extLst>
                    <a:ext uri="{FF2B5EF4-FFF2-40B4-BE49-F238E27FC236}">
                      <a16:creationId xmlns:a16="http://schemas.microsoft.com/office/drawing/2014/main" id="{5E0E7171-F4F1-999F-7BAC-16D83E70A3A7}"/>
                    </a:ext>
                  </a:extLst>
                </p:cNvPr>
                <p:cNvPicPr/>
                <p:nvPr/>
              </p:nvPicPr>
              <p:blipFill>
                <a:blip r:embed="rId28"/>
                <a:stretch>
                  <a:fillRect/>
                </a:stretch>
              </p:blipFill>
              <p:spPr>
                <a:xfrm>
                  <a:off x="5919676" y="5545342"/>
                  <a:ext cx="55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9E83F9E4-F755-1AA5-710D-2D4BD25F1B5B}"/>
                    </a:ext>
                  </a:extLst>
                </p14:cNvPr>
                <p14:cNvContentPartPr/>
                <p14:nvPr/>
              </p14:nvContentPartPr>
              <p14:xfrm>
                <a:off x="5919316" y="5443462"/>
                <a:ext cx="251640" cy="115920"/>
              </p14:xfrm>
            </p:contentPart>
          </mc:Choice>
          <mc:Fallback xmlns="">
            <p:pic>
              <p:nvPicPr>
                <p:cNvPr id="24" name="Freihand 23">
                  <a:extLst>
                    <a:ext uri="{FF2B5EF4-FFF2-40B4-BE49-F238E27FC236}">
                      <a16:creationId xmlns:a16="http://schemas.microsoft.com/office/drawing/2014/main" id="{9E83F9E4-F755-1AA5-710D-2D4BD25F1B5B}"/>
                    </a:ext>
                  </a:extLst>
                </p:cNvPr>
                <p:cNvPicPr/>
                <p:nvPr/>
              </p:nvPicPr>
              <p:blipFill>
                <a:blip r:embed="rId30"/>
                <a:stretch>
                  <a:fillRect/>
                </a:stretch>
              </p:blipFill>
              <p:spPr>
                <a:xfrm>
                  <a:off x="5914996" y="5439142"/>
                  <a:ext cx="260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977C843B-38AD-A4F4-E2EB-F1BF5C531718}"/>
                    </a:ext>
                  </a:extLst>
                </p14:cNvPr>
                <p14:cNvContentPartPr/>
                <p14:nvPr/>
              </p14:nvContentPartPr>
              <p14:xfrm>
                <a:off x="5999596" y="5456062"/>
                <a:ext cx="433440" cy="275760"/>
              </p14:xfrm>
            </p:contentPart>
          </mc:Choice>
          <mc:Fallback xmlns="">
            <p:pic>
              <p:nvPicPr>
                <p:cNvPr id="25" name="Freihand 24">
                  <a:extLst>
                    <a:ext uri="{FF2B5EF4-FFF2-40B4-BE49-F238E27FC236}">
                      <a16:creationId xmlns:a16="http://schemas.microsoft.com/office/drawing/2014/main" id="{977C843B-38AD-A4F4-E2EB-F1BF5C531718}"/>
                    </a:ext>
                  </a:extLst>
                </p:cNvPr>
                <p:cNvPicPr/>
                <p:nvPr/>
              </p:nvPicPr>
              <p:blipFill>
                <a:blip r:embed="rId32"/>
                <a:stretch>
                  <a:fillRect/>
                </a:stretch>
              </p:blipFill>
              <p:spPr>
                <a:xfrm>
                  <a:off x="5995276" y="5451742"/>
                  <a:ext cx="442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A0FCA23A-87D0-01FF-ADEC-D56E6A82EFC7}"/>
                    </a:ext>
                  </a:extLst>
                </p14:cNvPr>
                <p14:cNvContentPartPr/>
                <p14:nvPr/>
              </p14:nvContentPartPr>
              <p14:xfrm>
                <a:off x="6740116" y="5289382"/>
                <a:ext cx="205920" cy="234360"/>
              </p14:xfrm>
            </p:contentPart>
          </mc:Choice>
          <mc:Fallback xmlns="">
            <p:pic>
              <p:nvPicPr>
                <p:cNvPr id="26" name="Freihand 25">
                  <a:extLst>
                    <a:ext uri="{FF2B5EF4-FFF2-40B4-BE49-F238E27FC236}">
                      <a16:creationId xmlns:a16="http://schemas.microsoft.com/office/drawing/2014/main" id="{A0FCA23A-87D0-01FF-ADEC-D56E6A82EFC7}"/>
                    </a:ext>
                  </a:extLst>
                </p:cNvPr>
                <p:cNvPicPr/>
                <p:nvPr/>
              </p:nvPicPr>
              <p:blipFill>
                <a:blip r:embed="rId34"/>
                <a:stretch>
                  <a:fillRect/>
                </a:stretch>
              </p:blipFill>
              <p:spPr>
                <a:xfrm>
                  <a:off x="6735796" y="5285062"/>
                  <a:ext cx="214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69F4DB41-8695-984E-403C-5D572E6A424F}"/>
                    </a:ext>
                  </a:extLst>
                </p14:cNvPr>
                <p14:cNvContentPartPr/>
                <p14:nvPr/>
              </p14:nvContentPartPr>
              <p14:xfrm>
                <a:off x="6917956" y="5457502"/>
                <a:ext cx="73080" cy="40680"/>
              </p14:xfrm>
            </p:contentPart>
          </mc:Choice>
          <mc:Fallback xmlns="">
            <p:pic>
              <p:nvPicPr>
                <p:cNvPr id="27" name="Freihand 26">
                  <a:extLst>
                    <a:ext uri="{FF2B5EF4-FFF2-40B4-BE49-F238E27FC236}">
                      <a16:creationId xmlns:a16="http://schemas.microsoft.com/office/drawing/2014/main" id="{69F4DB41-8695-984E-403C-5D572E6A424F}"/>
                    </a:ext>
                  </a:extLst>
                </p:cNvPr>
                <p:cNvPicPr/>
                <p:nvPr/>
              </p:nvPicPr>
              <p:blipFill>
                <a:blip r:embed="rId36"/>
                <a:stretch>
                  <a:fillRect/>
                </a:stretch>
              </p:blipFill>
              <p:spPr>
                <a:xfrm>
                  <a:off x="6913636" y="5453182"/>
                  <a:ext cx="81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6F9CB4EE-B618-2CD9-F825-D1EEC2E95D72}"/>
                    </a:ext>
                  </a:extLst>
                </p14:cNvPr>
                <p14:cNvContentPartPr/>
                <p14:nvPr/>
              </p14:nvContentPartPr>
              <p14:xfrm>
                <a:off x="6983476" y="5375782"/>
                <a:ext cx="395280" cy="108720"/>
              </p14:xfrm>
            </p:contentPart>
          </mc:Choice>
          <mc:Fallback xmlns="">
            <p:pic>
              <p:nvPicPr>
                <p:cNvPr id="28" name="Freihand 27">
                  <a:extLst>
                    <a:ext uri="{FF2B5EF4-FFF2-40B4-BE49-F238E27FC236}">
                      <a16:creationId xmlns:a16="http://schemas.microsoft.com/office/drawing/2014/main" id="{6F9CB4EE-B618-2CD9-F825-D1EEC2E95D72}"/>
                    </a:ext>
                  </a:extLst>
                </p:cNvPr>
                <p:cNvPicPr/>
                <p:nvPr/>
              </p:nvPicPr>
              <p:blipFill>
                <a:blip r:embed="rId38"/>
                <a:stretch>
                  <a:fillRect/>
                </a:stretch>
              </p:blipFill>
              <p:spPr>
                <a:xfrm>
                  <a:off x="6979156" y="5371462"/>
                  <a:ext cx="403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2C7D8961-6222-64CC-6F24-0F3B88F545A5}"/>
                    </a:ext>
                  </a:extLst>
                </p14:cNvPr>
                <p14:cNvContentPartPr/>
                <p14:nvPr/>
              </p14:nvContentPartPr>
              <p14:xfrm>
                <a:off x="7438876" y="5370742"/>
                <a:ext cx="43920" cy="80280"/>
              </p14:xfrm>
            </p:contentPart>
          </mc:Choice>
          <mc:Fallback xmlns="">
            <p:pic>
              <p:nvPicPr>
                <p:cNvPr id="29" name="Freihand 28">
                  <a:extLst>
                    <a:ext uri="{FF2B5EF4-FFF2-40B4-BE49-F238E27FC236}">
                      <a16:creationId xmlns:a16="http://schemas.microsoft.com/office/drawing/2014/main" id="{2C7D8961-6222-64CC-6F24-0F3B88F545A5}"/>
                    </a:ext>
                  </a:extLst>
                </p:cNvPr>
                <p:cNvPicPr/>
                <p:nvPr/>
              </p:nvPicPr>
              <p:blipFill>
                <a:blip r:embed="rId40"/>
                <a:stretch>
                  <a:fillRect/>
                </a:stretch>
              </p:blipFill>
              <p:spPr>
                <a:xfrm>
                  <a:off x="7434556" y="5366422"/>
                  <a:ext cx="52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81A0D9D5-3472-F573-7A0C-8B85EDFDD374}"/>
                    </a:ext>
                  </a:extLst>
                </p14:cNvPr>
                <p14:cNvContentPartPr/>
                <p14:nvPr/>
              </p14:nvContentPartPr>
              <p14:xfrm>
                <a:off x="7392796" y="5353462"/>
                <a:ext cx="102240" cy="90720"/>
              </p14:xfrm>
            </p:contentPart>
          </mc:Choice>
          <mc:Fallback xmlns="">
            <p:pic>
              <p:nvPicPr>
                <p:cNvPr id="30" name="Freihand 29">
                  <a:extLst>
                    <a:ext uri="{FF2B5EF4-FFF2-40B4-BE49-F238E27FC236}">
                      <a16:creationId xmlns:a16="http://schemas.microsoft.com/office/drawing/2014/main" id="{81A0D9D5-3472-F573-7A0C-8B85EDFDD374}"/>
                    </a:ext>
                  </a:extLst>
                </p:cNvPr>
                <p:cNvPicPr/>
                <p:nvPr/>
              </p:nvPicPr>
              <p:blipFill>
                <a:blip r:embed="rId42"/>
                <a:stretch>
                  <a:fillRect/>
                </a:stretch>
              </p:blipFill>
              <p:spPr>
                <a:xfrm>
                  <a:off x="7388476" y="5349142"/>
                  <a:ext cx="110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B37846BC-333A-72C9-5E3C-4519FA7CC083}"/>
                    </a:ext>
                  </a:extLst>
                </p14:cNvPr>
                <p14:cNvContentPartPr/>
                <p14:nvPr/>
              </p14:nvContentPartPr>
              <p14:xfrm>
                <a:off x="7700956" y="5189662"/>
                <a:ext cx="170280" cy="244440"/>
              </p14:xfrm>
            </p:contentPart>
          </mc:Choice>
          <mc:Fallback xmlns="">
            <p:pic>
              <p:nvPicPr>
                <p:cNvPr id="31" name="Freihand 30">
                  <a:extLst>
                    <a:ext uri="{FF2B5EF4-FFF2-40B4-BE49-F238E27FC236}">
                      <a16:creationId xmlns:a16="http://schemas.microsoft.com/office/drawing/2014/main" id="{B37846BC-333A-72C9-5E3C-4519FA7CC083}"/>
                    </a:ext>
                  </a:extLst>
                </p:cNvPr>
                <p:cNvPicPr/>
                <p:nvPr/>
              </p:nvPicPr>
              <p:blipFill>
                <a:blip r:embed="rId44"/>
                <a:stretch>
                  <a:fillRect/>
                </a:stretch>
              </p:blipFill>
              <p:spPr>
                <a:xfrm>
                  <a:off x="7696636" y="5185342"/>
                  <a:ext cx="178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40E66614-57CA-6E39-819F-0E2921E68DA0}"/>
                    </a:ext>
                  </a:extLst>
                </p14:cNvPr>
                <p14:cNvContentPartPr/>
                <p14:nvPr/>
              </p14:nvContentPartPr>
              <p14:xfrm>
                <a:off x="7853596" y="5357422"/>
                <a:ext cx="84600" cy="36360"/>
              </p14:xfrm>
            </p:contentPart>
          </mc:Choice>
          <mc:Fallback xmlns="">
            <p:pic>
              <p:nvPicPr>
                <p:cNvPr id="32" name="Freihand 31">
                  <a:extLst>
                    <a:ext uri="{FF2B5EF4-FFF2-40B4-BE49-F238E27FC236}">
                      <a16:creationId xmlns:a16="http://schemas.microsoft.com/office/drawing/2014/main" id="{40E66614-57CA-6E39-819F-0E2921E68DA0}"/>
                    </a:ext>
                  </a:extLst>
                </p:cNvPr>
                <p:cNvPicPr/>
                <p:nvPr/>
              </p:nvPicPr>
              <p:blipFill>
                <a:blip r:embed="rId46"/>
                <a:stretch>
                  <a:fillRect/>
                </a:stretch>
              </p:blipFill>
              <p:spPr>
                <a:xfrm>
                  <a:off x="7849276" y="5353102"/>
                  <a:ext cx="93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292699D6-96F6-E384-6D1F-E11E99A1086B}"/>
                    </a:ext>
                  </a:extLst>
                </p14:cNvPr>
                <p14:cNvContentPartPr/>
                <p14:nvPr/>
              </p14:nvContentPartPr>
              <p14:xfrm>
                <a:off x="7928476" y="5293342"/>
                <a:ext cx="366120" cy="87120"/>
              </p14:xfrm>
            </p:contentPart>
          </mc:Choice>
          <mc:Fallback xmlns="">
            <p:pic>
              <p:nvPicPr>
                <p:cNvPr id="33" name="Freihand 32">
                  <a:extLst>
                    <a:ext uri="{FF2B5EF4-FFF2-40B4-BE49-F238E27FC236}">
                      <a16:creationId xmlns:a16="http://schemas.microsoft.com/office/drawing/2014/main" id="{292699D6-96F6-E384-6D1F-E11E99A1086B}"/>
                    </a:ext>
                  </a:extLst>
                </p:cNvPr>
                <p:cNvPicPr/>
                <p:nvPr/>
              </p:nvPicPr>
              <p:blipFill>
                <a:blip r:embed="rId48"/>
                <a:stretch>
                  <a:fillRect/>
                </a:stretch>
              </p:blipFill>
              <p:spPr>
                <a:xfrm>
                  <a:off x="7924156" y="5289022"/>
                  <a:ext cx="374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7DD70EDD-312F-BEB4-FF56-EC05757A4B69}"/>
                    </a:ext>
                  </a:extLst>
                </p14:cNvPr>
                <p14:cNvContentPartPr/>
                <p14:nvPr/>
              </p14:nvContentPartPr>
              <p14:xfrm>
                <a:off x="8181916" y="5138902"/>
                <a:ext cx="10800" cy="7200"/>
              </p14:xfrm>
            </p:contentPart>
          </mc:Choice>
          <mc:Fallback xmlns="">
            <p:pic>
              <p:nvPicPr>
                <p:cNvPr id="34" name="Freihand 33">
                  <a:extLst>
                    <a:ext uri="{FF2B5EF4-FFF2-40B4-BE49-F238E27FC236}">
                      <a16:creationId xmlns:a16="http://schemas.microsoft.com/office/drawing/2014/main" id="{7DD70EDD-312F-BEB4-FF56-EC05757A4B69}"/>
                    </a:ext>
                  </a:extLst>
                </p:cNvPr>
                <p:cNvPicPr/>
                <p:nvPr/>
              </p:nvPicPr>
              <p:blipFill>
                <a:blip r:embed="rId50"/>
                <a:stretch>
                  <a:fillRect/>
                </a:stretch>
              </p:blipFill>
              <p:spPr>
                <a:xfrm>
                  <a:off x="8177596" y="5134582"/>
                  <a:ext cx="19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4DAF8ED9-6A08-E7F2-E1F5-A37B660A3720}"/>
                    </a:ext>
                  </a:extLst>
                </p14:cNvPr>
                <p14:cNvContentPartPr/>
                <p14:nvPr/>
              </p14:nvContentPartPr>
              <p14:xfrm>
                <a:off x="6159796" y="5941702"/>
                <a:ext cx="135720" cy="210960"/>
              </p14:xfrm>
            </p:contentPart>
          </mc:Choice>
          <mc:Fallback xmlns="">
            <p:pic>
              <p:nvPicPr>
                <p:cNvPr id="35" name="Freihand 34">
                  <a:extLst>
                    <a:ext uri="{FF2B5EF4-FFF2-40B4-BE49-F238E27FC236}">
                      <a16:creationId xmlns:a16="http://schemas.microsoft.com/office/drawing/2014/main" id="{4DAF8ED9-6A08-E7F2-E1F5-A37B660A3720}"/>
                    </a:ext>
                  </a:extLst>
                </p:cNvPr>
                <p:cNvPicPr/>
                <p:nvPr/>
              </p:nvPicPr>
              <p:blipFill>
                <a:blip r:embed="rId52"/>
                <a:stretch>
                  <a:fillRect/>
                </a:stretch>
              </p:blipFill>
              <p:spPr>
                <a:xfrm>
                  <a:off x="6155476" y="5937382"/>
                  <a:ext cx="144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F552FB1D-30B1-560D-1DE1-1596BAA33A3C}"/>
                    </a:ext>
                  </a:extLst>
                </p14:cNvPr>
                <p14:cNvContentPartPr/>
                <p14:nvPr/>
              </p14:nvContentPartPr>
              <p14:xfrm>
                <a:off x="6200476" y="6009022"/>
                <a:ext cx="111240" cy="44280"/>
              </p14:xfrm>
            </p:contentPart>
          </mc:Choice>
          <mc:Fallback xmlns="">
            <p:pic>
              <p:nvPicPr>
                <p:cNvPr id="36" name="Freihand 35">
                  <a:extLst>
                    <a:ext uri="{FF2B5EF4-FFF2-40B4-BE49-F238E27FC236}">
                      <a16:creationId xmlns:a16="http://schemas.microsoft.com/office/drawing/2014/main" id="{F552FB1D-30B1-560D-1DE1-1596BAA33A3C}"/>
                    </a:ext>
                  </a:extLst>
                </p:cNvPr>
                <p:cNvPicPr/>
                <p:nvPr/>
              </p:nvPicPr>
              <p:blipFill>
                <a:blip r:embed="rId54"/>
                <a:stretch>
                  <a:fillRect/>
                </a:stretch>
              </p:blipFill>
              <p:spPr>
                <a:xfrm>
                  <a:off x="6196156" y="6004702"/>
                  <a:ext cx="119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1D72DFC5-E70D-7238-099C-F8B124F6242E}"/>
                    </a:ext>
                  </a:extLst>
                </p14:cNvPr>
                <p14:cNvContentPartPr/>
                <p14:nvPr/>
              </p14:nvContentPartPr>
              <p14:xfrm>
                <a:off x="6255196" y="5836942"/>
                <a:ext cx="484200" cy="338760"/>
              </p14:xfrm>
            </p:contentPart>
          </mc:Choice>
          <mc:Fallback xmlns="">
            <p:pic>
              <p:nvPicPr>
                <p:cNvPr id="37" name="Freihand 36">
                  <a:extLst>
                    <a:ext uri="{FF2B5EF4-FFF2-40B4-BE49-F238E27FC236}">
                      <a16:creationId xmlns:a16="http://schemas.microsoft.com/office/drawing/2014/main" id="{1D72DFC5-E70D-7238-099C-F8B124F6242E}"/>
                    </a:ext>
                  </a:extLst>
                </p:cNvPr>
                <p:cNvPicPr/>
                <p:nvPr/>
              </p:nvPicPr>
              <p:blipFill>
                <a:blip r:embed="rId56"/>
                <a:stretch>
                  <a:fillRect/>
                </a:stretch>
              </p:blipFill>
              <p:spPr>
                <a:xfrm>
                  <a:off x="6250876" y="5832622"/>
                  <a:ext cx="4928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0DBFADF6-9F90-54D8-05D0-3376DFBD1D90}"/>
                    </a:ext>
                  </a:extLst>
                </p14:cNvPr>
                <p14:cNvContentPartPr/>
                <p14:nvPr/>
              </p14:nvContentPartPr>
              <p14:xfrm>
                <a:off x="6814276" y="5747662"/>
                <a:ext cx="219600" cy="281880"/>
              </p14:xfrm>
            </p:contentPart>
          </mc:Choice>
          <mc:Fallback xmlns="">
            <p:pic>
              <p:nvPicPr>
                <p:cNvPr id="38" name="Freihand 37">
                  <a:extLst>
                    <a:ext uri="{FF2B5EF4-FFF2-40B4-BE49-F238E27FC236}">
                      <a16:creationId xmlns:a16="http://schemas.microsoft.com/office/drawing/2014/main" id="{0DBFADF6-9F90-54D8-05D0-3376DFBD1D90}"/>
                    </a:ext>
                  </a:extLst>
                </p:cNvPr>
                <p:cNvPicPr/>
                <p:nvPr/>
              </p:nvPicPr>
              <p:blipFill>
                <a:blip r:embed="rId58"/>
                <a:stretch>
                  <a:fillRect/>
                </a:stretch>
              </p:blipFill>
              <p:spPr>
                <a:xfrm>
                  <a:off x="6809956" y="5743342"/>
                  <a:ext cx="2282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7E0F8518-9394-E65A-6DAF-16EBAC0569A4}"/>
                    </a:ext>
                  </a:extLst>
                </p14:cNvPr>
                <p14:cNvContentPartPr/>
                <p14:nvPr/>
              </p14:nvContentPartPr>
              <p14:xfrm>
                <a:off x="7083196" y="5746582"/>
                <a:ext cx="235440" cy="207000"/>
              </p14:xfrm>
            </p:contentPart>
          </mc:Choice>
          <mc:Fallback xmlns="">
            <p:pic>
              <p:nvPicPr>
                <p:cNvPr id="39" name="Freihand 38">
                  <a:extLst>
                    <a:ext uri="{FF2B5EF4-FFF2-40B4-BE49-F238E27FC236}">
                      <a16:creationId xmlns:a16="http://schemas.microsoft.com/office/drawing/2014/main" id="{7E0F8518-9394-E65A-6DAF-16EBAC0569A4}"/>
                    </a:ext>
                  </a:extLst>
                </p:cNvPr>
                <p:cNvPicPr/>
                <p:nvPr/>
              </p:nvPicPr>
              <p:blipFill>
                <a:blip r:embed="rId60"/>
                <a:stretch>
                  <a:fillRect/>
                </a:stretch>
              </p:blipFill>
              <p:spPr>
                <a:xfrm>
                  <a:off x="7078876" y="5742262"/>
                  <a:ext cx="244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8134BDD9-B294-D463-D179-F2094F3740DB}"/>
                    </a:ext>
                  </a:extLst>
                </p14:cNvPr>
                <p14:cNvContentPartPr/>
                <p14:nvPr/>
              </p14:nvContentPartPr>
              <p14:xfrm>
                <a:off x="7348156" y="5634982"/>
                <a:ext cx="681840" cy="351360"/>
              </p14:xfrm>
            </p:contentPart>
          </mc:Choice>
          <mc:Fallback xmlns="">
            <p:pic>
              <p:nvPicPr>
                <p:cNvPr id="40" name="Freihand 39">
                  <a:extLst>
                    <a:ext uri="{FF2B5EF4-FFF2-40B4-BE49-F238E27FC236}">
                      <a16:creationId xmlns:a16="http://schemas.microsoft.com/office/drawing/2014/main" id="{8134BDD9-B294-D463-D179-F2094F3740DB}"/>
                    </a:ext>
                  </a:extLst>
                </p:cNvPr>
                <p:cNvPicPr/>
                <p:nvPr/>
              </p:nvPicPr>
              <p:blipFill>
                <a:blip r:embed="rId62"/>
                <a:stretch>
                  <a:fillRect/>
                </a:stretch>
              </p:blipFill>
              <p:spPr>
                <a:xfrm>
                  <a:off x="7343836" y="5630662"/>
                  <a:ext cx="690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8608FCDE-A339-5E63-40E1-D192F13A6731}"/>
                    </a:ext>
                  </a:extLst>
                </p14:cNvPr>
                <p14:cNvContentPartPr/>
                <p14:nvPr/>
              </p14:nvContentPartPr>
              <p14:xfrm>
                <a:off x="6881956" y="6213862"/>
                <a:ext cx="237600" cy="319320"/>
              </p14:xfrm>
            </p:contentPart>
          </mc:Choice>
          <mc:Fallback xmlns="">
            <p:pic>
              <p:nvPicPr>
                <p:cNvPr id="42" name="Freihand 41">
                  <a:extLst>
                    <a:ext uri="{FF2B5EF4-FFF2-40B4-BE49-F238E27FC236}">
                      <a16:creationId xmlns:a16="http://schemas.microsoft.com/office/drawing/2014/main" id="{8608FCDE-A339-5E63-40E1-D192F13A6731}"/>
                    </a:ext>
                  </a:extLst>
                </p:cNvPr>
                <p:cNvPicPr/>
                <p:nvPr/>
              </p:nvPicPr>
              <p:blipFill>
                <a:blip r:embed="rId64"/>
                <a:stretch>
                  <a:fillRect/>
                </a:stretch>
              </p:blipFill>
              <p:spPr>
                <a:xfrm>
                  <a:off x="6877636" y="6209542"/>
                  <a:ext cx="2462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2A803CC2-D53B-E734-C8FB-B91ED168E457}"/>
                    </a:ext>
                  </a:extLst>
                </p14:cNvPr>
                <p14:cNvContentPartPr/>
                <p14:nvPr/>
              </p14:nvContentPartPr>
              <p14:xfrm>
                <a:off x="7138636" y="6054742"/>
                <a:ext cx="106920" cy="253440"/>
              </p14:xfrm>
            </p:contentPart>
          </mc:Choice>
          <mc:Fallback xmlns="">
            <p:pic>
              <p:nvPicPr>
                <p:cNvPr id="43" name="Freihand 42">
                  <a:extLst>
                    <a:ext uri="{FF2B5EF4-FFF2-40B4-BE49-F238E27FC236}">
                      <a16:creationId xmlns:a16="http://schemas.microsoft.com/office/drawing/2014/main" id="{2A803CC2-D53B-E734-C8FB-B91ED168E457}"/>
                    </a:ext>
                  </a:extLst>
                </p:cNvPr>
                <p:cNvPicPr/>
                <p:nvPr/>
              </p:nvPicPr>
              <p:blipFill>
                <a:blip r:embed="rId66"/>
                <a:stretch>
                  <a:fillRect/>
                </a:stretch>
              </p:blipFill>
              <p:spPr>
                <a:xfrm>
                  <a:off x="7134316" y="6050422"/>
                  <a:ext cx="115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B96AD99E-C01D-DC3D-FA51-6216F2591A7E}"/>
                    </a:ext>
                  </a:extLst>
                </p14:cNvPr>
                <p14:cNvContentPartPr/>
                <p14:nvPr/>
              </p14:nvContentPartPr>
              <p14:xfrm>
                <a:off x="7271116" y="6104422"/>
                <a:ext cx="207000" cy="168480"/>
              </p14:xfrm>
            </p:contentPart>
          </mc:Choice>
          <mc:Fallback xmlns="">
            <p:pic>
              <p:nvPicPr>
                <p:cNvPr id="44" name="Freihand 43">
                  <a:extLst>
                    <a:ext uri="{FF2B5EF4-FFF2-40B4-BE49-F238E27FC236}">
                      <a16:creationId xmlns:a16="http://schemas.microsoft.com/office/drawing/2014/main" id="{B96AD99E-C01D-DC3D-FA51-6216F2591A7E}"/>
                    </a:ext>
                  </a:extLst>
                </p:cNvPr>
                <p:cNvPicPr/>
                <p:nvPr/>
              </p:nvPicPr>
              <p:blipFill>
                <a:blip r:embed="rId68"/>
                <a:stretch>
                  <a:fillRect/>
                </a:stretch>
              </p:blipFill>
              <p:spPr>
                <a:xfrm>
                  <a:off x="7266796" y="6100102"/>
                  <a:ext cx="215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BFED8CB-B7BC-D2F4-812F-26A29B728733}"/>
                    </a:ext>
                  </a:extLst>
                </p14:cNvPr>
                <p14:cNvContentPartPr/>
                <p14:nvPr/>
              </p14:nvContentPartPr>
              <p14:xfrm>
                <a:off x="7537516" y="5968702"/>
                <a:ext cx="353520" cy="282600"/>
              </p14:xfrm>
            </p:contentPart>
          </mc:Choice>
          <mc:Fallback xmlns="">
            <p:pic>
              <p:nvPicPr>
                <p:cNvPr id="45" name="Freihand 44">
                  <a:extLst>
                    <a:ext uri="{FF2B5EF4-FFF2-40B4-BE49-F238E27FC236}">
                      <a16:creationId xmlns:a16="http://schemas.microsoft.com/office/drawing/2014/main" id="{FBFED8CB-B7BC-D2F4-812F-26A29B728733}"/>
                    </a:ext>
                  </a:extLst>
                </p:cNvPr>
                <p:cNvPicPr/>
                <p:nvPr/>
              </p:nvPicPr>
              <p:blipFill>
                <a:blip r:embed="rId70"/>
                <a:stretch>
                  <a:fillRect/>
                </a:stretch>
              </p:blipFill>
              <p:spPr>
                <a:xfrm>
                  <a:off x="7533196" y="5964382"/>
                  <a:ext cx="362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A6AE2408-5444-73B8-B73C-913230002517}"/>
                    </a:ext>
                  </a:extLst>
                </p14:cNvPr>
                <p14:cNvContentPartPr/>
                <p14:nvPr/>
              </p14:nvContentPartPr>
              <p14:xfrm>
                <a:off x="7956916" y="5904622"/>
                <a:ext cx="328680" cy="185040"/>
              </p14:xfrm>
            </p:contentPart>
          </mc:Choice>
          <mc:Fallback xmlns="">
            <p:pic>
              <p:nvPicPr>
                <p:cNvPr id="46" name="Freihand 45">
                  <a:extLst>
                    <a:ext uri="{FF2B5EF4-FFF2-40B4-BE49-F238E27FC236}">
                      <a16:creationId xmlns:a16="http://schemas.microsoft.com/office/drawing/2014/main" id="{A6AE2408-5444-73B8-B73C-913230002517}"/>
                    </a:ext>
                  </a:extLst>
                </p:cNvPr>
                <p:cNvPicPr/>
                <p:nvPr/>
              </p:nvPicPr>
              <p:blipFill>
                <a:blip r:embed="rId72"/>
                <a:stretch>
                  <a:fillRect/>
                </a:stretch>
              </p:blipFill>
              <p:spPr>
                <a:xfrm>
                  <a:off x="7952596" y="5900302"/>
                  <a:ext cx="337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6C0C3609-018C-46FC-A618-7434D3E5040F}"/>
                    </a:ext>
                  </a:extLst>
                </p14:cNvPr>
                <p14:cNvContentPartPr/>
                <p14:nvPr/>
              </p14:nvContentPartPr>
              <p14:xfrm>
                <a:off x="8298556" y="5753062"/>
                <a:ext cx="155880" cy="191160"/>
              </p14:xfrm>
            </p:contentPart>
          </mc:Choice>
          <mc:Fallback xmlns="">
            <p:pic>
              <p:nvPicPr>
                <p:cNvPr id="47" name="Freihand 46">
                  <a:extLst>
                    <a:ext uri="{FF2B5EF4-FFF2-40B4-BE49-F238E27FC236}">
                      <a16:creationId xmlns:a16="http://schemas.microsoft.com/office/drawing/2014/main" id="{6C0C3609-018C-46FC-A618-7434D3E5040F}"/>
                    </a:ext>
                  </a:extLst>
                </p:cNvPr>
                <p:cNvPicPr/>
                <p:nvPr/>
              </p:nvPicPr>
              <p:blipFill>
                <a:blip r:embed="rId74"/>
                <a:stretch>
                  <a:fillRect/>
                </a:stretch>
              </p:blipFill>
              <p:spPr>
                <a:xfrm>
                  <a:off x="8294236" y="5748742"/>
                  <a:ext cx="164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5FB82D46-D312-E8A3-6C13-1CAAA7B1BE64}"/>
                    </a:ext>
                  </a:extLst>
                </p14:cNvPr>
                <p14:cNvContentPartPr/>
                <p14:nvPr/>
              </p14:nvContentPartPr>
              <p14:xfrm>
                <a:off x="8472796" y="5766022"/>
                <a:ext cx="88920" cy="144000"/>
              </p14:xfrm>
            </p:contentPart>
          </mc:Choice>
          <mc:Fallback xmlns="">
            <p:pic>
              <p:nvPicPr>
                <p:cNvPr id="48" name="Freihand 47">
                  <a:extLst>
                    <a:ext uri="{FF2B5EF4-FFF2-40B4-BE49-F238E27FC236}">
                      <a16:creationId xmlns:a16="http://schemas.microsoft.com/office/drawing/2014/main" id="{5FB82D46-D312-E8A3-6C13-1CAAA7B1BE64}"/>
                    </a:ext>
                  </a:extLst>
                </p:cNvPr>
                <p:cNvPicPr/>
                <p:nvPr/>
              </p:nvPicPr>
              <p:blipFill>
                <a:blip r:embed="rId76"/>
                <a:stretch>
                  <a:fillRect/>
                </a:stretch>
              </p:blipFill>
              <p:spPr>
                <a:xfrm>
                  <a:off x="8468476" y="5761702"/>
                  <a:ext cx="97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F9EA6D50-2F91-980A-07A4-3C7FC68CB8B6}"/>
                    </a:ext>
                  </a:extLst>
                </p14:cNvPr>
                <p14:cNvContentPartPr/>
                <p14:nvPr/>
              </p14:nvContentPartPr>
              <p14:xfrm>
                <a:off x="8560996" y="5637502"/>
                <a:ext cx="97200" cy="266760"/>
              </p14:xfrm>
            </p:contentPart>
          </mc:Choice>
          <mc:Fallback xmlns="">
            <p:pic>
              <p:nvPicPr>
                <p:cNvPr id="49" name="Freihand 48">
                  <a:extLst>
                    <a:ext uri="{FF2B5EF4-FFF2-40B4-BE49-F238E27FC236}">
                      <a16:creationId xmlns:a16="http://schemas.microsoft.com/office/drawing/2014/main" id="{F9EA6D50-2F91-980A-07A4-3C7FC68CB8B6}"/>
                    </a:ext>
                  </a:extLst>
                </p:cNvPr>
                <p:cNvPicPr/>
                <p:nvPr/>
              </p:nvPicPr>
              <p:blipFill>
                <a:blip r:embed="rId78"/>
                <a:stretch>
                  <a:fillRect/>
                </a:stretch>
              </p:blipFill>
              <p:spPr>
                <a:xfrm>
                  <a:off x="8556676" y="5633182"/>
                  <a:ext cx="105840" cy="275400"/>
                </a:xfrm>
                <a:prstGeom prst="rect">
                  <a:avLst/>
                </a:prstGeom>
              </p:spPr>
            </p:pic>
          </mc:Fallback>
        </mc:AlternateContent>
      </p:grpSp>
      <p:grpSp>
        <p:nvGrpSpPr>
          <p:cNvPr id="52" name="Gruppieren 51">
            <a:extLst>
              <a:ext uri="{FF2B5EF4-FFF2-40B4-BE49-F238E27FC236}">
                <a16:creationId xmlns:a16="http://schemas.microsoft.com/office/drawing/2014/main" id="{1129850B-CBB1-4199-15EA-A6592A076661}"/>
              </a:ext>
            </a:extLst>
          </p:cNvPr>
          <p:cNvGrpSpPr/>
          <p:nvPr/>
        </p:nvGrpSpPr>
        <p:grpSpPr>
          <a:xfrm>
            <a:off x="3299956" y="4288222"/>
            <a:ext cx="1262160" cy="819720"/>
            <a:chOff x="3299956" y="4288222"/>
            <a:chExt cx="1262160" cy="819720"/>
          </a:xfrm>
        </p:grpSpPr>
        <mc:AlternateContent xmlns:mc="http://schemas.openxmlformats.org/markup-compatibility/2006" xmlns:p14="http://schemas.microsoft.com/office/powerpoint/2010/main">
          <mc:Choice Requires="p14">
            <p:contentPart p14:bwMode="auto" r:id="rId79">
              <p14:nvContentPartPr>
                <p14:cNvPr id="2" name="Freihand 1">
                  <a:extLst>
                    <a:ext uri="{FF2B5EF4-FFF2-40B4-BE49-F238E27FC236}">
                      <a16:creationId xmlns:a16="http://schemas.microsoft.com/office/drawing/2014/main" id="{CD956090-A61D-B8C9-4429-393F9850074E}"/>
                    </a:ext>
                  </a:extLst>
                </p14:cNvPr>
                <p14:cNvContentPartPr/>
                <p14:nvPr/>
              </p14:nvContentPartPr>
              <p14:xfrm>
                <a:off x="3651316" y="4804462"/>
                <a:ext cx="910800" cy="60120"/>
              </p14:xfrm>
            </p:contentPart>
          </mc:Choice>
          <mc:Fallback xmlns="">
            <p:pic>
              <p:nvPicPr>
                <p:cNvPr id="2" name="Freihand 1">
                  <a:extLst>
                    <a:ext uri="{FF2B5EF4-FFF2-40B4-BE49-F238E27FC236}">
                      <a16:creationId xmlns:a16="http://schemas.microsoft.com/office/drawing/2014/main" id="{CD956090-A61D-B8C9-4429-393F9850074E}"/>
                    </a:ext>
                  </a:extLst>
                </p:cNvPr>
                <p:cNvPicPr/>
                <p:nvPr/>
              </p:nvPicPr>
              <p:blipFill>
                <a:blip r:embed="rId80"/>
                <a:stretch>
                  <a:fillRect/>
                </a:stretch>
              </p:blipFill>
              <p:spPr>
                <a:xfrm>
                  <a:off x="3646996" y="4800142"/>
                  <a:ext cx="919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 name="Freihand 6">
                  <a:extLst>
                    <a:ext uri="{FF2B5EF4-FFF2-40B4-BE49-F238E27FC236}">
                      <a16:creationId xmlns:a16="http://schemas.microsoft.com/office/drawing/2014/main" id="{EAF41FCF-F06F-204A-E1A2-E5EC434C6E2A}"/>
                    </a:ext>
                  </a:extLst>
                </p14:cNvPr>
                <p14:cNvContentPartPr/>
                <p14:nvPr/>
              </p14:nvContentPartPr>
              <p14:xfrm>
                <a:off x="3535396" y="4329982"/>
                <a:ext cx="966240" cy="769680"/>
              </p14:xfrm>
            </p:contentPart>
          </mc:Choice>
          <mc:Fallback xmlns="">
            <p:pic>
              <p:nvPicPr>
                <p:cNvPr id="7" name="Freihand 6">
                  <a:extLst>
                    <a:ext uri="{FF2B5EF4-FFF2-40B4-BE49-F238E27FC236}">
                      <a16:creationId xmlns:a16="http://schemas.microsoft.com/office/drawing/2014/main" id="{EAF41FCF-F06F-204A-E1A2-E5EC434C6E2A}"/>
                    </a:ext>
                  </a:extLst>
                </p:cNvPr>
                <p:cNvPicPr/>
                <p:nvPr/>
              </p:nvPicPr>
              <p:blipFill>
                <a:blip r:embed="rId82"/>
                <a:stretch>
                  <a:fillRect/>
                </a:stretch>
              </p:blipFill>
              <p:spPr>
                <a:xfrm>
                  <a:off x="3531076" y="4325662"/>
                  <a:ext cx="97488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4D3B8F1E-6258-2944-24FB-6E81C5CB3627}"/>
                    </a:ext>
                  </a:extLst>
                </p14:cNvPr>
                <p14:cNvContentPartPr/>
                <p14:nvPr/>
              </p14:nvContentPartPr>
              <p14:xfrm>
                <a:off x="3299956" y="4288222"/>
                <a:ext cx="1110240" cy="819720"/>
              </p14:xfrm>
            </p:contentPart>
          </mc:Choice>
          <mc:Fallback xmlns="">
            <p:pic>
              <p:nvPicPr>
                <p:cNvPr id="51" name="Freihand 50">
                  <a:extLst>
                    <a:ext uri="{FF2B5EF4-FFF2-40B4-BE49-F238E27FC236}">
                      <a16:creationId xmlns:a16="http://schemas.microsoft.com/office/drawing/2014/main" id="{4D3B8F1E-6258-2944-24FB-6E81C5CB3627}"/>
                    </a:ext>
                  </a:extLst>
                </p:cNvPr>
                <p:cNvPicPr/>
                <p:nvPr/>
              </p:nvPicPr>
              <p:blipFill>
                <a:blip r:embed="rId84"/>
                <a:stretch>
                  <a:fillRect/>
                </a:stretch>
              </p:blipFill>
              <p:spPr>
                <a:xfrm>
                  <a:off x="3295636" y="4283902"/>
                  <a:ext cx="1118880" cy="828360"/>
                </a:xfrm>
                <a:prstGeom prst="rect">
                  <a:avLst/>
                </a:prstGeom>
              </p:spPr>
            </p:pic>
          </mc:Fallback>
        </mc:AlternateContent>
      </p:grpSp>
    </p:spTree>
    <p:extLst>
      <p:ext uri="{BB962C8B-B14F-4D97-AF65-F5344CB8AC3E}">
        <p14:creationId xmlns:p14="http://schemas.microsoft.com/office/powerpoint/2010/main" val="67548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6353628" cy="492867"/>
          </a:xfrm>
          <a:prstGeom prst="rect">
            <a:avLst/>
          </a:prstGeom>
          <a:noFill/>
        </p:spPr>
        <p:txBody>
          <a:bodyPr wrap="square" rtlCol="0">
            <a:noAutofit/>
          </a:bodyPr>
          <a:lstStyle/>
          <a:p>
            <a:pPr algn="ctr"/>
            <a:r>
              <a:rPr lang="en-US" sz="2400" dirty="0" err="1"/>
              <a:t>Machtverteilung</a:t>
            </a:r>
            <a:r>
              <a:rPr lang="en-US" sz="2400" dirty="0"/>
              <a:t> in der EU</a:t>
            </a:r>
          </a:p>
        </p:txBody>
      </p:sp>
      <p:sp>
        <p:nvSpPr>
          <p:cNvPr id="5" name="Textfeld 4"/>
          <p:cNvSpPr txBox="1"/>
          <p:nvPr/>
        </p:nvSpPr>
        <p:spPr>
          <a:xfrm>
            <a:off x="464269" y="5710933"/>
            <a:ext cx="7385594" cy="523220"/>
          </a:xfrm>
          <a:prstGeom prst="rect">
            <a:avLst/>
          </a:prstGeom>
          <a:noFill/>
        </p:spPr>
        <p:txBody>
          <a:bodyPr wrap="square" rtlCol="0">
            <a:spAutoFit/>
          </a:bodyPr>
          <a:lstStyle/>
          <a:p>
            <a:r>
              <a:rPr lang="de-DE" sz="1400" dirty="0"/>
              <a:t>Quelle: </a:t>
            </a:r>
            <a:r>
              <a:rPr lang="de-DE" sz="1400" dirty="0" err="1"/>
              <a:t>Milushev</a:t>
            </a:r>
            <a:r>
              <a:rPr lang="de-DE" sz="1400" dirty="0"/>
              <a:t>, </a:t>
            </a:r>
            <a:r>
              <a:rPr lang="de-DE" sz="1400" dirty="0" err="1"/>
              <a:t>Rangel</a:t>
            </a:r>
            <a:r>
              <a:rPr lang="de-DE" sz="1400" dirty="0"/>
              <a:t> (2019) </a:t>
            </a:r>
            <a:r>
              <a:rPr lang="en-US" sz="1400" b="1" dirty="0"/>
              <a:t>Power distribution in the EU before and after </a:t>
            </a:r>
            <a:r>
              <a:rPr lang="en-US" sz="1400" b="1" dirty="0" err="1"/>
              <a:t>Brexit</a:t>
            </a:r>
            <a:r>
              <a:rPr lang="en-US" sz="1400" b="1" dirty="0"/>
              <a:t>, </a:t>
            </a:r>
          </a:p>
          <a:p>
            <a:r>
              <a:rPr lang="en-US" sz="1400" b="1" dirty="0"/>
              <a:t> https://blog.usejournal.com/power-distribution-in-the-eu-before-and-after-brexit-f485aa781419</a:t>
            </a:r>
            <a:endParaRPr lang="en-US" sz="1400" dirty="0"/>
          </a:p>
        </p:txBody>
      </p:sp>
      <p:pic>
        <p:nvPicPr>
          <p:cNvPr id="3" name="Grafik 2"/>
          <p:cNvPicPr>
            <a:picLocks noChangeAspect="1"/>
          </p:cNvPicPr>
          <p:nvPr/>
        </p:nvPicPr>
        <p:blipFill>
          <a:blip r:embed="rId3"/>
          <a:stretch>
            <a:fillRect/>
          </a:stretch>
        </p:blipFill>
        <p:spPr>
          <a:xfrm>
            <a:off x="464269" y="656216"/>
            <a:ext cx="6198749" cy="4715884"/>
          </a:xfrm>
          <a:prstGeom prst="rect">
            <a:avLst/>
          </a:prstGeom>
        </p:spPr>
      </p:pic>
      <p:sp>
        <p:nvSpPr>
          <p:cNvPr id="6" name="Rechteck 5"/>
          <p:cNvSpPr/>
          <p:nvPr/>
        </p:nvSpPr>
        <p:spPr>
          <a:xfrm>
            <a:off x="6582229" y="55773"/>
            <a:ext cx="5466229" cy="3785652"/>
          </a:xfrm>
          <a:prstGeom prst="rect">
            <a:avLst/>
          </a:prstGeom>
        </p:spPr>
        <p:txBody>
          <a:bodyPr wrap="square">
            <a:spAutoFit/>
          </a:bodyPr>
          <a:lstStyle/>
          <a:p>
            <a:r>
              <a:rPr lang="en-US" sz="2000" dirty="0"/>
              <a:t>After </a:t>
            </a:r>
            <a:r>
              <a:rPr lang="en-US" sz="2000" dirty="0" err="1"/>
              <a:t>Brexit</a:t>
            </a:r>
            <a:r>
              <a:rPr lang="en-US" sz="2000" dirty="0"/>
              <a:t> happens the power dynamic will become </a:t>
            </a:r>
            <a:r>
              <a:rPr lang="en-US" sz="2000" b="1" dirty="0"/>
              <a:t>more concentrated </a:t>
            </a:r>
            <a:r>
              <a:rPr lang="en-US" sz="2000" dirty="0"/>
              <a:t>in the hands of the top four countries: </a:t>
            </a:r>
            <a:r>
              <a:rPr lang="en-US" sz="2000" b="1" dirty="0"/>
              <a:t>Germany, France, Italy, and Spain</a:t>
            </a:r>
            <a:r>
              <a:rPr lang="en-US" sz="2000" dirty="0"/>
              <a:t>. Between the four of them lies almost half of the voting power of the Union. If those four countries were to agree on a specific piece of legislation the legislation is quite likely to pass. While </a:t>
            </a:r>
            <a:r>
              <a:rPr lang="en-US" sz="2000" b="1" dirty="0"/>
              <a:t>the UK is in the union</a:t>
            </a:r>
            <a:r>
              <a:rPr lang="en-US" sz="2000" dirty="0"/>
              <a:t>, the top four control </a:t>
            </a:r>
            <a:r>
              <a:rPr lang="en-US" sz="2000" b="1" dirty="0"/>
              <a:t>about 43% </a:t>
            </a:r>
            <a:r>
              <a:rPr lang="en-US" sz="2000" dirty="0"/>
              <a:t>of the total power, but as </a:t>
            </a:r>
            <a:r>
              <a:rPr lang="en-US" sz="2000" b="1" dirty="0"/>
              <a:t>they leave </a:t>
            </a:r>
            <a:r>
              <a:rPr lang="en-US" sz="2000" dirty="0"/>
              <a:t>this number is about to </a:t>
            </a:r>
            <a:r>
              <a:rPr lang="en-US" sz="2000" b="1" dirty="0"/>
              <a:t>go up to about 48%. </a:t>
            </a:r>
            <a:r>
              <a:rPr lang="en-US" sz="2000" dirty="0"/>
              <a:t>The UK provides a good power balance to the other four big players that are about to disappear.</a:t>
            </a:r>
            <a:endParaRPr lang="de-DE" sz="2000" dirty="0"/>
          </a:p>
        </p:txBody>
      </p:sp>
      <p:sp>
        <p:nvSpPr>
          <p:cNvPr id="7" name="Rechteck 6">
            <a:extLst>
              <a:ext uri="{FF2B5EF4-FFF2-40B4-BE49-F238E27FC236}">
                <a16:creationId xmlns:a16="http://schemas.microsoft.com/office/drawing/2014/main" id="{9436A604-4366-B9F7-52FD-707F4125C63D}"/>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E1541423-24E9-F606-021A-1E5D9DCB7278}"/>
              </a:ext>
            </a:extLst>
          </p:cNvPr>
          <p:cNvGrpSpPr/>
          <p:nvPr/>
        </p:nvGrpSpPr>
        <p:grpSpPr>
          <a:xfrm>
            <a:off x="1718116" y="1298062"/>
            <a:ext cx="3887280" cy="118440"/>
            <a:chOff x="1718116" y="1298062"/>
            <a:chExt cx="3887280" cy="11844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6D0330A-E246-0FF4-2A1A-5262BBDE2D88}"/>
                    </a:ext>
                  </a:extLst>
                </p14:cNvPr>
                <p14:cNvContentPartPr/>
                <p14:nvPr/>
              </p14:nvContentPartPr>
              <p14:xfrm>
                <a:off x="1718116" y="1314262"/>
                <a:ext cx="1530000" cy="101520"/>
              </p14:xfrm>
            </p:contentPart>
          </mc:Choice>
          <mc:Fallback xmlns="">
            <p:pic>
              <p:nvPicPr>
                <p:cNvPr id="2" name="Freihand 1">
                  <a:extLst>
                    <a:ext uri="{FF2B5EF4-FFF2-40B4-BE49-F238E27FC236}">
                      <a16:creationId xmlns:a16="http://schemas.microsoft.com/office/drawing/2014/main" id="{A6D0330A-E246-0FF4-2A1A-5262BBDE2D88}"/>
                    </a:ext>
                  </a:extLst>
                </p:cNvPr>
                <p:cNvPicPr/>
                <p:nvPr/>
              </p:nvPicPr>
              <p:blipFill>
                <a:blip r:embed="rId5"/>
                <a:stretch>
                  <a:fillRect/>
                </a:stretch>
              </p:blipFill>
              <p:spPr>
                <a:xfrm>
                  <a:off x="1713796" y="1309942"/>
                  <a:ext cx="1538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58CB53F-13C0-FD2E-E248-6034E4245466}"/>
                    </a:ext>
                  </a:extLst>
                </p14:cNvPr>
                <p14:cNvContentPartPr/>
                <p14:nvPr/>
              </p14:nvContentPartPr>
              <p14:xfrm>
                <a:off x="3655636" y="1298062"/>
                <a:ext cx="1949760" cy="118440"/>
              </p14:xfrm>
            </p:contentPart>
          </mc:Choice>
          <mc:Fallback xmlns="">
            <p:pic>
              <p:nvPicPr>
                <p:cNvPr id="4" name="Freihand 3">
                  <a:extLst>
                    <a:ext uri="{FF2B5EF4-FFF2-40B4-BE49-F238E27FC236}">
                      <a16:creationId xmlns:a16="http://schemas.microsoft.com/office/drawing/2014/main" id="{658CB53F-13C0-FD2E-E248-6034E4245466}"/>
                    </a:ext>
                  </a:extLst>
                </p:cNvPr>
                <p:cNvPicPr/>
                <p:nvPr/>
              </p:nvPicPr>
              <p:blipFill>
                <a:blip r:embed="rId7"/>
                <a:stretch>
                  <a:fillRect/>
                </a:stretch>
              </p:blipFill>
              <p:spPr>
                <a:xfrm>
                  <a:off x="3651316" y="1293742"/>
                  <a:ext cx="195840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99C27E6D-6A50-2E07-97CA-C306F1353305}"/>
                  </a:ext>
                </a:extLst>
              </p14:cNvPr>
              <p14:cNvContentPartPr/>
              <p14:nvPr/>
            </p14:nvContentPartPr>
            <p14:xfrm>
              <a:off x="2728636" y="1559782"/>
              <a:ext cx="1927800" cy="46080"/>
            </p14:xfrm>
          </p:contentPart>
        </mc:Choice>
        <mc:Fallback xmlns="">
          <p:pic>
            <p:nvPicPr>
              <p:cNvPr id="9" name="Freihand 8">
                <a:extLst>
                  <a:ext uri="{FF2B5EF4-FFF2-40B4-BE49-F238E27FC236}">
                    <a16:creationId xmlns:a16="http://schemas.microsoft.com/office/drawing/2014/main" id="{99C27E6D-6A50-2E07-97CA-C306F1353305}"/>
                  </a:ext>
                </a:extLst>
              </p:cNvPr>
              <p:cNvPicPr/>
              <p:nvPr/>
            </p:nvPicPr>
            <p:blipFill>
              <a:blip r:embed="rId9"/>
              <a:stretch>
                <a:fillRect/>
              </a:stretch>
            </p:blipFill>
            <p:spPr>
              <a:xfrm>
                <a:off x="2724316" y="1555462"/>
                <a:ext cx="1936440" cy="54720"/>
              </a:xfrm>
              <a:prstGeom prst="rect">
                <a:avLst/>
              </a:prstGeom>
            </p:spPr>
          </p:pic>
        </mc:Fallback>
      </mc:AlternateContent>
      <p:grpSp>
        <p:nvGrpSpPr>
          <p:cNvPr id="13" name="Gruppieren 12">
            <a:extLst>
              <a:ext uri="{FF2B5EF4-FFF2-40B4-BE49-F238E27FC236}">
                <a16:creationId xmlns:a16="http://schemas.microsoft.com/office/drawing/2014/main" id="{E9DD098A-285C-4D9B-658E-1F6D7908C870}"/>
              </a:ext>
            </a:extLst>
          </p:cNvPr>
          <p:cNvGrpSpPr/>
          <p:nvPr/>
        </p:nvGrpSpPr>
        <p:grpSpPr>
          <a:xfrm>
            <a:off x="6551836" y="675262"/>
            <a:ext cx="4949640" cy="701280"/>
            <a:chOff x="6551836" y="675262"/>
            <a:chExt cx="4949640" cy="701280"/>
          </a:xfrm>
        </p:grpSpPr>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A3D6198-4BFE-C59C-83A4-28BD9B1D4C43}"/>
                    </a:ext>
                  </a:extLst>
                </p14:cNvPr>
                <p14:cNvContentPartPr/>
                <p14:nvPr/>
              </p14:nvContentPartPr>
              <p14:xfrm>
                <a:off x="8591596" y="675262"/>
                <a:ext cx="2909880" cy="397080"/>
              </p14:xfrm>
            </p:contentPart>
          </mc:Choice>
          <mc:Fallback xmlns="">
            <p:pic>
              <p:nvPicPr>
                <p:cNvPr id="11" name="Freihand 10">
                  <a:extLst>
                    <a:ext uri="{FF2B5EF4-FFF2-40B4-BE49-F238E27FC236}">
                      <a16:creationId xmlns:a16="http://schemas.microsoft.com/office/drawing/2014/main" id="{0A3D6198-4BFE-C59C-83A4-28BD9B1D4C43}"/>
                    </a:ext>
                  </a:extLst>
                </p:cNvPr>
                <p:cNvPicPr/>
                <p:nvPr/>
              </p:nvPicPr>
              <p:blipFill>
                <a:blip r:embed="rId11"/>
                <a:stretch>
                  <a:fillRect/>
                </a:stretch>
              </p:blipFill>
              <p:spPr>
                <a:xfrm>
                  <a:off x="8587276" y="670942"/>
                  <a:ext cx="29185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CDDF90E6-4868-18B1-00AB-D9561E260FE8}"/>
                    </a:ext>
                  </a:extLst>
                </p14:cNvPr>
                <p14:cNvContentPartPr/>
                <p14:nvPr/>
              </p14:nvContentPartPr>
              <p14:xfrm>
                <a:off x="6551836" y="1005382"/>
                <a:ext cx="744480" cy="371160"/>
              </p14:xfrm>
            </p:contentPart>
          </mc:Choice>
          <mc:Fallback xmlns="">
            <p:pic>
              <p:nvPicPr>
                <p:cNvPr id="12" name="Freihand 11">
                  <a:extLst>
                    <a:ext uri="{FF2B5EF4-FFF2-40B4-BE49-F238E27FC236}">
                      <a16:creationId xmlns:a16="http://schemas.microsoft.com/office/drawing/2014/main" id="{CDDF90E6-4868-18B1-00AB-D9561E260FE8}"/>
                    </a:ext>
                  </a:extLst>
                </p:cNvPr>
                <p:cNvPicPr/>
                <p:nvPr/>
              </p:nvPicPr>
              <p:blipFill>
                <a:blip r:embed="rId13"/>
                <a:stretch>
                  <a:fillRect/>
                </a:stretch>
              </p:blipFill>
              <p:spPr>
                <a:xfrm>
                  <a:off x="6547516" y="1001062"/>
                  <a:ext cx="753120" cy="379800"/>
                </a:xfrm>
                <a:prstGeom prst="rect">
                  <a:avLst/>
                </a:prstGeom>
              </p:spPr>
            </p:pic>
          </mc:Fallback>
        </mc:AlternateContent>
      </p:grpSp>
    </p:spTree>
    <p:extLst>
      <p:ext uri="{BB962C8B-B14F-4D97-AF65-F5344CB8AC3E}">
        <p14:creationId xmlns:p14="http://schemas.microsoft.com/office/powerpoint/2010/main" val="80323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90442"/>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559030" y="804825"/>
            <a:ext cx="8443653" cy="5078313"/>
          </a:xfrm>
          <a:prstGeom prst="rect">
            <a:avLst/>
          </a:prstGeom>
          <a:noFill/>
        </p:spPr>
        <p:txBody>
          <a:bodyPr wrap="square">
            <a:spAutoFit/>
          </a:bodyPr>
          <a:lstStyle/>
          <a:p>
            <a:pPr marL="285750" indent="-285750" algn="l">
              <a:buFont typeface="Arial" panose="020B0604020202020204" pitchFamily="34" charset="0"/>
              <a:buChar char="•"/>
            </a:pPr>
            <a:r>
              <a:rPr lang="de-DE" b="1" i="0">
                <a:solidFill>
                  <a:srgbClr val="000000"/>
                </a:solidFill>
                <a:effectLst/>
                <a:latin typeface="arial" panose="020B0604020202020204" pitchFamily="34" charset="0"/>
              </a:rPr>
              <a:t>Relative Mehrheitswahl</a:t>
            </a:r>
            <a:r>
              <a:rPr lang="de-DE" b="0" i="0">
                <a:solidFill>
                  <a:srgbClr val="000000"/>
                </a:solidFill>
                <a:effectLst/>
                <a:latin typeface="arial" panose="020B0604020202020204" pitchFamily="34" charset="0"/>
              </a:rPr>
              <a:t> in 650 Einmandatswahlkreisen.</a:t>
            </a:r>
          </a:p>
          <a:p>
            <a:pPr marL="285750" indent="-285750" algn="l">
              <a:buFont typeface="Arial" panose="020B0604020202020204" pitchFamily="34" charset="0"/>
              <a:buChar char="•"/>
            </a:pPr>
            <a:endParaRPr lang="de-DE"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1">
                <a:solidFill>
                  <a:srgbClr val="000000"/>
                </a:solidFill>
                <a:latin typeface="arial" panose="020B0604020202020204" pitchFamily="34" charset="0"/>
              </a:rPr>
              <a:t>Alle Wahlberechtigten haben eine Stimme</a:t>
            </a:r>
            <a:r>
              <a:rPr lang="de-DE" b="1" i="0">
                <a:solidFill>
                  <a:srgbClr val="000000"/>
                </a:solidFill>
                <a:effectLst/>
                <a:latin typeface="arial" panose="020B0604020202020204" pitchFamily="34" charset="0"/>
              </a:rPr>
              <a:t>:</a:t>
            </a:r>
            <a:r>
              <a:rPr lang="de-DE" b="0" i="0">
                <a:solidFill>
                  <a:srgbClr val="000000"/>
                </a:solidFill>
                <a:effectLst/>
                <a:latin typeface="arial" panose="020B0604020202020204" pitchFamily="34" charset="0"/>
              </a:rPr>
              <a:t> Eine Stimme für eine Person im Wahlkreis. Gewählt ist, wer die meisten Stimmen im Wahlkreis erhält.</a:t>
            </a:r>
          </a:p>
          <a:p>
            <a:pPr marL="285750" indent="-285750" algn="l">
              <a:buFont typeface="Arial" panose="020B0604020202020204" pitchFamily="34" charset="0"/>
              <a:buChar char="•"/>
            </a:pPr>
            <a:endParaRPr lang="de-DE" b="1"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1" i="0">
                <a:solidFill>
                  <a:srgbClr val="000000"/>
                </a:solidFill>
                <a:effectLst/>
                <a:latin typeface="arial" panose="020B0604020202020204" pitchFamily="34" charset="0"/>
              </a:rPr>
              <a:t>The Winner takes it all:</a:t>
            </a:r>
            <a:r>
              <a:rPr lang="de-DE" b="0" i="0">
                <a:solidFill>
                  <a:srgbClr val="000000"/>
                </a:solidFill>
                <a:effectLst/>
                <a:latin typeface="arial" panose="020B0604020202020204" pitchFamily="34" charset="0"/>
              </a:rPr>
              <a:t> Die Stimmen der Unterlegenen „verfallen“.</a:t>
            </a:r>
          </a:p>
          <a:p>
            <a:pPr marL="285750" indent="-285750">
              <a:buFont typeface="Arial" panose="020B0604020202020204" pitchFamily="34" charset="0"/>
              <a:buChar char="•"/>
            </a:pPr>
            <a:endParaRPr lang="de-DE" b="1" i="0">
              <a:solidFill>
                <a:srgbClr val="000000"/>
              </a:solidFill>
              <a:effectLst/>
              <a:latin typeface="arial" panose="020B0604020202020204" pitchFamily="34" charset="0"/>
            </a:endParaRPr>
          </a:p>
          <a:p>
            <a:pPr marL="285750" indent="-285750">
              <a:buFont typeface="Arial" panose="020B0604020202020204" pitchFamily="34" charset="0"/>
              <a:buChar char="•"/>
            </a:pPr>
            <a:r>
              <a:rPr lang="de-DE" b="1" i="0">
                <a:solidFill>
                  <a:srgbClr val="000000"/>
                </a:solidFill>
                <a:effectLst/>
                <a:latin typeface="arial" panose="020B0604020202020204" pitchFamily="34" charset="0"/>
              </a:rPr>
              <a:t>Regierungsbildung: </a:t>
            </a:r>
            <a:r>
              <a:rPr lang="de-DE" i="0">
                <a:solidFill>
                  <a:srgbClr val="000000"/>
                </a:solidFill>
                <a:effectLst/>
                <a:latin typeface="arial" panose="020B0604020202020204" pitchFamily="34" charset="0"/>
              </a:rPr>
              <a:t>Die Partei mit der Mehrheit der Sitze im Unterhaus wird mit der Regierungsbildung beauftragt.</a:t>
            </a:r>
          </a:p>
          <a:p>
            <a:endParaRPr lang="de-DE">
              <a:solidFill>
                <a:srgbClr val="000000"/>
              </a:solidFill>
              <a:latin typeface="arial" panose="020B0604020202020204" pitchFamily="34" charset="0"/>
            </a:endParaRPr>
          </a:p>
          <a:p>
            <a:r>
              <a:rPr lang="de-DE" i="0" u="sng">
                <a:solidFill>
                  <a:srgbClr val="000000"/>
                </a:solidFill>
                <a:effectLst/>
                <a:latin typeface="arial" panose="020B0604020202020204" pitchFamily="34" charset="0"/>
              </a:rPr>
              <a:t>Anmerkungen:</a:t>
            </a:r>
          </a:p>
          <a:p>
            <a:endParaRPr lang="de-DE"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i="0">
                <a:solidFill>
                  <a:srgbClr val="000000"/>
                </a:solidFill>
                <a:effectLst/>
                <a:latin typeface="arial" panose="020B0604020202020204" pitchFamily="34" charset="0"/>
              </a:rPr>
              <a:t>Aufgrund des Wahlrechts waren bisher keine Koalitionen notwendig.</a:t>
            </a:r>
          </a:p>
          <a:p>
            <a:pPr marL="285750" indent="-285750">
              <a:buFont typeface="Wingdings" panose="05000000000000000000" pitchFamily="2" charset="2"/>
              <a:buChar char="Ø"/>
            </a:pPr>
            <a:endParaRPr lang="de-DE"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i="0">
                <a:solidFill>
                  <a:srgbClr val="000000"/>
                </a:solidFill>
                <a:effectLst/>
                <a:latin typeface="arial" panose="020B0604020202020204" pitchFamily="34" charset="0"/>
              </a:rPr>
              <a:t>Aufgrund des Wahlrechts ist eine </a:t>
            </a:r>
            <a:r>
              <a:rPr lang="de-DE">
                <a:solidFill>
                  <a:srgbClr val="000000"/>
                </a:solidFill>
                <a:latin typeface="arial" panose="020B0604020202020204" pitchFamily="34" charset="0"/>
              </a:rPr>
              <a:t>Umkehr der Mehrheitsverhältnisse – Stimmenmehrheit vs. Sitzmehrheit – möglich z.B. (1951/Cons. 1974/Labour)</a:t>
            </a:r>
            <a:endParaRPr lang="de-DE" i="0">
              <a:solidFill>
                <a:srgbClr val="000000"/>
              </a:solidFill>
              <a:effectLst/>
              <a:latin typeface="arial" panose="020B0604020202020204" pitchFamily="34" charset="0"/>
            </a:endParaRPr>
          </a:p>
          <a:p>
            <a:pPr algn="l"/>
            <a:endParaRPr lang="de-DE" b="0" i="0">
              <a:solidFill>
                <a:srgbClr val="000000"/>
              </a:solidFill>
              <a:effectLst/>
              <a:latin typeface="arial" panose="020B0604020202020204" pitchFamily="34" charset="0"/>
            </a:endParaRPr>
          </a:p>
          <a:p>
            <a:pPr algn="l"/>
            <a:endParaRPr lang="de-DE" b="0" i="0">
              <a:solidFill>
                <a:srgbClr val="000000"/>
              </a:solidFill>
              <a:effectLst/>
              <a:latin typeface="arial" panose="020B0604020202020204" pitchFamily="34" charset="0"/>
            </a:endParaRPr>
          </a:p>
        </p:txBody>
      </p:sp>
      <p:grpSp>
        <p:nvGrpSpPr>
          <p:cNvPr id="6" name="Gruppieren 5">
            <a:extLst>
              <a:ext uri="{FF2B5EF4-FFF2-40B4-BE49-F238E27FC236}">
                <a16:creationId xmlns:a16="http://schemas.microsoft.com/office/drawing/2014/main" id="{AA800A1A-96E4-8128-211F-58918A781C86}"/>
              </a:ext>
            </a:extLst>
          </p:cNvPr>
          <p:cNvGrpSpPr/>
          <p:nvPr/>
        </p:nvGrpSpPr>
        <p:grpSpPr>
          <a:xfrm>
            <a:off x="991996" y="655102"/>
            <a:ext cx="5902920" cy="618120"/>
            <a:chOff x="991996" y="655102"/>
            <a:chExt cx="5902920" cy="6181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9F70C8F-416E-6E5D-F77C-2A7BD2840E06}"/>
                    </a:ext>
                  </a:extLst>
                </p14:cNvPr>
                <p14:cNvContentPartPr/>
                <p14:nvPr/>
              </p14:nvContentPartPr>
              <p14:xfrm>
                <a:off x="991996" y="1163782"/>
                <a:ext cx="5796000" cy="83880"/>
              </p14:xfrm>
            </p:contentPart>
          </mc:Choice>
          <mc:Fallback xmlns="">
            <p:pic>
              <p:nvPicPr>
                <p:cNvPr id="2" name="Freihand 1">
                  <a:extLst>
                    <a:ext uri="{FF2B5EF4-FFF2-40B4-BE49-F238E27FC236}">
                      <a16:creationId xmlns:a16="http://schemas.microsoft.com/office/drawing/2014/main" id="{B9F70C8F-416E-6E5D-F77C-2A7BD2840E06}"/>
                    </a:ext>
                  </a:extLst>
                </p:cNvPr>
                <p:cNvPicPr/>
                <p:nvPr/>
              </p:nvPicPr>
              <p:blipFill>
                <a:blip r:embed="rId4"/>
                <a:stretch>
                  <a:fillRect/>
                </a:stretch>
              </p:blipFill>
              <p:spPr>
                <a:xfrm>
                  <a:off x="987676" y="1159462"/>
                  <a:ext cx="5804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D5A4495-AC8F-2D28-941E-13DE053B3ADC}"/>
                    </a:ext>
                  </a:extLst>
                </p14:cNvPr>
                <p14:cNvContentPartPr/>
                <p14:nvPr/>
              </p14:nvContentPartPr>
              <p14:xfrm>
                <a:off x="3649516" y="655102"/>
                <a:ext cx="3245400" cy="618120"/>
              </p14:xfrm>
            </p:contentPart>
          </mc:Choice>
          <mc:Fallback xmlns="">
            <p:pic>
              <p:nvPicPr>
                <p:cNvPr id="4" name="Freihand 3">
                  <a:extLst>
                    <a:ext uri="{FF2B5EF4-FFF2-40B4-BE49-F238E27FC236}">
                      <a16:creationId xmlns:a16="http://schemas.microsoft.com/office/drawing/2014/main" id="{4D5A4495-AC8F-2D28-941E-13DE053B3ADC}"/>
                    </a:ext>
                  </a:extLst>
                </p:cNvPr>
                <p:cNvPicPr/>
                <p:nvPr/>
              </p:nvPicPr>
              <p:blipFill>
                <a:blip r:embed="rId6"/>
                <a:stretch>
                  <a:fillRect/>
                </a:stretch>
              </p:blipFill>
              <p:spPr>
                <a:xfrm>
                  <a:off x="3645196" y="650782"/>
                  <a:ext cx="3254040" cy="62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9BC87FB-702D-DFAA-E6C2-7E658AC4CF29}"/>
                  </a:ext>
                </a:extLst>
              </p14:cNvPr>
              <p14:cNvContentPartPr/>
              <p14:nvPr/>
            </p14:nvContentPartPr>
            <p14:xfrm>
              <a:off x="6263476" y="2546182"/>
              <a:ext cx="1768320" cy="38160"/>
            </p14:xfrm>
          </p:contentPart>
        </mc:Choice>
        <mc:Fallback xmlns="">
          <p:pic>
            <p:nvPicPr>
              <p:cNvPr id="7" name="Freihand 6">
                <a:extLst>
                  <a:ext uri="{FF2B5EF4-FFF2-40B4-BE49-F238E27FC236}">
                    <a16:creationId xmlns:a16="http://schemas.microsoft.com/office/drawing/2014/main" id="{29BC87FB-702D-DFAA-E6C2-7E658AC4CF29}"/>
                  </a:ext>
                </a:extLst>
              </p:cNvPr>
              <p:cNvPicPr/>
              <p:nvPr/>
            </p:nvPicPr>
            <p:blipFill>
              <a:blip r:embed="rId8"/>
              <a:stretch>
                <a:fillRect/>
              </a:stretch>
            </p:blipFill>
            <p:spPr>
              <a:xfrm>
                <a:off x="6259156" y="2541862"/>
                <a:ext cx="1776960" cy="46800"/>
              </a:xfrm>
              <a:prstGeom prst="rect">
                <a:avLst/>
              </a:prstGeom>
            </p:spPr>
          </p:pic>
        </mc:Fallback>
      </mc:AlternateContent>
      <p:grpSp>
        <p:nvGrpSpPr>
          <p:cNvPr id="30" name="Gruppieren 29">
            <a:extLst>
              <a:ext uri="{FF2B5EF4-FFF2-40B4-BE49-F238E27FC236}">
                <a16:creationId xmlns:a16="http://schemas.microsoft.com/office/drawing/2014/main" id="{AB739610-30BB-0EBE-C72A-8612E7D6C361}"/>
              </a:ext>
            </a:extLst>
          </p:cNvPr>
          <p:cNvGrpSpPr/>
          <p:nvPr/>
        </p:nvGrpSpPr>
        <p:grpSpPr>
          <a:xfrm>
            <a:off x="7978516" y="3712222"/>
            <a:ext cx="470160" cy="504000"/>
            <a:chOff x="7978516" y="3712222"/>
            <a:chExt cx="470160" cy="5040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BD5492E-0E5F-936F-A947-BFDDD9C138B1}"/>
                    </a:ext>
                  </a:extLst>
                </p14:cNvPr>
                <p14:cNvContentPartPr/>
                <p14:nvPr/>
              </p14:nvContentPartPr>
              <p14:xfrm>
                <a:off x="7978516" y="3910942"/>
                <a:ext cx="333360" cy="305280"/>
              </p14:xfrm>
            </p:contentPart>
          </mc:Choice>
          <mc:Fallback xmlns="">
            <p:pic>
              <p:nvPicPr>
                <p:cNvPr id="8" name="Freihand 7">
                  <a:extLst>
                    <a:ext uri="{FF2B5EF4-FFF2-40B4-BE49-F238E27FC236}">
                      <a16:creationId xmlns:a16="http://schemas.microsoft.com/office/drawing/2014/main" id="{8BD5492E-0E5F-936F-A947-BFDDD9C138B1}"/>
                    </a:ext>
                  </a:extLst>
                </p:cNvPr>
                <p:cNvPicPr/>
                <p:nvPr/>
              </p:nvPicPr>
              <p:blipFill>
                <a:blip r:embed="rId10"/>
                <a:stretch>
                  <a:fillRect/>
                </a:stretch>
              </p:blipFill>
              <p:spPr>
                <a:xfrm>
                  <a:off x="7974196" y="3906622"/>
                  <a:ext cx="3420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DC2CD6D-C909-4031-951C-78CC6FECA8BB}"/>
                    </a:ext>
                  </a:extLst>
                </p14:cNvPr>
                <p14:cNvContentPartPr/>
                <p14:nvPr/>
              </p14:nvContentPartPr>
              <p14:xfrm>
                <a:off x="8324836" y="3712222"/>
                <a:ext cx="123840" cy="176400"/>
              </p14:xfrm>
            </p:contentPart>
          </mc:Choice>
          <mc:Fallback xmlns="">
            <p:pic>
              <p:nvPicPr>
                <p:cNvPr id="9" name="Freihand 8">
                  <a:extLst>
                    <a:ext uri="{FF2B5EF4-FFF2-40B4-BE49-F238E27FC236}">
                      <a16:creationId xmlns:a16="http://schemas.microsoft.com/office/drawing/2014/main" id="{6DC2CD6D-C909-4031-951C-78CC6FECA8BB}"/>
                    </a:ext>
                  </a:extLst>
                </p:cNvPr>
                <p:cNvPicPr/>
                <p:nvPr/>
              </p:nvPicPr>
              <p:blipFill>
                <a:blip r:embed="rId12"/>
                <a:stretch>
                  <a:fillRect/>
                </a:stretch>
              </p:blipFill>
              <p:spPr>
                <a:xfrm>
                  <a:off x="8320516" y="3707902"/>
                  <a:ext cx="13248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9A5C025F-B9EE-135B-72DC-C41FD7707D66}"/>
                  </a:ext>
                </a:extLst>
              </p14:cNvPr>
              <p14:cNvContentPartPr/>
              <p14:nvPr/>
            </p14:nvContentPartPr>
            <p14:xfrm>
              <a:off x="10811356" y="2326942"/>
              <a:ext cx="9000" cy="14760"/>
            </p14:xfrm>
          </p:contentPart>
        </mc:Choice>
        <mc:Fallback xmlns="">
          <p:pic>
            <p:nvPicPr>
              <p:cNvPr id="19" name="Freihand 18">
                <a:extLst>
                  <a:ext uri="{FF2B5EF4-FFF2-40B4-BE49-F238E27FC236}">
                    <a16:creationId xmlns:a16="http://schemas.microsoft.com/office/drawing/2014/main" id="{9A5C025F-B9EE-135B-72DC-C41FD7707D66}"/>
                  </a:ext>
                </a:extLst>
              </p:cNvPr>
              <p:cNvPicPr/>
              <p:nvPr/>
            </p:nvPicPr>
            <p:blipFill>
              <a:blip r:embed="rId14"/>
              <a:stretch>
                <a:fillRect/>
              </a:stretch>
            </p:blipFill>
            <p:spPr>
              <a:xfrm>
                <a:off x="10807036" y="2322622"/>
                <a:ext cx="17640" cy="23400"/>
              </a:xfrm>
              <a:prstGeom prst="rect">
                <a:avLst/>
              </a:prstGeom>
            </p:spPr>
          </p:pic>
        </mc:Fallback>
      </mc:AlternateContent>
      <p:grpSp>
        <p:nvGrpSpPr>
          <p:cNvPr id="45" name="Gruppieren 44">
            <a:extLst>
              <a:ext uri="{FF2B5EF4-FFF2-40B4-BE49-F238E27FC236}">
                <a16:creationId xmlns:a16="http://schemas.microsoft.com/office/drawing/2014/main" id="{BF8B9A53-B6B9-E672-CB8C-768826172283}"/>
              </a:ext>
            </a:extLst>
          </p:cNvPr>
          <p:cNvGrpSpPr/>
          <p:nvPr/>
        </p:nvGrpSpPr>
        <p:grpSpPr>
          <a:xfrm>
            <a:off x="8678716" y="2466982"/>
            <a:ext cx="3272040" cy="1580040"/>
            <a:chOff x="8678716" y="2466982"/>
            <a:chExt cx="3272040" cy="158004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174A99D-6C8F-E016-CA03-39B0DB7751B4}"/>
                    </a:ext>
                  </a:extLst>
                </p14:cNvPr>
                <p14:cNvContentPartPr/>
                <p14:nvPr/>
              </p14:nvContentPartPr>
              <p14:xfrm>
                <a:off x="8678716" y="3396502"/>
                <a:ext cx="213120" cy="150120"/>
              </p14:xfrm>
            </p:contentPart>
          </mc:Choice>
          <mc:Fallback xmlns="">
            <p:pic>
              <p:nvPicPr>
                <p:cNvPr id="11" name="Freihand 10">
                  <a:extLst>
                    <a:ext uri="{FF2B5EF4-FFF2-40B4-BE49-F238E27FC236}">
                      <a16:creationId xmlns:a16="http://schemas.microsoft.com/office/drawing/2014/main" id="{1174A99D-6C8F-E016-CA03-39B0DB7751B4}"/>
                    </a:ext>
                  </a:extLst>
                </p:cNvPr>
                <p:cNvPicPr/>
                <p:nvPr/>
              </p:nvPicPr>
              <p:blipFill>
                <a:blip r:embed="rId16"/>
                <a:stretch>
                  <a:fillRect/>
                </a:stretch>
              </p:blipFill>
              <p:spPr>
                <a:xfrm>
                  <a:off x="8674396" y="3392182"/>
                  <a:ext cx="22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1A0A7C96-B2AF-57DD-4AC7-051CBE55CD41}"/>
                    </a:ext>
                  </a:extLst>
                </p14:cNvPr>
                <p14:cNvContentPartPr/>
                <p14:nvPr/>
              </p14:nvContentPartPr>
              <p14:xfrm>
                <a:off x="8920276" y="3316222"/>
                <a:ext cx="57240" cy="136080"/>
              </p14:xfrm>
            </p:contentPart>
          </mc:Choice>
          <mc:Fallback xmlns="">
            <p:pic>
              <p:nvPicPr>
                <p:cNvPr id="12" name="Freihand 11">
                  <a:extLst>
                    <a:ext uri="{FF2B5EF4-FFF2-40B4-BE49-F238E27FC236}">
                      <a16:creationId xmlns:a16="http://schemas.microsoft.com/office/drawing/2014/main" id="{1A0A7C96-B2AF-57DD-4AC7-051CBE55CD41}"/>
                    </a:ext>
                  </a:extLst>
                </p:cNvPr>
                <p:cNvPicPr/>
                <p:nvPr/>
              </p:nvPicPr>
              <p:blipFill>
                <a:blip r:embed="rId18"/>
                <a:stretch>
                  <a:fillRect/>
                </a:stretch>
              </p:blipFill>
              <p:spPr>
                <a:xfrm>
                  <a:off x="8915956" y="3311902"/>
                  <a:ext cx="65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FC34B0F-7ED2-617D-588D-83CDAC53D1FC}"/>
                    </a:ext>
                  </a:extLst>
                </p14:cNvPr>
                <p14:cNvContentPartPr/>
                <p14:nvPr/>
              </p14:nvContentPartPr>
              <p14:xfrm>
                <a:off x="8957716" y="2989702"/>
                <a:ext cx="721440" cy="384120"/>
              </p14:xfrm>
            </p:contentPart>
          </mc:Choice>
          <mc:Fallback xmlns="">
            <p:pic>
              <p:nvPicPr>
                <p:cNvPr id="13" name="Freihand 12">
                  <a:extLst>
                    <a:ext uri="{FF2B5EF4-FFF2-40B4-BE49-F238E27FC236}">
                      <a16:creationId xmlns:a16="http://schemas.microsoft.com/office/drawing/2014/main" id="{5FC34B0F-7ED2-617D-588D-83CDAC53D1FC}"/>
                    </a:ext>
                  </a:extLst>
                </p:cNvPr>
                <p:cNvPicPr/>
                <p:nvPr/>
              </p:nvPicPr>
              <p:blipFill>
                <a:blip r:embed="rId20"/>
                <a:stretch>
                  <a:fillRect/>
                </a:stretch>
              </p:blipFill>
              <p:spPr>
                <a:xfrm>
                  <a:off x="8953396" y="2985382"/>
                  <a:ext cx="7300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30E63BD0-F740-1CE6-469B-BA7553252392}"/>
                    </a:ext>
                  </a:extLst>
                </p14:cNvPr>
                <p14:cNvContentPartPr/>
                <p14:nvPr/>
              </p14:nvContentPartPr>
              <p14:xfrm>
                <a:off x="9095596" y="2924182"/>
                <a:ext cx="35280" cy="17280"/>
              </p14:xfrm>
            </p:contentPart>
          </mc:Choice>
          <mc:Fallback xmlns="">
            <p:pic>
              <p:nvPicPr>
                <p:cNvPr id="14" name="Freihand 13">
                  <a:extLst>
                    <a:ext uri="{FF2B5EF4-FFF2-40B4-BE49-F238E27FC236}">
                      <a16:creationId xmlns:a16="http://schemas.microsoft.com/office/drawing/2014/main" id="{30E63BD0-F740-1CE6-469B-BA7553252392}"/>
                    </a:ext>
                  </a:extLst>
                </p:cNvPr>
                <p:cNvPicPr/>
                <p:nvPr/>
              </p:nvPicPr>
              <p:blipFill>
                <a:blip r:embed="rId22"/>
                <a:stretch>
                  <a:fillRect/>
                </a:stretch>
              </p:blipFill>
              <p:spPr>
                <a:xfrm>
                  <a:off x="9091276" y="2919862"/>
                  <a:ext cx="43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0E1EA80-C75B-A6C5-20B3-0761A261E168}"/>
                    </a:ext>
                  </a:extLst>
                </p14:cNvPr>
                <p14:cNvContentPartPr/>
                <p14:nvPr/>
              </p14:nvContentPartPr>
              <p14:xfrm>
                <a:off x="9886516" y="2730142"/>
                <a:ext cx="159120" cy="126720"/>
              </p14:xfrm>
            </p:contentPart>
          </mc:Choice>
          <mc:Fallback xmlns="">
            <p:pic>
              <p:nvPicPr>
                <p:cNvPr id="15" name="Freihand 14">
                  <a:extLst>
                    <a:ext uri="{FF2B5EF4-FFF2-40B4-BE49-F238E27FC236}">
                      <a16:creationId xmlns:a16="http://schemas.microsoft.com/office/drawing/2014/main" id="{70E1EA80-C75B-A6C5-20B3-0761A261E168}"/>
                    </a:ext>
                  </a:extLst>
                </p:cNvPr>
                <p:cNvPicPr/>
                <p:nvPr/>
              </p:nvPicPr>
              <p:blipFill>
                <a:blip r:embed="rId24"/>
                <a:stretch>
                  <a:fillRect/>
                </a:stretch>
              </p:blipFill>
              <p:spPr>
                <a:xfrm>
                  <a:off x="9882196" y="2725822"/>
                  <a:ext cx="167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00E5ED8-D5C3-B802-1A9C-7D3058CF0556}"/>
                    </a:ext>
                  </a:extLst>
                </p14:cNvPr>
                <p14:cNvContentPartPr/>
                <p14:nvPr/>
              </p14:nvContentPartPr>
              <p14:xfrm>
                <a:off x="10056076" y="2585062"/>
                <a:ext cx="234720" cy="252000"/>
              </p14:xfrm>
            </p:contentPart>
          </mc:Choice>
          <mc:Fallback xmlns="">
            <p:pic>
              <p:nvPicPr>
                <p:cNvPr id="16" name="Freihand 15">
                  <a:extLst>
                    <a:ext uri="{FF2B5EF4-FFF2-40B4-BE49-F238E27FC236}">
                      <a16:creationId xmlns:a16="http://schemas.microsoft.com/office/drawing/2014/main" id="{400E5ED8-D5C3-B802-1A9C-7D3058CF0556}"/>
                    </a:ext>
                  </a:extLst>
                </p:cNvPr>
                <p:cNvPicPr/>
                <p:nvPr/>
              </p:nvPicPr>
              <p:blipFill>
                <a:blip r:embed="rId26"/>
                <a:stretch>
                  <a:fillRect/>
                </a:stretch>
              </p:blipFill>
              <p:spPr>
                <a:xfrm>
                  <a:off x="10051756" y="2580742"/>
                  <a:ext cx="243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634A9A9-5D25-2CFB-5EDB-E9EC2A2CBC7E}"/>
                    </a:ext>
                  </a:extLst>
                </p14:cNvPr>
                <p14:cNvContentPartPr/>
                <p14:nvPr/>
              </p14:nvContentPartPr>
              <p14:xfrm>
                <a:off x="10242196" y="2652742"/>
                <a:ext cx="96840" cy="34560"/>
              </p14:xfrm>
            </p:contentPart>
          </mc:Choice>
          <mc:Fallback xmlns="">
            <p:pic>
              <p:nvPicPr>
                <p:cNvPr id="17" name="Freihand 16">
                  <a:extLst>
                    <a:ext uri="{FF2B5EF4-FFF2-40B4-BE49-F238E27FC236}">
                      <a16:creationId xmlns:a16="http://schemas.microsoft.com/office/drawing/2014/main" id="{A634A9A9-5D25-2CFB-5EDB-E9EC2A2CBC7E}"/>
                    </a:ext>
                  </a:extLst>
                </p:cNvPr>
                <p:cNvPicPr/>
                <p:nvPr/>
              </p:nvPicPr>
              <p:blipFill>
                <a:blip r:embed="rId28"/>
                <a:stretch>
                  <a:fillRect/>
                </a:stretch>
              </p:blipFill>
              <p:spPr>
                <a:xfrm>
                  <a:off x="10237876" y="2648422"/>
                  <a:ext cx="105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6754F24C-CF2A-A303-1F38-3656B4722144}"/>
                    </a:ext>
                  </a:extLst>
                </p14:cNvPr>
                <p14:cNvContentPartPr/>
                <p14:nvPr/>
              </p14:nvContentPartPr>
              <p14:xfrm>
                <a:off x="10503196" y="2466982"/>
                <a:ext cx="368280" cy="151200"/>
              </p14:xfrm>
            </p:contentPart>
          </mc:Choice>
          <mc:Fallback xmlns="">
            <p:pic>
              <p:nvPicPr>
                <p:cNvPr id="18" name="Freihand 17">
                  <a:extLst>
                    <a:ext uri="{FF2B5EF4-FFF2-40B4-BE49-F238E27FC236}">
                      <a16:creationId xmlns:a16="http://schemas.microsoft.com/office/drawing/2014/main" id="{6754F24C-CF2A-A303-1F38-3656B4722144}"/>
                    </a:ext>
                  </a:extLst>
                </p:cNvPr>
                <p:cNvPicPr/>
                <p:nvPr/>
              </p:nvPicPr>
              <p:blipFill>
                <a:blip r:embed="rId30"/>
                <a:stretch>
                  <a:fillRect/>
                </a:stretch>
              </p:blipFill>
              <p:spPr>
                <a:xfrm>
                  <a:off x="10498876" y="2462662"/>
                  <a:ext cx="376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EDB658B-FED6-939E-2C10-ECAEFBEFC45C}"/>
                    </a:ext>
                  </a:extLst>
                </p14:cNvPr>
                <p14:cNvContentPartPr/>
                <p14:nvPr/>
              </p14:nvContentPartPr>
              <p14:xfrm>
                <a:off x="9381076" y="3418462"/>
                <a:ext cx="90000" cy="195120"/>
              </p14:xfrm>
            </p:contentPart>
          </mc:Choice>
          <mc:Fallback xmlns="">
            <p:pic>
              <p:nvPicPr>
                <p:cNvPr id="20" name="Freihand 19">
                  <a:extLst>
                    <a:ext uri="{FF2B5EF4-FFF2-40B4-BE49-F238E27FC236}">
                      <a16:creationId xmlns:a16="http://schemas.microsoft.com/office/drawing/2014/main" id="{FEDB658B-FED6-939E-2C10-ECAEFBEFC45C}"/>
                    </a:ext>
                  </a:extLst>
                </p:cNvPr>
                <p:cNvPicPr/>
                <p:nvPr/>
              </p:nvPicPr>
              <p:blipFill>
                <a:blip r:embed="rId32"/>
                <a:stretch>
                  <a:fillRect/>
                </a:stretch>
              </p:blipFill>
              <p:spPr>
                <a:xfrm>
                  <a:off x="9376756" y="3414142"/>
                  <a:ext cx="98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96F0916-D393-47FE-0DD2-C5F2287E82C7}"/>
                    </a:ext>
                  </a:extLst>
                </p14:cNvPr>
                <p14:cNvContentPartPr/>
                <p14:nvPr/>
              </p14:nvContentPartPr>
              <p14:xfrm>
                <a:off x="9594916" y="3366622"/>
                <a:ext cx="28800" cy="166680"/>
              </p14:xfrm>
            </p:contentPart>
          </mc:Choice>
          <mc:Fallback xmlns="">
            <p:pic>
              <p:nvPicPr>
                <p:cNvPr id="21" name="Freihand 20">
                  <a:extLst>
                    <a:ext uri="{FF2B5EF4-FFF2-40B4-BE49-F238E27FC236}">
                      <a16:creationId xmlns:a16="http://schemas.microsoft.com/office/drawing/2014/main" id="{F96F0916-D393-47FE-0DD2-C5F2287E82C7}"/>
                    </a:ext>
                  </a:extLst>
                </p:cNvPr>
                <p:cNvPicPr/>
                <p:nvPr/>
              </p:nvPicPr>
              <p:blipFill>
                <a:blip r:embed="rId34"/>
                <a:stretch>
                  <a:fillRect/>
                </a:stretch>
              </p:blipFill>
              <p:spPr>
                <a:xfrm>
                  <a:off x="9590596" y="3362302"/>
                  <a:ext cx="37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D9D3D8F-EF23-A1DC-8562-4EDAF4566DD9}"/>
                    </a:ext>
                  </a:extLst>
                </p14:cNvPr>
                <p14:cNvContentPartPr/>
                <p14:nvPr/>
              </p14:nvContentPartPr>
              <p14:xfrm>
                <a:off x="9589516" y="3227302"/>
                <a:ext cx="342000" cy="256680"/>
              </p14:xfrm>
            </p:contentPart>
          </mc:Choice>
          <mc:Fallback xmlns="">
            <p:pic>
              <p:nvPicPr>
                <p:cNvPr id="22" name="Freihand 21">
                  <a:extLst>
                    <a:ext uri="{FF2B5EF4-FFF2-40B4-BE49-F238E27FC236}">
                      <a16:creationId xmlns:a16="http://schemas.microsoft.com/office/drawing/2014/main" id="{3D9D3D8F-EF23-A1DC-8562-4EDAF4566DD9}"/>
                    </a:ext>
                  </a:extLst>
                </p:cNvPr>
                <p:cNvPicPr/>
                <p:nvPr/>
              </p:nvPicPr>
              <p:blipFill>
                <a:blip r:embed="rId36"/>
                <a:stretch>
                  <a:fillRect/>
                </a:stretch>
              </p:blipFill>
              <p:spPr>
                <a:xfrm>
                  <a:off x="9585196" y="3222982"/>
                  <a:ext cx="3506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40555C76-B03C-2CAF-C9BA-E3D433D56D8D}"/>
                    </a:ext>
                  </a:extLst>
                </p14:cNvPr>
                <p14:cNvContentPartPr/>
                <p14:nvPr/>
              </p14:nvContentPartPr>
              <p14:xfrm>
                <a:off x="9808756" y="3114262"/>
                <a:ext cx="195120" cy="141480"/>
              </p14:xfrm>
            </p:contentPart>
          </mc:Choice>
          <mc:Fallback xmlns="">
            <p:pic>
              <p:nvPicPr>
                <p:cNvPr id="23" name="Freihand 22">
                  <a:extLst>
                    <a:ext uri="{FF2B5EF4-FFF2-40B4-BE49-F238E27FC236}">
                      <a16:creationId xmlns:a16="http://schemas.microsoft.com/office/drawing/2014/main" id="{40555C76-B03C-2CAF-C9BA-E3D433D56D8D}"/>
                    </a:ext>
                  </a:extLst>
                </p:cNvPr>
                <p:cNvPicPr/>
                <p:nvPr/>
              </p:nvPicPr>
              <p:blipFill>
                <a:blip r:embed="rId38"/>
                <a:stretch>
                  <a:fillRect/>
                </a:stretch>
              </p:blipFill>
              <p:spPr>
                <a:xfrm>
                  <a:off x="9804436" y="3109942"/>
                  <a:ext cx="203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9101BDCB-B62A-8637-5E5D-13FFF555257B}"/>
                    </a:ext>
                  </a:extLst>
                </p14:cNvPr>
                <p14:cNvContentPartPr/>
                <p14:nvPr/>
              </p14:nvContentPartPr>
              <p14:xfrm>
                <a:off x="10290436" y="2941822"/>
                <a:ext cx="271440" cy="281520"/>
              </p14:xfrm>
            </p:contentPart>
          </mc:Choice>
          <mc:Fallback xmlns="">
            <p:pic>
              <p:nvPicPr>
                <p:cNvPr id="24" name="Freihand 23">
                  <a:extLst>
                    <a:ext uri="{FF2B5EF4-FFF2-40B4-BE49-F238E27FC236}">
                      <a16:creationId xmlns:a16="http://schemas.microsoft.com/office/drawing/2014/main" id="{9101BDCB-B62A-8637-5E5D-13FFF555257B}"/>
                    </a:ext>
                  </a:extLst>
                </p:cNvPr>
                <p:cNvPicPr/>
                <p:nvPr/>
              </p:nvPicPr>
              <p:blipFill>
                <a:blip r:embed="rId40"/>
                <a:stretch>
                  <a:fillRect/>
                </a:stretch>
              </p:blipFill>
              <p:spPr>
                <a:xfrm>
                  <a:off x="10286116" y="2937502"/>
                  <a:ext cx="2800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954A43DD-64C4-FC21-839E-83E46A227A84}"/>
                    </a:ext>
                  </a:extLst>
                </p14:cNvPr>
                <p14:cNvContentPartPr/>
                <p14:nvPr/>
              </p14:nvContentPartPr>
              <p14:xfrm>
                <a:off x="10561156" y="2906902"/>
                <a:ext cx="99720" cy="118440"/>
              </p14:xfrm>
            </p:contentPart>
          </mc:Choice>
          <mc:Fallback xmlns="">
            <p:pic>
              <p:nvPicPr>
                <p:cNvPr id="25" name="Freihand 24">
                  <a:extLst>
                    <a:ext uri="{FF2B5EF4-FFF2-40B4-BE49-F238E27FC236}">
                      <a16:creationId xmlns:a16="http://schemas.microsoft.com/office/drawing/2014/main" id="{954A43DD-64C4-FC21-839E-83E46A227A84}"/>
                    </a:ext>
                  </a:extLst>
                </p:cNvPr>
                <p:cNvPicPr/>
                <p:nvPr/>
              </p:nvPicPr>
              <p:blipFill>
                <a:blip r:embed="rId42"/>
                <a:stretch>
                  <a:fillRect/>
                </a:stretch>
              </p:blipFill>
              <p:spPr>
                <a:xfrm>
                  <a:off x="10556836" y="2902582"/>
                  <a:ext cx="108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AF5522C-A10B-9A78-A7FA-7E70AB56CB00}"/>
                    </a:ext>
                  </a:extLst>
                </p14:cNvPr>
                <p14:cNvContentPartPr/>
                <p14:nvPr/>
              </p14:nvContentPartPr>
              <p14:xfrm>
                <a:off x="10690396" y="2807902"/>
                <a:ext cx="88200" cy="182160"/>
              </p14:xfrm>
            </p:contentPart>
          </mc:Choice>
          <mc:Fallback xmlns="">
            <p:pic>
              <p:nvPicPr>
                <p:cNvPr id="26" name="Freihand 25">
                  <a:extLst>
                    <a:ext uri="{FF2B5EF4-FFF2-40B4-BE49-F238E27FC236}">
                      <a16:creationId xmlns:a16="http://schemas.microsoft.com/office/drawing/2014/main" id="{6AF5522C-A10B-9A78-A7FA-7E70AB56CB00}"/>
                    </a:ext>
                  </a:extLst>
                </p:cNvPr>
                <p:cNvPicPr/>
                <p:nvPr/>
              </p:nvPicPr>
              <p:blipFill>
                <a:blip r:embed="rId44"/>
                <a:stretch>
                  <a:fillRect/>
                </a:stretch>
              </p:blipFill>
              <p:spPr>
                <a:xfrm>
                  <a:off x="10686076" y="2803582"/>
                  <a:ext cx="96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D682C005-0DE0-D840-E083-87B26700F35C}"/>
                    </a:ext>
                  </a:extLst>
                </p14:cNvPr>
                <p14:cNvContentPartPr/>
                <p14:nvPr/>
              </p14:nvContentPartPr>
              <p14:xfrm>
                <a:off x="10843756" y="2816542"/>
                <a:ext cx="147960" cy="78480"/>
              </p14:xfrm>
            </p:contentPart>
          </mc:Choice>
          <mc:Fallback xmlns="">
            <p:pic>
              <p:nvPicPr>
                <p:cNvPr id="27" name="Freihand 26">
                  <a:extLst>
                    <a:ext uri="{FF2B5EF4-FFF2-40B4-BE49-F238E27FC236}">
                      <a16:creationId xmlns:a16="http://schemas.microsoft.com/office/drawing/2014/main" id="{D682C005-0DE0-D840-E083-87B26700F35C}"/>
                    </a:ext>
                  </a:extLst>
                </p:cNvPr>
                <p:cNvPicPr/>
                <p:nvPr/>
              </p:nvPicPr>
              <p:blipFill>
                <a:blip r:embed="rId46"/>
                <a:stretch>
                  <a:fillRect/>
                </a:stretch>
              </p:blipFill>
              <p:spPr>
                <a:xfrm>
                  <a:off x="10839436" y="2812222"/>
                  <a:ext cx="156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1CAF1E09-A89C-7375-C16D-7273B742CC04}"/>
                    </a:ext>
                  </a:extLst>
                </p14:cNvPr>
                <p14:cNvContentPartPr/>
                <p14:nvPr/>
              </p14:nvContentPartPr>
              <p14:xfrm>
                <a:off x="11006116" y="2607382"/>
                <a:ext cx="323280" cy="198000"/>
              </p14:xfrm>
            </p:contentPart>
          </mc:Choice>
          <mc:Fallback xmlns="">
            <p:pic>
              <p:nvPicPr>
                <p:cNvPr id="28" name="Freihand 27">
                  <a:extLst>
                    <a:ext uri="{FF2B5EF4-FFF2-40B4-BE49-F238E27FC236}">
                      <a16:creationId xmlns:a16="http://schemas.microsoft.com/office/drawing/2014/main" id="{1CAF1E09-A89C-7375-C16D-7273B742CC04}"/>
                    </a:ext>
                  </a:extLst>
                </p:cNvPr>
                <p:cNvPicPr/>
                <p:nvPr/>
              </p:nvPicPr>
              <p:blipFill>
                <a:blip r:embed="rId48"/>
                <a:stretch>
                  <a:fillRect/>
                </a:stretch>
              </p:blipFill>
              <p:spPr>
                <a:xfrm>
                  <a:off x="11001796" y="2603062"/>
                  <a:ext cx="331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94EF330D-BB51-A85A-A7CA-7B961E056CC4}"/>
                    </a:ext>
                  </a:extLst>
                </p14:cNvPr>
                <p14:cNvContentPartPr/>
                <p14:nvPr/>
              </p14:nvContentPartPr>
              <p14:xfrm>
                <a:off x="9571156" y="3616102"/>
                <a:ext cx="274320" cy="241920"/>
              </p14:xfrm>
            </p:contentPart>
          </mc:Choice>
          <mc:Fallback xmlns="">
            <p:pic>
              <p:nvPicPr>
                <p:cNvPr id="31" name="Freihand 30">
                  <a:extLst>
                    <a:ext uri="{FF2B5EF4-FFF2-40B4-BE49-F238E27FC236}">
                      <a16:creationId xmlns:a16="http://schemas.microsoft.com/office/drawing/2014/main" id="{94EF330D-BB51-A85A-A7CA-7B961E056CC4}"/>
                    </a:ext>
                  </a:extLst>
                </p:cNvPr>
                <p:cNvPicPr/>
                <p:nvPr/>
              </p:nvPicPr>
              <p:blipFill>
                <a:blip r:embed="rId50"/>
                <a:stretch>
                  <a:fillRect/>
                </a:stretch>
              </p:blipFill>
              <p:spPr>
                <a:xfrm>
                  <a:off x="9566836" y="3611782"/>
                  <a:ext cx="282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CAFCF632-282A-93AB-41AC-5623CA0FC63F}"/>
                    </a:ext>
                  </a:extLst>
                </p14:cNvPr>
                <p14:cNvContentPartPr/>
                <p14:nvPr/>
              </p14:nvContentPartPr>
              <p14:xfrm>
                <a:off x="9873556" y="3666502"/>
                <a:ext cx="115920" cy="44640"/>
              </p14:xfrm>
            </p:contentPart>
          </mc:Choice>
          <mc:Fallback xmlns="">
            <p:pic>
              <p:nvPicPr>
                <p:cNvPr id="32" name="Freihand 31">
                  <a:extLst>
                    <a:ext uri="{FF2B5EF4-FFF2-40B4-BE49-F238E27FC236}">
                      <a16:creationId xmlns:a16="http://schemas.microsoft.com/office/drawing/2014/main" id="{CAFCF632-282A-93AB-41AC-5623CA0FC63F}"/>
                    </a:ext>
                  </a:extLst>
                </p:cNvPr>
                <p:cNvPicPr/>
                <p:nvPr/>
              </p:nvPicPr>
              <p:blipFill>
                <a:blip r:embed="rId52"/>
                <a:stretch>
                  <a:fillRect/>
                </a:stretch>
              </p:blipFill>
              <p:spPr>
                <a:xfrm>
                  <a:off x="9869236" y="3662182"/>
                  <a:ext cx="124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37F1350-AF47-1C30-BFD5-E35018F932C0}"/>
                    </a:ext>
                  </a:extLst>
                </p14:cNvPr>
                <p14:cNvContentPartPr/>
                <p14:nvPr/>
              </p14:nvContentPartPr>
              <p14:xfrm>
                <a:off x="9984796" y="3455542"/>
                <a:ext cx="179640" cy="216360"/>
              </p14:xfrm>
            </p:contentPart>
          </mc:Choice>
          <mc:Fallback xmlns="">
            <p:pic>
              <p:nvPicPr>
                <p:cNvPr id="33" name="Freihand 32">
                  <a:extLst>
                    <a:ext uri="{FF2B5EF4-FFF2-40B4-BE49-F238E27FC236}">
                      <a16:creationId xmlns:a16="http://schemas.microsoft.com/office/drawing/2014/main" id="{137F1350-AF47-1C30-BFD5-E35018F932C0}"/>
                    </a:ext>
                  </a:extLst>
                </p:cNvPr>
                <p:cNvPicPr/>
                <p:nvPr/>
              </p:nvPicPr>
              <p:blipFill>
                <a:blip r:embed="rId54"/>
                <a:stretch>
                  <a:fillRect/>
                </a:stretch>
              </p:blipFill>
              <p:spPr>
                <a:xfrm>
                  <a:off x="9980476" y="3451222"/>
                  <a:ext cx="188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738EEB8-8F5A-DE67-DD58-DAD56B4FB89D}"/>
                    </a:ext>
                  </a:extLst>
                </p14:cNvPr>
                <p14:cNvContentPartPr/>
                <p14:nvPr/>
              </p14:nvContentPartPr>
              <p14:xfrm>
                <a:off x="10274956" y="3379582"/>
                <a:ext cx="90720" cy="174240"/>
              </p14:xfrm>
            </p:contentPart>
          </mc:Choice>
          <mc:Fallback xmlns="">
            <p:pic>
              <p:nvPicPr>
                <p:cNvPr id="34" name="Freihand 33">
                  <a:extLst>
                    <a:ext uri="{FF2B5EF4-FFF2-40B4-BE49-F238E27FC236}">
                      <a16:creationId xmlns:a16="http://schemas.microsoft.com/office/drawing/2014/main" id="{8738EEB8-8F5A-DE67-DD58-DAD56B4FB89D}"/>
                    </a:ext>
                  </a:extLst>
                </p:cNvPr>
                <p:cNvPicPr/>
                <p:nvPr/>
              </p:nvPicPr>
              <p:blipFill>
                <a:blip r:embed="rId56"/>
                <a:stretch>
                  <a:fillRect/>
                </a:stretch>
              </p:blipFill>
              <p:spPr>
                <a:xfrm>
                  <a:off x="10270636" y="3375262"/>
                  <a:ext cx="99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1811113-027E-EF1C-EF64-CF34A567E81E}"/>
                    </a:ext>
                  </a:extLst>
                </p14:cNvPr>
                <p14:cNvContentPartPr/>
                <p14:nvPr/>
              </p14:nvContentPartPr>
              <p14:xfrm>
                <a:off x="10362796" y="3395062"/>
                <a:ext cx="229680" cy="117360"/>
              </p14:xfrm>
            </p:contentPart>
          </mc:Choice>
          <mc:Fallback xmlns="">
            <p:pic>
              <p:nvPicPr>
                <p:cNvPr id="35" name="Freihand 34">
                  <a:extLst>
                    <a:ext uri="{FF2B5EF4-FFF2-40B4-BE49-F238E27FC236}">
                      <a16:creationId xmlns:a16="http://schemas.microsoft.com/office/drawing/2014/main" id="{C1811113-027E-EF1C-EF64-CF34A567E81E}"/>
                    </a:ext>
                  </a:extLst>
                </p:cNvPr>
                <p:cNvPicPr/>
                <p:nvPr/>
              </p:nvPicPr>
              <p:blipFill>
                <a:blip r:embed="rId58"/>
                <a:stretch>
                  <a:fillRect/>
                </a:stretch>
              </p:blipFill>
              <p:spPr>
                <a:xfrm>
                  <a:off x="10358476" y="3390742"/>
                  <a:ext cx="238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BE207F54-A4EC-88C9-0AED-A074D15E4546}"/>
                    </a:ext>
                  </a:extLst>
                </p14:cNvPr>
                <p14:cNvContentPartPr/>
                <p14:nvPr/>
              </p14:nvContentPartPr>
              <p14:xfrm>
                <a:off x="10535596" y="3282742"/>
                <a:ext cx="164520" cy="174960"/>
              </p14:xfrm>
            </p:contentPart>
          </mc:Choice>
          <mc:Fallback xmlns="">
            <p:pic>
              <p:nvPicPr>
                <p:cNvPr id="36" name="Freihand 35">
                  <a:extLst>
                    <a:ext uri="{FF2B5EF4-FFF2-40B4-BE49-F238E27FC236}">
                      <a16:creationId xmlns:a16="http://schemas.microsoft.com/office/drawing/2014/main" id="{BE207F54-A4EC-88C9-0AED-A074D15E4546}"/>
                    </a:ext>
                  </a:extLst>
                </p:cNvPr>
                <p:cNvPicPr/>
                <p:nvPr/>
              </p:nvPicPr>
              <p:blipFill>
                <a:blip r:embed="rId60"/>
                <a:stretch>
                  <a:fillRect/>
                </a:stretch>
              </p:blipFill>
              <p:spPr>
                <a:xfrm>
                  <a:off x="10531276" y="3278422"/>
                  <a:ext cx="173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6BC52D82-9B3D-F922-18B9-B6CA7331A9D4}"/>
                    </a:ext>
                  </a:extLst>
                </p14:cNvPr>
                <p14:cNvContentPartPr/>
                <p14:nvPr/>
              </p14:nvContentPartPr>
              <p14:xfrm>
                <a:off x="10719196" y="3274462"/>
                <a:ext cx="82440" cy="110160"/>
              </p14:xfrm>
            </p:contentPart>
          </mc:Choice>
          <mc:Fallback xmlns="">
            <p:pic>
              <p:nvPicPr>
                <p:cNvPr id="37" name="Freihand 36">
                  <a:extLst>
                    <a:ext uri="{FF2B5EF4-FFF2-40B4-BE49-F238E27FC236}">
                      <a16:creationId xmlns:a16="http://schemas.microsoft.com/office/drawing/2014/main" id="{6BC52D82-9B3D-F922-18B9-B6CA7331A9D4}"/>
                    </a:ext>
                  </a:extLst>
                </p:cNvPr>
                <p:cNvPicPr/>
                <p:nvPr/>
              </p:nvPicPr>
              <p:blipFill>
                <a:blip r:embed="rId62"/>
                <a:stretch>
                  <a:fillRect/>
                </a:stretch>
              </p:blipFill>
              <p:spPr>
                <a:xfrm>
                  <a:off x="10714876" y="3270142"/>
                  <a:ext cx="91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EAB1034-9C93-15A4-12C2-B144E4EDF009}"/>
                    </a:ext>
                  </a:extLst>
                </p14:cNvPr>
                <p14:cNvContentPartPr/>
                <p14:nvPr/>
              </p14:nvContentPartPr>
              <p14:xfrm>
                <a:off x="10905676" y="3064222"/>
                <a:ext cx="207720" cy="217800"/>
              </p14:xfrm>
            </p:contentPart>
          </mc:Choice>
          <mc:Fallback xmlns="">
            <p:pic>
              <p:nvPicPr>
                <p:cNvPr id="38" name="Freihand 37">
                  <a:extLst>
                    <a:ext uri="{FF2B5EF4-FFF2-40B4-BE49-F238E27FC236}">
                      <a16:creationId xmlns:a16="http://schemas.microsoft.com/office/drawing/2014/main" id="{AEAB1034-9C93-15A4-12C2-B144E4EDF009}"/>
                    </a:ext>
                  </a:extLst>
                </p:cNvPr>
                <p:cNvPicPr/>
                <p:nvPr/>
              </p:nvPicPr>
              <p:blipFill>
                <a:blip r:embed="rId64"/>
                <a:stretch>
                  <a:fillRect/>
                </a:stretch>
              </p:blipFill>
              <p:spPr>
                <a:xfrm>
                  <a:off x="10901356" y="3059902"/>
                  <a:ext cx="216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544F1669-9CAF-F57A-3FD0-98C3982AE15B}"/>
                    </a:ext>
                  </a:extLst>
                </p14:cNvPr>
                <p14:cNvContentPartPr/>
                <p14:nvPr/>
              </p14:nvContentPartPr>
              <p14:xfrm>
                <a:off x="10509316" y="3613942"/>
                <a:ext cx="335160" cy="298080"/>
              </p14:xfrm>
            </p:contentPart>
          </mc:Choice>
          <mc:Fallback xmlns="">
            <p:pic>
              <p:nvPicPr>
                <p:cNvPr id="39" name="Freihand 38">
                  <a:extLst>
                    <a:ext uri="{FF2B5EF4-FFF2-40B4-BE49-F238E27FC236}">
                      <a16:creationId xmlns:a16="http://schemas.microsoft.com/office/drawing/2014/main" id="{544F1669-9CAF-F57A-3FD0-98C3982AE15B}"/>
                    </a:ext>
                  </a:extLst>
                </p:cNvPr>
                <p:cNvPicPr/>
                <p:nvPr/>
              </p:nvPicPr>
              <p:blipFill>
                <a:blip r:embed="rId66"/>
                <a:stretch>
                  <a:fillRect/>
                </a:stretch>
              </p:blipFill>
              <p:spPr>
                <a:xfrm>
                  <a:off x="10504996" y="3609622"/>
                  <a:ext cx="3438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626B560-D444-66BB-B59A-677BD6B9B560}"/>
                    </a:ext>
                  </a:extLst>
                </p14:cNvPr>
                <p14:cNvContentPartPr/>
                <p14:nvPr/>
              </p14:nvContentPartPr>
              <p14:xfrm>
                <a:off x="10881556" y="3654262"/>
                <a:ext cx="130320" cy="100440"/>
              </p14:xfrm>
            </p:contentPart>
          </mc:Choice>
          <mc:Fallback xmlns="">
            <p:pic>
              <p:nvPicPr>
                <p:cNvPr id="40" name="Freihand 39">
                  <a:extLst>
                    <a:ext uri="{FF2B5EF4-FFF2-40B4-BE49-F238E27FC236}">
                      <a16:creationId xmlns:a16="http://schemas.microsoft.com/office/drawing/2014/main" id="{D626B560-D444-66BB-B59A-677BD6B9B560}"/>
                    </a:ext>
                  </a:extLst>
                </p:cNvPr>
                <p:cNvPicPr/>
                <p:nvPr/>
              </p:nvPicPr>
              <p:blipFill>
                <a:blip r:embed="rId68"/>
                <a:stretch>
                  <a:fillRect/>
                </a:stretch>
              </p:blipFill>
              <p:spPr>
                <a:xfrm>
                  <a:off x="10877236" y="3649942"/>
                  <a:ext cx="138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70C136AD-A80D-2116-A187-480301E867BE}"/>
                    </a:ext>
                  </a:extLst>
                </p14:cNvPr>
                <p14:cNvContentPartPr/>
                <p14:nvPr/>
              </p14:nvContentPartPr>
              <p14:xfrm>
                <a:off x="11002156" y="3460582"/>
                <a:ext cx="119880" cy="229680"/>
              </p14:xfrm>
            </p:contentPart>
          </mc:Choice>
          <mc:Fallback xmlns="">
            <p:pic>
              <p:nvPicPr>
                <p:cNvPr id="41" name="Freihand 40">
                  <a:extLst>
                    <a:ext uri="{FF2B5EF4-FFF2-40B4-BE49-F238E27FC236}">
                      <a16:creationId xmlns:a16="http://schemas.microsoft.com/office/drawing/2014/main" id="{70C136AD-A80D-2116-A187-480301E867BE}"/>
                    </a:ext>
                  </a:extLst>
                </p:cNvPr>
                <p:cNvPicPr/>
                <p:nvPr/>
              </p:nvPicPr>
              <p:blipFill>
                <a:blip r:embed="rId70"/>
                <a:stretch>
                  <a:fillRect/>
                </a:stretch>
              </p:blipFill>
              <p:spPr>
                <a:xfrm>
                  <a:off x="10997836" y="3456262"/>
                  <a:ext cx="1285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32144E2A-BCE3-1531-D208-01A9E71103F0}"/>
                    </a:ext>
                  </a:extLst>
                </p14:cNvPr>
                <p14:cNvContentPartPr/>
                <p14:nvPr/>
              </p14:nvContentPartPr>
              <p14:xfrm>
                <a:off x="11095036" y="3301462"/>
                <a:ext cx="238320" cy="349560"/>
              </p14:xfrm>
            </p:contentPart>
          </mc:Choice>
          <mc:Fallback xmlns="">
            <p:pic>
              <p:nvPicPr>
                <p:cNvPr id="42" name="Freihand 41">
                  <a:extLst>
                    <a:ext uri="{FF2B5EF4-FFF2-40B4-BE49-F238E27FC236}">
                      <a16:creationId xmlns:a16="http://schemas.microsoft.com/office/drawing/2014/main" id="{32144E2A-BCE3-1531-D208-01A9E71103F0}"/>
                    </a:ext>
                  </a:extLst>
                </p:cNvPr>
                <p:cNvPicPr/>
                <p:nvPr/>
              </p:nvPicPr>
              <p:blipFill>
                <a:blip r:embed="rId72"/>
                <a:stretch>
                  <a:fillRect/>
                </a:stretch>
              </p:blipFill>
              <p:spPr>
                <a:xfrm>
                  <a:off x="11090716" y="3297142"/>
                  <a:ext cx="2469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72CFBFC0-0E26-720F-9386-770B6809978B}"/>
                    </a:ext>
                  </a:extLst>
                </p14:cNvPr>
                <p14:cNvContentPartPr/>
                <p14:nvPr/>
              </p14:nvContentPartPr>
              <p14:xfrm>
                <a:off x="11394556" y="3177262"/>
                <a:ext cx="326520" cy="273960"/>
              </p14:xfrm>
            </p:contentPart>
          </mc:Choice>
          <mc:Fallback xmlns="">
            <p:pic>
              <p:nvPicPr>
                <p:cNvPr id="43" name="Freihand 42">
                  <a:extLst>
                    <a:ext uri="{FF2B5EF4-FFF2-40B4-BE49-F238E27FC236}">
                      <a16:creationId xmlns:a16="http://schemas.microsoft.com/office/drawing/2014/main" id="{72CFBFC0-0E26-720F-9386-770B6809978B}"/>
                    </a:ext>
                  </a:extLst>
                </p:cNvPr>
                <p:cNvPicPr/>
                <p:nvPr/>
              </p:nvPicPr>
              <p:blipFill>
                <a:blip r:embed="rId74"/>
                <a:stretch>
                  <a:fillRect/>
                </a:stretch>
              </p:blipFill>
              <p:spPr>
                <a:xfrm>
                  <a:off x="11390236" y="3172942"/>
                  <a:ext cx="3351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CE6BAFA0-C882-0987-D591-BD3CC93B9FC4}"/>
                    </a:ext>
                  </a:extLst>
                </p14:cNvPr>
                <p14:cNvContentPartPr/>
                <p14:nvPr/>
              </p14:nvContentPartPr>
              <p14:xfrm>
                <a:off x="10680676" y="3393622"/>
                <a:ext cx="1270080" cy="653400"/>
              </p14:xfrm>
            </p:contentPart>
          </mc:Choice>
          <mc:Fallback xmlns="">
            <p:pic>
              <p:nvPicPr>
                <p:cNvPr id="44" name="Freihand 43">
                  <a:extLst>
                    <a:ext uri="{FF2B5EF4-FFF2-40B4-BE49-F238E27FC236}">
                      <a16:creationId xmlns:a16="http://schemas.microsoft.com/office/drawing/2014/main" id="{CE6BAFA0-C882-0987-D591-BD3CC93B9FC4}"/>
                    </a:ext>
                  </a:extLst>
                </p:cNvPr>
                <p:cNvPicPr/>
                <p:nvPr/>
              </p:nvPicPr>
              <p:blipFill>
                <a:blip r:embed="rId76"/>
                <a:stretch>
                  <a:fillRect/>
                </a:stretch>
              </p:blipFill>
              <p:spPr>
                <a:xfrm>
                  <a:off x="10676356" y="3389302"/>
                  <a:ext cx="1278720" cy="662040"/>
                </a:xfrm>
                <a:prstGeom prst="rect">
                  <a:avLst/>
                </a:prstGeom>
              </p:spPr>
            </p:pic>
          </mc:Fallback>
        </mc:AlternateContent>
      </p:grpSp>
      <p:grpSp>
        <p:nvGrpSpPr>
          <p:cNvPr id="48" name="Gruppieren 47">
            <a:extLst>
              <a:ext uri="{FF2B5EF4-FFF2-40B4-BE49-F238E27FC236}">
                <a16:creationId xmlns:a16="http://schemas.microsoft.com/office/drawing/2014/main" id="{C5C86C5E-ABE8-0F06-0D76-C8B67659F371}"/>
              </a:ext>
            </a:extLst>
          </p:cNvPr>
          <p:cNvGrpSpPr/>
          <p:nvPr/>
        </p:nvGrpSpPr>
        <p:grpSpPr>
          <a:xfrm>
            <a:off x="6012556" y="5154022"/>
            <a:ext cx="2707200" cy="258480"/>
            <a:chOff x="6012556" y="5154022"/>
            <a:chExt cx="2707200" cy="258480"/>
          </a:xfrm>
        </p:grpSpPr>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AC7DB965-657B-C051-7039-35614DB12DA6}"/>
                    </a:ext>
                  </a:extLst>
                </p14:cNvPr>
                <p14:cNvContentPartPr/>
                <p14:nvPr/>
              </p14:nvContentPartPr>
              <p14:xfrm>
                <a:off x="6012556" y="5288662"/>
                <a:ext cx="1378440" cy="123840"/>
              </p14:xfrm>
            </p:contentPart>
          </mc:Choice>
          <mc:Fallback xmlns="">
            <p:pic>
              <p:nvPicPr>
                <p:cNvPr id="46" name="Freihand 45">
                  <a:extLst>
                    <a:ext uri="{FF2B5EF4-FFF2-40B4-BE49-F238E27FC236}">
                      <a16:creationId xmlns:a16="http://schemas.microsoft.com/office/drawing/2014/main" id="{AC7DB965-657B-C051-7039-35614DB12DA6}"/>
                    </a:ext>
                  </a:extLst>
                </p:cNvPr>
                <p:cNvPicPr/>
                <p:nvPr/>
              </p:nvPicPr>
              <p:blipFill>
                <a:blip r:embed="rId78"/>
                <a:stretch>
                  <a:fillRect/>
                </a:stretch>
              </p:blipFill>
              <p:spPr>
                <a:xfrm>
                  <a:off x="6008236" y="5284342"/>
                  <a:ext cx="1387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B2797D5A-60A2-3A68-D08B-9B8709E4C426}"/>
                    </a:ext>
                  </a:extLst>
                </p14:cNvPr>
                <p14:cNvContentPartPr/>
                <p14:nvPr/>
              </p14:nvContentPartPr>
              <p14:xfrm>
                <a:off x="7215316" y="5154022"/>
                <a:ext cx="1504440" cy="189360"/>
              </p14:xfrm>
            </p:contentPart>
          </mc:Choice>
          <mc:Fallback xmlns="">
            <p:pic>
              <p:nvPicPr>
                <p:cNvPr id="47" name="Freihand 46">
                  <a:extLst>
                    <a:ext uri="{FF2B5EF4-FFF2-40B4-BE49-F238E27FC236}">
                      <a16:creationId xmlns:a16="http://schemas.microsoft.com/office/drawing/2014/main" id="{B2797D5A-60A2-3A68-D08B-9B8709E4C426}"/>
                    </a:ext>
                  </a:extLst>
                </p:cNvPr>
                <p:cNvPicPr/>
                <p:nvPr/>
              </p:nvPicPr>
              <p:blipFill>
                <a:blip r:embed="rId80"/>
                <a:stretch>
                  <a:fillRect/>
                </a:stretch>
              </p:blipFill>
              <p:spPr>
                <a:xfrm>
                  <a:off x="7210996" y="5149702"/>
                  <a:ext cx="1513080" cy="198000"/>
                </a:xfrm>
                <a:prstGeom prst="rect">
                  <a:avLst/>
                </a:prstGeom>
              </p:spPr>
            </p:pic>
          </mc:Fallback>
        </mc:AlternateContent>
      </p:grpSp>
    </p:spTree>
    <p:extLst>
      <p:ext uri="{BB962C8B-B14F-4D97-AF65-F5344CB8AC3E}">
        <p14:creationId xmlns:p14="http://schemas.microsoft.com/office/powerpoint/2010/main" val="33774619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3716</Words>
  <Application>Microsoft Office PowerPoint</Application>
  <PresentationFormat>Breitbild</PresentationFormat>
  <Paragraphs>475</Paragraphs>
  <Slides>39</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Arial</vt:lpstr>
      <vt:lpstr>Calibri</vt:lpstr>
      <vt:lpstr>Calibri Light</vt:lpstr>
      <vt:lpstr>Cambria Math</vt:lpstr>
      <vt:lpstr>Times New Roman</vt:lpstr>
      <vt:lpstr>Wingdings</vt:lpstr>
      <vt:lpstr>Office</vt:lpstr>
      <vt:lpstr>Staatliche Rahmenbedingungen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662</cp:revision>
  <cp:lastPrinted>2022-03-02T23:29:14Z</cp:lastPrinted>
  <dcterms:created xsi:type="dcterms:W3CDTF">2019-02-11T10:45:01Z</dcterms:created>
  <dcterms:modified xsi:type="dcterms:W3CDTF">2023-06-01T11:53:39Z</dcterms:modified>
</cp:coreProperties>
</file>